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159"/>
  </p:notesMasterIdLst>
  <p:handoutMasterIdLst>
    <p:handoutMasterId r:id="rId160"/>
  </p:handoutMasterIdLst>
  <p:sldIdLst>
    <p:sldId id="655" r:id="rId67"/>
    <p:sldId id="656" r:id="rId68"/>
    <p:sldId id="745" r:id="rId69"/>
    <p:sldId id="829" r:id="rId70"/>
    <p:sldId id="742" r:id="rId71"/>
    <p:sldId id="612" r:id="rId72"/>
    <p:sldId id="797" r:id="rId73"/>
    <p:sldId id="837" r:id="rId74"/>
    <p:sldId id="817" r:id="rId75"/>
    <p:sldId id="724" r:id="rId76"/>
    <p:sldId id="805" r:id="rId77"/>
    <p:sldId id="2147473742" r:id="rId78"/>
    <p:sldId id="2147473743" r:id="rId79"/>
    <p:sldId id="2147473746" r:id="rId80"/>
    <p:sldId id="2147473747" r:id="rId81"/>
    <p:sldId id="2147473748" r:id="rId82"/>
    <p:sldId id="2147473749" r:id="rId83"/>
    <p:sldId id="2147473750" r:id="rId84"/>
    <p:sldId id="2147473751" r:id="rId85"/>
    <p:sldId id="2147473752" r:id="rId86"/>
    <p:sldId id="2147473753" r:id="rId87"/>
    <p:sldId id="2147473755" r:id="rId88"/>
    <p:sldId id="2147473756" r:id="rId89"/>
    <p:sldId id="2147473757" r:id="rId90"/>
    <p:sldId id="2147473754" r:id="rId91"/>
    <p:sldId id="2147473758" r:id="rId92"/>
    <p:sldId id="2147473744" r:id="rId93"/>
    <p:sldId id="2147473739" r:id="rId94"/>
    <p:sldId id="2147473741" r:id="rId95"/>
    <p:sldId id="2147473762" r:id="rId96"/>
    <p:sldId id="2147473759" r:id="rId97"/>
    <p:sldId id="2147473761" r:id="rId98"/>
    <p:sldId id="2147473763" r:id="rId99"/>
    <p:sldId id="2147473766" r:id="rId100"/>
    <p:sldId id="2147473767" r:id="rId101"/>
    <p:sldId id="2147473768" r:id="rId102"/>
    <p:sldId id="2147473770" r:id="rId103"/>
    <p:sldId id="2147473765" r:id="rId104"/>
    <p:sldId id="2147473769" r:id="rId105"/>
    <p:sldId id="2147473771" r:id="rId106"/>
    <p:sldId id="2147473772" r:id="rId107"/>
    <p:sldId id="2147473773" r:id="rId108"/>
    <p:sldId id="2147473774" r:id="rId109"/>
    <p:sldId id="2147473775" r:id="rId110"/>
    <p:sldId id="2147473777" r:id="rId111"/>
    <p:sldId id="2147473776" r:id="rId112"/>
    <p:sldId id="2147473778" r:id="rId113"/>
    <p:sldId id="2147473779" r:id="rId114"/>
    <p:sldId id="2147473780" r:id="rId115"/>
    <p:sldId id="2147473781" r:id="rId116"/>
    <p:sldId id="2147473782" r:id="rId117"/>
    <p:sldId id="2147473783" r:id="rId118"/>
    <p:sldId id="2147473785" r:id="rId119"/>
    <p:sldId id="2147473787" r:id="rId120"/>
    <p:sldId id="2147473786" r:id="rId121"/>
    <p:sldId id="2147473788" r:id="rId122"/>
    <p:sldId id="2147473789" r:id="rId123"/>
    <p:sldId id="2147473790" r:id="rId124"/>
    <p:sldId id="2147473791" r:id="rId125"/>
    <p:sldId id="2147473792" r:id="rId126"/>
    <p:sldId id="2147473745" r:id="rId127"/>
    <p:sldId id="2147473793" r:id="rId128"/>
    <p:sldId id="1002" r:id="rId129"/>
    <p:sldId id="818" r:id="rId130"/>
    <p:sldId id="638" r:id="rId131"/>
    <p:sldId id="830" r:id="rId132"/>
    <p:sldId id="763" r:id="rId133"/>
    <p:sldId id="836" r:id="rId134"/>
    <p:sldId id="843" r:id="rId135"/>
    <p:sldId id="844" r:id="rId136"/>
    <p:sldId id="845" r:id="rId137"/>
    <p:sldId id="769" r:id="rId138"/>
    <p:sldId id="772" r:id="rId139"/>
    <p:sldId id="2147473729" r:id="rId140"/>
    <p:sldId id="2147473726" r:id="rId141"/>
    <p:sldId id="2147473734" r:id="rId142"/>
    <p:sldId id="2147473721" r:id="rId143"/>
    <p:sldId id="2147473724" r:id="rId144"/>
    <p:sldId id="2147473738" r:id="rId145"/>
    <p:sldId id="823" r:id="rId146"/>
    <p:sldId id="821" r:id="rId147"/>
    <p:sldId id="801" r:id="rId148"/>
    <p:sldId id="2147473737" r:id="rId149"/>
    <p:sldId id="780" r:id="rId150"/>
    <p:sldId id="773" r:id="rId151"/>
    <p:sldId id="787" r:id="rId152"/>
    <p:sldId id="779" r:id="rId153"/>
    <p:sldId id="2147473725" r:id="rId154"/>
    <p:sldId id="826" r:id="rId155"/>
    <p:sldId id="802" r:id="rId156"/>
    <p:sldId id="803" r:id="rId157"/>
    <p:sldId id="822" r:id="rId1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ps &amp; Links" id="{EA6E954F-E4B5-7345-AEEE-44461E377328}">
          <p14:sldIdLst>
            <p14:sldId id="655"/>
            <p14:sldId id="656"/>
            <p14:sldId id="745"/>
            <p14:sldId id="829"/>
            <p14:sldId id="742"/>
            <p14:sldId id="612"/>
            <p14:sldId id="797"/>
          </p14:sldIdLst>
        </p14:section>
        <p14:section name="Walk-In" id="{BF12A51C-FFE7-C245-B85C-172F7C0E1CEF}">
          <p14:sldIdLst>
            <p14:sldId id="837"/>
            <p14:sldId id="817"/>
          </p14:sldIdLst>
        </p14:section>
        <p14:section name="Your Presentation" id="{6BD35540-BE9B-E54F-AC12-2B91C2337FC1}">
          <p14:sldIdLst>
            <p14:sldId id="724"/>
            <p14:sldId id="805"/>
            <p14:sldId id="2147473742"/>
            <p14:sldId id="2147473743"/>
            <p14:sldId id="2147473746"/>
            <p14:sldId id="2147473747"/>
            <p14:sldId id="2147473748"/>
            <p14:sldId id="2147473749"/>
            <p14:sldId id="2147473750"/>
            <p14:sldId id="2147473751"/>
            <p14:sldId id="2147473752"/>
            <p14:sldId id="2147473753"/>
            <p14:sldId id="2147473755"/>
            <p14:sldId id="2147473756"/>
            <p14:sldId id="2147473757"/>
            <p14:sldId id="2147473754"/>
            <p14:sldId id="2147473758"/>
            <p14:sldId id="2147473744"/>
            <p14:sldId id="2147473739"/>
            <p14:sldId id="2147473741"/>
            <p14:sldId id="2147473762"/>
            <p14:sldId id="2147473759"/>
            <p14:sldId id="2147473761"/>
            <p14:sldId id="2147473763"/>
            <p14:sldId id="2147473766"/>
            <p14:sldId id="2147473767"/>
            <p14:sldId id="2147473768"/>
            <p14:sldId id="2147473770"/>
            <p14:sldId id="2147473765"/>
            <p14:sldId id="2147473769"/>
            <p14:sldId id="2147473771"/>
            <p14:sldId id="2147473772"/>
            <p14:sldId id="2147473773"/>
            <p14:sldId id="2147473774"/>
            <p14:sldId id="2147473775"/>
            <p14:sldId id="2147473777"/>
            <p14:sldId id="2147473776"/>
            <p14:sldId id="2147473778"/>
            <p14:sldId id="2147473779"/>
            <p14:sldId id="2147473780"/>
            <p14:sldId id="2147473781"/>
            <p14:sldId id="2147473782"/>
            <p14:sldId id="2147473783"/>
            <p14:sldId id="2147473785"/>
            <p14:sldId id="2147473787"/>
            <p14:sldId id="2147473786"/>
            <p14:sldId id="2147473788"/>
            <p14:sldId id="2147473789"/>
            <p14:sldId id="2147473790"/>
            <p14:sldId id="2147473791"/>
            <p14:sldId id="2147473792"/>
            <p14:sldId id="2147473745"/>
          </p14:sldIdLst>
        </p14:section>
        <p14:section name="Walk-Out" id="{66159054-46D6-1641-8AB1-82A52E9E8223}">
          <p14:sldIdLst>
            <p14:sldId id="2147473793"/>
            <p14:sldId id="1002"/>
            <p14:sldId id="818"/>
            <p14:sldId id="638"/>
            <p14:sldId id="830"/>
            <p14:sldId id="763"/>
            <p14:sldId id="836"/>
          </p14:sldIdLst>
        </p14:section>
        <p14:section name="General Slides" id="{F57E4CDF-68C7-439E-9A60-CF34749C33FB}">
          <p14:sldIdLst>
            <p14:sldId id="843"/>
            <p14:sldId id="844"/>
            <p14:sldId id="845"/>
            <p14:sldId id="769"/>
            <p14:sldId id="772"/>
            <p14:sldId id="2147473729"/>
            <p14:sldId id="2147473726"/>
            <p14:sldId id="2147473734"/>
            <p14:sldId id="2147473721"/>
            <p14:sldId id="2147473724"/>
          </p14:sldIdLst>
        </p14:section>
        <p14:section name="Color Suggestions" id="{FDEDED0C-0CE4-4F60-B592-748777384A10}">
          <p14:sldIdLst>
            <p14:sldId id="2147473738"/>
          </p14:sldIdLst>
        </p14:section>
        <p14:section name="Best Practices Slides" id="{8E11E8D6-01A3-47F7-B7B2-ADEC0C362859}">
          <p14:sldIdLst>
            <p14:sldId id="823"/>
          </p14:sldIdLst>
        </p14:section>
        <p14:section name="Product &amp; Capability Slides" id="{33591BAB-6FEA-4310-B762-393A2F7BE8E0}">
          <p14:sldIdLst>
            <p14:sldId id="821"/>
            <p14:sldId id="801"/>
          </p14:sldIdLst>
        </p14:section>
        <p14:section name="Road Ahead Slides" id="{97A63F9A-9F98-45D0-89A8-9479D76A81C5}">
          <p14:sldIdLst>
            <p14:sldId id="2147473737"/>
            <p14:sldId id="780"/>
            <p14:sldId id="773"/>
            <p14:sldId id="787"/>
            <p14:sldId id="779"/>
            <p14:sldId id="2147473725"/>
            <p14:sldId id="826"/>
          </p14:sldIdLst>
        </p14:section>
        <p14:section name="What's New Slides" id="{443350E4-F9D7-4B64-8792-FF95D1B0B0BF}">
          <p14:sldIdLst>
            <p14:sldId id="802"/>
            <p14:sldId id="8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66"/>
    <a:srgbClr val="0261AA"/>
    <a:srgbClr val="00599F"/>
    <a:srgbClr val="828219"/>
    <a:srgbClr val="828218"/>
    <a:srgbClr val="FFE095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09" autoAdjust="0"/>
    <p:restoredTop sz="84625" autoAdjust="0"/>
  </p:normalViewPr>
  <p:slideViewPr>
    <p:cSldViewPr snapToGrid="0">
      <p:cViewPr varScale="1">
        <p:scale>
          <a:sx n="90" d="100"/>
          <a:sy n="90" d="100"/>
        </p:scale>
        <p:origin x="1662" y="8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5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slide" Target="slides/slide18.xml"/><Relationship Id="rId138" Type="http://schemas.openxmlformats.org/officeDocument/2006/relationships/slide" Target="slides/slide72.xml"/><Relationship Id="rId159" Type="http://schemas.openxmlformats.org/officeDocument/2006/relationships/notesMaster" Target="notesMasters/notesMaster1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53" Type="http://schemas.openxmlformats.org/officeDocument/2006/relationships/customXml" Target="../customXml/item53.xml"/><Relationship Id="rId74" Type="http://schemas.openxmlformats.org/officeDocument/2006/relationships/slide" Target="slides/slide8.xml"/><Relationship Id="rId128" Type="http://schemas.openxmlformats.org/officeDocument/2006/relationships/slide" Target="slides/slide62.xml"/><Relationship Id="rId149" Type="http://schemas.openxmlformats.org/officeDocument/2006/relationships/slide" Target="slides/slide83.xml"/><Relationship Id="rId5" Type="http://schemas.openxmlformats.org/officeDocument/2006/relationships/customXml" Target="../customXml/item5.xml"/><Relationship Id="rId95" Type="http://schemas.openxmlformats.org/officeDocument/2006/relationships/slide" Target="slides/slide29.xml"/><Relationship Id="rId160" Type="http://schemas.openxmlformats.org/officeDocument/2006/relationships/handoutMaster" Target="handoutMasters/handoutMaster1.xml"/><Relationship Id="rId22" Type="http://schemas.openxmlformats.org/officeDocument/2006/relationships/customXml" Target="../customXml/item22.xml"/><Relationship Id="rId43" Type="http://schemas.openxmlformats.org/officeDocument/2006/relationships/customXml" Target="../customXml/item43.xml"/><Relationship Id="rId64" Type="http://schemas.openxmlformats.org/officeDocument/2006/relationships/customXml" Target="../customXml/item64.xml"/><Relationship Id="rId118" Type="http://schemas.openxmlformats.org/officeDocument/2006/relationships/slide" Target="slides/slide52.xml"/><Relationship Id="rId139" Type="http://schemas.openxmlformats.org/officeDocument/2006/relationships/slide" Target="slides/slide73.xml"/><Relationship Id="rId85" Type="http://schemas.openxmlformats.org/officeDocument/2006/relationships/slide" Target="slides/slide19.xml"/><Relationship Id="rId150" Type="http://schemas.openxmlformats.org/officeDocument/2006/relationships/slide" Target="slides/slide84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7.xml"/><Relationship Id="rId108" Type="http://schemas.openxmlformats.org/officeDocument/2006/relationships/slide" Target="slides/slide42.xml"/><Relationship Id="rId124" Type="http://schemas.openxmlformats.org/officeDocument/2006/relationships/slide" Target="slides/slide58.xml"/><Relationship Id="rId129" Type="http://schemas.openxmlformats.org/officeDocument/2006/relationships/slide" Target="slides/slide63.xml"/><Relationship Id="rId54" Type="http://schemas.openxmlformats.org/officeDocument/2006/relationships/customXml" Target="../customXml/item54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40" Type="http://schemas.openxmlformats.org/officeDocument/2006/relationships/slide" Target="slides/slide74.xml"/><Relationship Id="rId145" Type="http://schemas.openxmlformats.org/officeDocument/2006/relationships/slide" Target="slides/slide79.xml"/><Relationship Id="rId16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48.xml"/><Relationship Id="rId119" Type="http://schemas.openxmlformats.org/officeDocument/2006/relationships/slide" Target="slides/slide53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130" Type="http://schemas.openxmlformats.org/officeDocument/2006/relationships/slide" Target="slides/slide64.xml"/><Relationship Id="rId135" Type="http://schemas.openxmlformats.org/officeDocument/2006/relationships/slide" Target="slides/slide69.xml"/><Relationship Id="rId151" Type="http://schemas.openxmlformats.org/officeDocument/2006/relationships/slide" Target="slides/slide85.xml"/><Relationship Id="rId156" Type="http://schemas.openxmlformats.org/officeDocument/2006/relationships/slide" Target="slides/slide90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120" Type="http://schemas.openxmlformats.org/officeDocument/2006/relationships/slide" Target="slides/slide54.xml"/><Relationship Id="rId125" Type="http://schemas.openxmlformats.org/officeDocument/2006/relationships/slide" Target="slides/slide59.xml"/><Relationship Id="rId141" Type="http://schemas.openxmlformats.org/officeDocument/2006/relationships/slide" Target="slides/slide75.xml"/><Relationship Id="rId146" Type="http://schemas.openxmlformats.org/officeDocument/2006/relationships/slide" Target="slides/slide80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162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slide" Target="slides/slide49.xml"/><Relationship Id="rId131" Type="http://schemas.openxmlformats.org/officeDocument/2006/relationships/slide" Target="slides/slide65.xml"/><Relationship Id="rId136" Type="http://schemas.openxmlformats.org/officeDocument/2006/relationships/slide" Target="slides/slide70.xml"/><Relationship Id="rId157" Type="http://schemas.openxmlformats.org/officeDocument/2006/relationships/slide" Target="slides/slide9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52" Type="http://schemas.openxmlformats.org/officeDocument/2006/relationships/slide" Target="slides/slide8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126" Type="http://schemas.openxmlformats.org/officeDocument/2006/relationships/slide" Target="slides/slide60.xml"/><Relationship Id="rId147" Type="http://schemas.openxmlformats.org/officeDocument/2006/relationships/slide" Target="slides/slide8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121" Type="http://schemas.openxmlformats.org/officeDocument/2006/relationships/slide" Target="slides/slide55.xml"/><Relationship Id="rId142" Type="http://schemas.openxmlformats.org/officeDocument/2006/relationships/slide" Target="slides/slide76.xml"/><Relationship Id="rId163" Type="http://schemas.openxmlformats.org/officeDocument/2006/relationships/theme" Target="theme/theme1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Relationship Id="rId116" Type="http://schemas.openxmlformats.org/officeDocument/2006/relationships/slide" Target="slides/slide50.xml"/><Relationship Id="rId137" Type="http://schemas.openxmlformats.org/officeDocument/2006/relationships/slide" Target="slides/slide71.xml"/><Relationship Id="rId158" Type="http://schemas.openxmlformats.org/officeDocument/2006/relationships/slide" Target="slides/slide92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111" Type="http://schemas.openxmlformats.org/officeDocument/2006/relationships/slide" Target="slides/slide45.xml"/><Relationship Id="rId132" Type="http://schemas.openxmlformats.org/officeDocument/2006/relationships/slide" Target="slides/slide66.xml"/><Relationship Id="rId153" Type="http://schemas.openxmlformats.org/officeDocument/2006/relationships/slide" Target="slides/slide87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Relationship Id="rId127" Type="http://schemas.openxmlformats.org/officeDocument/2006/relationships/slide" Target="slides/slide6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122" Type="http://schemas.openxmlformats.org/officeDocument/2006/relationships/slide" Target="slides/slide56.xml"/><Relationship Id="rId143" Type="http://schemas.openxmlformats.org/officeDocument/2006/relationships/slide" Target="slides/slide77.xml"/><Relationship Id="rId148" Type="http://schemas.openxmlformats.org/officeDocument/2006/relationships/slide" Target="slides/slide82.xml"/><Relationship Id="rId16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26" Type="http://schemas.openxmlformats.org/officeDocument/2006/relationships/customXml" Target="../customXml/item26.xml"/><Relationship Id="rId47" Type="http://schemas.openxmlformats.org/officeDocument/2006/relationships/customXml" Target="../customXml/item47.xml"/><Relationship Id="rId68" Type="http://schemas.openxmlformats.org/officeDocument/2006/relationships/slide" Target="slides/slide2.xml"/><Relationship Id="rId89" Type="http://schemas.openxmlformats.org/officeDocument/2006/relationships/slide" Target="slides/slide23.xml"/><Relationship Id="rId112" Type="http://schemas.openxmlformats.org/officeDocument/2006/relationships/slide" Target="slides/slide46.xml"/><Relationship Id="rId133" Type="http://schemas.openxmlformats.org/officeDocument/2006/relationships/slide" Target="slides/slide67.xml"/><Relationship Id="rId154" Type="http://schemas.openxmlformats.org/officeDocument/2006/relationships/slide" Target="slides/slide88.xml"/><Relationship Id="rId16" Type="http://schemas.openxmlformats.org/officeDocument/2006/relationships/customXml" Target="../customXml/item16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123" Type="http://schemas.openxmlformats.org/officeDocument/2006/relationships/slide" Target="slides/slide57.xml"/><Relationship Id="rId144" Type="http://schemas.openxmlformats.org/officeDocument/2006/relationships/slide" Target="slides/slide78.xml"/><Relationship Id="rId90" Type="http://schemas.openxmlformats.org/officeDocument/2006/relationships/slide" Target="slides/slide24.xml"/><Relationship Id="rId165" Type="http://schemas.microsoft.com/office/2018/10/relationships/authors" Target="authors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slide" Target="slides/slide3.xml"/><Relationship Id="rId113" Type="http://schemas.openxmlformats.org/officeDocument/2006/relationships/slide" Target="slides/slide47.xml"/><Relationship Id="rId134" Type="http://schemas.openxmlformats.org/officeDocument/2006/relationships/slide" Target="slides/slide68.xml"/><Relationship Id="rId80" Type="http://schemas.openxmlformats.org/officeDocument/2006/relationships/slide" Target="slides/slide14.xml"/><Relationship Id="rId155" Type="http://schemas.openxmlformats.org/officeDocument/2006/relationships/slide" Target="slides/slide8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2F16AA-76CC-8C41-9DF3-CECB46C388A5}" type="doc">
      <dgm:prSet loTypeId="urn:microsoft.com/office/officeart/2005/8/layout/pyramid1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887D544E-9A0F-8B40-8654-A05E84A4C799}">
      <dgm:prSet phldrT="[Text]" phldr="1"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gm:t>
    </dgm:pt>
    <dgm:pt modelId="{754B5C54-0DF1-CE4B-AFF2-9A363EBB7E43}" type="parTrans" cxnId="{CB11D76B-5447-E44B-8DCD-9593A26DD313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5ED3B86-50A7-E845-A75E-5021535489D7}" type="sibTrans" cxnId="{CB11D76B-5447-E44B-8DCD-9593A26DD313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A4B2140-5803-374C-9ED5-800F37E11E5E}">
      <dgm:prSet phldrT="[Text]" phldr="1"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gm:t>
    </dgm:pt>
    <dgm:pt modelId="{95D20B72-A693-2C43-8FD4-07C80CCAD8B8}" type="parTrans" cxnId="{F6574C34-A9F4-924E-AF58-577831A5A35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A14BCD0-46DB-3E40-A920-6A19599E4200}" type="sibTrans" cxnId="{F6574C34-A9F4-924E-AF58-577831A5A354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C41D2B7-97F0-EF44-8AB9-CD729707F3CF}">
      <dgm:prSet custT="1"/>
      <dgm:spPr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gm:spPr>
      <dgm:t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en-US" sz="1400" kern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latin typeface="+mn-lt"/>
              <a:ea typeface="ＭＳ Ｐゴシック" pitchFamily="16" charset="-128"/>
              <a:cs typeface="ＭＳ Ｐゴシック"/>
            </a:rPr>
            <a:t>[Text]</a:t>
          </a:r>
        </a:p>
      </dgm:t>
    </dgm:pt>
    <dgm:pt modelId="{A92C6351-D54D-0947-83E9-7B17D368304B}" type="parTrans" cxnId="{B630A7D2-ACF2-F144-A486-75A95CF937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F2D9429F-3CC2-3242-9431-3233206312C8}" type="sibTrans" cxnId="{B630A7D2-ACF2-F144-A486-75A95CF937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98029D8-6CE0-7C4C-886F-EF2EC39E451F}" type="pres">
      <dgm:prSet presAssocID="{E62F16AA-76CC-8C41-9DF3-CECB46C388A5}" presName="Name0" presStyleCnt="0">
        <dgm:presLayoutVars>
          <dgm:dir/>
          <dgm:animLvl val="lvl"/>
          <dgm:resizeHandles val="exact"/>
        </dgm:presLayoutVars>
      </dgm:prSet>
      <dgm:spPr/>
    </dgm:pt>
    <dgm:pt modelId="{38530D5E-E832-EB4D-B43C-4A56BB0ACD07}" type="pres">
      <dgm:prSet presAssocID="{887D544E-9A0F-8B40-8654-A05E84A4C799}" presName="Name8" presStyleCnt="0"/>
      <dgm:spPr/>
    </dgm:pt>
    <dgm:pt modelId="{27F4B008-2783-D149-8CCB-2BFDA15C34CA}" type="pres">
      <dgm:prSet presAssocID="{887D544E-9A0F-8B40-8654-A05E84A4C799}" presName="level" presStyleLbl="node1" presStyleIdx="0" presStyleCnt="3">
        <dgm:presLayoutVars>
          <dgm:chMax val="1"/>
          <dgm:bulletEnabled val="1"/>
        </dgm:presLayoutVars>
      </dgm:prSet>
      <dgm:spPr>
        <a:xfrm>
          <a:off x="1096735" y="0"/>
          <a:ext cx="1096735" cy="786250"/>
        </a:xfrm>
        <a:prstGeom prst="trapezoid">
          <a:avLst>
            <a:gd name="adj" fmla="val 69745"/>
          </a:avLst>
        </a:prstGeom>
      </dgm:spPr>
    </dgm:pt>
    <dgm:pt modelId="{FE7CCBC7-77DA-BC41-88B6-129B9B207AFC}" type="pres">
      <dgm:prSet presAssocID="{887D544E-9A0F-8B40-8654-A05E84A4C79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5B8141F-BEA4-0345-8C39-BA3E6B265765}" type="pres">
      <dgm:prSet presAssocID="{CA4B2140-5803-374C-9ED5-800F37E11E5E}" presName="Name8" presStyleCnt="0"/>
      <dgm:spPr/>
    </dgm:pt>
    <dgm:pt modelId="{AF00E749-A85F-934E-AAFD-E933FC6CD6C9}" type="pres">
      <dgm:prSet presAssocID="{CA4B2140-5803-374C-9ED5-800F37E11E5E}" presName="level" presStyleLbl="node1" presStyleIdx="1" presStyleCnt="3">
        <dgm:presLayoutVars>
          <dgm:chMax val="1"/>
          <dgm:bulletEnabled val="1"/>
        </dgm:presLayoutVars>
      </dgm:prSet>
      <dgm:spPr>
        <a:xfrm>
          <a:off x="548367" y="786250"/>
          <a:ext cx="2193471" cy="786250"/>
        </a:xfrm>
        <a:prstGeom prst="trapezoid">
          <a:avLst>
            <a:gd name="adj" fmla="val 69745"/>
          </a:avLst>
        </a:prstGeom>
      </dgm:spPr>
    </dgm:pt>
    <dgm:pt modelId="{75F17249-7336-1C41-912B-51FAC06C1C63}" type="pres">
      <dgm:prSet presAssocID="{CA4B2140-5803-374C-9ED5-800F37E11E5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6E1134E-AFA0-F94E-993C-C01B27C88DF4}" type="pres">
      <dgm:prSet presAssocID="{0C41D2B7-97F0-EF44-8AB9-CD729707F3CF}" presName="Name8" presStyleCnt="0"/>
      <dgm:spPr/>
    </dgm:pt>
    <dgm:pt modelId="{5B31C2F9-5226-CC4B-8398-5699A64EB1D3}" type="pres">
      <dgm:prSet presAssocID="{0C41D2B7-97F0-EF44-8AB9-CD729707F3CF}" presName="level" presStyleLbl="node1" presStyleIdx="2" presStyleCnt="3" custLinFactNeighborX="9792">
        <dgm:presLayoutVars>
          <dgm:chMax val="1"/>
          <dgm:bulletEnabled val="1"/>
        </dgm:presLayoutVars>
      </dgm:prSet>
      <dgm:spPr>
        <a:xfrm>
          <a:off x="0" y="1572501"/>
          <a:ext cx="3290207" cy="786250"/>
        </a:xfrm>
        <a:prstGeom prst="trapezoid">
          <a:avLst>
            <a:gd name="adj" fmla="val 69745"/>
          </a:avLst>
        </a:prstGeom>
      </dgm:spPr>
    </dgm:pt>
    <dgm:pt modelId="{6222EB09-45A7-564A-B90C-2059F335110B}" type="pres">
      <dgm:prSet presAssocID="{0C41D2B7-97F0-EF44-8AB9-CD729707F3C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4021201-720B-5043-A96C-9925CD2A80D7}" type="presOf" srcId="{CA4B2140-5803-374C-9ED5-800F37E11E5E}" destId="{75F17249-7336-1C41-912B-51FAC06C1C63}" srcOrd="1" destOrd="0" presId="urn:microsoft.com/office/officeart/2005/8/layout/pyramid1"/>
    <dgm:cxn modelId="{963B690A-1CE3-F441-BA6E-EE190755D987}" type="presOf" srcId="{0C41D2B7-97F0-EF44-8AB9-CD729707F3CF}" destId="{5B31C2F9-5226-CC4B-8398-5699A64EB1D3}" srcOrd="0" destOrd="0" presId="urn:microsoft.com/office/officeart/2005/8/layout/pyramid1"/>
    <dgm:cxn modelId="{AACAE513-7DBE-AD4C-92BC-077F94B33B4B}" type="presOf" srcId="{CA4B2140-5803-374C-9ED5-800F37E11E5E}" destId="{AF00E749-A85F-934E-AAFD-E933FC6CD6C9}" srcOrd="0" destOrd="0" presId="urn:microsoft.com/office/officeart/2005/8/layout/pyramid1"/>
    <dgm:cxn modelId="{F6574C34-A9F4-924E-AF58-577831A5A354}" srcId="{E62F16AA-76CC-8C41-9DF3-CECB46C388A5}" destId="{CA4B2140-5803-374C-9ED5-800F37E11E5E}" srcOrd="1" destOrd="0" parTransId="{95D20B72-A693-2C43-8FD4-07C80CCAD8B8}" sibTransId="{FA14BCD0-46DB-3E40-A920-6A19599E4200}"/>
    <dgm:cxn modelId="{512BB53F-5E2C-B544-BDF9-73F46F4316C3}" type="presOf" srcId="{E62F16AA-76CC-8C41-9DF3-CECB46C388A5}" destId="{098029D8-6CE0-7C4C-886F-EF2EC39E451F}" srcOrd="0" destOrd="0" presId="urn:microsoft.com/office/officeart/2005/8/layout/pyramid1"/>
    <dgm:cxn modelId="{CB11D76B-5447-E44B-8DCD-9593A26DD313}" srcId="{E62F16AA-76CC-8C41-9DF3-CECB46C388A5}" destId="{887D544E-9A0F-8B40-8654-A05E84A4C799}" srcOrd="0" destOrd="0" parTransId="{754B5C54-0DF1-CE4B-AFF2-9A363EBB7E43}" sibTransId="{25ED3B86-50A7-E845-A75E-5021535489D7}"/>
    <dgm:cxn modelId="{1596854F-0C31-F346-A200-D551D9C3B8B5}" type="presOf" srcId="{887D544E-9A0F-8B40-8654-A05E84A4C799}" destId="{27F4B008-2783-D149-8CCB-2BFDA15C34CA}" srcOrd="0" destOrd="0" presId="urn:microsoft.com/office/officeart/2005/8/layout/pyramid1"/>
    <dgm:cxn modelId="{0D4CE051-4F0D-8C4B-A651-9D8B7789E29B}" type="presOf" srcId="{0C41D2B7-97F0-EF44-8AB9-CD729707F3CF}" destId="{6222EB09-45A7-564A-B90C-2059F335110B}" srcOrd="1" destOrd="0" presId="urn:microsoft.com/office/officeart/2005/8/layout/pyramid1"/>
    <dgm:cxn modelId="{9AF849CF-BE45-7E4B-A23F-1636F9E06802}" type="presOf" srcId="{887D544E-9A0F-8B40-8654-A05E84A4C799}" destId="{FE7CCBC7-77DA-BC41-88B6-129B9B207AFC}" srcOrd="1" destOrd="0" presId="urn:microsoft.com/office/officeart/2005/8/layout/pyramid1"/>
    <dgm:cxn modelId="{B630A7D2-ACF2-F144-A486-75A95CF9377A}" srcId="{E62F16AA-76CC-8C41-9DF3-CECB46C388A5}" destId="{0C41D2B7-97F0-EF44-8AB9-CD729707F3CF}" srcOrd="2" destOrd="0" parTransId="{A92C6351-D54D-0947-83E9-7B17D368304B}" sibTransId="{F2D9429F-3CC2-3242-9431-3233206312C8}"/>
    <dgm:cxn modelId="{1D662778-3072-4A47-B6A2-2BF51D6D35A7}" type="presParOf" srcId="{098029D8-6CE0-7C4C-886F-EF2EC39E451F}" destId="{38530D5E-E832-EB4D-B43C-4A56BB0ACD07}" srcOrd="0" destOrd="0" presId="urn:microsoft.com/office/officeart/2005/8/layout/pyramid1"/>
    <dgm:cxn modelId="{FE62A8D5-9145-1F43-9EB1-EB589B689BF1}" type="presParOf" srcId="{38530D5E-E832-EB4D-B43C-4A56BB0ACD07}" destId="{27F4B008-2783-D149-8CCB-2BFDA15C34CA}" srcOrd="0" destOrd="0" presId="urn:microsoft.com/office/officeart/2005/8/layout/pyramid1"/>
    <dgm:cxn modelId="{EBBC364E-00DE-D14A-8DB7-71C8F53AC956}" type="presParOf" srcId="{38530D5E-E832-EB4D-B43C-4A56BB0ACD07}" destId="{FE7CCBC7-77DA-BC41-88B6-129B9B207AFC}" srcOrd="1" destOrd="0" presId="urn:microsoft.com/office/officeart/2005/8/layout/pyramid1"/>
    <dgm:cxn modelId="{5AD68FC0-77D3-5045-AAB7-45D6AC12E153}" type="presParOf" srcId="{098029D8-6CE0-7C4C-886F-EF2EC39E451F}" destId="{E5B8141F-BEA4-0345-8C39-BA3E6B265765}" srcOrd="1" destOrd="0" presId="urn:microsoft.com/office/officeart/2005/8/layout/pyramid1"/>
    <dgm:cxn modelId="{99BF7523-6AA0-8147-B95E-9D22F79FE693}" type="presParOf" srcId="{E5B8141F-BEA4-0345-8C39-BA3E6B265765}" destId="{AF00E749-A85F-934E-AAFD-E933FC6CD6C9}" srcOrd="0" destOrd="0" presId="urn:microsoft.com/office/officeart/2005/8/layout/pyramid1"/>
    <dgm:cxn modelId="{03983A8A-ED02-2845-A992-D5597D3465BC}" type="presParOf" srcId="{E5B8141F-BEA4-0345-8C39-BA3E6B265765}" destId="{75F17249-7336-1C41-912B-51FAC06C1C63}" srcOrd="1" destOrd="0" presId="urn:microsoft.com/office/officeart/2005/8/layout/pyramid1"/>
    <dgm:cxn modelId="{31D8416C-DD63-B549-9177-CFD49A497F73}" type="presParOf" srcId="{098029D8-6CE0-7C4C-886F-EF2EC39E451F}" destId="{06E1134E-AFA0-F94E-993C-C01B27C88DF4}" srcOrd="2" destOrd="0" presId="urn:microsoft.com/office/officeart/2005/8/layout/pyramid1"/>
    <dgm:cxn modelId="{9B444B90-5C87-8847-BB5E-471DC7AD2EE4}" type="presParOf" srcId="{06E1134E-AFA0-F94E-993C-C01B27C88DF4}" destId="{5B31C2F9-5226-CC4B-8398-5699A64EB1D3}" srcOrd="0" destOrd="0" presId="urn:microsoft.com/office/officeart/2005/8/layout/pyramid1"/>
    <dgm:cxn modelId="{389A9F27-532B-C64F-BE44-6647E6DC4C2D}" type="presParOf" srcId="{06E1134E-AFA0-F94E-993C-C01B27C88DF4}" destId="{6222EB09-45A7-564A-B90C-2059F335110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1F01B5-E917-244E-AC1D-322912515069}" type="doc">
      <dgm:prSet loTypeId="urn:microsoft.com/office/officeart/2005/8/layout/radial6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2C16465-96A7-0645-972C-273DC286866A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/>
        </a:p>
      </dgm:t>
    </dgm:pt>
    <dgm:pt modelId="{944F5467-2ABE-4C40-9540-EC87EC8F4EC4}" type="parTrans" cxnId="{AE72C955-7FC1-A54B-8476-06D2EBBADB7E}">
      <dgm:prSet/>
      <dgm:spPr/>
      <dgm:t>
        <a:bodyPr/>
        <a:lstStyle/>
        <a:p>
          <a:endParaRPr lang="en-US"/>
        </a:p>
      </dgm:t>
    </dgm:pt>
    <dgm:pt modelId="{02B4D931-E122-F646-95C7-ECC8C2E5C789}" type="sibTrans" cxnId="{AE72C955-7FC1-A54B-8476-06D2EBBADB7E}">
      <dgm:prSet/>
      <dgm:spPr/>
      <dgm:t>
        <a:bodyPr/>
        <a:lstStyle/>
        <a:p>
          <a:endParaRPr lang="en-US"/>
        </a:p>
      </dgm:t>
    </dgm:pt>
    <dgm:pt modelId="{A269EECE-C54B-8E4B-ABFE-B5118654A55B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/>
        </a:p>
      </dgm:t>
    </dgm:pt>
    <dgm:pt modelId="{25E96048-CD16-C642-95D2-E252991152B8}" type="parTrans" cxnId="{5476FB57-5ACB-8F48-BE67-D2DD2E3524CD}">
      <dgm:prSet/>
      <dgm:spPr/>
      <dgm:t>
        <a:bodyPr/>
        <a:lstStyle/>
        <a:p>
          <a:endParaRPr lang="en-US"/>
        </a:p>
      </dgm:t>
    </dgm:pt>
    <dgm:pt modelId="{5D408E0C-BC45-614C-8602-A415B97C1FF0}" type="sibTrans" cxnId="{5476FB57-5ACB-8F48-BE67-D2DD2E3524CD}">
      <dgm:prSet/>
      <dgm:spPr/>
      <dgm:t>
        <a:bodyPr/>
        <a:lstStyle/>
        <a:p>
          <a:endParaRPr lang="en-US"/>
        </a:p>
      </dgm:t>
    </dgm:pt>
    <dgm:pt modelId="{333131C3-703C-B54D-B967-53527F1AAFEF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 dirty="0"/>
        </a:p>
      </dgm:t>
    </dgm:pt>
    <dgm:pt modelId="{5CE13034-C47F-CB4F-AA7A-D040EAD662C6}" type="parTrans" cxnId="{1E10D082-2FEA-C641-8873-6FC8001A1487}">
      <dgm:prSet/>
      <dgm:spPr/>
      <dgm:t>
        <a:bodyPr/>
        <a:lstStyle/>
        <a:p>
          <a:endParaRPr lang="en-US"/>
        </a:p>
      </dgm:t>
    </dgm:pt>
    <dgm:pt modelId="{BCA95D71-DE67-344C-837A-2C6363BE88A0}" type="sibTrans" cxnId="{1E10D082-2FEA-C641-8873-6FC8001A1487}">
      <dgm:prSet/>
      <dgm:spPr/>
      <dgm:t>
        <a:bodyPr/>
        <a:lstStyle/>
        <a:p>
          <a:endParaRPr lang="en-US"/>
        </a:p>
      </dgm:t>
    </dgm:pt>
    <dgm:pt modelId="{C04F9062-F5D8-7847-926D-59EE519F1111}">
      <dgm:prSet phldrT="[Text]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r>
            <a:rPr lang="en-US" dirty="0"/>
            <a:t>[Text]</a:t>
          </a:r>
        </a:p>
      </dgm:t>
    </dgm:pt>
    <dgm:pt modelId="{D581C621-2CE4-3E40-9599-4DE036DAD7D6}" type="parTrans" cxnId="{CC9B9A91-DB8C-0B4B-97A0-89B4B11D374D}">
      <dgm:prSet/>
      <dgm:spPr/>
      <dgm:t>
        <a:bodyPr/>
        <a:lstStyle/>
        <a:p>
          <a:endParaRPr lang="en-US"/>
        </a:p>
      </dgm:t>
    </dgm:pt>
    <dgm:pt modelId="{A2E979AB-3A0D-A943-AC5F-CB2663C2EFF7}" type="sibTrans" cxnId="{CC9B9A91-DB8C-0B4B-97A0-89B4B11D374D}">
      <dgm:prSet/>
      <dgm:spPr/>
      <dgm:t>
        <a:bodyPr/>
        <a:lstStyle/>
        <a:p>
          <a:endParaRPr lang="en-US"/>
        </a:p>
      </dgm:t>
    </dgm:pt>
    <dgm:pt modelId="{EC3DFC93-95BD-BC45-9ED9-062CAE68B14D}">
      <dgm:prSet phldrT="[Text]" phldr="1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endParaRPr lang="en-US" dirty="0"/>
        </a:p>
      </dgm:t>
    </dgm:pt>
    <dgm:pt modelId="{1297F1E1-73D3-3348-B986-A7EB4D5514B1}" type="parTrans" cxnId="{9541A1EC-9DD7-DD4B-8977-2E1A0623F9A5}">
      <dgm:prSet/>
      <dgm:spPr/>
      <dgm:t>
        <a:bodyPr/>
        <a:lstStyle/>
        <a:p>
          <a:endParaRPr lang="en-US"/>
        </a:p>
      </dgm:t>
    </dgm:pt>
    <dgm:pt modelId="{3868647B-3BA2-0646-A46E-3D3AB77DAD76}" type="sibTrans" cxnId="{9541A1EC-9DD7-DD4B-8977-2E1A0623F9A5}">
      <dgm:prSet/>
      <dgm:spPr/>
      <dgm:t>
        <a:bodyPr/>
        <a:lstStyle/>
        <a:p>
          <a:endParaRPr lang="en-US"/>
        </a:p>
      </dgm:t>
    </dgm:pt>
    <dgm:pt modelId="{8D97F411-C6CC-F042-81C3-1F58781AB3E4}">
      <dgm:prSet phldrT="[Text]"/>
      <dgm:spPr>
        <a:ln w="9525">
          <a:solidFill>
            <a:schemeClr val="lt1">
              <a:hueOff val="0"/>
              <a:satOff val="0"/>
              <a:lumOff val="0"/>
              <a:alpha val="40000"/>
            </a:schemeClr>
          </a:solidFill>
        </a:ln>
      </dgm:spPr>
      <dgm:t>
        <a:bodyPr/>
        <a:lstStyle/>
        <a:p>
          <a:r>
            <a:rPr lang="en-US" dirty="0"/>
            <a:t>[Text]</a:t>
          </a:r>
        </a:p>
      </dgm:t>
    </dgm:pt>
    <dgm:pt modelId="{8CA7B522-BC97-0A4B-B548-F58F659025AC}" type="parTrans" cxnId="{2ADE6375-CED5-C643-BCA3-101D24386FFC}">
      <dgm:prSet/>
      <dgm:spPr/>
      <dgm:t>
        <a:bodyPr/>
        <a:lstStyle/>
        <a:p>
          <a:endParaRPr lang="en-US"/>
        </a:p>
      </dgm:t>
    </dgm:pt>
    <dgm:pt modelId="{E740FF62-40F4-944A-B8C9-6CB672C0FE46}" type="sibTrans" cxnId="{2ADE6375-CED5-C643-BCA3-101D24386FFC}">
      <dgm:prSet/>
      <dgm:spPr/>
      <dgm:t>
        <a:bodyPr/>
        <a:lstStyle/>
        <a:p>
          <a:endParaRPr lang="en-US"/>
        </a:p>
      </dgm:t>
    </dgm:pt>
    <dgm:pt modelId="{703ABE22-5B93-7E47-A72E-C2669B06E3E3}" type="pres">
      <dgm:prSet presAssocID="{EB1F01B5-E917-244E-AC1D-32291251506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DA959B1-CC0A-A345-9751-11486F3504F4}" type="pres">
      <dgm:prSet presAssocID="{52C16465-96A7-0645-972C-273DC286866A}" presName="centerShape" presStyleLbl="node0" presStyleIdx="0" presStyleCnt="1"/>
      <dgm:spPr/>
    </dgm:pt>
    <dgm:pt modelId="{6F3451B1-4E8A-2146-BAAA-07CAB9930351}" type="pres">
      <dgm:prSet presAssocID="{A269EECE-C54B-8E4B-ABFE-B5118654A55B}" presName="node" presStyleLbl="node1" presStyleIdx="0" presStyleCnt="5">
        <dgm:presLayoutVars>
          <dgm:bulletEnabled val="1"/>
        </dgm:presLayoutVars>
      </dgm:prSet>
      <dgm:spPr/>
    </dgm:pt>
    <dgm:pt modelId="{97176CE3-53DC-EF46-9D0C-12804ECB5625}" type="pres">
      <dgm:prSet presAssocID="{A269EECE-C54B-8E4B-ABFE-B5118654A55B}" presName="dummy" presStyleCnt="0"/>
      <dgm:spPr/>
    </dgm:pt>
    <dgm:pt modelId="{7DF2023C-A1ED-1142-9EDB-84110CF39D4A}" type="pres">
      <dgm:prSet presAssocID="{5D408E0C-BC45-614C-8602-A415B97C1FF0}" presName="sibTrans" presStyleLbl="sibTrans2D1" presStyleIdx="0" presStyleCnt="5"/>
      <dgm:spPr/>
    </dgm:pt>
    <dgm:pt modelId="{94FDD034-354E-DB42-8DC4-A2B07E11DEC0}" type="pres">
      <dgm:prSet presAssocID="{333131C3-703C-B54D-B967-53527F1AAFEF}" presName="node" presStyleLbl="node1" presStyleIdx="1" presStyleCnt="5">
        <dgm:presLayoutVars>
          <dgm:bulletEnabled val="1"/>
        </dgm:presLayoutVars>
      </dgm:prSet>
      <dgm:spPr/>
    </dgm:pt>
    <dgm:pt modelId="{182F7BCF-6E9A-A74B-A431-2F1D583D3973}" type="pres">
      <dgm:prSet presAssocID="{333131C3-703C-B54D-B967-53527F1AAFEF}" presName="dummy" presStyleCnt="0"/>
      <dgm:spPr/>
    </dgm:pt>
    <dgm:pt modelId="{960C7BAC-2002-034E-8FEF-62F0D7D14F3D}" type="pres">
      <dgm:prSet presAssocID="{BCA95D71-DE67-344C-837A-2C6363BE88A0}" presName="sibTrans" presStyleLbl="sibTrans2D1" presStyleIdx="1" presStyleCnt="5"/>
      <dgm:spPr/>
    </dgm:pt>
    <dgm:pt modelId="{C4D0E645-CEF0-A144-9CFE-D92774F0CAE8}" type="pres">
      <dgm:prSet presAssocID="{C04F9062-F5D8-7847-926D-59EE519F1111}" presName="node" presStyleLbl="node1" presStyleIdx="2" presStyleCnt="5">
        <dgm:presLayoutVars>
          <dgm:bulletEnabled val="1"/>
        </dgm:presLayoutVars>
      </dgm:prSet>
      <dgm:spPr/>
    </dgm:pt>
    <dgm:pt modelId="{747C391A-F0E2-3C47-A547-F650FDDBD268}" type="pres">
      <dgm:prSet presAssocID="{C04F9062-F5D8-7847-926D-59EE519F1111}" presName="dummy" presStyleCnt="0"/>
      <dgm:spPr/>
    </dgm:pt>
    <dgm:pt modelId="{F7138ED5-6EDA-FE4E-BCB2-C67A110809A0}" type="pres">
      <dgm:prSet presAssocID="{A2E979AB-3A0D-A943-AC5F-CB2663C2EFF7}" presName="sibTrans" presStyleLbl="sibTrans2D1" presStyleIdx="2" presStyleCnt="5"/>
      <dgm:spPr/>
    </dgm:pt>
    <dgm:pt modelId="{5A6FD2F0-2347-1A4F-90C1-0B5C19C23499}" type="pres">
      <dgm:prSet presAssocID="{8D97F411-C6CC-F042-81C3-1F58781AB3E4}" presName="node" presStyleLbl="node1" presStyleIdx="3" presStyleCnt="5">
        <dgm:presLayoutVars>
          <dgm:bulletEnabled val="1"/>
        </dgm:presLayoutVars>
      </dgm:prSet>
      <dgm:spPr/>
    </dgm:pt>
    <dgm:pt modelId="{2CDFDA5E-7C5D-2849-B4C9-4D593B7A44DF}" type="pres">
      <dgm:prSet presAssocID="{8D97F411-C6CC-F042-81C3-1F58781AB3E4}" presName="dummy" presStyleCnt="0"/>
      <dgm:spPr/>
    </dgm:pt>
    <dgm:pt modelId="{7AB6B162-7734-2741-89C3-5CC1B2AEB313}" type="pres">
      <dgm:prSet presAssocID="{E740FF62-40F4-944A-B8C9-6CB672C0FE46}" presName="sibTrans" presStyleLbl="sibTrans2D1" presStyleIdx="3" presStyleCnt="5"/>
      <dgm:spPr/>
    </dgm:pt>
    <dgm:pt modelId="{C0E3D9C8-E6D4-9F40-BE31-07FDC7D71BCC}" type="pres">
      <dgm:prSet presAssocID="{EC3DFC93-95BD-BC45-9ED9-062CAE68B14D}" presName="node" presStyleLbl="node1" presStyleIdx="4" presStyleCnt="5">
        <dgm:presLayoutVars>
          <dgm:bulletEnabled val="1"/>
        </dgm:presLayoutVars>
      </dgm:prSet>
      <dgm:spPr/>
    </dgm:pt>
    <dgm:pt modelId="{7DCFE512-A89D-6046-AF6C-7727D06A8590}" type="pres">
      <dgm:prSet presAssocID="{EC3DFC93-95BD-BC45-9ED9-062CAE68B14D}" presName="dummy" presStyleCnt="0"/>
      <dgm:spPr/>
    </dgm:pt>
    <dgm:pt modelId="{2B44F854-386D-F544-A0E1-A1989285EEAA}" type="pres">
      <dgm:prSet presAssocID="{3868647B-3BA2-0646-A46E-3D3AB77DAD76}" presName="sibTrans" presStyleLbl="sibTrans2D1" presStyleIdx="4" presStyleCnt="5"/>
      <dgm:spPr/>
    </dgm:pt>
  </dgm:ptLst>
  <dgm:cxnLst>
    <dgm:cxn modelId="{D683831E-079C-E248-9BD6-26230E3BDD8B}" type="presOf" srcId="{A269EECE-C54B-8E4B-ABFE-B5118654A55B}" destId="{6F3451B1-4E8A-2146-BAAA-07CAB9930351}" srcOrd="0" destOrd="0" presId="urn:microsoft.com/office/officeart/2005/8/layout/radial6"/>
    <dgm:cxn modelId="{5840CA39-A986-9742-AECC-F851123938BC}" type="presOf" srcId="{333131C3-703C-B54D-B967-53527F1AAFEF}" destId="{94FDD034-354E-DB42-8DC4-A2B07E11DEC0}" srcOrd="0" destOrd="0" presId="urn:microsoft.com/office/officeart/2005/8/layout/radial6"/>
    <dgm:cxn modelId="{34039A5F-831C-B34E-A8F4-31ED770F9A4E}" type="presOf" srcId="{C04F9062-F5D8-7847-926D-59EE519F1111}" destId="{C4D0E645-CEF0-A144-9CFE-D92774F0CAE8}" srcOrd="0" destOrd="0" presId="urn:microsoft.com/office/officeart/2005/8/layout/radial6"/>
    <dgm:cxn modelId="{73CE7641-A97B-304E-A078-70A73C8BB46E}" type="presOf" srcId="{8D97F411-C6CC-F042-81C3-1F58781AB3E4}" destId="{5A6FD2F0-2347-1A4F-90C1-0B5C19C23499}" srcOrd="0" destOrd="0" presId="urn:microsoft.com/office/officeart/2005/8/layout/radial6"/>
    <dgm:cxn modelId="{85B32E4E-9E61-0C45-A027-C58D0E5ECE8A}" type="presOf" srcId="{EB1F01B5-E917-244E-AC1D-322912515069}" destId="{703ABE22-5B93-7E47-A72E-C2669B06E3E3}" srcOrd="0" destOrd="0" presId="urn:microsoft.com/office/officeart/2005/8/layout/radial6"/>
    <dgm:cxn modelId="{2ADE6375-CED5-C643-BCA3-101D24386FFC}" srcId="{52C16465-96A7-0645-972C-273DC286866A}" destId="{8D97F411-C6CC-F042-81C3-1F58781AB3E4}" srcOrd="3" destOrd="0" parTransId="{8CA7B522-BC97-0A4B-B548-F58F659025AC}" sibTransId="{E740FF62-40F4-944A-B8C9-6CB672C0FE46}"/>
    <dgm:cxn modelId="{AE72C955-7FC1-A54B-8476-06D2EBBADB7E}" srcId="{EB1F01B5-E917-244E-AC1D-322912515069}" destId="{52C16465-96A7-0645-972C-273DC286866A}" srcOrd="0" destOrd="0" parTransId="{944F5467-2ABE-4C40-9540-EC87EC8F4EC4}" sibTransId="{02B4D931-E122-F646-95C7-ECC8C2E5C789}"/>
    <dgm:cxn modelId="{33B15656-F796-4D4F-B021-E95661F65F0C}" type="presOf" srcId="{E740FF62-40F4-944A-B8C9-6CB672C0FE46}" destId="{7AB6B162-7734-2741-89C3-5CC1B2AEB313}" srcOrd="0" destOrd="0" presId="urn:microsoft.com/office/officeart/2005/8/layout/radial6"/>
    <dgm:cxn modelId="{5476FB57-5ACB-8F48-BE67-D2DD2E3524CD}" srcId="{52C16465-96A7-0645-972C-273DC286866A}" destId="{A269EECE-C54B-8E4B-ABFE-B5118654A55B}" srcOrd="0" destOrd="0" parTransId="{25E96048-CD16-C642-95D2-E252991152B8}" sibTransId="{5D408E0C-BC45-614C-8602-A415B97C1FF0}"/>
    <dgm:cxn modelId="{1E10D082-2FEA-C641-8873-6FC8001A1487}" srcId="{52C16465-96A7-0645-972C-273DC286866A}" destId="{333131C3-703C-B54D-B967-53527F1AAFEF}" srcOrd="1" destOrd="0" parTransId="{5CE13034-C47F-CB4F-AA7A-D040EAD662C6}" sibTransId="{BCA95D71-DE67-344C-837A-2C6363BE88A0}"/>
    <dgm:cxn modelId="{BB086487-023F-D149-BC84-DDF56CE89356}" type="presOf" srcId="{3868647B-3BA2-0646-A46E-3D3AB77DAD76}" destId="{2B44F854-386D-F544-A0E1-A1989285EEAA}" srcOrd="0" destOrd="0" presId="urn:microsoft.com/office/officeart/2005/8/layout/radial6"/>
    <dgm:cxn modelId="{F76C048C-701D-F947-B324-96DE4EF0A5E8}" type="presOf" srcId="{EC3DFC93-95BD-BC45-9ED9-062CAE68B14D}" destId="{C0E3D9C8-E6D4-9F40-BE31-07FDC7D71BCC}" srcOrd="0" destOrd="0" presId="urn:microsoft.com/office/officeart/2005/8/layout/radial6"/>
    <dgm:cxn modelId="{CC9B9A91-DB8C-0B4B-97A0-89B4B11D374D}" srcId="{52C16465-96A7-0645-972C-273DC286866A}" destId="{C04F9062-F5D8-7847-926D-59EE519F1111}" srcOrd="2" destOrd="0" parTransId="{D581C621-2CE4-3E40-9599-4DE036DAD7D6}" sibTransId="{A2E979AB-3A0D-A943-AC5F-CB2663C2EFF7}"/>
    <dgm:cxn modelId="{088E30C6-A796-A14A-A563-DEDE2CD032CD}" type="presOf" srcId="{BCA95D71-DE67-344C-837A-2C6363BE88A0}" destId="{960C7BAC-2002-034E-8FEF-62F0D7D14F3D}" srcOrd="0" destOrd="0" presId="urn:microsoft.com/office/officeart/2005/8/layout/radial6"/>
    <dgm:cxn modelId="{4C2864DC-DE74-7541-87E2-CD94D31FD9EC}" type="presOf" srcId="{A2E979AB-3A0D-A943-AC5F-CB2663C2EFF7}" destId="{F7138ED5-6EDA-FE4E-BCB2-C67A110809A0}" srcOrd="0" destOrd="0" presId="urn:microsoft.com/office/officeart/2005/8/layout/radial6"/>
    <dgm:cxn modelId="{9541A1EC-9DD7-DD4B-8977-2E1A0623F9A5}" srcId="{52C16465-96A7-0645-972C-273DC286866A}" destId="{EC3DFC93-95BD-BC45-9ED9-062CAE68B14D}" srcOrd="4" destOrd="0" parTransId="{1297F1E1-73D3-3348-B986-A7EB4D5514B1}" sibTransId="{3868647B-3BA2-0646-A46E-3D3AB77DAD76}"/>
    <dgm:cxn modelId="{F05194F3-9DCC-EB4D-86F6-D96B27AF2478}" type="presOf" srcId="{52C16465-96A7-0645-972C-273DC286866A}" destId="{0DA959B1-CC0A-A345-9751-11486F3504F4}" srcOrd="0" destOrd="0" presId="urn:microsoft.com/office/officeart/2005/8/layout/radial6"/>
    <dgm:cxn modelId="{C60D3BFC-9AEC-DC48-B8AB-B3E4B1D13476}" type="presOf" srcId="{5D408E0C-BC45-614C-8602-A415B97C1FF0}" destId="{7DF2023C-A1ED-1142-9EDB-84110CF39D4A}" srcOrd="0" destOrd="0" presId="urn:microsoft.com/office/officeart/2005/8/layout/radial6"/>
    <dgm:cxn modelId="{3508051E-D656-9048-9C08-649A0E2A4F22}" type="presParOf" srcId="{703ABE22-5B93-7E47-A72E-C2669B06E3E3}" destId="{0DA959B1-CC0A-A345-9751-11486F3504F4}" srcOrd="0" destOrd="0" presId="urn:microsoft.com/office/officeart/2005/8/layout/radial6"/>
    <dgm:cxn modelId="{E28305BE-DDA0-1348-9554-810A5E3A830B}" type="presParOf" srcId="{703ABE22-5B93-7E47-A72E-C2669B06E3E3}" destId="{6F3451B1-4E8A-2146-BAAA-07CAB9930351}" srcOrd="1" destOrd="0" presId="urn:microsoft.com/office/officeart/2005/8/layout/radial6"/>
    <dgm:cxn modelId="{96E88704-756A-CF41-8A38-72DB917C8551}" type="presParOf" srcId="{703ABE22-5B93-7E47-A72E-C2669B06E3E3}" destId="{97176CE3-53DC-EF46-9D0C-12804ECB5625}" srcOrd="2" destOrd="0" presId="urn:microsoft.com/office/officeart/2005/8/layout/radial6"/>
    <dgm:cxn modelId="{768BDBFD-7B87-5D41-A253-2344499D1609}" type="presParOf" srcId="{703ABE22-5B93-7E47-A72E-C2669B06E3E3}" destId="{7DF2023C-A1ED-1142-9EDB-84110CF39D4A}" srcOrd="3" destOrd="0" presId="urn:microsoft.com/office/officeart/2005/8/layout/radial6"/>
    <dgm:cxn modelId="{09D65C36-3173-E540-9660-37D12EC5E03B}" type="presParOf" srcId="{703ABE22-5B93-7E47-A72E-C2669B06E3E3}" destId="{94FDD034-354E-DB42-8DC4-A2B07E11DEC0}" srcOrd="4" destOrd="0" presId="urn:microsoft.com/office/officeart/2005/8/layout/radial6"/>
    <dgm:cxn modelId="{9B3CF078-A7E1-AB4A-8057-2ADF16AD938E}" type="presParOf" srcId="{703ABE22-5B93-7E47-A72E-C2669B06E3E3}" destId="{182F7BCF-6E9A-A74B-A431-2F1D583D3973}" srcOrd="5" destOrd="0" presId="urn:microsoft.com/office/officeart/2005/8/layout/radial6"/>
    <dgm:cxn modelId="{65A13058-7669-2D4F-91B8-91F49ECEEBD9}" type="presParOf" srcId="{703ABE22-5B93-7E47-A72E-C2669B06E3E3}" destId="{960C7BAC-2002-034E-8FEF-62F0D7D14F3D}" srcOrd="6" destOrd="0" presId="urn:microsoft.com/office/officeart/2005/8/layout/radial6"/>
    <dgm:cxn modelId="{B2D3D6CB-5804-C045-A8A5-093B93409B3E}" type="presParOf" srcId="{703ABE22-5B93-7E47-A72E-C2669B06E3E3}" destId="{C4D0E645-CEF0-A144-9CFE-D92774F0CAE8}" srcOrd="7" destOrd="0" presId="urn:microsoft.com/office/officeart/2005/8/layout/radial6"/>
    <dgm:cxn modelId="{46042501-2F7E-8A45-A32C-35120C96061D}" type="presParOf" srcId="{703ABE22-5B93-7E47-A72E-C2669B06E3E3}" destId="{747C391A-F0E2-3C47-A547-F650FDDBD268}" srcOrd="8" destOrd="0" presId="urn:microsoft.com/office/officeart/2005/8/layout/radial6"/>
    <dgm:cxn modelId="{2D75331D-6B47-304B-9A88-2B786FB56B8B}" type="presParOf" srcId="{703ABE22-5B93-7E47-A72E-C2669B06E3E3}" destId="{F7138ED5-6EDA-FE4E-BCB2-C67A110809A0}" srcOrd="9" destOrd="0" presId="urn:microsoft.com/office/officeart/2005/8/layout/radial6"/>
    <dgm:cxn modelId="{6F3A5F5F-2477-E44F-B4D1-20D86C785809}" type="presParOf" srcId="{703ABE22-5B93-7E47-A72E-C2669B06E3E3}" destId="{5A6FD2F0-2347-1A4F-90C1-0B5C19C23499}" srcOrd="10" destOrd="0" presId="urn:microsoft.com/office/officeart/2005/8/layout/radial6"/>
    <dgm:cxn modelId="{5D2CC5E0-8A7D-8049-8F4D-9E60880E2251}" type="presParOf" srcId="{703ABE22-5B93-7E47-A72E-C2669B06E3E3}" destId="{2CDFDA5E-7C5D-2849-B4C9-4D593B7A44DF}" srcOrd="11" destOrd="0" presId="urn:microsoft.com/office/officeart/2005/8/layout/radial6"/>
    <dgm:cxn modelId="{61D4C74A-B704-E541-B863-465E4DF1C904}" type="presParOf" srcId="{703ABE22-5B93-7E47-A72E-C2669B06E3E3}" destId="{7AB6B162-7734-2741-89C3-5CC1B2AEB313}" srcOrd="12" destOrd="0" presId="urn:microsoft.com/office/officeart/2005/8/layout/radial6"/>
    <dgm:cxn modelId="{1D312447-17DE-094B-AE81-837B325783F6}" type="presParOf" srcId="{703ABE22-5B93-7E47-A72E-C2669B06E3E3}" destId="{C0E3D9C8-E6D4-9F40-BE31-07FDC7D71BCC}" srcOrd="13" destOrd="0" presId="urn:microsoft.com/office/officeart/2005/8/layout/radial6"/>
    <dgm:cxn modelId="{7FE0986C-6F52-CD48-BADD-9C60AE5DE83C}" type="presParOf" srcId="{703ABE22-5B93-7E47-A72E-C2669B06E3E3}" destId="{7DCFE512-A89D-6046-AF6C-7727D06A8590}" srcOrd="14" destOrd="0" presId="urn:microsoft.com/office/officeart/2005/8/layout/radial6"/>
    <dgm:cxn modelId="{B0DB7430-3723-FD49-8D16-14F61003CB25}" type="presParOf" srcId="{703ABE22-5B93-7E47-A72E-C2669B06E3E3}" destId="{2B44F854-386D-F544-A0E1-A1989285EEAA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F4B008-2783-D149-8CCB-2BFDA15C34CA}">
      <dsp:nvSpPr>
        <dsp:cNvPr id="0" name=""/>
        <dsp:cNvSpPr/>
      </dsp:nvSpPr>
      <dsp:spPr>
        <a:xfrm>
          <a:off x="1096735" y="0"/>
          <a:ext cx="1096735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sp:txBody>
      <dsp:txXfrm>
        <a:off x="1096735" y="0"/>
        <a:ext cx="1096735" cy="786250"/>
      </dsp:txXfrm>
    </dsp:sp>
    <dsp:sp modelId="{AF00E749-A85F-934E-AAFD-E933FC6CD6C9}">
      <dsp:nvSpPr>
        <dsp:cNvPr id="0" name=""/>
        <dsp:cNvSpPr/>
      </dsp:nvSpPr>
      <dsp:spPr>
        <a:xfrm>
          <a:off x="548367" y="786250"/>
          <a:ext cx="2193471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endParaRPr lang="en-US" sz="1400" kern="0" dirty="0">
            <a:ln w="76200" cmpd="sng">
              <a:noFill/>
            </a:ln>
            <a:solidFill>
              <a:srgbClr val="007AC2">
                <a:lumMod val="20000"/>
                <a:lumOff val="80000"/>
              </a:srgbClr>
            </a:solidFill>
            <a:latin typeface="+mn-lt"/>
            <a:ea typeface="ＭＳ Ｐゴシック" pitchFamily="16" charset="-128"/>
            <a:cs typeface="ＭＳ Ｐゴシック"/>
          </a:endParaRPr>
        </a:p>
      </dsp:txBody>
      <dsp:txXfrm>
        <a:off x="932225" y="786250"/>
        <a:ext cx="1425756" cy="786250"/>
      </dsp:txXfrm>
    </dsp:sp>
    <dsp:sp modelId="{5B31C2F9-5226-CC4B-8398-5699A64EB1D3}">
      <dsp:nvSpPr>
        <dsp:cNvPr id="0" name=""/>
        <dsp:cNvSpPr/>
      </dsp:nvSpPr>
      <dsp:spPr>
        <a:xfrm>
          <a:off x="0" y="1572501"/>
          <a:ext cx="3290207" cy="786250"/>
        </a:xfrm>
        <a:prstGeom prst="trapezoid">
          <a:avLst>
            <a:gd name="adj" fmla="val 69745"/>
          </a:avLst>
        </a:prstGeom>
        <a:gradFill flip="none" rotWithShape="1">
          <a:gsLst>
            <a:gs pos="0">
              <a:srgbClr val="1799F3"/>
            </a:gs>
            <a:gs pos="99000">
              <a:srgbClr val="274281"/>
            </a:gs>
          </a:gsLst>
          <a:lin ang="8100000" scaled="1"/>
          <a:tileRect/>
        </a:gradFill>
        <a:ln w="9525" cap="flat" cmpd="sng" algn="ctr">
          <a:solidFill>
            <a:srgbClr val="FFFFFF">
              <a:alpha val="40000"/>
            </a:srgbClr>
          </a:solidFill>
          <a:prstDash val="solid"/>
          <a:round/>
          <a:headEnd type="none" w="med" len="med"/>
          <a:tailEnd type="triangle" w="med" len="sm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0" fontAlgn="base" latinLnBrk="0" hangingPunct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en-US" sz="1400" kern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latin typeface="+mn-lt"/>
              <a:ea typeface="ＭＳ Ｐゴシック" pitchFamily="16" charset="-128"/>
              <a:cs typeface="ＭＳ Ｐゴシック"/>
            </a:rPr>
            <a:t>[Text]</a:t>
          </a:r>
        </a:p>
      </dsp:txBody>
      <dsp:txXfrm>
        <a:off x="575786" y="1572501"/>
        <a:ext cx="2138634" cy="7862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44F854-386D-F544-A0E1-A1989285EEAA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6B162-7734-2741-89C3-5CC1B2AEB313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38ED5-6EDA-FE4E-BCB2-C67A110809A0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C7BAC-2002-034E-8FEF-62F0D7D14F3D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2023C-A1ED-1142-9EDB-84110CF39D4A}">
      <dsp:nvSpPr>
        <dsp:cNvPr id="0" name=""/>
        <dsp:cNvSpPr/>
      </dsp:nvSpPr>
      <dsp:spPr>
        <a:xfrm>
          <a:off x="715447" y="279239"/>
          <a:ext cx="1859312" cy="1859312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A959B1-CC0A-A345-9751-11486F3504F4}">
      <dsp:nvSpPr>
        <dsp:cNvPr id="0" name=""/>
        <dsp:cNvSpPr/>
      </dsp:nvSpPr>
      <dsp:spPr>
        <a:xfrm>
          <a:off x="1216958" y="780750"/>
          <a:ext cx="856289" cy="8562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342359" y="906151"/>
        <a:ext cx="605487" cy="605487"/>
      </dsp:txXfrm>
    </dsp:sp>
    <dsp:sp modelId="{6F3451B1-4E8A-2146-BAAA-07CAB9930351}">
      <dsp:nvSpPr>
        <dsp:cNvPr id="0" name=""/>
        <dsp:cNvSpPr/>
      </dsp:nvSpPr>
      <dsp:spPr>
        <a:xfrm>
          <a:off x="1345402" y="1116"/>
          <a:ext cx="599402" cy="59940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1433182" y="88896"/>
        <a:ext cx="423842" cy="423842"/>
      </dsp:txXfrm>
    </dsp:sp>
    <dsp:sp modelId="{94FDD034-354E-DB42-8DC4-A2B07E11DEC0}">
      <dsp:nvSpPr>
        <dsp:cNvPr id="0" name=""/>
        <dsp:cNvSpPr/>
      </dsp:nvSpPr>
      <dsp:spPr>
        <a:xfrm>
          <a:off x="2209035" y="628582"/>
          <a:ext cx="599402" cy="59940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296815" y="716362"/>
        <a:ext cx="423842" cy="423842"/>
      </dsp:txXfrm>
    </dsp:sp>
    <dsp:sp modelId="{C4D0E645-CEF0-A144-9CFE-D92774F0CAE8}">
      <dsp:nvSpPr>
        <dsp:cNvPr id="0" name=""/>
        <dsp:cNvSpPr/>
      </dsp:nvSpPr>
      <dsp:spPr>
        <a:xfrm>
          <a:off x="1879156" y="1643844"/>
          <a:ext cx="599402" cy="59940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[Text]</a:t>
          </a:r>
        </a:p>
      </dsp:txBody>
      <dsp:txXfrm>
        <a:off x="1966936" y="1731624"/>
        <a:ext cx="423842" cy="423842"/>
      </dsp:txXfrm>
    </dsp:sp>
    <dsp:sp modelId="{5A6FD2F0-2347-1A4F-90C1-0B5C19C23499}">
      <dsp:nvSpPr>
        <dsp:cNvPr id="0" name=""/>
        <dsp:cNvSpPr/>
      </dsp:nvSpPr>
      <dsp:spPr>
        <a:xfrm>
          <a:off x="811647" y="1643844"/>
          <a:ext cx="599402" cy="59940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[Text]</a:t>
          </a:r>
        </a:p>
      </dsp:txBody>
      <dsp:txXfrm>
        <a:off x="899427" y="1731624"/>
        <a:ext cx="423842" cy="423842"/>
      </dsp:txXfrm>
    </dsp:sp>
    <dsp:sp modelId="{C0E3D9C8-E6D4-9F40-BE31-07FDC7D71BCC}">
      <dsp:nvSpPr>
        <dsp:cNvPr id="0" name=""/>
        <dsp:cNvSpPr/>
      </dsp:nvSpPr>
      <dsp:spPr>
        <a:xfrm>
          <a:off x="481769" y="628582"/>
          <a:ext cx="599402" cy="59940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569549" y="716362"/>
        <a:ext cx="423842" cy="423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3/6/2026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6B28D-A456-BB57-DC33-A25464F15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3C3948-FA1B-948E-6D3F-6D68D90021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B1F788-54B3-0A31-75DA-70CB07286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E39FFA-EBDA-CB39-2B44-924003005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464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 the name of the speaker(s), if different from the Presentation Title slide</a:t>
            </a:r>
            <a:r>
              <a:rPr lang="en-US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8455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88010-D704-60CB-FBD2-8EAC85E83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F6D69-F72F-3330-16B8-8959A6AC9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DF06B2-F3B3-7ADD-9919-E0145EF3A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6823C-7F8C-CB02-BD4C-59C75A00B66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875FF-3C0A-50C9-B546-39F230A0FF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FC64-9381-CA00-557D-509640193D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DA1E8D6-EAC0-5290-E793-2E5896883A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34596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88010-D704-60CB-FBD2-8EAC85E83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F6D69-F72F-3330-16B8-8959A6AC9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DF06B2-F3B3-7ADD-9919-E0145EF3A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6823C-7F8C-CB02-BD4C-59C75A00B66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875FF-3C0A-50C9-B546-39F230A0FF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FC64-9381-CA00-557D-509640193D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DA1E8D6-EAC0-5290-E793-2E5896883A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21866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88010-D704-60CB-FBD2-8EAC85E83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F6D69-F72F-3330-16B8-8959A6AC9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DF06B2-F3B3-7ADD-9919-E0145EF3A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6823C-7F8C-CB02-BD4C-59C75A00B66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875FF-3C0A-50C9-B546-39F230A0FF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FC64-9381-CA00-557D-509640193D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DA1E8D6-EAC0-5290-E793-2E5896883A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80323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88010-D704-60CB-FBD2-8EAC85E83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F6D69-F72F-3330-16B8-8959A6AC9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DF06B2-F3B3-7ADD-9919-E0145EF3A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6823C-7F8C-CB02-BD4C-59C75A00B66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875FF-3C0A-50C9-B546-39F230A0FF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FC64-9381-CA00-557D-509640193D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DA1E8D6-EAC0-5290-E793-2E5896883A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04432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54218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49565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64493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86781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A3F85-CC26-9791-FD85-B8BB07FC2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969927-1F02-A510-28CC-B13AE5161E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C8D923-80F9-32EC-D93C-E4E5879A31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826DF-2E75-6F4E-95BB-C87F0F5EAE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566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078209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929155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88874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451163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6221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599207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392399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 the name of the speaker(s), if different from the Presentation Title slide</a:t>
            </a:r>
            <a:r>
              <a:rPr lang="en-US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82666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941698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09178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8D7CECA-BACA-41A5-F9E7-5810B534051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7CFBA54-36D5-E645-A7D1-FF9DA9A33EB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9ED654B-D2B4-D5E3-4838-5C1484AF1A9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B9C553E-9DC0-1CEC-021B-5AF7E84028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/>
            <a:fld id="{3E7143C0-4F23-B545-9533-520B5A87CA1E}" type="slidenum">
              <a:rPr lang="en-US" smtClean="0"/>
              <a:pPr algn="r"/>
              <a:t>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3AD7728-2C0F-569C-50C8-63D70E315A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249579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857621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373829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94150-B03E-E80A-5DFC-8D07B6A09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964E1D-FA2F-91FD-883D-721C82554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E3F359-681C-94DF-C4FC-BFA254CB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2B4A-C7CD-02CE-5646-D5BA7F9D7B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A08F7-81C6-0CA8-2C85-4166566852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F907D-DC92-EDB5-2D9B-D221BA186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35D75C2-84F1-4F71-1919-3D0DAD3F89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008071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444799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306013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156161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787260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582594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91257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6483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CB22A-DDD1-9BF6-150F-5E69910A1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EC3731-C9A9-7026-F385-B927290AB7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E96A91-F43C-B35C-8732-D6DB492D05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0490D5F-7BA9-0B13-F52D-BFD007434A3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F28E01E-1BB0-B94D-A0D4-494AFFB9979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BEE8269-BA92-5EC0-E29E-A35227CE6C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77B2058-C226-199A-B582-1A05F120B3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/>
            <a:fld id="{3E7143C0-4F23-B545-9533-520B5A87CA1E}" type="slidenum">
              <a:rPr lang="en-US" smtClean="0"/>
              <a:pPr algn="r"/>
              <a:t>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CB6F795-178F-1674-6B93-FE66AFC2537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733903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558696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970650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82003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8502204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822171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913430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EEC33-5F13-5CE1-DEA9-779B70C5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ADE8A-3854-5692-163F-4362D9F54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76956-81DF-D2E1-C69D-B0BFE5AF8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FEA9-2F09-95DA-CBFF-C6E4F19654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D736-6183-2505-197A-EF026B115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2DBE-2354-5D2D-5755-B75AA03FE6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D32D0C1-7ECF-CB1B-8693-EA2950BA5C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9572702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F3946-234F-F4AD-2B37-611ADD0B2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BFD080-70B3-F7A9-788E-9B46B796F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CE19F-2F82-C820-27DC-E868D7A70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1A15E-7F4E-D76B-B9C1-2A55115E36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E83CC-28A7-87B7-2C05-798095FFCE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2BFF2-5B58-AB70-1424-220CC41DD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78A37DC-3FEC-D7D4-9078-8B2341FF58F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486223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F3946-234F-F4AD-2B37-611ADD0B2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BFD080-70B3-F7A9-788E-9B46B796F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CE19F-2F82-C820-27DC-E868D7A70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1A15E-7F4E-D76B-B9C1-2A55115E36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E83CC-28A7-87B7-2C05-798095FFCE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2BFF2-5B58-AB70-1424-220CC41DD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78A37DC-3FEC-D7D4-9078-8B2341FF58F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803021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F3946-234F-F4AD-2B37-611ADD0B2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BFD080-70B3-F7A9-788E-9B46B796F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CE19F-2F82-C820-27DC-E868D7A70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1A15E-7F4E-D76B-B9C1-2A55115E36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E83CC-28A7-87B7-2C05-798095FFCE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2BFF2-5B58-AB70-1424-220CC41DD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78A37DC-3FEC-D7D4-9078-8B2341FF58F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82978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B0B4C1-AA99-173A-28AA-A2E8A529679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4C4AFB9-ACED-724D-A2F0-AD0C262AB36B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9580FB4-4012-90B0-FF3B-226BDD7E60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1696781-6356-F82A-6593-25B4BF7DB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5233D257-6D50-3962-AD01-8CE0E03ABFD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802353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687292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5967212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940677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3527551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8378882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052114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8710234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968999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0123465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26029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C02F312-20EA-67F0-0C01-6439F195B6E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097AA6E-575B-8246-9580-DE3B9830E452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879F79-362F-6004-D1AF-B4D3B5E616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B4A160A-B7A1-2F08-641C-5406F22F4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B4B852C-EB08-279A-2465-EB127C4499E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633340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2677082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70ACC-4468-09A6-638E-44DA9A076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248979-01C3-2BD2-25CD-71FEBF2F3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2EEF30-3209-AD4C-5006-409F9D42D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3D97A-429F-0044-633A-D652642E5EB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B2712-10E9-A685-48E2-5B0A28E952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633F3-AAC2-0F7B-B47D-0FA717E84D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ACDD79B-42FE-9D24-4C21-E4721D4651B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830926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53B24-6F14-1CB8-98FB-D9340B45E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32FBA3-07FE-B5E3-0562-49693020C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71C87-531B-6BCD-A0A2-350508A43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9BAEB-2729-6FF8-9532-D33BC521C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0BC32-11AF-27CC-3E0B-3FADE7C402E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118D3-E0D6-0DDD-1B0D-F78AA4E4C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4B6942F-C887-82F1-8D08-AE6A669DAB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8026121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Encourage the audience to share feedback by completing the survey, </a:t>
            </a:r>
            <a:r>
              <a:rPr lang="en-US" dirty="0">
                <a:cs typeface="Arial"/>
              </a:rPr>
              <a:t>which is available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 in the event app.</a:t>
            </a:r>
            <a:endParaRPr lang="en-US" sz="1200" u="none" baseline="0" dirty="0">
              <a:cs typeface="Arial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>
                <a:cs typeface="Arial"/>
              </a:rPr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the audience to connect with the Esri Developer community.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FF65AF3-581A-E84D-A664-3891A33E311F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While the audience asks questions about your presentation, use this slide as a visual.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customization is required.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92ECB7-B277-EE6D-7BA3-371EF9EADB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5A386BB-5B62-4530-A5D0-ECDF2762BD14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096EC4-8AD6-4F7C-D01A-D7ED5FB857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F30AB5-8505-9E92-797F-70D2F7BDF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45864E6-E084-D60D-A7E0-BF1578C7C3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1105312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7C0A-4511-8BB2-3F80-2E8E6CAE0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E92E7C-6310-58FD-47B2-0BF35D5E5E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63FC3-3A40-78A4-8931-65AF83987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2026 Esri. All rights reserved.</a:t>
            </a:r>
          </a:p>
          <a:p>
            <a:endParaRPr lang="en-US" sz="1200" dirty="0">
              <a:solidFill>
                <a:srgbClr val="D2AF5E">
                  <a:alpha val="60000"/>
                </a:srgbClr>
              </a:solidFill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customize this slide: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used in your presentation, move the Adobe copyright text box above into the slide, just below the Esri copyright line.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delete the Adobe copyright text box.</a:t>
            </a:r>
            <a:endParaRPr lang="en-US" b="0" dirty="0"/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60606B-C6F0-BECA-291E-A739B15091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7394FD-81DA-934A-88D9-484EFFA2D5ED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B41D30-B9DD-7016-091B-79D11E2F40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0F27F9-641C-A06D-3B91-5286F13F8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0D5EFCA-353F-6CD5-CCF7-59B544EA6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5468005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 the name of the speaker(s), if different from the Presentation Title slide</a:t>
            </a:r>
            <a:r>
              <a:rPr lang="en-US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6328166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section on how to create a focused web experience with Experience Builder may have a topic on using templates).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the different categories of Experience Builder templates).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4200957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48216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slide provides a list of changes that occur during presentation development (for example, aesthetics of the deck).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Review the changes listed above and make any necessary adjustments to your presentation.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B0B4C1-AA99-173A-28AA-A2E8A529679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CD1484-232B-B844-941B-9F7E2D43E604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9580FB4-4012-90B0-FF3B-226BDD7E60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1696781-6356-F82A-6593-25B4BF7DB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5233D257-6D50-3962-AD01-8CE0E03ABFD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5726158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Display minimal text to highlight a key word or phrase that supports the topic.</a:t>
            </a:r>
          </a:p>
          <a:p>
            <a:endParaRPr lang="en-US" sz="1200" baseline="0" dirty="0"/>
          </a:p>
          <a:p>
            <a:r>
              <a:rPr lang="en-US" sz="1200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important term, buzzword, catchphrase, or question.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8406324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Display minimal text as a quote to support the topic.</a:t>
            </a:r>
          </a:p>
          <a:p>
            <a:endParaRPr lang="en-US" sz="1200" baseline="0" dirty="0"/>
          </a:p>
          <a:p>
            <a:r>
              <a:rPr lang="en-US" sz="1200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 short quotation; be sure to include the name of the quoted person.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sz="1200" b="1" u="none" baseline="0" dirty="0"/>
              <a:t>Before adding a quote, ensure that you have received the required permissions to use the quote.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D1DBE8-FA8D-EB42-89EC-916489257848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3410933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6261072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4DF9B-2F21-9C41-5448-F4A8C5C9C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0F0EB6-A86C-AD49-861D-19518CFBA0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BB512F-9631-BE07-B791-7C1FCCF0BB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baseline="0" dirty="0">
                <a:cs typeface="Arial"/>
              </a:rPr>
              <a:t>Purpose of this slide:</a:t>
            </a:r>
            <a:r>
              <a:rPr lang="en-US" baseline="0" dirty="0">
                <a:cs typeface="Arial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Present a </a:t>
            </a:r>
            <a:r>
              <a:rPr lang="en-US" baseline="0" dirty="0">
                <a:solidFill>
                  <a:srgbClr val="FF0000"/>
                </a:solidFill>
                <a:cs typeface="Arial"/>
              </a:rPr>
              <a:t>photo</a:t>
            </a:r>
            <a:r>
              <a:rPr lang="en-US" baseline="0" dirty="0">
                <a:cs typeface="Arial"/>
              </a:rPr>
              <a:t> that supports the main ideas or key points.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>
                <a:cs typeface="Arial"/>
              </a:rPr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Identify one main topic that supports the section (for example, field applications).</a:t>
            </a:r>
            <a:endParaRPr lang="en-US" b="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List subtopics to support the topic (for example, benefits of using ArcGIS Field Maps).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Add a short bulleted list (no more than 5 bullets in a list; approximately 5 words per bullet).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>
                <a:cs typeface="Arial"/>
              </a:rPr>
              <a:t>(Optional) Speaker notes:</a:t>
            </a:r>
            <a:endParaRPr lang="en-US" b="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>
                <a:cs typeface="Arial"/>
              </a:rPr>
              <a:t>If desired, add more speaker notes here to elaborate on the concise main points and visuals on the slide.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F8358-EA9B-AD83-AE72-9DA5698E746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93A95-0392-7F21-5414-F78235F3007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4944F-B3DE-1FA8-D39E-819D4410EF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C5C2B79-D44A-6243-4AF4-908C5249BC5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3607942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190DD-773E-E73C-6A7C-F97B9D5B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F11ED1-C8C8-6C25-0C59-3068EBEC6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DB140-C98C-73B4-826B-E69F5F458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 main ideas or key points with code to support a topic within a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topic connecting to a portal).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code in one of two ways depending on the topic being conveyed: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/>
              <a:t>1. Identify the code snippet that is being shared and include descriptive text that supports the code snippet.</a:t>
            </a:r>
          </a:p>
          <a:p>
            <a:pPr marL="1085850" marR="0" lvl="2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Code example: </a:t>
            </a:r>
            <a:r>
              <a:rPr lang="en-US" sz="1200" b="0" kern="1200" dirty="0">
                <a:solidFill>
                  <a:srgbClr val="FFFF96"/>
                </a:solidFill>
                <a:latin typeface="Consolas" panose="020B0609020204030204" pitchFamily="49" charset="0"/>
                <a:ea typeface="+mn-ea"/>
                <a:cs typeface="Arial"/>
              </a:rPr>
              <a:t>import </a:t>
            </a:r>
            <a:r>
              <a:rPr lang="en-US" dirty="0"/>
              <a:t>statement</a:t>
            </a:r>
            <a:endParaRPr lang="en-US" baseline="0" dirty="0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aseline="0" dirty="0"/>
              <a:t>Description example: Loads functions, classes and variables to use in your script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aseline="0" dirty="0"/>
              <a:t>2. Identify the subtopic related to the topic and provide a code example.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aseline="0" dirty="0"/>
              <a:t>Subtopic example: Importing required libraries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aseline="0" dirty="0"/>
              <a:t>Code example: </a:t>
            </a:r>
            <a:r>
              <a:rPr lang="en-US" sz="1200" b="0" kern="1200" dirty="0">
                <a:solidFill>
                  <a:srgbClr val="FFFF96"/>
                </a:solidFill>
                <a:latin typeface="Consolas" panose="020B0609020204030204" pitchFamily="49" charset="0"/>
                <a:ea typeface="+mn-ea"/>
                <a:cs typeface="Arial"/>
              </a:rPr>
              <a:t>from arcgis.gis import GIS</a:t>
            </a:r>
            <a:endParaRPr lang="en-US" baseline="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u="sng" dirty="0"/>
              <a:t>Note</a:t>
            </a:r>
            <a:r>
              <a:rPr lang="en-US" dirty="0"/>
              <a:t>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showing more than four lines of code, consider displaying across multiple slides. </a:t>
            </a:r>
            <a:r>
              <a:rPr lang="en-US" dirty="0"/>
              <a:t>If you’d like the audience to follow along, share the complete script using a QR code..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2B455-57BE-1F96-D3C4-D1A25260F7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01832-ED7B-80C6-E146-D5B1E0D870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7B09A-1028-26FC-F70F-AABFE07D6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42F6F27-573D-34F4-0792-25593ED44CF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9760644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3B29-C34F-28D6-8E2E-EF56CB135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68BB56-8486-74FA-5B16-303CEABAA4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1D8545-C295-DAF0-94A2-586350DB9D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>
                <a:cs typeface="Arial"/>
              </a:rPr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>
                <a:cs typeface="Arial"/>
              </a:rPr>
              <a:t>Display Esri-generated QR code that sends viewers to a </a:t>
            </a:r>
            <a:r>
              <a:rPr lang="en-US" dirty="0">
                <a:cs typeface="Arial"/>
              </a:rPr>
              <a:t>web page</a:t>
            </a:r>
            <a:r>
              <a:rPr lang="en-US" sz="1200" baseline="0" dirty="0">
                <a:cs typeface="Arial"/>
              </a:rPr>
              <a:t>.</a:t>
            </a:r>
          </a:p>
          <a:p>
            <a:endParaRPr lang="en-US" sz="1200" baseline="0" dirty="0"/>
          </a:p>
          <a:p>
            <a:r>
              <a:rPr lang="en-US" sz="1200" b="1" baseline="0" dirty="0">
                <a:cs typeface="Arial"/>
              </a:rPr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cs typeface="Arial"/>
              </a:rPr>
              <a:t>If using, request an </a:t>
            </a:r>
            <a:r>
              <a:rPr lang="en-US" b="1" dirty="0">
                <a:cs typeface="Arial"/>
              </a:rPr>
              <a:t>Esri-generated QR code</a:t>
            </a:r>
            <a:r>
              <a:rPr lang="en-US" dirty="0">
                <a:cs typeface="Arial"/>
              </a:rPr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cs typeface="Arial"/>
              </a:rPr>
              <a:t>Replace the sample QR code with your Esri-generated QR code.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cs typeface="Arial"/>
              </a:rPr>
              <a:t>Display the QR code at 50 percent of the slide height at the top or middle of the slide to facilitate scanning.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cs typeface="Arial"/>
              </a:rPr>
              <a:t>Include the shortened URL on the slide as well as descriptive text to indicate where the QR code leads.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>
                <a:cs typeface="Arial"/>
              </a:rPr>
              <a:t>Duplicate this slide up to </a:t>
            </a:r>
            <a:r>
              <a:rPr lang="en-US" i="0" baseline="0" dirty="0">
                <a:cs typeface="Arial"/>
              </a:rPr>
              <a:t>5 times to accommodate </a:t>
            </a:r>
            <a:r>
              <a:rPr lang="en-US" b="1" i="0" baseline="0" dirty="0">
                <a:cs typeface="Arial"/>
              </a:rPr>
              <a:t>5 QR codes maximum</a:t>
            </a:r>
            <a:r>
              <a:rPr lang="en-US" baseline="0" dirty="0">
                <a:cs typeface="Arial"/>
              </a:rPr>
              <a:t>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>
                <a:cs typeface="Arial"/>
              </a:rPr>
              <a:t>(Optional) Speaker notes:</a:t>
            </a:r>
            <a:endParaRPr lang="en-US" sz="1200" b="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>
                <a:cs typeface="Arial"/>
              </a:rPr>
              <a:t>If desired, add more speaker notes here to elaborate on the concise main points and visuals on the slide.</a:t>
            </a:r>
            <a:endParaRPr lang="en-US" b="0" baseline="0" dirty="0"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59F617-5A40-1BF7-67C6-34A1BF4142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46014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C70B-7FCF-276E-9793-54A1E265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41E65B-1562-0F61-4FAC-932901894E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07AAA1-E142-7661-B236-C0CF4E82C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baseline="0" dirty="0">
                <a:cs typeface="Arial"/>
              </a:rPr>
              <a:t>Purpose of this slide:</a:t>
            </a:r>
            <a:r>
              <a:rPr lang="en-US" baseline="0" dirty="0">
                <a:cs typeface="Arial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>
                <a:cs typeface="Arial"/>
              </a:rPr>
              <a:t>Provide acknowledgment for any third-party data or content sources/organizations that are referenced or used within this presentation</a:t>
            </a:r>
            <a:r>
              <a:rPr lang="en-US" dirty="0">
                <a:cs typeface="Arial"/>
              </a:rPr>
              <a:t>,</a:t>
            </a:r>
            <a:r>
              <a:rPr lang="en-US" baseline="0" dirty="0">
                <a:cs typeface="Arial"/>
              </a:rPr>
              <a:t> including demo data, images</a:t>
            </a:r>
            <a:r>
              <a:rPr lang="en-US" dirty="0">
                <a:cs typeface="Arial"/>
              </a:rPr>
              <a:t>,</a:t>
            </a:r>
            <a:r>
              <a:rPr lang="en-US" baseline="0" dirty="0">
                <a:cs typeface="Arial"/>
              </a:rPr>
              <a:t> and maps.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>
                <a:cs typeface="Arial"/>
              </a:rPr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Adobe Stock photos: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to the guidance in the Esri logo/copyright slide notes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third-party data or content sources: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 ensure that you have received the required permissions to use the third-party data or content source.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this slide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For each third-party data or content source referenced in your presentation, list the appropriate level of attribution (simple or detailed;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 Acknowledgment examples below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based on the source’s specific permission requirements.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specific slide where item/data is referenced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Copy and paste the source text box (provided in lower-left corner of this slide), filling in the appropriate source information.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sz="120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The source text box and specific attribution information will depend on the third party/organization’s specific permission requirements.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 to your presentation, remove the source text box from this slide.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aseline="0" dirty="0"/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baseline="0" dirty="0">
                <a:cs typeface="Arial"/>
              </a:rPr>
              <a:t>Acknowledgment examples: 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baseline="0" dirty="0">
                <a:cs typeface="Arial"/>
              </a:rPr>
              <a:t>Simple attribution requirement: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</a:rPr>
              <a:t>City of Chicago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</a:rPr>
              <a:t>U</a:t>
            </a:r>
            <a:r>
              <a:rPr lang="en-US" dirty="0">
                <a:ea typeface="+mn-lt"/>
                <a:cs typeface="+mn-lt"/>
              </a:rPr>
              <a:t>nited States </a:t>
            </a:r>
            <a:r>
              <a:rPr lang="en-US" sz="1200" b="0" dirty="0">
                <a:ea typeface="+mn-lt"/>
                <a:cs typeface="+mn-lt"/>
              </a:rPr>
              <a:t>Environmental Protection Agency (EPA) 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/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baseline="0" dirty="0">
                <a:cs typeface="Arial"/>
              </a:rPr>
              <a:t>Detailed attribution requirement: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City of Chicago. 2020. "Transportation Network Providers - Trips - 2019." Chicago Data Portal. March 29, 2023. https://data.cityofchicago.org/Transportation/Transportation-Network-Providers-Trips-2019/iu3g-qa69/about_data.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United States Environmental Protection Agency (EPA). 2013. "EPA Smart Location Database." July 25, 2024. https://www.epa.gov/smartgrowth/smart-location-mapping#SLD.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>
                <a:cs typeface="Arial"/>
              </a:rPr>
              <a:t>(Optional) Speaker notes:</a:t>
            </a:r>
            <a:endParaRPr lang="en-US" b="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>
                <a:cs typeface="Arial"/>
              </a:rPr>
              <a:t>If desired, add more speaker notes here.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5DDFFD9-755C-EA2B-6C01-F6ABE918382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EBE6EB6-3514-4C7B-BACC-8EC48AC27BF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2EAEFB3-0ADF-1BC4-A425-B96B5FAF06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8B8F9B7-E5AC-A13E-B06A-5A865520798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3784760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BA1BD-14F3-DA55-4B80-21A249D23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9A882A-97AF-C0B4-FEEE-13CD0DFFB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FD9AB2-8676-6047-54ED-D5107BC74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cs typeface="Arial"/>
              </a:rPr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Provide additional color options that you can use as you build out your presentation.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A few things to keep in mind: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Use the colors in a meaningful way to highlight or emphasize a concept or workflow.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Ensure that the colors don’t overwhelm the slide or distract from the concepts that you are presenting.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These colors can be applied to new or imported diagrams, shapes, and </a:t>
            </a:r>
            <a:r>
              <a:rPr lang="en-US" dirty="0">
                <a:cs typeface="Arial"/>
              </a:rPr>
              <a:t>tables;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existing diagrams in Esri-branded colors can also be used</a:t>
            </a:r>
            <a:r>
              <a:rPr lang="en-US" b="0" dirty="0">
                <a:cs typeface="Arial"/>
              </a:rPr>
              <a:t>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Use white text with these background colors in diagrams, shapes, or tables.</a:t>
            </a:r>
          </a:p>
          <a:p>
            <a:pPr marL="1543050" lvl="3" indent="-171450">
              <a:buFont typeface="Arial" panose="020B0604020202020204" pitchFamily="34" charset="0"/>
              <a:buChar char="•"/>
            </a:pPr>
            <a:r>
              <a:rPr lang="en-US" b="0" u="none" dirty="0">
                <a:cs typeface="Arial"/>
              </a:rPr>
              <a:t>Consider text size when using white text to ensure that it can easily be read against the background.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The solid color hex codes that are listed below can be applied to text.</a:t>
            </a:r>
          </a:p>
          <a:p>
            <a:endParaRPr lang="en-US" b="1" dirty="0"/>
          </a:p>
          <a:p>
            <a:r>
              <a:rPr lang="en-US" b="1" dirty="0">
                <a:cs typeface="Arial"/>
              </a:rPr>
              <a:t>Solid color hex codes:</a:t>
            </a:r>
          </a:p>
          <a:p>
            <a:r>
              <a:rPr lang="en-US" dirty="0">
                <a:cs typeface="Arial"/>
              </a:rPr>
              <a:t>Blue: #1C71BE</a:t>
            </a:r>
          </a:p>
          <a:p>
            <a:r>
              <a:rPr lang="en-US" dirty="0">
                <a:cs typeface="Arial"/>
              </a:rPr>
              <a:t>Teal: #21A4A3</a:t>
            </a:r>
          </a:p>
          <a:p>
            <a:endParaRPr lang="en-US" dirty="0"/>
          </a:p>
          <a:p>
            <a:r>
              <a:rPr lang="en-US" b="1" dirty="0">
                <a:cs typeface="Arial"/>
              </a:rPr>
              <a:t>Quick keys to copy and paste the colors:</a:t>
            </a:r>
          </a:p>
          <a:p>
            <a:r>
              <a:rPr lang="en-US" b="0" i="1" dirty="0">
                <a:cs typeface="Arial"/>
              </a:rPr>
              <a:t>To </a:t>
            </a:r>
            <a:r>
              <a:rPr lang="en-US" i="1" dirty="0">
                <a:cs typeface="Arial"/>
              </a:rPr>
              <a:t>copy</a:t>
            </a:r>
            <a:r>
              <a:rPr lang="en-US" b="0" i="1" dirty="0">
                <a:cs typeface="Arial"/>
              </a:rPr>
              <a:t> the color:</a:t>
            </a:r>
          </a:p>
          <a:p>
            <a:r>
              <a:rPr lang="en-US" dirty="0">
                <a:cs typeface="Arial"/>
              </a:rPr>
              <a:t>For Windows: Ctrl+Shift+C</a:t>
            </a:r>
          </a:p>
          <a:p>
            <a:r>
              <a:rPr lang="en-US" dirty="0">
                <a:cs typeface="Arial"/>
              </a:rPr>
              <a:t>For Mac: Cmd+Shift+C</a:t>
            </a:r>
          </a:p>
          <a:p>
            <a:endParaRPr lang="en-US" dirty="0"/>
          </a:p>
          <a:p>
            <a:r>
              <a:rPr lang="en-US" b="0" i="1" dirty="0">
                <a:cs typeface="Arial"/>
              </a:rPr>
              <a:t>To </a:t>
            </a:r>
            <a:r>
              <a:rPr lang="en-US" i="1" dirty="0">
                <a:cs typeface="Arial"/>
              </a:rPr>
              <a:t>paste</a:t>
            </a:r>
            <a:r>
              <a:rPr lang="en-US" b="0" i="1" dirty="0">
                <a:cs typeface="Arial"/>
              </a:rPr>
              <a:t> the color</a:t>
            </a:r>
            <a:r>
              <a:rPr lang="en-US" b="1" i="1" dirty="0">
                <a:cs typeface="Arial"/>
              </a:rPr>
              <a:t>: </a:t>
            </a:r>
            <a:endParaRPr lang="en-US" b="1" dirty="0">
              <a:cs typeface="Arial"/>
            </a:endParaRPr>
          </a:p>
          <a:p>
            <a:r>
              <a:rPr lang="en-US" dirty="0">
                <a:cs typeface="Arial"/>
              </a:rPr>
              <a:t>For Windows: Ctrl+Shift+V</a:t>
            </a:r>
          </a:p>
          <a:p>
            <a:r>
              <a:rPr lang="en-US" dirty="0">
                <a:cs typeface="Arial"/>
              </a:rPr>
              <a:t>For Mac: Cmd+Shift+V</a:t>
            </a:r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714123C-57C5-35F2-35F1-CFF7B67E05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6C84971-C74A-4DD8-13D4-FA5E0641173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A2CE8E-C5F5-7CCD-D747-96E5E696A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B9724EE-F47D-00EC-6C80-2862E2BD18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3634193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 a high-level overview of the featured product, capability, or technology.</a:t>
            </a:r>
          </a:p>
          <a:p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the featured product, capability, or technology in the slide title.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simple description of the product, capability, or technology.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List high-level capabilities (no more than 5 bullets in a list; approximately 5 words per bullet).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2766671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Provide a high-level overview of the featured product, capability, or technology.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the product name, capability, or technology to the title.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describing the product, capability or technology (no more than 5 bullets in a list; approximately 5 words per bullet).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0449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8A171-F0A4-5529-F29A-575F1B05C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A9C96-0113-CF5A-9DF4-1F3E51348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8084F0-90F8-CF9C-49BF-644C1790F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</a:p>
          <a:p>
            <a:r>
              <a:rPr lang="en-US" baseline="0" dirty="0"/>
              <a:t>ArcGIS Pro SDK for .NET: Introducing the COGO Traverse API</a:t>
            </a:r>
          </a:p>
          <a:p>
            <a:endParaRPr lang="en-US" baseline="0" dirty="0"/>
          </a:p>
          <a:p>
            <a:r>
              <a:rPr lang="en-US" baseline="0" dirty="0"/>
              <a:t>In Coordinate Geometry (COGO) workflows, a key quality assurance technique involves using a series of directions and distances from a defined starting coordinate to compute and compare with a known endpoint coordinate. This process is known as a traverse. Join us to explore the latest API methods for creating COGO line objects and learn how to apply them in traverse calculations.</a:t>
            </a:r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E097E94-90DF-CB28-8756-FFB246858C1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EF957F9-07EB-C3BF-C79E-9C660A7946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69A076-65D1-F21B-0A67-77AF28202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801863E-BAEC-C559-30B0-BE44979C88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4720813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Provide a roadmap of enhanced functionalities within a product or solution.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 the product or solution name in the slide title. 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 enhanced and new functionality rather than specific UI elements (for example, write “Manually add new categories to dataset” not “Load Data button”).</a:t>
            </a:r>
            <a:endParaRPr lang="en-US" sz="1200" i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Duplicate this slide as many times as necessary.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baseline="0" dirty="0"/>
              <a:t>Note: If the length of a column exceeds the space on the slide, use a single slide for each: one slide for near-term, one slide for midterm, and one slide for long-term.</a:t>
            </a:r>
          </a:p>
          <a:p>
            <a:pPr marL="457200" lvl="1" indent="0">
              <a:buFont typeface="Courier New" panose="02070309020205020404" pitchFamily="49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0473165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>
                <a:cs typeface="Arial"/>
              </a:rPr>
              <a:t>Purpose of this slide:</a:t>
            </a:r>
            <a:endParaRPr lang="en-US" sz="120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>
                <a:cs typeface="Arial"/>
              </a:rPr>
              <a:t>Introduce a group of speakers that will share what’s new for the designated product.</a:t>
            </a:r>
            <a:endParaRPr lang="en-US" sz="1200" u="none" baseline="0" dirty="0">
              <a:cs typeface="Arial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>
                <a:cs typeface="Arial"/>
              </a:rPr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>
                <a:cs typeface="Arial"/>
              </a:rPr>
              <a:t>Insert a photo in the white circle for each speaker.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baseline="0" dirty="0">
                <a:cs typeface="Arial"/>
              </a:rPr>
              <a:t>If you do not plan to add photos, remove the white circles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>
                <a:cs typeface="Arial"/>
              </a:rPr>
              <a:t>Add the name for each speaker.</a:t>
            </a:r>
            <a:endParaRPr lang="en-US" sz="1200" b="0" i="0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aseline="0" dirty="0"/>
          </a:p>
          <a:p>
            <a:r>
              <a:rPr lang="en-US" sz="1200" b="1" baseline="0" dirty="0">
                <a:cs typeface="Arial"/>
              </a:rPr>
              <a:t>(Optional) Speaker notes:</a:t>
            </a:r>
            <a:endParaRPr lang="en-US" sz="1200" b="0" baseline="0" dirty="0"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8893505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Provide a high-level overview of the vision and strategy for the featured product. 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 the product name in the slide title. 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main takeaways regarding the vision and strategy for the product.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6836893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Provide a simple description to give new and experienced users a common understanding of a feature being emphasized in the section.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the name of the application or solution feature in the slide title.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simple description of the application or solution feature.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List high-level capabilities (</a:t>
            </a:r>
            <a:r>
              <a:rPr lang="en-US" dirty="0"/>
              <a:t>no more than 5 bullets in a list; approximately 5 words per bullet)</a:t>
            </a:r>
            <a:r>
              <a:rPr lang="en-US" baseline="0" dirty="0"/>
              <a:t>.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181508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Compare existing functionality with anticipated changes in functionality to support a topic 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 one main topic that supports the section</a:t>
            </a:r>
            <a:r>
              <a:rPr lang="en-US" baseline="0" dirty="0"/>
              <a:t> (for example, for a Map Viewer section, a Time Maps topic).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existing and enhanced functionality in development </a:t>
            </a:r>
            <a:r>
              <a:rPr lang="en-US" i="0" baseline="0" dirty="0"/>
              <a:t>rather than specific UI elements (for example, write “Manually add new categories to dataset” not “Load Data button”) in each column to allow comparison.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 bulleted list per column (no more than 5 bullets in a list; approximately 5 words per bullet).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48070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kern="1200" dirty="0"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updated capabilities of a geoprocessing tool).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map showing merged polygons as a result of using a new geoprocessing tool).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dirty="0"/>
              <a:t>See additional directions on Acknowledgments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6614383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Provide a roadmap of enhanced functionalities within a product or solution.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 the product name or solution in the slide title. 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 enhanced and new functionality rather than specific UI elements (for example, write “Manually add new categories to dataset” not “Load Data button”).</a:t>
            </a:r>
            <a:endParaRPr lang="en-US" sz="1200" i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Duplicate this slide as many times as necessary.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 baseline="0" dirty="0"/>
              <a:t>Note: If the length of a column exceeds the space on the slide, use a single slide for each: one slide for near-term, one slide for midterm, and one slide for long-term.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aseline="0" dirty="0"/>
          </a:p>
          <a:p>
            <a:pPr marL="457200" lvl="1" indent="0">
              <a:buFont typeface="Courier New" panose="02070309020205020404" pitchFamily="49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4410649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Include a visual timeline that indicates release date for enhanced or new functionality so that the audience knows when they can look forward to the updates shared in the presentation.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Add the product name in the slide title.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Customize the visual timeline by replacing the bracketed text with the product name and adjusting the location and length of the colored bars based on the month of the release. </a:t>
            </a:r>
            <a:endParaRPr lang="en-US" b="0" baseline="0" dirty="0"/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The length of the bar indicates the approximate window of time (for example, a month) in which the functionality will be made available.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Blue indicates enhanced functionality.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Orange indicates new functionality.</a:t>
            </a:r>
          </a:p>
          <a:p>
            <a:endParaRPr lang="en-US" b="1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9719024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Provide a simple description to give new and experienced users a common understanding of the product featured in the section.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the product name in the slide title.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simple description of the product.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/>
              <a:t>List high-level capabilities (no more than 5 bullets in a list; approximately 5 words per bullet).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4682771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Create enthusiasm about the most exciting or highly anticipated aspects of a release.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List highlights </a:t>
            </a:r>
            <a:r>
              <a:rPr lang="en-US" baseline="0" dirty="0"/>
              <a:t>(no more than 5 bullets in a list; approximately 5 words per bullet).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49998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the audience to share feedback by completing the survey, which is available in the event app.</a:t>
            </a:r>
            <a:endParaRPr lang="en-US" sz="1200" u="none" baseline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Include a visual timeline that indicates release date for a product so that the audience knows when they can look forward to the updates shared in the presentation.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Add the product name in the slide title.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Customize the visual timeline by replacing the bracketed text with the product name and adjusting the location and length of the colored bars based on the month of the release. </a:t>
            </a:r>
            <a:endParaRPr lang="en-US" b="0" baseline="0" dirty="0"/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The length of the bar indicates the approximate window of time (for example, a month) in which the functionality will be made available.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Blue indicates enhanced functionality.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Orange indicates new functionality.</a:t>
            </a:r>
          </a:p>
          <a:p>
            <a:endParaRPr lang="en-US" b="1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D1DBE8-FA8D-EB42-89EC-916489257848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97190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eaker Introduction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Speaker introduction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42A6635-1BDA-7F18-64CF-268402419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81065641-03ED-6245-7D15-8EB31853C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92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A35DA2AB-4E8F-3B82-A89C-AB5D9A3141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40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CC09B7C-0FF6-8B17-F3E2-65AFCCE1F7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488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FB9539-23FF-4482-B16A-2C73AB59E4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74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A85F6CCC-8EE0-BCA5-4B6E-E5F11BB23D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63806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03974D8-667C-95CD-CEC2-9A35DE5A9B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72C4AFD-DA46-EDD7-2BA7-0AE269627C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422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</p:spTree>
    <p:extLst>
      <p:ext uri="{BB962C8B-B14F-4D97-AF65-F5344CB8AC3E}">
        <p14:creationId xmlns:p14="http://schemas.microsoft.com/office/powerpoint/2010/main" val="2629097349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3/6/2026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2 Column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B7F8C5B-A16D-A4AD-FDFE-1EC911BD717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77082163"/>
              </p:ext>
            </p:extLst>
          </p:nvPr>
        </p:nvGraphicFramePr>
        <p:xfrm>
          <a:off x="975360" y="2042439"/>
          <a:ext cx="10241280" cy="404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0640">
                  <a:extLst>
                    <a:ext uri="{9D8B030D-6E8A-4147-A177-3AD203B41FA5}">
                      <a16:colId xmlns:a16="http://schemas.microsoft.com/office/drawing/2014/main" val="3482902080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24768694"/>
                    </a:ext>
                  </a:extLst>
                </a:gridCol>
              </a:tblGrid>
              <a:tr h="43202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55881"/>
                  </a:ext>
                </a:extLst>
              </a:tr>
              <a:tr h="360909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054912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86968"/>
            <a:ext cx="10369296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FAF6CC-0905-8E1B-B96C-F5D396E03D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7873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5D1C0B0-0423-6926-BFA5-54DA4A4B0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9247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C4DA941-6E88-27E7-1DF2-D6908C73B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48794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Currently available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32045F3-C0EA-C959-C438-1F2AAE8AF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0170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Changes coming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37519B2F-14CF-745A-8AF7-89BDBC28CF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48794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9BB5EE8C-89A2-B91E-E4DB-BC7EEA8467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0170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D799DF65-DC39-30E9-A239-78E15D54A9D4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BE075F-E8EB-82E7-635A-05155AD9056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BB8E-4B8A-12DA-76D2-28D5D92D3E0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63337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31" r:id="rId7"/>
    <p:sldLayoutId id="2147486824" r:id="rId8"/>
    <p:sldLayoutId id="2147486829" r:id="rId9"/>
    <p:sldLayoutId id="2147486806" r:id="rId10"/>
    <p:sldLayoutId id="2147486807" r:id="rId11"/>
    <p:sldLayoutId id="2147486822" r:id="rId12"/>
    <p:sldLayoutId id="2147486823" r:id="rId13"/>
    <p:sldLayoutId id="2147486830" r:id="rId14"/>
    <p:sldLayoutId id="2147486811" r:id="rId15"/>
    <p:sldLayoutId id="2147486812" r:id="rId16"/>
    <p:sldLayoutId id="2147486816" r:id="rId17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sriis.sharepoint.com/sites/PresentationResources/SitePages/Strategic-Presentations.aspx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s://esriis.sharepoint.com/sites/PresentationResources/SitePages/Templates-and-Tools.aspx" TargetMode="External"/><Relationship Id="rId7" Type="http://schemas.openxmlformats.org/officeDocument/2006/relationships/hyperlink" Target="https://esriis.sharepoint.com/sites/PresentationResources/Shared%20Documents/Esri-Backgrounds.pptx?web=1" TargetMode="External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esriis.sharepoint.com/sites/PresentationResources/Shared%20Documents/globes-globes-globes.pptx?web=1" TargetMode="External"/><Relationship Id="rId11" Type="http://schemas.openxmlformats.org/officeDocument/2006/relationships/image" Target="../media/image15.png"/><Relationship Id="rId5" Type="http://schemas.openxmlformats.org/officeDocument/2006/relationships/hyperlink" Target="https://esriis.sharepoint.com/sites/PresentationResources/Shared%20Documents/esri-design-template.potx?web=1" TargetMode="External"/><Relationship Id="rId10" Type="http://schemas.openxmlformats.org/officeDocument/2006/relationships/hyperlink" Target="mailto:copyright@esri.com" TargetMode="External"/><Relationship Id="rId4" Type="http://schemas.openxmlformats.org/officeDocument/2006/relationships/hyperlink" Target="https://esriis.sharepoint.com/sites/PresentationResources/Shared%20Documents/diagrams-tables-and-timelines.potx?web=1" TargetMode="External"/><Relationship Id="rId9" Type="http://schemas.openxmlformats.org/officeDocument/2006/relationships/hyperlink" Target="https://esriis.sharepoint.com/sites/CreativeLab#stock-photos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hyperlink" Target="https://esriis.sharepoint.com/sites/ProductManagement/Shared%20Documents/Esri%20Product%20Naming%20Guide.pdf?Web=1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esriis.sharepoint.com/sites/Accessibility/SitePages/Accessible-Presentations.aspx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hyperlink" Target="mailto:EsriAccessibility@esri.com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@EsriDevs" TargetMode="External"/><Relationship Id="rId13" Type="http://schemas.openxmlformats.org/officeDocument/2006/relationships/image" Target="../media/image77.png"/><Relationship Id="rId3" Type="http://schemas.openxmlformats.org/officeDocument/2006/relationships/image" Target="../media/image76.png"/><Relationship Id="rId7" Type="http://schemas.openxmlformats.org/officeDocument/2006/relationships/hyperlink" Target="https://twitter.com/esridevevents" TargetMode="External"/><Relationship Id="rId12" Type="http://schemas.openxmlformats.org/officeDocument/2006/relationships/hyperlink" Target="https://community.esri.com/t5/developers/ct-p/developers?rsource=https%3A%2F%2Flinks.esri.com%2FEsriDevCommunity" TargetMode="External"/><Relationship Id="rId17" Type="http://schemas.openxmlformats.org/officeDocument/2006/relationships/image" Target="../media/image81.png"/><Relationship Id="rId2" Type="http://schemas.openxmlformats.org/officeDocument/2006/relationships/notesSlide" Target="../notesSlides/notesSlide64.xml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x.com/esridevevents" TargetMode="External"/><Relationship Id="rId11" Type="http://schemas.openxmlformats.org/officeDocument/2006/relationships/hyperlink" Target="https://github.com/EsriDevEvents" TargetMode="External"/><Relationship Id="rId5" Type="http://schemas.openxmlformats.org/officeDocument/2006/relationships/hyperlink" Target="https://twitter.com/EsriDevs" TargetMode="External"/><Relationship Id="rId15" Type="http://schemas.openxmlformats.org/officeDocument/2006/relationships/image" Target="../media/image79.emf"/><Relationship Id="rId10" Type="http://schemas.openxmlformats.org/officeDocument/2006/relationships/hyperlink" Target="https://github.com/Esri" TargetMode="External"/><Relationship Id="rId4" Type="http://schemas.openxmlformats.org/officeDocument/2006/relationships/hyperlink" Target="https://x.com/EsriDevs" TargetMode="External"/><Relationship Id="rId9" Type="http://schemas.openxmlformats.org/officeDocument/2006/relationships/hyperlink" Target="https://mediaspace.esri.com/category/ArcGIS+Developers/244548402?rsource=https%3A%2F%2Flinks.esri.com%2FDevVideos" TargetMode="External"/><Relationship Id="rId14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hyperlink" Target="https://esriis.sharepoint.com/sites/PresentationResources/Shared%20Documents/diagrams-tables-and-timelines.potx?web=1" TargetMode="Externa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CE4AA7F-10AD-AE2C-C9C1-C8B6DFA67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F74F2A-3B7C-9A65-8D68-17C7551B59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F32AA61-A5BF-DF97-79F5-DA98B82E6702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F8DEB241-6FCA-794F-EB35-C450EAB9A11C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How To Apply This Template</a:t>
            </a:r>
            <a:r>
              <a:rPr lang="en-US" sz="2800" spc="100" dirty="0">
                <a:solidFill>
                  <a:schemeClr val="accent3">
                    <a:lumMod val="60000"/>
                    <a:lumOff val="40000"/>
                  </a:schemeClr>
                </a:solidFill>
                <a:ea typeface="Avenir LT Std 45 Book" charset="0"/>
                <a:cs typeface="Avenir LT Std 45 Book" charset="0"/>
              </a:rPr>
              <a:t>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C3524D-5DD4-BE18-1BED-DAA9B25C70DD}"/>
              </a:ext>
            </a:extLst>
          </p:cNvPr>
          <p:cNvSpPr txBox="1"/>
          <p:nvPr/>
        </p:nvSpPr>
        <p:spPr>
          <a:xfrm>
            <a:off x="1689100" y="1437492"/>
            <a:ext cx="4681417" cy="230832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2400" dirty="0">
                <a:solidFill>
                  <a:schemeClr val="bg1"/>
                </a:solidFill>
              </a:rPr>
              <a:t>This template utilizes graphics built into Master Layouts. </a:t>
            </a:r>
            <a:br>
              <a:rPr lang="en-US" sz="2400" dirty="0">
                <a:solidFill>
                  <a:schemeClr val="bg1"/>
                </a:solidFill>
              </a:rPr>
            </a:b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Please follow the directions below and on the next slide to successfully apply this template.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A2BFBC-4D29-B071-A564-1C247FDADAEE}"/>
              </a:ext>
            </a:extLst>
          </p:cNvPr>
          <p:cNvGrpSpPr/>
          <p:nvPr/>
        </p:nvGrpSpPr>
        <p:grpSpPr>
          <a:xfrm>
            <a:off x="1853209" y="5350979"/>
            <a:ext cx="577512" cy="548640"/>
            <a:chOff x="2335968" y="2768267"/>
            <a:chExt cx="577512" cy="5486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F2B4900-0C9C-421F-82C5-8D0ACDCB269A}"/>
                </a:ext>
              </a:extLst>
            </p:cNvPr>
            <p:cNvSpPr txBox="1"/>
            <p:nvPr/>
          </p:nvSpPr>
          <p:spPr>
            <a:xfrm>
              <a:off x="2335968" y="2796366"/>
              <a:ext cx="577512" cy="4924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3">
                      <a:lumMod val="75000"/>
                    </a:schemeClr>
                  </a:solidFill>
                  <a:latin typeface="+mj-lt"/>
                  <a:ea typeface="ＭＳ Ｐゴシック"/>
                </a:rPr>
                <a:t>1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865DD19-C127-9095-A912-ADB7666C9F2F}"/>
                </a:ext>
              </a:extLst>
            </p:cNvPr>
            <p:cNvSpPr/>
            <p:nvPr/>
          </p:nvSpPr>
          <p:spPr bwMode="auto">
            <a:xfrm>
              <a:off x="2344499" y="2768267"/>
              <a:ext cx="548640" cy="548640"/>
            </a:xfrm>
            <a:prstGeom prst="ellipse">
              <a:avLst/>
            </a:prstGeom>
            <a:noFill/>
            <a:ln w="9525">
              <a:solidFill>
                <a:schemeClr val="accent3">
                  <a:lumMod val="75000"/>
                </a:scheme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0" name="Picture 19" descr="screenshot of Mac Paste Options menu: choose Use Destination Theme">
            <a:extLst>
              <a:ext uri="{FF2B5EF4-FFF2-40B4-BE49-F238E27FC236}">
                <a16:creationId xmlns:a16="http://schemas.microsoft.com/office/drawing/2014/main" id="{A9A57769-7D24-E10F-D3D1-6A5A5EDFA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976" y="5329484"/>
            <a:ext cx="1464344" cy="7634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94F7A52-31DF-5637-902C-6EC7F9C55F60}"/>
              </a:ext>
            </a:extLst>
          </p:cNvPr>
          <p:cNvSpPr txBox="1"/>
          <p:nvPr/>
        </p:nvSpPr>
        <p:spPr>
          <a:xfrm>
            <a:off x="7573976" y="6129122"/>
            <a:ext cx="888370" cy="21435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Mac</a:t>
            </a:r>
            <a:endParaRPr lang="en-US" sz="900" i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322D00-191D-3E45-2E1B-B76C11ACE9DF}"/>
              </a:ext>
            </a:extLst>
          </p:cNvPr>
          <p:cNvSpPr txBox="1"/>
          <p:nvPr/>
        </p:nvSpPr>
        <p:spPr>
          <a:xfrm>
            <a:off x="6379048" y="6143357"/>
            <a:ext cx="888370" cy="21435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Windows</a:t>
            </a:r>
            <a:endParaRPr lang="en-US" sz="900" i="1" dirty="0">
              <a:solidFill>
                <a:schemeClr val="bg1"/>
              </a:solidFill>
            </a:endParaRPr>
          </a:p>
        </p:txBody>
      </p:sp>
      <p:pic>
        <p:nvPicPr>
          <p:cNvPr id="23" name="Picture 22" descr="screenshot of Windows Paste Options menu: choose Use Destination Theme">
            <a:extLst>
              <a:ext uri="{FF2B5EF4-FFF2-40B4-BE49-F238E27FC236}">
                <a16:creationId xmlns:a16="http://schemas.microsoft.com/office/drawing/2014/main" id="{45707000-AAD7-8871-3EF6-DCE0E28112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30" t="11490" r="7374" b="9714"/>
          <a:stretch/>
        </p:blipFill>
        <p:spPr>
          <a:xfrm>
            <a:off x="6379048" y="5244716"/>
            <a:ext cx="1087620" cy="86246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5109C48-B6E6-6FFC-2D57-CCF6D6BF57DA}"/>
              </a:ext>
            </a:extLst>
          </p:cNvPr>
          <p:cNvSpPr txBox="1"/>
          <p:nvPr/>
        </p:nvSpPr>
        <p:spPr>
          <a:xfrm>
            <a:off x="9162559" y="6129122"/>
            <a:ext cx="888370" cy="214356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1200" b="0" i="1" dirty="0">
                <a:solidFill>
                  <a:schemeClr val="bg1"/>
                </a:solidFill>
              </a:rPr>
              <a:t>Web</a:t>
            </a:r>
            <a:endParaRPr lang="en-US" sz="900" i="1" dirty="0">
              <a:solidFill>
                <a:schemeClr val="bg1"/>
              </a:solidFill>
            </a:endParaRPr>
          </a:p>
        </p:txBody>
      </p:sp>
      <p:pic>
        <p:nvPicPr>
          <p:cNvPr id="25" name="Picture 2" descr="screenshot of Paste Options menu in the web app: choose Use Destination Theme">
            <a:extLst>
              <a:ext uri="{FF2B5EF4-FFF2-40B4-BE49-F238E27FC236}">
                <a16:creationId xmlns:a16="http://schemas.microsoft.com/office/drawing/2014/main" id="{10834EBF-6BBB-CA87-A78C-45B85E0C9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2559" y="5351347"/>
            <a:ext cx="1579331" cy="74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541BD7F-DCA1-3814-9164-00923744B972}"/>
              </a:ext>
            </a:extLst>
          </p:cNvPr>
          <p:cNvSpPr txBox="1"/>
          <p:nvPr/>
        </p:nvSpPr>
        <p:spPr>
          <a:xfrm>
            <a:off x="2562230" y="5287479"/>
            <a:ext cx="3561637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Copy existing slides into this file. When pasting, choose Use Destination Theme.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2409FC-3F04-87F4-31BB-95F421FF3021}"/>
              </a:ext>
            </a:extLst>
          </p:cNvPr>
          <p:cNvCxnSpPr>
            <a:cxnSpLocks/>
          </p:cNvCxnSpPr>
          <p:nvPr/>
        </p:nvCxnSpPr>
        <p:spPr bwMode="auto">
          <a:xfrm>
            <a:off x="1524000" y="4831961"/>
            <a:ext cx="9144000" cy="0"/>
          </a:xfrm>
          <a:prstGeom prst="line">
            <a:avLst/>
          </a:prstGeom>
          <a:noFill/>
          <a:ln w="19050" cap="flat" cmpd="sng" algn="ctr">
            <a:solidFill>
              <a:srgbClr val="8B4E05"/>
            </a:solidFill>
            <a:prstDash val="dash"/>
            <a:round/>
            <a:headEnd type="non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9DC5652-8464-4C0E-AD71-E034DA3BEE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7200"/>
            <a:ext cx="10369296" cy="307777"/>
          </a:xfrm>
        </p:spPr>
        <p:txBody>
          <a:bodyPr/>
          <a:lstStyle/>
          <a:p>
            <a:r>
              <a:rPr lang="en-US" sz="2000" dirty="0"/>
              <a:t>How to</a:t>
            </a:r>
            <a:r>
              <a:rPr lang="en-US" sz="2000" baseline="0" dirty="0"/>
              <a:t> apply this template</a:t>
            </a:r>
            <a:endParaRPr 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C9A1FB-70E9-B888-98E2-88AC074136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89" b="289"/>
          <a:stretch/>
        </p:blipFill>
        <p:spPr>
          <a:xfrm>
            <a:off x="6443220" y="1356881"/>
            <a:ext cx="4369323" cy="3138398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67089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6F92E1-269B-746D-DE60-8AC778350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Session Topics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428460"/>
          </a:xfrm>
        </p:spPr>
        <p:txBody>
          <a:bodyPr/>
          <a:lstStyle/>
          <a:p>
            <a:r>
              <a:rPr lang="en-US" dirty="0"/>
              <a:t>Overview of COGO (Coordinate Geometry)</a:t>
            </a:r>
          </a:p>
          <a:p>
            <a:pPr lvl="1"/>
            <a:r>
              <a:rPr lang="en-US" dirty="0"/>
              <a:t>COGO Enabled lines</a:t>
            </a:r>
          </a:p>
          <a:p>
            <a:pPr lvl="1"/>
            <a:r>
              <a:rPr lang="en-US" dirty="0"/>
              <a:t>Units</a:t>
            </a:r>
          </a:p>
          <a:p>
            <a:pPr lvl="1"/>
            <a:r>
              <a:rPr lang="en-US" dirty="0"/>
              <a:t>Ground to grid</a:t>
            </a:r>
          </a:p>
          <a:p>
            <a:r>
              <a:rPr lang="en-US" dirty="0"/>
              <a:t>COGO Lines &amp; Traverse Courses</a:t>
            </a:r>
          </a:p>
          <a:p>
            <a:pPr lvl="1"/>
            <a:r>
              <a:rPr lang="en-US" dirty="0"/>
              <a:t>COGO Line Straight line, Circular arc</a:t>
            </a:r>
          </a:p>
          <a:p>
            <a:pPr lvl="1"/>
            <a:r>
              <a:rPr lang="en-US" dirty="0"/>
              <a:t>Deflection Angle &amp; Tangent Circular arc</a:t>
            </a:r>
          </a:p>
          <a:p>
            <a:pPr lvl="1"/>
            <a:r>
              <a:rPr lang="en-US" dirty="0"/>
              <a:t>Build a Traverse</a:t>
            </a:r>
          </a:p>
          <a:p>
            <a:pPr lvl="2"/>
            <a:r>
              <a:rPr lang="en-US" dirty="0"/>
              <a:t>Closure and COGO Area</a:t>
            </a:r>
          </a:p>
          <a:p>
            <a:pPr lvl="2"/>
            <a:r>
              <a:rPr lang="en-US" dirty="0"/>
              <a:t>Create features from a traverse</a:t>
            </a:r>
          </a:p>
          <a:p>
            <a:pPr lvl="2"/>
            <a:r>
              <a:rPr lang="en-US" dirty="0" err="1"/>
              <a:t>TraverseManager</a:t>
            </a:r>
            <a:r>
              <a:rPr lang="en-US" dirty="0"/>
              <a:t> to integrate with UI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1BBB7-9A8A-4773-61EE-D20CBA1F4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6882063" cy="1477328"/>
          </a:xfrm>
        </p:spPr>
        <p:txBody>
          <a:bodyPr/>
          <a:lstStyle/>
          <a:p>
            <a:r>
              <a:rPr lang="en-US" dirty="0"/>
              <a:t>Overview of COGO (Coordinate Geometry)</a:t>
            </a:r>
          </a:p>
        </p:txBody>
      </p:sp>
    </p:spTree>
    <p:extLst>
      <p:ext uri="{BB962C8B-B14F-4D97-AF65-F5344CB8AC3E}">
        <p14:creationId xmlns:p14="http://schemas.microsoft.com/office/powerpoint/2010/main" val="145622803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78E6E-5589-57F5-D1F5-F4F0D1F4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7031-759A-AA49-FAB5-A37276A85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D4F49-35A9-D1B3-B3AC-8481D00EBA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= Coordinate Geometry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56F99619-E1EE-E004-DC27-8D7C2AC1377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9F06070E-0612-E356-4700-154C5B8D3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04" y="1839293"/>
            <a:ext cx="4723810" cy="4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5134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78E6E-5589-57F5-D1F5-F4F0D1F4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7031-759A-AA49-FAB5-A37276A85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D4F49-35A9-D1B3-B3AC-8481D00EBA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56F99619-E1EE-E004-DC27-8D7C2AC1377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7429760-A4C5-E3CB-B71A-343957F87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04" y="1839292"/>
            <a:ext cx="4723810" cy="4723810"/>
          </a:xfrm>
          <a:prstGeom prst="rect">
            <a:avLst/>
          </a:prstGeom>
        </p:spPr>
      </p:pic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0FD08F7C-F9E6-905F-8809-6AE8F1507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115" y="2106921"/>
            <a:ext cx="5600700" cy="27051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B1DF8F3-16B2-C33F-4998-C0F68A6022F9}"/>
              </a:ext>
            </a:extLst>
          </p:cNvPr>
          <p:cNvSpPr/>
          <p:nvPr/>
        </p:nvSpPr>
        <p:spPr bwMode="auto">
          <a:xfrm rot="21394580">
            <a:off x="2250350" y="2609914"/>
            <a:ext cx="2039717" cy="433884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032783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78E6E-5589-57F5-D1F5-F4F0D1F4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7031-759A-AA49-FAB5-A37276A85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D4F49-35A9-D1B3-B3AC-8481D00EBA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Enabled Lines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56F99619-E1EE-E004-DC27-8D7C2AC1377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2206487"/>
          </a:xfrm>
        </p:spPr>
        <p:txBody>
          <a:bodyPr/>
          <a:lstStyle/>
          <a:p>
            <a:r>
              <a:rPr lang="en-US" dirty="0"/>
              <a:t>Schema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75B1DAA-E91A-E966-321F-D67513CE8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087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78E6E-5589-57F5-D1F5-F4F0D1F4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7031-759A-AA49-FAB5-A37276A85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D4F49-35A9-D1B3-B3AC-8481D00EBA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Enabled Lines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56F99619-E1EE-E004-DC27-8D7C2AC1377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2206487"/>
          </a:xfrm>
        </p:spPr>
        <p:txBody>
          <a:bodyPr/>
          <a:lstStyle/>
          <a:p>
            <a:r>
              <a:rPr lang="en-US" dirty="0"/>
              <a:t>Schema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75B1DAA-E91A-E966-321F-D67513CE8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0F70FD3-00D0-85B2-DDFC-ED73DF063773}"/>
              </a:ext>
            </a:extLst>
          </p:cNvPr>
          <p:cNvSpPr/>
          <p:nvPr/>
        </p:nvSpPr>
        <p:spPr bwMode="auto">
          <a:xfrm>
            <a:off x="3155092" y="3124877"/>
            <a:ext cx="1162908" cy="18979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706914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Enabled Lines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834887"/>
          </a:xfrm>
        </p:spPr>
        <p:txBody>
          <a:bodyPr/>
          <a:lstStyle/>
          <a:p>
            <a:r>
              <a:rPr lang="en-US" dirty="0"/>
              <a:t>Is my line feature class COGO enabled?</a:t>
            </a:r>
          </a:p>
        </p:txBody>
      </p:sp>
      <p:pic>
        <p:nvPicPr>
          <p:cNvPr id="3" name="Picture 2" descr="A picture containing bird&#10;&#10;Description automatically generated">
            <a:extLst>
              <a:ext uri="{FF2B5EF4-FFF2-40B4-BE49-F238E27FC236}">
                <a16:creationId xmlns:a16="http://schemas.microsoft.com/office/drawing/2014/main" id="{1791975A-C4A4-12D7-03AD-DFF2F615F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929000"/>
            <a:ext cx="10451228" cy="135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5444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834887"/>
          </a:xfrm>
        </p:spPr>
        <p:txBody>
          <a:bodyPr/>
          <a:lstStyle/>
          <a:p>
            <a:r>
              <a:rPr lang="en-US" dirty="0"/>
              <a:t>Linear units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D5F2DA-615B-1F3A-3064-C1B821D23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BA52B4-78B3-A36D-2983-87CECDB15CC8}"/>
              </a:ext>
            </a:extLst>
          </p:cNvPr>
          <p:cNvSpPr/>
          <p:nvPr/>
        </p:nvSpPr>
        <p:spPr bwMode="auto">
          <a:xfrm>
            <a:off x="1149532" y="3602857"/>
            <a:ext cx="1227908" cy="1477401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262582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4763577" cy="834887"/>
          </a:xfrm>
        </p:spPr>
        <p:txBody>
          <a:bodyPr/>
          <a:lstStyle/>
          <a:p>
            <a:r>
              <a:rPr lang="en-US" dirty="0"/>
              <a:t>Linear units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D5F2DA-615B-1F3A-3064-C1B821D23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BA52B4-78B3-A36D-2983-87CECDB15CC8}"/>
              </a:ext>
            </a:extLst>
          </p:cNvPr>
          <p:cNvSpPr/>
          <p:nvPr/>
        </p:nvSpPr>
        <p:spPr bwMode="auto">
          <a:xfrm>
            <a:off x="1149532" y="3602857"/>
            <a:ext cx="1227908" cy="1477401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760BB520-266E-1F43-E38D-9FACFCDB4483}"/>
              </a:ext>
            </a:extLst>
          </p:cNvPr>
          <p:cNvSpPr txBox="1">
            <a:spLocks/>
          </p:cNvSpPr>
          <p:nvPr/>
        </p:nvSpPr>
        <p:spPr>
          <a:xfrm>
            <a:off x="6426409" y="1787312"/>
            <a:ext cx="3717080" cy="6393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Dataset</a:t>
            </a:r>
            <a:r>
              <a:rPr lang="en-US" sz="2800" dirty="0"/>
              <a:t> </a:t>
            </a:r>
            <a:r>
              <a:rPr lang="en-US" dirty="0"/>
              <a:t>projection</a:t>
            </a:r>
          </a:p>
          <a:p>
            <a:endParaRPr lang="en-US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545ED7-0410-EA50-28DF-8AD682B46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514" y="2537927"/>
            <a:ext cx="5920000" cy="3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93717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4763577" cy="834887"/>
          </a:xfrm>
        </p:spPr>
        <p:txBody>
          <a:bodyPr/>
          <a:lstStyle/>
          <a:p>
            <a:r>
              <a:rPr lang="en-US" dirty="0"/>
              <a:t>Linear units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D5F2DA-615B-1F3A-3064-C1B821D23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BA52B4-78B3-A36D-2983-87CECDB15CC8}"/>
              </a:ext>
            </a:extLst>
          </p:cNvPr>
          <p:cNvSpPr/>
          <p:nvPr/>
        </p:nvSpPr>
        <p:spPr bwMode="auto">
          <a:xfrm>
            <a:off x="1149532" y="3602857"/>
            <a:ext cx="1227908" cy="1477401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760BB520-266E-1F43-E38D-9FACFCDB4483}"/>
              </a:ext>
            </a:extLst>
          </p:cNvPr>
          <p:cNvSpPr txBox="1">
            <a:spLocks/>
          </p:cNvSpPr>
          <p:nvPr/>
        </p:nvSpPr>
        <p:spPr>
          <a:xfrm>
            <a:off x="6426409" y="1787312"/>
            <a:ext cx="3717080" cy="6393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Dataset</a:t>
            </a:r>
            <a:r>
              <a:rPr lang="en-US" sz="2800" dirty="0"/>
              <a:t> </a:t>
            </a:r>
            <a:r>
              <a:rPr lang="en-US" dirty="0"/>
              <a:t>projection</a:t>
            </a:r>
          </a:p>
          <a:p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39CFFD-9A31-84A5-BFEC-7DA38B7B7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57" y="2537927"/>
            <a:ext cx="5920000" cy="3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3191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9FB534A-4CA3-3423-5FCE-7B0A13D5A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CEB3F4-797A-9008-5D28-B5117B7945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7AF931-23B2-7D60-0BEE-90D356DC5E74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BE063A3-C092-58A2-EDE1-9C6A611850B3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How To Apply This Template</a:t>
            </a:r>
            <a:r>
              <a:rPr lang="en-US" sz="2800" spc="100" dirty="0">
                <a:solidFill>
                  <a:schemeClr val="accent3">
                    <a:lumMod val="60000"/>
                    <a:lumOff val="40000"/>
                  </a:schemeClr>
                </a:solidFill>
                <a:ea typeface="Avenir LT Std 45 Book" charset="0"/>
                <a:cs typeface="Avenir LT Std 45 Book" charset="0"/>
              </a:rPr>
              <a:t>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2C1F74-B07B-E194-AF42-1E27EC3BF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301" y="2886068"/>
            <a:ext cx="3079959" cy="1504166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28A954EB-318E-24A5-1924-30DEFD4DEAC6}"/>
              </a:ext>
            </a:extLst>
          </p:cNvPr>
          <p:cNvGrpSpPr/>
          <p:nvPr/>
        </p:nvGrpSpPr>
        <p:grpSpPr>
          <a:xfrm>
            <a:off x="1853209" y="3072366"/>
            <a:ext cx="4472957" cy="1015663"/>
            <a:chOff x="1853209" y="2817718"/>
            <a:chExt cx="4472957" cy="101566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5C9720-C6FB-5C79-051A-A43109F71926}"/>
                </a:ext>
              </a:extLst>
            </p:cNvPr>
            <p:cNvSpPr txBox="1"/>
            <p:nvPr/>
          </p:nvSpPr>
          <p:spPr>
            <a:xfrm>
              <a:off x="2562230" y="2817718"/>
              <a:ext cx="3763936" cy="101566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To snap your titles back into place, select the desired Layout from the Layout menu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525F324-11C3-F141-A709-FF133DC7B4CB}"/>
                </a:ext>
              </a:extLst>
            </p:cNvPr>
            <p:cNvGrpSpPr/>
            <p:nvPr/>
          </p:nvGrpSpPr>
          <p:grpSpPr>
            <a:xfrm>
              <a:off x="1853209" y="2881218"/>
              <a:ext cx="577512" cy="548640"/>
              <a:chOff x="2335968" y="2768267"/>
              <a:chExt cx="577512" cy="54864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A6D457F-A68C-FF9D-279E-273A9C355612}"/>
                  </a:ext>
                </a:extLst>
              </p:cNvPr>
              <p:cNvSpPr txBox="1"/>
              <p:nvPr/>
            </p:nvSpPr>
            <p:spPr>
              <a:xfrm>
                <a:off x="2335968" y="2796366"/>
                <a:ext cx="577512" cy="49244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3">
                        <a:lumMod val="75000"/>
                      </a:schemeClr>
                    </a:solidFill>
                    <a:latin typeface="+mj-lt"/>
                    <a:ea typeface="ＭＳ Ｐゴシック"/>
                  </a:rPr>
                  <a:t>3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7EEA612-14A4-D068-0882-C9528C981CF8}"/>
                  </a:ext>
                </a:extLst>
              </p:cNvPr>
              <p:cNvSpPr/>
              <p:nvPr/>
            </p:nvSpPr>
            <p:spPr bwMode="auto">
              <a:xfrm>
                <a:off x="2344499" y="2768267"/>
                <a:ext cx="548640" cy="548640"/>
              </a:xfrm>
              <a:prstGeom prst="ellipse">
                <a:avLst/>
              </a:prstGeom>
              <a:noFill/>
              <a:ln w="9525">
                <a:solidFill>
                  <a:schemeClr val="accent3">
                    <a:lumMod val="75000"/>
                  </a:scheme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EBC3B61-FF23-4B61-F489-F87DE8896A54}"/>
              </a:ext>
            </a:extLst>
          </p:cNvPr>
          <p:cNvGrpSpPr/>
          <p:nvPr/>
        </p:nvGrpSpPr>
        <p:grpSpPr>
          <a:xfrm>
            <a:off x="1853209" y="4570318"/>
            <a:ext cx="4472957" cy="707886"/>
            <a:chOff x="1853209" y="4570318"/>
            <a:chExt cx="4472957" cy="7078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7E38F3E-759A-54B4-FB41-24460BA5671F}"/>
                </a:ext>
              </a:extLst>
            </p:cNvPr>
            <p:cNvSpPr txBox="1"/>
            <p:nvPr/>
          </p:nvSpPr>
          <p:spPr>
            <a:xfrm>
              <a:off x="2562230" y="4570318"/>
              <a:ext cx="3763936" cy="70788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To reset formatting to the default, click Reset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8D2CEC1-8231-4165-AE47-84D8BCCDBBAF}"/>
                </a:ext>
              </a:extLst>
            </p:cNvPr>
            <p:cNvGrpSpPr/>
            <p:nvPr/>
          </p:nvGrpSpPr>
          <p:grpSpPr>
            <a:xfrm>
              <a:off x="1853209" y="4633818"/>
              <a:ext cx="577512" cy="548640"/>
              <a:chOff x="2335968" y="2768267"/>
              <a:chExt cx="577512" cy="548640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2ED7A8E-856E-7A37-8019-2F82AC47FDFE}"/>
                  </a:ext>
                </a:extLst>
              </p:cNvPr>
              <p:cNvSpPr txBox="1"/>
              <p:nvPr/>
            </p:nvSpPr>
            <p:spPr>
              <a:xfrm>
                <a:off x="2335968" y="2796366"/>
                <a:ext cx="577512" cy="49244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3">
                        <a:lumMod val="75000"/>
                      </a:schemeClr>
                    </a:solidFill>
                    <a:latin typeface="+mj-lt"/>
                    <a:ea typeface="ＭＳ Ｐゴシック"/>
                  </a:rPr>
                  <a:t>4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54D927C-5E08-FA11-D06B-8C95D2125C0B}"/>
                  </a:ext>
                </a:extLst>
              </p:cNvPr>
              <p:cNvSpPr/>
              <p:nvPr/>
            </p:nvSpPr>
            <p:spPr bwMode="auto">
              <a:xfrm>
                <a:off x="2344499" y="2768267"/>
                <a:ext cx="548640" cy="548640"/>
              </a:xfrm>
              <a:prstGeom prst="ellipse">
                <a:avLst/>
              </a:prstGeom>
              <a:noFill/>
              <a:ln w="9525">
                <a:solidFill>
                  <a:schemeClr val="accent3">
                    <a:lumMod val="75000"/>
                  </a:scheme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F46849-AD0B-4FA0-DE36-BFF4CD45F0B0}"/>
              </a:ext>
            </a:extLst>
          </p:cNvPr>
          <p:cNvGrpSpPr/>
          <p:nvPr/>
        </p:nvGrpSpPr>
        <p:grpSpPr>
          <a:xfrm>
            <a:off x="1844678" y="1574413"/>
            <a:ext cx="4481488" cy="1015663"/>
            <a:chOff x="1844678" y="1574413"/>
            <a:chExt cx="4481488" cy="101566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58C53C7-DCDF-F633-034D-2186CD61DFD7}"/>
                </a:ext>
              </a:extLst>
            </p:cNvPr>
            <p:cNvGrpSpPr/>
            <p:nvPr/>
          </p:nvGrpSpPr>
          <p:grpSpPr>
            <a:xfrm>
              <a:off x="1844678" y="1637913"/>
              <a:ext cx="577512" cy="548640"/>
              <a:chOff x="2335968" y="2768267"/>
              <a:chExt cx="577512" cy="548640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86D2ABE-68B7-E7E0-4FE4-8E0C5E0E7240}"/>
                  </a:ext>
                </a:extLst>
              </p:cNvPr>
              <p:cNvSpPr txBox="1"/>
              <p:nvPr/>
            </p:nvSpPr>
            <p:spPr>
              <a:xfrm>
                <a:off x="2335968" y="2796366"/>
                <a:ext cx="577512" cy="49244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3">
                        <a:lumMod val="75000"/>
                      </a:schemeClr>
                    </a:solidFill>
                    <a:latin typeface="+mj-lt"/>
                    <a:ea typeface="ＭＳ Ｐゴシック"/>
                  </a:rPr>
                  <a:t>2</a:t>
                </a: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CB58D11-D374-51F3-78B4-3FA8D5B4D8B9}"/>
                  </a:ext>
                </a:extLst>
              </p:cNvPr>
              <p:cNvSpPr/>
              <p:nvPr/>
            </p:nvSpPr>
            <p:spPr bwMode="auto">
              <a:xfrm>
                <a:off x="2344499" y="2768267"/>
                <a:ext cx="548640" cy="548640"/>
              </a:xfrm>
              <a:prstGeom prst="ellipse">
                <a:avLst/>
              </a:prstGeom>
              <a:noFill/>
              <a:ln w="9525">
                <a:solidFill>
                  <a:schemeClr val="accent3">
                    <a:lumMod val="75000"/>
                  </a:scheme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6A2B9F5-2BF3-2C82-6929-D89076E4E1AD}"/>
                </a:ext>
              </a:extLst>
            </p:cNvPr>
            <p:cNvSpPr txBox="1"/>
            <p:nvPr/>
          </p:nvSpPr>
          <p:spPr>
            <a:xfrm>
              <a:off x="2562230" y="1574413"/>
              <a:ext cx="3763936" cy="101566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If necessary, delete old background graphics to reveal this template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C39CFE-DF5A-9080-3E1A-1D08CE79DAE1}"/>
              </a:ext>
            </a:extLst>
          </p:cNvPr>
          <p:cNvGrpSpPr/>
          <p:nvPr/>
        </p:nvGrpSpPr>
        <p:grpSpPr>
          <a:xfrm>
            <a:off x="7249649" y="4570318"/>
            <a:ext cx="3082904" cy="1197436"/>
            <a:chOff x="7249649" y="4570318"/>
            <a:chExt cx="2819354" cy="109507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B1F21DC-A513-65A1-C5AA-D7991DD08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498" t="4292"/>
            <a:stretch>
              <a:fillRect/>
            </a:stretch>
          </p:blipFill>
          <p:spPr>
            <a:xfrm>
              <a:off x="7250301" y="4570318"/>
              <a:ext cx="2818702" cy="1095070"/>
            </a:xfrm>
            <a:prstGeom prst="rect">
              <a:avLst/>
            </a:prstGeom>
            <a:effectLst>
              <a:outerShdw blurRad="114300" algn="ctr" rotWithShape="0">
                <a:prstClr val="black">
                  <a:alpha val="25000"/>
                </a:prstClr>
              </a:outerShdw>
            </a:effectLst>
          </p:spPr>
        </p:pic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B996595-7659-96F4-BF5C-BF96A20FEFA2}"/>
                </a:ext>
              </a:extLst>
            </p:cNvPr>
            <p:cNvSpPr/>
            <p:nvPr/>
          </p:nvSpPr>
          <p:spPr bwMode="auto">
            <a:xfrm>
              <a:off x="7249649" y="4570318"/>
              <a:ext cx="2818702" cy="1095070"/>
            </a:xfrm>
            <a:custGeom>
              <a:avLst/>
              <a:gdLst>
                <a:gd name="csX0" fmla="*/ 0 w 2818702"/>
                <a:gd name="csY0" fmla="*/ 0 h 1095070"/>
                <a:gd name="csX1" fmla="*/ 2818702 w 2818702"/>
                <a:gd name="csY1" fmla="*/ 0 h 1095070"/>
                <a:gd name="csX2" fmla="*/ 2818702 w 2818702"/>
                <a:gd name="csY2" fmla="*/ 1095070 h 1095070"/>
                <a:gd name="csX3" fmla="*/ 0 w 2818702"/>
                <a:gd name="csY3" fmla="*/ 1095070 h 1095070"/>
                <a:gd name="csX4" fmla="*/ 0 w 2818702"/>
                <a:gd name="csY4" fmla="*/ 0 h 1095070"/>
                <a:gd name="csX5" fmla="*/ 1959428 w 2818702"/>
                <a:gd name="csY5" fmla="*/ 631372 h 1095070"/>
                <a:gd name="csX6" fmla="*/ 1959428 w 2818702"/>
                <a:gd name="csY6" fmla="*/ 836253 h 1095070"/>
                <a:gd name="csX7" fmla="*/ 2583779 w 2818702"/>
                <a:gd name="csY7" fmla="*/ 836253 h 1095070"/>
                <a:gd name="csX8" fmla="*/ 2583779 w 2818702"/>
                <a:gd name="csY8" fmla="*/ 631372 h 1095070"/>
                <a:gd name="csX9" fmla="*/ 1959428 w 2818702"/>
                <a:gd name="csY9" fmla="*/ 631372 h 10950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818702" h="1095070">
                  <a:moveTo>
                    <a:pt x="0" y="0"/>
                  </a:moveTo>
                  <a:lnTo>
                    <a:pt x="2818702" y="0"/>
                  </a:lnTo>
                  <a:lnTo>
                    <a:pt x="2818702" y="1095070"/>
                  </a:lnTo>
                  <a:lnTo>
                    <a:pt x="0" y="1095070"/>
                  </a:lnTo>
                  <a:lnTo>
                    <a:pt x="0" y="0"/>
                  </a:lnTo>
                  <a:close/>
                  <a:moveTo>
                    <a:pt x="1959428" y="631372"/>
                  </a:moveTo>
                  <a:lnTo>
                    <a:pt x="1959428" y="836253"/>
                  </a:lnTo>
                  <a:lnTo>
                    <a:pt x="2583779" y="836253"/>
                  </a:lnTo>
                  <a:lnTo>
                    <a:pt x="2583779" y="631372"/>
                  </a:lnTo>
                  <a:lnTo>
                    <a:pt x="1959428" y="631372"/>
                  </a:lnTo>
                  <a:close/>
                </a:path>
              </a:pathLst>
            </a:custGeom>
            <a:solidFill>
              <a:schemeClr val="bg1">
                <a:lumMod val="65000"/>
                <a:lumOff val="35000"/>
                <a:alpha val="24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FA60A31A-ED97-7EBE-4701-784EE7A9D3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7200"/>
            <a:ext cx="10369296" cy="307777"/>
          </a:xfrm>
        </p:spPr>
        <p:txBody>
          <a:bodyPr/>
          <a:lstStyle/>
          <a:p>
            <a:r>
              <a:rPr lang="en-US" sz="2000" dirty="0"/>
              <a:t>How</a:t>
            </a:r>
            <a:r>
              <a:rPr lang="en-US" sz="2000" baseline="0" dirty="0"/>
              <a:t> to apply this template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4332364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Direction units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64AF4E-9B4A-3C70-62A2-49877347A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941A2AF-7162-5787-01E3-ACEF22A97E87}"/>
              </a:ext>
            </a:extLst>
          </p:cNvPr>
          <p:cNvSpPr/>
          <p:nvPr/>
        </p:nvSpPr>
        <p:spPr bwMode="auto">
          <a:xfrm>
            <a:off x="1149532" y="3187217"/>
            <a:ext cx="1227908" cy="428007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F77A25-49D9-B8E6-C031-CEF2B3376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2965" y="2714074"/>
            <a:ext cx="4828571" cy="3780952"/>
          </a:xfrm>
          <a:prstGeom prst="rect">
            <a:avLst/>
          </a:prstGeom>
        </p:spPr>
      </p:pic>
      <p:sp>
        <p:nvSpPr>
          <p:cNvPr id="8" name="Content Placeholder 12">
            <a:extLst>
              <a:ext uri="{FF2B5EF4-FFF2-40B4-BE49-F238E27FC236}">
                <a16:creationId xmlns:a16="http://schemas.microsoft.com/office/drawing/2014/main" id="{BA120F21-4915-3304-E837-042EBB62BD3C}"/>
              </a:ext>
            </a:extLst>
          </p:cNvPr>
          <p:cNvSpPr txBox="1">
            <a:spLocks/>
          </p:cNvSpPr>
          <p:nvPr/>
        </p:nvSpPr>
        <p:spPr>
          <a:xfrm>
            <a:off x="6563360" y="1742441"/>
            <a:ext cx="3616960" cy="84836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North azimuth, decimal degrees</a:t>
            </a:r>
          </a:p>
          <a:p>
            <a:endParaRPr lang="en-US" sz="2800" dirty="0"/>
          </a:p>
          <a:p>
            <a:pPr>
              <a:buClr>
                <a:srgbClr val="EAFF46"/>
              </a:buClr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520262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Direction units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64AF4E-9B4A-3C70-62A2-49877347A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714074"/>
            <a:ext cx="4757144" cy="23857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941A2AF-7162-5787-01E3-ACEF22A97E87}"/>
              </a:ext>
            </a:extLst>
          </p:cNvPr>
          <p:cNvSpPr/>
          <p:nvPr/>
        </p:nvSpPr>
        <p:spPr bwMode="auto">
          <a:xfrm>
            <a:off x="1149532" y="3187217"/>
            <a:ext cx="1227908" cy="428007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E8D17E-0CE1-7521-01F5-F89DBF970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031" y="1828799"/>
            <a:ext cx="5171886" cy="401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9146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Converting Direction units &amp; formats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71C558-AFA0-E0DC-50BD-D3DE5F43B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33" y="2533215"/>
            <a:ext cx="4324259" cy="31783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F5E129B-8ABB-1E5E-CE42-F979DE80B422}"/>
              </a:ext>
            </a:extLst>
          </p:cNvPr>
          <p:cNvSpPr/>
          <p:nvPr/>
        </p:nvSpPr>
        <p:spPr bwMode="auto">
          <a:xfrm>
            <a:off x="1300480" y="4207634"/>
            <a:ext cx="1172556" cy="288090"/>
          </a:xfrm>
          <a:prstGeom prst="rect">
            <a:avLst/>
          </a:prstGeom>
          <a:noFill/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89247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COGO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Units for COGO values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Using the </a:t>
            </a:r>
            <a:r>
              <a:rPr lang="en-US" dirty="0" err="1"/>
              <a:t>DirectionUnitFormatConversion</a:t>
            </a:r>
            <a:r>
              <a:rPr lang="en-US" dirty="0"/>
              <a:t> class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DC6FBB-D534-513E-5B52-F00FCEE16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13" y="2697055"/>
            <a:ext cx="8266667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41114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Ground to grid corrections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83781"/>
          </a:xfrm>
        </p:spPr>
        <p:txBody>
          <a:bodyPr/>
          <a:lstStyle/>
          <a:p>
            <a:r>
              <a:rPr lang="en-US" dirty="0"/>
              <a:t>Reading ground to grid corrections from the active map view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33B6AD-5FEE-E1CA-EFE8-492A7AEA1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Overview of COGO</a:t>
            </a:r>
          </a:p>
        </p:txBody>
      </p:sp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4ECE76E8-323F-D817-DC2D-E1B020D72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62" y="2368753"/>
            <a:ext cx="3986447" cy="362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8470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Ground to grid corrections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Reading ground to grid corrections from the active map view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33B6AD-5FEE-E1CA-EFE8-492A7AEA1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Overview of COGO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B31DD8-51FB-8304-3F7B-98048003A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459669"/>
            <a:ext cx="9580952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194457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Ground to grid corrections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Setting ground to grid correction properties on the CIM</a:t>
            </a:r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33B6AD-5FEE-E1CA-EFE8-492A7AEA1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Overview of COGO</a:t>
            </a:r>
          </a:p>
        </p:txBody>
      </p:sp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F960CD-ED0A-88D3-B0E6-C0167813B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04" y="2407493"/>
            <a:ext cx="9971428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44837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1BBB7-9A8A-4773-61EE-D20CBA1F4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6602819" cy="1477328"/>
          </a:xfrm>
        </p:spPr>
        <p:txBody>
          <a:bodyPr/>
          <a:lstStyle/>
          <a:p>
            <a:r>
              <a:rPr lang="en-US" dirty="0"/>
              <a:t>COGO Lines &amp; Traverse Courses</a:t>
            </a:r>
          </a:p>
        </p:txBody>
      </p:sp>
    </p:spTree>
    <p:extLst>
      <p:ext uri="{BB962C8B-B14F-4D97-AF65-F5344CB8AC3E}">
        <p14:creationId xmlns:p14="http://schemas.microsoft.com/office/powerpoint/2010/main" val="3617614401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EA4C-BB7E-8194-2117-2B7EE35FF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COGO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Lines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Straight Lines</a:t>
            </a:r>
          </a:p>
          <a:p>
            <a:r>
              <a:rPr lang="en-US" dirty="0"/>
              <a:t>Circular Arcs</a:t>
            </a:r>
          </a:p>
          <a:p>
            <a:r>
              <a:rPr lang="en-US" dirty="0"/>
              <a:t>Spiral Curves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D38473-45F4-B853-4048-FBBEF2EB8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495" y="988458"/>
            <a:ext cx="2304762" cy="218095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2F9FA7-88F5-F23C-D163-3F44FBE0F9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781" y="3812737"/>
            <a:ext cx="2114286" cy="241904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EF5E3F-00AD-EB57-9402-3137643FDB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0860" y="3511816"/>
            <a:ext cx="2200000" cy="2904762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87196502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Straight Line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Direction (North Azimuth)</a:t>
            </a:r>
          </a:p>
          <a:p>
            <a:pPr lvl="1"/>
            <a:r>
              <a:rPr lang="en-US" dirty="0"/>
              <a:t>Distance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52CA6A-648B-16F3-A374-A081DEC7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24400277-D0B6-D8C4-E494-20DF31E76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1798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589" y="10035"/>
            <a:ext cx="12188824" cy="68562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5DC0BF6-C11E-674E-31A2-73B382FEB5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4025"/>
            <a:ext cx="10369550" cy="307975"/>
          </a:xfr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sz="2000" dirty="0"/>
              <a:t>Design resources</a:t>
            </a:r>
          </a:p>
        </p:txBody>
      </p:sp>
      <p:grpSp>
        <p:nvGrpSpPr>
          <p:cNvPr id="18" name="Group 17" descr="List of design resources with links">
            <a:extLst>
              <a:ext uri="{FF2B5EF4-FFF2-40B4-BE49-F238E27FC236}">
                <a16:creationId xmlns:a16="http://schemas.microsoft.com/office/drawing/2014/main" id="{FA2A85BA-4E22-CCB6-A373-4CD9D1221AF8}"/>
              </a:ext>
            </a:extLst>
          </p:cNvPr>
          <p:cNvGrpSpPr/>
          <p:nvPr/>
        </p:nvGrpSpPr>
        <p:grpSpPr>
          <a:xfrm>
            <a:off x="3201154" y="1572768"/>
            <a:ext cx="8070254" cy="4416594"/>
            <a:chOff x="3199566" y="1572768"/>
            <a:chExt cx="8070254" cy="4416594"/>
          </a:xfrm>
        </p:grpSpPr>
        <p:sp>
          <p:nvSpPr>
            <p:cNvPr id="6" name="TextBox 5" descr="List of Design Resources with links">
              <a:extLst>
                <a:ext uri="{FF2B5EF4-FFF2-40B4-BE49-F238E27FC236}">
                  <a16:creationId xmlns:a16="http://schemas.microsoft.com/office/drawing/2014/main" id="{F94FA7C7-3336-FED1-9461-401BB9562919}"/>
                </a:ext>
              </a:extLst>
            </p:cNvPr>
            <p:cNvSpPr txBox="1"/>
            <p:nvPr/>
          </p:nvSpPr>
          <p:spPr>
            <a:xfrm>
              <a:off x="3857763" y="1572768"/>
              <a:ext cx="7412057" cy="441659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200" dirty="0">
                  <a:solidFill>
                    <a:schemeClr val="bg1"/>
                  </a:solidFill>
                </a:rPr>
                <a:t>Design resources</a:t>
              </a: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Icons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From the Home ribbon above, click Esri Icons</a:t>
              </a: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Presentation Resources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dirty="0">
                <a:solidFill>
                  <a:srgbClr val="828219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Diagrams, Tables and Timelines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Esri Design Template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r>
                <a:rPr lang="en-US" sz="800" dirty="0">
                  <a:solidFill>
                    <a:srgbClr val="828219"/>
                  </a:solidFill>
                </a:rPr>
                <a:t> </a:t>
              </a:r>
              <a:endParaRPr lang="en-US" sz="900" dirty="0">
                <a:solidFill>
                  <a:srgbClr val="C00000"/>
                </a:solidFill>
              </a:endParaRPr>
            </a:p>
            <a:p>
              <a:pPr marL="630238" marR="0" lvl="1" indent="-173038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400" dirty="0">
                  <a:solidFill>
                    <a:schemeClr val="bg1"/>
                  </a:solidFill>
                </a:rPr>
                <a:t>Globes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ＭＳ Ｐゴシック"/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ＭＳ Ｐゴシック"/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Backgrounds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400" dirty="0">
                <a:solidFill>
                  <a:schemeClr val="bg1"/>
                </a:solidFill>
              </a:endParaRP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Strategic Presentations </a:t>
              </a:r>
              <a:r>
                <a:rPr lang="en-US" sz="900" dirty="0">
                  <a:solidFill>
                    <a:schemeClr val="bg1"/>
                  </a:solidFill>
                </a:rPr>
                <a:t>[</a:t>
              </a:r>
              <a:r>
                <a:rPr lang="en-US" sz="900" dirty="0">
                  <a:solidFill>
                    <a:srgbClr val="828219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link</a:t>
              </a:r>
              <a:r>
                <a:rPr lang="en-US" sz="900" dirty="0">
                  <a:solidFill>
                    <a:schemeClr val="bg1"/>
                  </a:solidFill>
                </a:rPr>
                <a:t>]</a:t>
              </a:r>
              <a:endParaRPr lang="en-US" sz="1600" dirty="0">
                <a:solidFill>
                  <a:srgbClr val="828219"/>
                </a:solidFill>
              </a:endParaRPr>
            </a:p>
            <a:p>
              <a:pPr marL="173038" indent="-173038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</a:rPr>
                <a:t>Stock photos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Adobe Stock photos are available. </a:t>
              </a:r>
              <a:r>
                <a:rPr lang="en-US" sz="900" dirty="0">
                  <a:solidFill>
                    <a:srgbClr val="828219"/>
                  </a:solidFill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See the details</a:t>
              </a:r>
              <a:endParaRPr lang="en-US" sz="900" dirty="0">
                <a:solidFill>
                  <a:srgbClr val="828219"/>
                </a:solidFill>
              </a:endParaRP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0000"/>
                  </a:solidFill>
                </a:rPr>
                <a:t>Do not use </a:t>
              </a:r>
              <a:r>
                <a:rPr lang="en-US" sz="1400" dirty="0">
                  <a:solidFill>
                    <a:srgbClr val="000000"/>
                  </a:solidFill>
                </a:rPr>
                <a:t>stock photos from Microsoft, photos from websites, or personal photos</a:t>
              </a:r>
            </a:p>
            <a:p>
              <a:pPr marL="630238" lvl="1" indent="-173038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To use a photo from the public domain, consult with the </a:t>
              </a:r>
              <a:r>
                <a:rPr lang="en-US" sz="1400" dirty="0">
                  <a:solidFill>
                    <a:schemeClr val="bg2">
                      <a:lumMod val="75000"/>
                    </a:schemeClr>
                  </a:solidFill>
                  <a:hlinkClick r:id="rId1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Esri Legal/IP team</a:t>
              </a:r>
              <a:r>
                <a:rPr lang="en-US" sz="1400" dirty="0">
                  <a:solidFill>
                    <a:srgbClr val="000000"/>
                  </a:solidFill>
                </a:rPr>
                <a:t>.</a:t>
              </a:r>
              <a:endParaRPr lang="en-US" sz="900" dirty="0">
                <a:solidFill>
                  <a:srgbClr val="828219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96B2968-9CBF-2B48-AB72-A7972F24E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199566" y="1573252"/>
              <a:ext cx="658197" cy="658197"/>
            </a:xfrm>
            <a:prstGeom prst="rect">
              <a:avLst/>
            </a:prstGeom>
          </p:spPr>
        </p:pic>
        <p:pic>
          <p:nvPicPr>
            <p:cNvPr id="8" name="Picture 7" descr="screenshot of Esri Icons button from the Home ribbon">
              <a:extLst>
                <a:ext uri="{FF2B5EF4-FFF2-40B4-BE49-F238E27FC236}">
                  <a16:creationId xmlns:a16="http://schemas.microsoft.com/office/drawing/2014/main" id="{ACFBD229-3A45-0AB2-6512-5282078225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959" t="3741" r="14391" b="11885"/>
            <a:stretch/>
          </p:blipFill>
          <p:spPr>
            <a:xfrm>
              <a:off x="8512800" y="2410035"/>
              <a:ext cx="424873" cy="558801"/>
            </a:xfrm>
            <a:prstGeom prst="rect">
              <a:avLst/>
            </a:prstGeom>
            <a:effectLst>
              <a:outerShdw blurRad="114300" algn="ctr" rotWithShape="0">
                <a:prstClr val="black">
                  <a:alpha val="25000"/>
                </a:prstClr>
              </a:outerShdw>
            </a:effectLst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96AA300F-6BCD-7256-C24E-51D9824AA7C1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B13650-1A66-32BD-9311-0E08AB7FC2C6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Before you begin 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</p:spTree>
    <p:extLst>
      <p:ext uri="{BB962C8B-B14F-4D97-AF65-F5344CB8AC3E}">
        <p14:creationId xmlns:p14="http://schemas.microsoft.com/office/powerpoint/2010/main" val="3124247041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Straight Line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Direction (North Azimuth)</a:t>
            </a:r>
          </a:p>
          <a:p>
            <a:pPr lvl="1"/>
            <a:r>
              <a:rPr lang="en-US" dirty="0"/>
              <a:t>Distance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52CA6A-648B-16F3-A374-A081DEC7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24400277-D0B6-D8C4-E494-20DF31E76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78DD35-C3FF-9FB6-2880-EDC15C407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043" y="4833308"/>
            <a:ext cx="12011905" cy="1892858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44846262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Straight Line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Direction (North Azimuth)</a:t>
            </a:r>
          </a:p>
          <a:p>
            <a:pPr lvl="1"/>
            <a:r>
              <a:rPr lang="en-US" dirty="0"/>
              <a:t>Distance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52CA6A-648B-16F3-A374-A081DEC7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24400277-D0B6-D8C4-E494-20DF31E76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78DD35-C3FF-9FB6-2880-EDC15C407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043" y="4833308"/>
            <a:ext cx="12011905" cy="1892858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79BBEB3-0B44-E7DD-C797-619D0787354C}"/>
              </a:ext>
            </a:extLst>
          </p:cNvPr>
          <p:cNvSpPr/>
          <p:nvPr/>
        </p:nvSpPr>
        <p:spPr bwMode="auto">
          <a:xfrm rot="21394580">
            <a:off x="8523884" y="1660613"/>
            <a:ext cx="1676702" cy="433884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BD2165-6D9D-7C98-A0EC-8164F7F84F74}"/>
              </a:ext>
            </a:extLst>
          </p:cNvPr>
          <p:cNvSpPr/>
          <p:nvPr/>
        </p:nvSpPr>
        <p:spPr bwMode="auto">
          <a:xfrm>
            <a:off x="3445064" y="4912242"/>
            <a:ext cx="1690461" cy="33573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CBA8AB-6C3C-00F4-40D5-D1784C549A42}"/>
              </a:ext>
            </a:extLst>
          </p:cNvPr>
          <p:cNvSpPr/>
          <p:nvPr/>
        </p:nvSpPr>
        <p:spPr bwMode="auto">
          <a:xfrm>
            <a:off x="7956812" y="6168600"/>
            <a:ext cx="1591225" cy="33573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37975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05CF-3A35-FED4-27DB-737977A64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93DB1-3D49-30CF-FB14-CE265C6DA5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Straight Line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AF6715E-FF51-6375-E5B4-03B734C0A6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Direction (North Azimuth)</a:t>
            </a:r>
          </a:p>
          <a:p>
            <a:pPr lvl="1"/>
            <a:r>
              <a:rPr lang="en-US" dirty="0"/>
              <a:t>Distance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52CA6A-648B-16F3-A374-A081DEC7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24400277-D0B6-D8C4-E494-20DF31E76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78DD35-C3FF-9FB6-2880-EDC15C407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043" y="4833308"/>
            <a:ext cx="12011905" cy="1892858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79BBEB3-0B44-E7DD-C797-619D0787354C}"/>
              </a:ext>
            </a:extLst>
          </p:cNvPr>
          <p:cNvSpPr/>
          <p:nvPr/>
        </p:nvSpPr>
        <p:spPr bwMode="auto">
          <a:xfrm rot="21394580">
            <a:off x="10218226" y="1663128"/>
            <a:ext cx="904615" cy="433884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BD2165-6D9D-7C98-A0EC-8164F7F84F74}"/>
              </a:ext>
            </a:extLst>
          </p:cNvPr>
          <p:cNvSpPr/>
          <p:nvPr/>
        </p:nvSpPr>
        <p:spPr bwMode="auto">
          <a:xfrm>
            <a:off x="3445065" y="5220593"/>
            <a:ext cx="1350220" cy="33573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CBA8AB-6C3C-00F4-40D5-D1784C549A42}"/>
              </a:ext>
            </a:extLst>
          </p:cNvPr>
          <p:cNvSpPr/>
          <p:nvPr/>
        </p:nvSpPr>
        <p:spPr bwMode="auto">
          <a:xfrm>
            <a:off x="9530425" y="6168600"/>
            <a:ext cx="1591225" cy="33573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9144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31059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5556304" cy="3694813"/>
          </a:xfrm>
        </p:spPr>
        <p:txBody>
          <a:bodyPr/>
          <a:lstStyle/>
          <a:p>
            <a:r>
              <a:rPr lang="en-US" dirty="0"/>
              <a:t>Circular arc parameters</a:t>
            </a:r>
          </a:p>
          <a:p>
            <a:r>
              <a:rPr lang="en-US" dirty="0"/>
              <a:t>Shape and Size</a:t>
            </a:r>
          </a:p>
          <a:p>
            <a:pPr lvl="1"/>
            <a:r>
              <a:rPr lang="en-US" dirty="0"/>
              <a:t>Radius</a:t>
            </a:r>
          </a:p>
          <a:p>
            <a:pPr lvl="1"/>
            <a:r>
              <a:rPr lang="en-US" dirty="0"/>
              <a:t>Chord length</a:t>
            </a:r>
          </a:p>
          <a:p>
            <a:pPr lvl="1"/>
            <a:r>
              <a:rPr lang="en-US" dirty="0"/>
              <a:t>Arc length</a:t>
            </a:r>
          </a:p>
          <a:p>
            <a:pPr lvl="1"/>
            <a:r>
              <a:rPr lang="en-US" dirty="0"/>
              <a:t>Central Angle (Delta)</a:t>
            </a:r>
          </a:p>
          <a:p>
            <a:r>
              <a:rPr lang="en-US" dirty="0"/>
              <a:t>Orientation</a:t>
            </a:r>
          </a:p>
          <a:p>
            <a:pPr lvl="1"/>
            <a:r>
              <a:rPr lang="en-US" dirty="0"/>
              <a:t>Chord direction</a:t>
            </a:r>
          </a:p>
          <a:p>
            <a:pPr lvl="1"/>
            <a:r>
              <a:rPr lang="en-US" dirty="0"/>
              <a:t>Tangent direction</a:t>
            </a:r>
          </a:p>
          <a:p>
            <a:pPr lvl="1"/>
            <a:r>
              <a:rPr lang="en-US" dirty="0"/>
              <a:t>Radial direction</a:t>
            </a:r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16" name="Picture 15" descr="Chart, radar chart&#10;&#10;Description automatically generated">
            <a:extLst>
              <a:ext uri="{FF2B5EF4-FFF2-40B4-BE49-F238E27FC236}">
                <a16:creationId xmlns:a16="http://schemas.microsoft.com/office/drawing/2014/main" id="{457C23BA-1812-7A9C-8AAB-1A0596CE3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231" y="705191"/>
            <a:ext cx="2723809" cy="272380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7" name="Picture 16" descr="Chart, radar chart&#10;&#10;Description automatically generated">
            <a:extLst>
              <a:ext uri="{FF2B5EF4-FFF2-40B4-BE49-F238E27FC236}">
                <a16:creationId xmlns:a16="http://schemas.microsoft.com/office/drawing/2014/main" id="{9DF55050-F399-8993-6A75-81DD81FCFF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230" y="3680351"/>
            <a:ext cx="2723809" cy="272380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029853475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/>
              <a:t>Circular arc parameters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F904E5D2-0CEC-FD68-72C6-28A386524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91E316-ED8B-2781-93F3-6039B1942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786" y="2829760"/>
            <a:ext cx="4666667" cy="388571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ADD641-5453-7CB3-7461-82900E9A4CB4}"/>
              </a:ext>
            </a:extLst>
          </p:cNvPr>
          <p:cNvSpPr/>
          <p:nvPr/>
        </p:nvSpPr>
        <p:spPr bwMode="auto">
          <a:xfrm>
            <a:off x="9127907" y="4191239"/>
            <a:ext cx="904615" cy="433884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CD0969-A9A9-3D1C-E174-9F17DF51ED90}"/>
              </a:ext>
            </a:extLst>
          </p:cNvPr>
          <p:cNvSpPr/>
          <p:nvPr/>
        </p:nvSpPr>
        <p:spPr bwMode="auto">
          <a:xfrm>
            <a:off x="2611786" y="5560828"/>
            <a:ext cx="4666667" cy="35833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49684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Chord Direction (North Azimuth)</a:t>
            </a:r>
          </a:p>
          <a:p>
            <a:pPr lvl="1"/>
            <a:r>
              <a:rPr lang="en-US" dirty="0"/>
              <a:t>Radius</a:t>
            </a:r>
          </a:p>
          <a:p>
            <a:pPr lvl="1"/>
            <a:r>
              <a:rPr lang="en-US" dirty="0"/>
              <a:t>Arclength</a:t>
            </a:r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BCF6D2-BBC8-3BB7-78D7-4AE0161E6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876" y="883622"/>
            <a:ext cx="4666667" cy="38857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8ED0ED1-6F38-A886-BC11-7B504CC5836E}"/>
              </a:ext>
            </a:extLst>
          </p:cNvPr>
          <p:cNvSpPr/>
          <p:nvPr/>
        </p:nvSpPr>
        <p:spPr bwMode="auto">
          <a:xfrm>
            <a:off x="7974419" y="1182090"/>
            <a:ext cx="712381" cy="36576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B2EBA4-928C-4360-FFFA-F4773806D968}"/>
              </a:ext>
            </a:extLst>
          </p:cNvPr>
          <p:cNvSpPr/>
          <p:nvPr/>
        </p:nvSpPr>
        <p:spPr bwMode="auto">
          <a:xfrm>
            <a:off x="9429343" y="1198104"/>
            <a:ext cx="1213848" cy="36576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BB73C7-B0A6-461E-3E8D-2B4F00005E87}"/>
              </a:ext>
            </a:extLst>
          </p:cNvPr>
          <p:cNvSpPr/>
          <p:nvPr/>
        </p:nvSpPr>
        <p:spPr bwMode="auto">
          <a:xfrm>
            <a:off x="11203389" y="1196486"/>
            <a:ext cx="712381" cy="36576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9026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Chord Direction (North Azimuth)</a:t>
            </a:r>
          </a:p>
          <a:p>
            <a:pPr lvl="1"/>
            <a:r>
              <a:rPr lang="en-US" dirty="0"/>
              <a:t>Radius</a:t>
            </a:r>
          </a:p>
          <a:p>
            <a:pPr lvl="1"/>
            <a:r>
              <a:rPr lang="en-US" dirty="0"/>
              <a:t>Arclength</a:t>
            </a:r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BCF6D2-BBC8-3BB7-78D7-4AE0161E6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876" y="883622"/>
            <a:ext cx="4666667" cy="38857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DE0BDD-2A0D-5527-9251-D5B5CC297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228" y="4624228"/>
            <a:ext cx="9695238" cy="2161905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FC8663D-AAD6-CA8D-FA7A-F29A7B66A93F}"/>
              </a:ext>
            </a:extLst>
          </p:cNvPr>
          <p:cNvSpPr/>
          <p:nvPr/>
        </p:nvSpPr>
        <p:spPr bwMode="auto">
          <a:xfrm>
            <a:off x="7995684" y="3627589"/>
            <a:ext cx="548640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180E65-2C3D-92D7-6061-30B51625531A}"/>
              </a:ext>
            </a:extLst>
          </p:cNvPr>
          <p:cNvSpPr/>
          <p:nvPr/>
        </p:nvSpPr>
        <p:spPr bwMode="auto">
          <a:xfrm>
            <a:off x="9561595" y="3622337"/>
            <a:ext cx="975272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6F3BA1-D49A-3075-3332-99838CB6B518}"/>
              </a:ext>
            </a:extLst>
          </p:cNvPr>
          <p:cNvSpPr/>
          <p:nvPr/>
        </p:nvSpPr>
        <p:spPr bwMode="auto">
          <a:xfrm>
            <a:off x="11277599" y="3620719"/>
            <a:ext cx="593509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41155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pPr lvl="1"/>
            <a:r>
              <a:rPr lang="en-US" dirty="0"/>
              <a:t>Chord Direction (North Azimuth)</a:t>
            </a:r>
          </a:p>
          <a:p>
            <a:pPr lvl="1"/>
            <a:r>
              <a:rPr lang="en-US" dirty="0"/>
              <a:t>Radius</a:t>
            </a:r>
          </a:p>
          <a:p>
            <a:pPr lvl="1"/>
            <a:r>
              <a:rPr lang="en-US" dirty="0"/>
              <a:t>Arclength</a:t>
            </a:r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BCF6D2-BBC8-3BB7-78D7-4AE0161E6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876" y="883622"/>
            <a:ext cx="4666667" cy="388571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36B65E-17A1-B678-4A84-2449CF0ED94C}"/>
              </a:ext>
            </a:extLst>
          </p:cNvPr>
          <p:cNvSpPr/>
          <p:nvPr/>
        </p:nvSpPr>
        <p:spPr bwMode="auto">
          <a:xfrm>
            <a:off x="7995684" y="3893408"/>
            <a:ext cx="548640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D976E3-CB2B-A1EC-2444-911874474B93}"/>
              </a:ext>
            </a:extLst>
          </p:cNvPr>
          <p:cNvSpPr/>
          <p:nvPr/>
        </p:nvSpPr>
        <p:spPr bwMode="auto">
          <a:xfrm>
            <a:off x="9561595" y="3888156"/>
            <a:ext cx="975272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DC5997-CF21-08FF-98BC-4737621FBD76}"/>
              </a:ext>
            </a:extLst>
          </p:cNvPr>
          <p:cNvSpPr/>
          <p:nvPr/>
        </p:nvSpPr>
        <p:spPr bwMode="auto">
          <a:xfrm>
            <a:off x="8672827" y="3886538"/>
            <a:ext cx="731520" cy="274320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ED677E-29FC-5478-6881-8FC14030B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61" y="4265713"/>
            <a:ext cx="9314286" cy="2523809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84128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COGO Circular Arc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56304" cy="2631558"/>
          </a:xfrm>
        </p:spPr>
        <p:txBody>
          <a:bodyPr/>
          <a:lstStyle/>
          <a:p>
            <a:r>
              <a:rPr lang="en-US" dirty="0" err="1"/>
              <a:t>COGOLineBuilder</a:t>
            </a:r>
            <a:endParaRPr lang="en-US" dirty="0"/>
          </a:p>
          <a:p>
            <a:r>
              <a:rPr lang="en-US" dirty="0"/>
              <a:t>Shape and Size</a:t>
            </a:r>
          </a:p>
          <a:p>
            <a:pPr lvl="1"/>
            <a:r>
              <a:rPr lang="en-US" dirty="0"/>
              <a:t>Radius + Chord length</a:t>
            </a:r>
          </a:p>
          <a:p>
            <a:pPr lvl="1"/>
            <a:r>
              <a:rPr lang="en-US" dirty="0"/>
              <a:t>Radius + Arc length</a:t>
            </a:r>
          </a:p>
          <a:p>
            <a:pPr lvl="1"/>
            <a:r>
              <a:rPr lang="en-US" dirty="0"/>
              <a:t>Radius + Central Angle (decimal degrees)</a:t>
            </a:r>
          </a:p>
          <a:p>
            <a:r>
              <a:rPr lang="en-US" dirty="0"/>
              <a:t>Orientation*</a:t>
            </a:r>
          </a:p>
          <a:p>
            <a:pPr lvl="1"/>
            <a:r>
              <a:rPr lang="en-US" dirty="0"/>
              <a:t>Chord direction</a:t>
            </a:r>
          </a:p>
          <a:p>
            <a:pPr lvl="1"/>
            <a:r>
              <a:rPr lang="en-US" dirty="0"/>
              <a:t>Tangent direction</a:t>
            </a:r>
          </a:p>
          <a:p>
            <a:pPr lvl="1"/>
            <a:r>
              <a:rPr lang="en-US" dirty="0"/>
              <a:t>Radial direction</a:t>
            </a:r>
          </a:p>
          <a:p>
            <a:pPr marL="0" indent="0">
              <a:buNone/>
            </a:pPr>
            <a:r>
              <a:rPr lang="en-US" dirty="0"/>
              <a:t>*</a:t>
            </a:r>
            <a:r>
              <a:rPr lang="en-US" sz="1600" dirty="0"/>
              <a:t>(directions in decimal degrees north azimuth)</a:t>
            </a:r>
          </a:p>
          <a:p>
            <a:pPr lvl="1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COGO Lines</a:t>
            </a:r>
          </a:p>
        </p:txBody>
      </p:sp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F904E5D2-0CEC-FD68-72C6-28A386524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704" y="396196"/>
            <a:ext cx="7085714" cy="7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28059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9E3542-1E48-60E9-5A2C-419612BDF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3914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427CCFA-04A6-B96A-AB46-31BF791EC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D3E429-D95F-4C31-35A0-487EE82C2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589" y="10035"/>
            <a:ext cx="12188824" cy="68562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0C4A22C-461E-E469-07CB-A0433997F9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4025"/>
            <a:ext cx="10369550" cy="307975"/>
          </a:xfr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sz="2000" dirty="0"/>
              <a:t>Capitalization and font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0815EA-F78B-E245-B73D-151AC6A2D81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1AC90AB-9ED4-1BE7-E557-0F8D1951FBE8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Before you begin 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  <p:sp>
        <p:nvSpPr>
          <p:cNvPr id="6" name="TextBox 5" descr="Captialization Guidelines">
            <a:extLst>
              <a:ext uri="{FF2B5EF4-FFF2-40B4-BE49-F238E27FC236}">
                <a16:creationId xmlns:a16="http://schemas.microsoft.com/office/drawing/2014/main" id="{2B1391A7-D6EE-75B0-A69D-91A8B0191ABF}"/>
              </a:ext>
            </a:extLst>
          </p:cNvPr>
          <p:cNvSpPr txBox="1"/>
          <p:nvPr/>
        </p:nvSpPr>
        <p:spPr>
          <a:xfrm>
            <a:off x="3959967" y="1572768"/>
            <a:ext cx="7228963" cy="32624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</a:rPr>
              <a:t>Capitalization guidelines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b="1" dirty="0">
                <a:solidFill>
                  <a:schemeClr val="bg1"/>
                </a:solidFill>
              </a:rPr>
              <a:t>title case </a:t>
            </a:r>
            <a:r>
              <a:rPr lang="en-US" dirty="0">
                <a:solidFill>
                  <a:schemeClr val="bg1"/>
                </a:solidFill>
              </a:rPr>
              <a:t>for presentation titles</a:t>
            </a:r>
          </a:p>
          <a:p>
            <a:pPr marL="1087438" lvl="2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All words are capitalized except for prepositions, conjunctions, and articles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b="1" dirty="0">
                <a:solidFill>
                  <a:schemeClr val="bg1"/>
                </a:solidFill>
              </a:rPr>
              <a:t>sentence case </a:t>
            </a:r>
            <a:r>
              <a:rPr lang="en-US" dirty="0">
                <a:solidFill>
                  <a:schemeClr val="bg1"/>
                </a:solidFill>
              </a:rPr>
              <a:t>for slide titles, section titles, and bullets </a:t>
            </a:r>
          </a:p>
          <a:p>
            <a:pPr marL="1087438" lvl="2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Just the first word in a text string is capitalized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</a:rPr>
              <a:t>Always </a:t>
            </a:r>
            <a:r>
              <a:rPr lang="en-US" b="1" dirty="0">
                <a:solidFill>
                  <a:srgbClr val="000000"/>
                </a:solidFill>
              </a:rPr>
              <a:t>capitalize proper nouns</a:t>
            </a:r>
            <a:endParaRPr lang="en-US" dirty="0">
              <a:solidFill>
                <a:srgbClr val="000000"/>
              </a:solidFill>
            </a:endParaRP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0000"/>
                </a:solidFill>
              </a:rPr>
              <a:t>Capitalize Esri product names</a:t>
            </a:r>
            <a:r>
              <a:rPr lang="en-US" dirty="0">
                <a:solidFill>
                  <a:srgbClr val="000000"/>
                </a:solidFill>
              </a:rPr>
              <a:t> as noted in the </a:t>
            </a:r>
            <a:r>
              <a:rPr lang="en-US" dirty="0">
                <a:solidFill>
                  <a:srgbClr val="82821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Product Naming Guide</a:t>
            </a:r>
            <a:endParaRPr lang="en-US" dirty="0">
              <a:solidFill>
                <a:srgbClr val="828219"/>
              </a:solidFill>
            </a:endParaRPr>
          </a:p>
        </p:txBody>
      </p:sp>
      <p:sp>
        <p:nvSpPr>
          <p:cNvPr id="7" name="TextBox 6" descr="Font Guidelines">
            <a:extLst>
              <a:ext uri="{FF2B5EF4-FFF2-40B4-BE49-F238E27FC236}">
                <a16:creationId xmlns:a16="http://schemas.microsoft.com/office/drawing/2014/main" id="{9FA9CBFF-8FDA-6FB6-DFF9-B3936699F156}"/>
              </a:ext>
            </a:extLst>
          </p:cNvPr>
          <p:cNvSpPr txBox="1"/>
          <p:nvPr/>
        </p:nvSpPr>
        <p:spPr>
          <a:xfrm>
            <a:off x="3963283" y="4731274"/>
            <a:ext cx="4669840" cy="149271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</a:rPr>
              <a:t>Font guidelines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Always pick </a:t>
            </a:r>
            <a:r>
              <a:rPr lang="en-US" b="1" dirty="0">
                <a:solidFill>
                  <a:schemeClr val="bg1"/>
                </a:solidFill>
              </a:rPr>
              <a:t>Arial</a:t>
            </a:r>
            <a:r>
              <a:rPr lang="en-US" dirty="0">
                <a:solidFill>
                  <a:schemeClr val="bg1"/>
                </a:solidFill>
              </a:rPr>
              <a:t> [Headings] or [Body] from the </a:t>
            </a:r>
            <a:r>
              <a:rPr lang="en-US" b="1" dirty="0">
                <a:solidFill>
                  <a:schemeClr val="bg1"/>
                </a:solidFill>
              </a:rPr>
              <a:t>top</a:t>
            </a:r>
            <a:r>
              <a:rPr lang="en-US" dirty="0">
                <a:solidFill>
                  <a:schemeClr val="bg1"/>
                </a:solidFill>
              </a:rPr>
              <a:t> of the font list under Theme Fonts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7B7C865-FACF-37E2-AD71-1E12C95659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05303" y="4731274"/>
            <a:ext cx="658368" cy="658368"/>
          </a:xfrm>
          <a:prstGeom prst="rect">
            <a:avLst/>
          </a:prstGeom>
        </p:spPr>
      </p:pic>
      <p:pic>
        <p:nvPicPr>
          <p:cNvPr id="12" name="Picture 11" descr="screenshot of Font menu, showing Theme Fonts at the top of the list">
            <a:extLst>
              <a:ext uri="{FF2B5EF4-FFF2-40B4-BE49-F238E27FC236}">
                <a16:creationId xmlns:a16="http://schemas.microsoft.com/office/drawing/2014/main" id="{8F4B0A34-573C-DE37-BE8B-165EE4295E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2557" y="5202449"/>
            <a:ext cx="2591527" cy="1006354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9FFD90A-0E09-E2BD-910D-69DD563CB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61856" y="1595929"/>
            <a:ext cx="6985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14468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AA72CB-8E05-B890-4778-29F33159B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E2952D3C-A313-70B1-315B-3A12615B7781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9871DCFE-739A-6A8B-0241-AE3498F434F3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B3F8708-4952-2821-E92E-30E08484A42C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2F15694-79EA-3749-C7E3-32CFB728ED4D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470F46B1-237F-F65D-324C-3B0C3F7DA688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0B9DD216-7776-096E-7F9A-0B00F4E21684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58748418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C5C2D8-DD2E-0FF0-B349-1C97DFDDB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E2952D3C-A313-70B1-315B-3A12615B7781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9871DCFE-739A-6A8B-0241-AE3498F434F3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B3F8708-4952-2821-E92E-30E08484A42C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2F15694-79EA-3749-C7E3-32CFB728ED4D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470F46B1-237F-F65D-324C-3B0C3F7DA688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0B9DD216-7776-096E-7F9A-0B00F4E21684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094970702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B76CC59-DB0D-1AA5-D804-07B143608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E2952D3C-A313-70B1-315B-3A12615B7781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410827F3-A676-3919-A7A3-48205B03AE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045" y="10266"/>
            <a:ext cx="4666667" cy="38857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0D8349F-FB94-08E0-18E7-57C5DA923D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228" y="3853366"/>
            <a:ext cx="9285714" cy="2914286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80153829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0BFA3E-C94C-9F50-9BEA-61B3B85F7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dirty="0"/>
              <a:t>Tangent curve R50’, Arclength 17.03’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95CA7094-C57A-D85A-C281-90CB76E2ECB2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F6E6B9D-4A15-9D10-EA29-A2CD2A0AA3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987" y="4057647"/>
            <a:ext cx="9590476" cy="2190476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1920747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9C251A8-7B79-54E7-F8F8-5E680EE70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dirty="0"/>
              <a:t>N87-58-47E, 97.13’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E962FF8-CB1E-AC2F-5A8E-01D95A2A354C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BA7C6FA-D3C7-011A-CF7C-1093DE6B7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21" y="5137643"/>
            <a:ext cx="9361905" cy="1238095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682767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6F9471-1D30-FFE4-1FA0-2A8072A89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dirty="0"/>
              <a:t>Deflection 90°, 50.00’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CF6933F2-3D9F-46CE-8EE6-03A8F36EF82E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5" name="Arrow: Left-Up 14">
            <a:extLst>
              <a:ext uri="{FF2B5EF4-FFF2-40B4-BE49-F238E27FC236}">
                <a16:creationId xmlns:a16="http://schemas.microsoft.com/office/drawing/2014/main" id="{E2D34742-E059-9225-FF60-608D20890456}"/>
              </a:ext>
            </a:extLst>
          </p:cNvPr>
          <p:cNvSpPr>
            <a:spLocks noChangeAspect="1"/>
          </p:cNvSpPr>
          <p:nvPr/>
        </p:nvSpPr>
        <p:spPr bwMode="auto">
          <a:xfrm rot="21388554">
            <a:off x="11588891" y="2835305"/>
            <a:ext cx="457200" cy="457200"/>
          </a:xfrm>
          <a:prstGeom prst="leftUpArrow">
            <a:avLst>
              <a:gd name="adj1" fmla="val 10059"/>
              <a:gd name="adj2" fmla="val 25000"/>
              <a:gd name="adj3" fmla="val 8158"/>
            </a:avLst>
          </a:prstGeom>
          <a:noFill/>
          <a:ln w="1905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7255F15-5619-2C1F-64A2-C6276104CF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3034" y="2774316"/>
            <a:ext cx="751366" cy="34045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1B08142-006D-E2E6-150F-B450F10701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84" y="5104725"/>
            <a:ext cx="10076190" cy="1133333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88729901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510B4-2D0D-07DF-200F-65522C6D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35A98B-DC15-EEA2-AA60-819B11AF6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D6CE4-929D-BA2D-8523-8A6FF8C2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AFA3A88-E4DD-CB40-9BA3-B61833DBD00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dirty="0"/>
              <a:t>Deflection 90°, 50.00’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40D32A-898D-BE73-AAE6-EE66B422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BCDF655-316F-78BE-9874-46F920AB2810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2132A8-9E0F-7B8C-1A85-50C1E111E683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5A0634-4138-FD8F-A8F0-C99833923ABB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B8F043-650D-E3D7-9C93-4C1F03A6D410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218811E-EC07-622C-E1E5-285EDA7A6C00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E0F70A-479B-D5C0-59EF-C8335EABED9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CF6933F2-3D9F-46CE-8EE6-03A8F36EF82E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5" name="Arrow: Left-Up 14">
            <a:extLst>
              <a:ext uri="{FF2B5EF4-FFF2-40B4-BE49-F238E27FC236}">
                <a16:creationId xmlns:a16="http://schemas.microsoft.com/office/drawing/2014/main" id="{E2D34742-E059-9225-FF60-608D20890456}"/>
              </a:ext>
            </a:extLst>
          </p:cNvPr>
          <p:cNvSpPr>
            <a:spLocks noChangeAspect="1"/>
          </p:cNvSpPr>
          <p:nvPr/>
        </p:nvSpPr>
        <p:spPr bwMode="auto">
          <a:xfrm rot="21388554">
            <a:off x="11588891" y="2835305"/>
            <a:ext cx="457200" cy="457200"/>
          </a:xfrm>
          <a:prstGeom prst="leftUpArrow">
            <a:avLst>
              <a:gd name="adj1" fmla="val 10059"/>
              <a:gd name="adj2" fmla="val 25000"/>
              <a:gd name="adj3" fmla="val 8158"/>
            </a:avLst>
          </a:prstGeom>
          <a:noFill/>
          <a:ln w="1905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7255F15-5619-2C1F-64A2-C6276104CF3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3034" y="2774316"/>
            <a:ext cx="751366" cy="34045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BAE526DE-59BC-C90C-F846-38CBF9D50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84" y="5104725"/>
            <a:ext cx="10076190" cy="1133333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366B459-12EF-FE16-800B-003C5DC3DF4A}"/>
              </a:ext>
            </a:extLst>
          </p:cNvPr>
          <p:cNvSpPr/>
          <p:nvPr/>
        </p:nvSpPr>
        <p:spPr bwMode="auto">
          <a:xfrm>
            <a:off x="8080745" y="5545675"/>
            <a:ext cx="1456660" cy="36937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9B8E33D-075C-A17E-E6D1-2A4229BF3E6F}"/>
              </a:ext>
            </a:extLst>
          </p:cNvPr>
          <p:cNvCxnSpPr>
            <a:endCxn id="15" idx="2"/>
          </p:cNvCxnSpPr>
          <p:nvPr/>
        </p:nvCxnSpPr>
        <p:spPr bwMode="auto">
          <a:xfrm flipV="1">
            <a:off x="8708065" y="3075664"/>
            <a:ext cx="2918486" cy="2470011"/>
          </a:xfrm>
          <a:prstGeom prst="straightConnector1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5454422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7418A-398F-D823-D509-D255DF38C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781425D-8200-557D-A8D8-5545215EB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411AB-E9FC-E56F-380B-2BC21C3B4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D7AB62B7-E619-0E14-018A-8995CC225DA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/>
              <a:t>S87-58-47W, 116.00’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2C70C4-1041-7517-3A2D-CDC72B4F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33C6DC2-ECFA-4D55-DBB6-380A544F3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4FCD4D-D07A-0CD2-31D2-00AE481A2D9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B17792B-2779-0041-EA0D-7EFC36FD7DC6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0040A67-A11B-2940-637E-93EFAC15973D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5FE9781-58CE-DE63-AE54-74587AFA0D0E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68B1BB-B504-BA49-62A2-E71EF87C7AF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4CF9DF0B-91DE-FC1B-C92F-BBB89CAE2B0A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199E47-E7F5-7238-7E34-73FD1549B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633" y="5352617"/>
            <a:ext cx="9380952" cy="1171429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07993436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7418A-398F-D823-D509-D255DF38C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E50675-890D-69C5-B4A8-1A2EB7305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411AB-E9FC-E56F-380B-2BC21C3B4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D7AB62B7-E619-0E14-018A-8995CC225DA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2C70C4-1041-7517-3A2D-CDC72B4F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33C6DC2-ECFA-4D55-DBB6-380A544F3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4FCD4D-D07A-0CD2-31D2-00AE481A2D9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B17792B-2779-0041-EA0D-7EFC36FD7DC6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0040A67-A11B-2940-637E-93EFAC15973D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5FE9781-58CE-DE63-AE54-74587AFA0D0E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68B1BB-B504-BA49-62A2-E71EF87C7AF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E2B92373-FD4D-10E6-9134-63B672DCFE38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0DF4BA-CA53-2276-D388-E9AFEB186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24" y="5302541"/>
            <a:ext cx="10085714" cy="1266667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6" name="Arc 15">
            <a:extLst>
              <a:ext uri="{FF2B5EF4-FFF2-40B4-BE49-F238E27FC236}">
                <a16:creationId xmlns:a16="http://schemas.microsoft.com/office/drawing/2014/main" id="{5AAAE920-3636-7782-0C91-CC67D7654865}"/>
              </a:ext>
            </a:extLst>
          </p:cNvPr>
          <p:cNvSpPr/>
          <p:nvPr/>
        </p:nvSpPr>
        <p:spPr bwMode="auto">
          <a:xfrm rot="16200000">
            <a:off x="7015652" y="4286703"/>
            <a:ext cx="899054" cy="989428"/>
          </a:xfrm>
          <a:prstGeom prst="arc">
            <a:avLst>
              <a:gd name="adj1" fmla="val 4955493"/>
              <a:gd name="adj2" fmla="val 0"/>
            </a:avLst>
          </a:prstGeom>
          <a:noFill/>
          <a:ln w="41275">
            <a:solidFill>
              <a:srgbClr val="FFC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801157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7418A-398F-D823-D509-D255DF38C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7959AF7-E605-F925-6873-7849AE146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411AB-E9FC-E56F-380B-2BC21C3B4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D7AB62B7-E619-0E14-018A-8995CC225DA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1079204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2C70C4-1041-7517-3A2D-CDC72B4F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33C6DC2-ECFA-4D55-DBB6-380A544F3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4FCD4D-D07A-0CD2-31D2-00AE481A2D9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B17792B-2779-0041-EA0D-7EFC36FD7DC6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0040A67-A11B-2940-637E-93EFAC15973D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5FE9781-58CE-DE63-AE54-74587AFA0D0E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68B1BB-B504-BA49-62A2-E71EF87C7AF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E2B92373-FD4D-10E6-9134-63B672DCFE38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0DF4BA-CA53-2276-D388-E9AFEB186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24" y="5302541"/>
            <a:ext cx="10085714" cy="1266667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6" name="Arc 15">
            <a:extLst>
              <a:ext uri="{FF2B5EF4-FFF2-40B4-BE49-F238E27FC236}">
                <a16:creationId xmlns:a16="http://schemas.microsoft.com/office/drawing/2014/main" id="{5AAAE920-3636-7782-0C91-CC67D7654865}"/>
              </a:ext>
            </a:extLst>
          </p:cNvPr>
          <p:cNvSpPr/>
          <p:nvPr/>
        </p:nvSpPr>
        <p:spPr bwMode="auto">
          <a:xfrm rot="16200000">
            <a:off x="7015652" y="4286703"/>
            <a:ext cx="899054" cy="989428"/>
          </a:xfrm>
          <a:prstGeom prst="arc">
            <a:avLst>
              <a:gd name="adj1" fmla="val 4955493"/>
              <a:gd name="adj2" fmla="val 0"/>
            </a:avLst>
          </a:prstGeom>
          <a:noFill/>
          <a:ln w="41275">
            <a:solidFill>
              <a:srgbClr val="FFC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A60523-5931-DA1B-DD84-094A2C9195B9}"/>
              </a:ext>
            </a:extLst>
          </p:cNvPr>
          <p:cNvSpPr/>
          <p:nvPr/>
        </p:nvSpPr>
        <p:spPr bwMode="auto">
          <a:xfrm>
            <a:off x="8033299" y="5825302"/>
            <a:ext cx="1365882" cy="36937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63539D3-3D3F-202A-9883-72C9D825D30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315200" y="5199856"/>
            <a:ext cx="718099" cy="608545"/>
          </a:xfrm>
          <a:prstGeom prst="straightConnector1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6449499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B57300B-2EE7-E189-BB55-23D5FEA15D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7200"/>
            <a:ext cx="10369296" cy="307777"/>
          </a:xfrm>
        </p:spPr>
        <p:txBody>
          <a:bodyPr/>
          <a:lstStyle/>
          <a:p>
            <a:r>
              <a:rPr lang="en-US" sz="2000" dirty="0"/>
              <a:t>Less is more</a:t>
            </a:r>
          </a:p>
        </p:txBody>
      </p:sp>
      <p:sp>
        <p:nvSpPr>
          <p:cNvPr id="10" name="TextBox 9" descr="Guidelines for Content">
            <a:extLst>
              <a:ext uri="{FF2B5EF4-FFF2-40B4-BE49-F238E27FC236}">
                <a16:creationId xmlns:a16="http://schemas.microsoft.com/office/drawing/2014/main" id="{03808ECC-C584-E141-8D30-A0DBB8FE4E77}"/>
              </a:ext>
            </a:extLst>
          </p:cNvPr>
          <p:cNvSpPr txBox="1"/>
          <p:nvPr/>
        </p:nvSpPr>
        <p:spPr>
          <a:xfrm>
            <a:off x="3958379" y="1572768"/>
            <a:ext cx="5465459" cy="172354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200" b="0" dirty="0">
                <a:solidFill>
                  <a:schemeClr val="bg1"/>
                </a:solidFill>
              </a:rPr>
              <a:t>Less is more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Avoid paragraphs and long sentences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5x5 rule — max of 5 lines, 5 words each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One idea per slide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CB07CD3-5FD2-E848-815B-4A953804A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00400" y="1572768"/>
            <a:ext cx="656296" cy="656296"/>
          </a:xfrm>
          <a:prstGeom prst="rect">
            <a:avLst/>
          </a:prstGeom>
        </p:spPr>
      </p:pic>
      <p:sp>
        <p:nvSpPr>
          <p:cNvPr id="5" name="TextBox 4" descr="Guidelines for Organization">
            <a:extLst>
              <a:ext uri="{FF2B5EF4-FFF2-40B4-BE49-F238E27FC236}">
                <a16:creationId xmlns:a16="http://schemas.microsoft.com/office/drawing/2014/main" id="{995B723F-C747-4469-AD78-55A58516973E}"/>
              </a:ext>
            </a:extLst>
          </p:cNvPr>
          <p:cNvSpPr txBox="1"/>
          <p:nvPr/>
        </p:nvSpPr>
        <p:spPr>
          <a:xfrm>
            <a:off x="3958379" y="4032939"/>
            <a:ext cx="5465459" cy="200054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200" dirty="0">
                <a:solidFill>
                  <a:schemeClr val="bg1"/>
                </a:solidFill>
              </a:rPr>
              <a:t>Presentation structure</a:t>
            </a:r>
            <a:endParaRPr lang="en-US" sz="3200" b="0" dirty="0">
              <a:solidFill>
                <a:schemeClr val="bg1"/>
              </a:solidFill>
            </a:endParaRP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Content in longer presentations should be grouped using the following structure: ​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Sections &gt; Topics &gt; Subtopics​</a:t>
            </a:r>
          </a:p>
          <a:p>
            <a:pPr marL="630238" lvl="1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Note: A section may include multiple topics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AAC46D2-B8AD-225E-27BB-A3EBCB5C2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58196" y="3990735"/>
            <a:ext cx="698500" cy="698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FC9A0B8-397E-A904-4D9F-EB75F64407EA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02B835FB-881F-8048-00D0-F2062A4C9059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Before you begin 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</p:spTree>
    <p:extLst>
      <p:ext uri="{BB962C8B-B14F-4D97-AF65-F5344CB8AC3E}">
        <p14:creationId xmlns:p14="http://schemas.microsoft.com/office/powerpoint/2010/main" val="3281524772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342BAE-4CFE-5549-010B-88A36A1F6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5D29A13C-81C7-D408-18FD-31DC4B84E45C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5D7AAA1D-F28A-D66D-8CC5-804A5D775D0F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428EC40-3B96-F7DE-59D2-0732A2B995EE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A4CDFB81-393F-A41C-2C09-B14D21974074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2B4DD9A9-56DF-60AC-9A72-7FA28CF3C563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6A75DD9-1672-6774-A9AE-FB2BA5297049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C8D230-FF78-B307-DCF9-97074228D2F2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0C586D6-769B-3E5A-A628-D9254851EF66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31049AD-2E47-8693-F837-2C698D7D7929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B02D2CC-8097-E002-C008-9A49CE754D8C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883AFD2-62BE-799B-EC1D-4E86A42F2CC4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590EA0A-EF02-A8F6-D531-27B4720F490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670461785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EFEE023B-C5F5-EB62-7C83-9EBB5EBDD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5D29A13C-81C7-D408-18FD-31DC4B84E45C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5D7AAA1D-F28A-D66D-8CC5-804A5D775D0F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428EC40-3B96-F7DE-59D2-0732A2B995EE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A4CDFB81-393F-A41C-2C09-B14D21974074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2B4DD9A9-56DF-60AC-9A72-7FA28CF3C563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6A75DD9-1672-6774-A9AE-FB2BA5297049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C8D230-FF78-B307-DCF9-97074228D2F2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0C586D6-769B-3E5A-A628-D9254851EF66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31049AD-2E47-8693-F837-2C698D7D7929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B02D2CC-8097-E002-C008-9A49CE754D8C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883AFD2-62BE-799B-EC1D-4E86A42F2CC4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590EA0A-EF02-A8F6-D531-27B4720F490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B0EE749C-F9D6-B818-C0D3-E034243DD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24" y="4973036"/>
            <a:ext cx="6342857" cy="1838095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93385690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113C993-6DB6-C652-96BB-22737848C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026" y="347783"/>
            <a:ext cx="5611008" cy="554432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Courses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r>
              <a:rPr lang="en-US" dirty="0"/>
              <a:t>Example closed loop:</a:t>
            </a:r>
          </a:p>
          <a:p>
            <a:pPr marL="457200" indent="-457200">
              <a:buAutoNum type="arabicPeriod"/>
            </a:pPr>
            <a:r>
              <a:rPr lang="en-US" dirty="0"/>
              <a:t>C11</a:t>
            </a:r>
          </a:p>
          <a:p>
            <a:pPr marL="457200" indent="-457200">
              <a:buAutoNum type="arabicPeriod"/>
            </a:pPr>
            <a:r>
              <a:rPr lang="en-US" dirty="0"/>
              <a:t>Tangent curve R50’, Arclength 17.03’</a:t>
            </a:r>
          </a:p>
          <a:p>
            <a:pPr marL="457200" indent="-457200">
              <a:buAutoNum type="arabicPeriod"/>
            </a:pPr>
            <a:r>
              <a:rPr lang="en-US" dirty="0"/>
              <a:t>N87-58-47E, 97.13’</a:t>
            </a:r>
          </a:p>
          <a:p>
            <a:pPr marL="457200" indent="-457200">
              <a:buAutoNum type="arabicPeriod"/>
            </a:pPr>
            <a:r>
              <a:rPr lang="en-US" dirty="0"/>
              <a:t>Deflection 90°, 50.00’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S87-58-47W, 116.00’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Backsight Deflection 270°, 18.09’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Creating a Traverse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5D29A13C-81C7-D408-18FD-31DC4B84E45C}"/>
              </a:ext>
            </a:extLst>
          </p:cNvPr>
          <p:cNvSpPr>
            <a:spLocks noChangeAspect="1"/>
          </p:cNvSpPr>
          <p:nvPr/>
        </p:nvSpPr>
        <p:spPr bwMode="auto">
          <a:xfrm>
            <a:off x="6490198" y="3330577"/>
            <a:ext cx="476339" cy="486440"/>
          </a:xfrm>
          <a:prstGeom prst="wedgeEllipseCallout">
            <a:avLst>
              <a:gd name="adj1" fmla="val 140705"/>
              <a:gd name="adj2" fmla="val 676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5D7AAA1D-F28A-D66D-8CC5-804A5D775D0F}"/>
              </a:ext>
            </a:extLst>
          </p:cNvPr>
          <p:cNvSpPr>
            <a:spLocks noChangeAspect="1"/>
          </p:cNvSpPr>
          <p:nvPr/>
        </p:nvSpPr>
        <p:spPr bwMode="auto">
          <a:xfrm>
            <a:off x="8757413" y="2300621"/>
            <a:ext cx="476339" cy="486440"/>
          </a:xfrm>
          <a:prstGeom prst="wedgeEllipseCallout">
            <a:avLst>
              <a:gd name="adj1" fmla="val 71474"/>
              <a:gd name="adj2" fmla="val 78894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9428EC40-3B96-F7DE-59D2-0732A2B995EE}"/>
              </a:ext>
            </a:extLst>
          </p:cNvPr>
          <p:cNvSpPr>
            <a:spLocks noChangeAspect="1"/>
          </p:cNvSpPr>
          <p:nvPr/>
        </p:nvSpPr>
        <p:spPr bwMode="auto">
          <a:xfrm>
            <a:off x="7091564" y="2543841"/>
            <a:ext cx="476339" cy="486440"/>
          </a:xfrm>
          <a:prstGeom prst="wedgeEllipseCallout">
            <a:avLst>
              <a:gd name="adj1" fmla="val 140705"/>
              <a:gd name="adj2" fmla="val 72337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A4CDFB81-393F-A41C-2C09-B14D21974074}"/>
              </a:ext>
            </a:extLst>
          </p:cNvPr>
          <p:cNvSpPr>
            <a:spLocks noChangeAspect="1"/>
          </p:cNvSpPr>
          <p:nvPr/>
        </p:nvSpPr>
        <p:spPr bwMode="auto">
          <a:xfrm>
            <a:off x="11593034" y="4120116"/>
            <a:ext cx="476339" cy="486440"/>
          </a:xfrm>
          <a:prstGeom prst="wedgeEllipseCallout">
            <a:avLst>
              <a:gd name="adj1" fmla="val -56336"/>
              <a:gd name="adj2" fmla="val -114548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2B4DD9A9-56DF-60AC-9A72-7FA28CF3C563}"/>
              </a:ext>
            </a:extLst>
          </p:cNvPr>
          <p:cNvSpPr>
            <a:spLocks noChangeAspect="1"/>
          </p:cNvSpPr>
          <p:nvPr/>
        </p:nvSpPr>
        <p:spPr bwMode="auto">
          <a:xfrm>
            <a:off x="8519244" y="4810382"/>
            <a:ext cx="476339" cy="486440"/>
          </a:xfrm>
          <a:prstGeom prst="wedgeEllipseCallout">
            <a:avLst>
              <a:gd name="adj1" fmla="val 108752"/>
              <a:gd name="adj2" fmla="val -78483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6A75DD9-1672-6774-A9AE-FB2BA5297049}"/>
              </a:ext>
            </a:extLst>
          </p:cNvPr>
          <p:cNvSpPr>
            <a:spLocks noChangeAspect="1"/>
          </p:cNvSpPr>
          <p:nvPr/>
        </p:nvSpPr>
        <p:spPr bwMode="auto">
          <a:xfrm>
            <a:off x="6644546" y="4397892"/>
            <a:ext cx="476339" cy="486440"/>
          </a:xfrm>
          <a:prstGeom prst="wedgeEllipseCallout">
            <a:avLst>
              <a:gd name="adj1" fmla="val 147805"/>
              <a:gd name="adj2" fmla="val -47335"/>
            </a:avLst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</a:rPr>
              <a:t>6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C8D230-FF78-B307-DCF9-97074228D2F2}"/>
              </a:ext>
            </a:extLst>
          </p:cNvPr>
          <p:cNvCxnSpPr>
            <a:cxnSpLocks/>
          </p:cNvCxnSpPr>
          <p:nvPr/>
        </p:nvCxnSpPr>
        <p:spPr bwMode="auto">
          <a:xfrm flipV="1">
            <a:off x="7567903" y="3427167"/>
            <a:ext cx="278925" cy="560042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0C586D6-769B-3E5A-A628-D9254851EF66}"/>
              </a:ext>
            </a:extLst>
          </p:cNvPr>
          <p:cNvCxnSpPr>
            <a:cxnSpLocks/>
          </p:cNvCxnSpPr>
          <p:nvPr/>
        </p:nvCxnSpPr>
        <p:spPr bwMode="auto">
          <a:xfrm flipV="1">
            <a:off x="7846828" y="3030281"/>
            <a:ext cx="315404" cy="39688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31049AD-2E47-8693-F837-2C698D7D7929}"/>
              </a:ext>
            </a:extLst>
          </p:cNvPr>
          <p:cNvCxnSpPr>
            <a:cxnSpLocks/>
          </p:cNvCxnSpPr>
          <p:nvPr/>
        </p:nvCxnSpPr>
        <p:spPr bwMode="auto">
          <a:xfrm flipV="1">
            <a:off x="8162658" y="2808361"/>
            <a:ext cx="3331137" cy="157234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B02D2CC-8097-E002-C008-9A49CE754D8C}"/>
              </a:ext>
            </a:extLst>
          </p:cNvPr>
          <p:cNvCxnSpPr>
            <a:cxnSpLocks/>
          </p:cNvCxnSpPr>
          <p:nvPr/>
        </p:nvCxnSpPr>
        <p:spPr bwMode="auto">
          <a:xfrm>
            <a:off x="11565269" y="2808361"/>
            <a:ext cx="27765" cy="1710476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883AFD2-62BE-799B-EC1D-4E86A42F2CC4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7902" y="4518837"/>
            <a:ext cx="3997367" cy="12227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590EA0A-EF02-A8F6-D531-27B4720F490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40137" y="4150621"/>
            <a:ext cx="27765" cy="455935"/>
          </a:xfrm>
          <a:prstGeom prst="straightConnector1">
            <a:avLst/>
          </a:prstGeom>
          <a:noFill/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B0EE749C-F9D6-B818-C0D3-E034243DD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24" y="4973036"/>
            <a:ext cx="6342857" cy="1838095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34301C-8774-985C-3D87-CB72A6AB1151}"/>
              </a:ext>
            </a:extLst>
          </p:cNvPr>
          <p:cNvSpPr/>
          <p:nvPr/>
        </p:nvSpPr>
        <p:spPr bwMode="auto">
          <a:xfrm>
            <a:off x="4932824" y="5273002"/>
            <a:ext cx="1557374" cy="369376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20FB46-BA66-9D7B-5DF8-AF0CD2A20E77}"/>
              </a:ext>
            </a:extLst>
          </p:cNvPr>
          <p:cNvSpPr/>
          <p:nvPr/>
        </p:nvSpPr>
        <p:spPr bwMode="auto">
          <a:xfrm>
            <a:off x="842925" y="2462674"/>
            <a:ext cx="4762125" cy="2421658"/>
          </a:xfrm>
          <a:prstGeom prst="rect">
            <a:avLst/>
          </a:prstGeom>
          <a:noFill/>
          <a:ln w="38100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93793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400" y="2057401"/>
            <a:ext cx="5556304" cy="263155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Closure Information</a:t>
            </a:r>
          </a:p>
          <a:p>
            <a:r>
              <a:rPr lang="en-US" dirty="0"/>
              <a:t>Adjust by different methods</a:t>
            </a:r>
          </a:p>
          <a:p>
            <a:r>
              <a:rPr lang="en-US" dirty="0"/>
              <a:t>Get coordinates (before or after adjustment)</a:t>
            </a:r>
          </a:p>
          <a:p>
            <a:r>
              <a:rPr lang="en-US" dirty="0"/>
              <a:t>Create Features</a:t>
            </a:r>
          </a:p>
          <a:p>
            <a:r>
              <a:rPr lang="en-US" dirty="0"/>
              <a:t>Add to the Traverse Grid</a:t>
            </a:r>
          </a:p>
          <a:p>
            <a:r>
              <a:rPr lang="en-US" dirty="0"/>
              <a:t>Write to ArcMap traverse file</a:t>
            </a:r>
          </a:p>
        </p:txBody>
      </p:sp>
    </p:spTree>
    <p:extLst>
      <p:ext uri="{BB962C8B-B14F-4D97-AF65-F5344CB8AC3E}">
        <p14:creationId xmlns:p14="http://schemas.microsoft.com/office/powerpoint/2010/main" val="2576340809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closure and calculated area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400" y="2057401"/>
            <a:ext cx="5556304" cy="263155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Closure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750A66-188E-C5EC-3CD4-CC2284ABC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37" y="3180635"/>
            <a:ext cx="9209524" cy="1942857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68750018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Traverse adjustment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202550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Adjustment</a:t>
            </a:r>
          </a:p>
          <a:p>
            <a:pPr lvl="1"/>
            <a:r>
              <a:rPr lang="en-US" dirty="0"/>
              <a:t>Compass</a:t>
            </a:r>
          </a:p>
          <a:p>
            <a:pPr lvl="1"/>
            <a:r>
              <a:rPr lang="en-US" dirty="0"/>
              <a:t>Transit</a:t>
            </a:r>
          </a:p>
          <a:p>
            <a:pPr lvl="1"/>
            <a:r>
              <a:rPr lang="en-US" dirty="0"/>
              <a:t>Crandall</a:t>
            </a:r>
          </a:p>
          <a:p>
            <a:pPr lvl="1"/>
            <a:r>
              <a:rPr lang="en-US" dirty="0" err="1"/>
              <a:t>SnapLastLine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0BCB13-330F-A037-752E-773EDDBA0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625" y="4241045"/>
            <a:ext cx="8457143" cy="1733333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38077575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 coordinates calculated by Traverse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102604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Calculate Coordinates</a:t>
            </a:r>
          </a:p>
          <a:p>
            <a:pPr lvl="1"/>
            <a:r>
              <a:rPr lang="en-US" dirty="0"/>
              <a:t>Unadjusted (can be used before or after adjustment – same results)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8D525D-3E00-2A67-1025-AFADF190F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43" y="3086615"/>
            <a:ext cx="7647619" cy="2961905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01889933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 adjusted coordinates from Traverse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102604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Return Adjusted Coordinates</a:t>
            </a:r>
          </a:p>
          <a:p>
            <a:pPr lvl="1"/>
            <a:r>
              <a:rPr lang="en-US" dirty="0"/>
              <a:t>Requires adjustment to be run first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56135-1C77-1360-04B8-C48C2E1C4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007" y="3083442"/>
            <a:ext cx="8028571" cy="2904762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91095315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Create Traverse features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102604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Create Features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03FAEC-DFF1-980E-2FE2-6DB3BE217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607" y="2846761"/>
            <a:ext cx="7980952" cy="3276190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37966206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Load Traverse courses to the grid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102604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 err="1"/>
              <a:t>TraverseManager</a:t>
            </a:r>
            <a:endParaRPr lang="en-US" dirty="0"/>
          </a:p>
          <a:p>
            <a:pPr lvl="1"/>
            <a:r>
              <a:rPr lang="en-US" dirty="0"/>
              <a:t>Add courses to Traverse grid</a:t>
            </a:r>
          </a:p>
          <a:p>
            <a:pPr lvl="1"/>
            <a:r>
              <a:rPr lang="en-US" dirty="0"/>
              <a:t>If pane is closed it will be opened</a:t>
            </a:r>
          </a:p>
          <a:p>
            <a:pPr lvl="1"/>
            <a:r>
              <a:rPr lang="en-US" dirty="0"/>
              <a:t>Uses the default template (last used)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C023C-2157-1222-F6A2-288C33A03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17" y="4116520"/>
            <a:ext cx="8733333" cy="942857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254433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1999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91D21942-C7A2-F8B1-1ABF-DC094310DC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453091"/>
            <a:ext cx="10369296" cy="307777"/>
          </a:xfrm>
        </p:spPr>
        <p:txBody>
          <a:bodyPr/>
          <a:lstStyle/>
          <a:p>
            <a:r>
              <a:rPr lang="en-US" sz="2000" dirty="0"/>
              <a:t>Accessibility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808ECC-C584-E141-8D30-A0DBB8FE4E77}"/>
              </a:ext>
            </a:extLst>
          </p:cNvPr>
          <p:cNvSpPr txBox="1"/>
          <p:nvPr/>
        </p:nvSpPr>
        <p:spPr>
          <a:xfrm>
            <a:off x="3958379" y="1572768"/>
            <a:ext cx="5465459" cy="389337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0" dirty="0">
                <a:solidFill>
                  <a:schemeClr val="bg1"/>
                </a:solidFill>
              </a:rPr>
              <a:t>Accessibility </a:t>
            </a:r>
            <a:r>
              <a:rPr lang="en-US" dirty="0">
                <a:solidFill>
                  <a:schemeClr val="bg1"/>
                </a:solidFill>
              </a:rPr>
              <a:t>[</a:t>
            </a: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r>
              <a:rPr lang="en-US" dirty="0">
                <a:solidFill>
                  <a:schemeClr val="bg1"/>
                </a:solidFill>
              </a:rPr>
              <a:t>]</a:t>
            </a:r>
            <a:endParaRPr lang="en-US" dirty="0">
              <a:solidFill>
                <a:schemeClr val="bg1"/>
              </a:solidFill>
              <a:latin typeface="AvenirNext LT Pro Medium" panose="020B0503020202020204" pitchFamily="34" charset="77"/>
            </a:endParaRP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Check accessibility while designing slides by using the Review tab or the Accessibility link in the lower left-hand corner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Add </a:t>
            </a:r>
            <a:r>
              <a:rPr lang="en-US" b="1" dirty="0">
                <a:solidFill>
                  <a:schemeClr val="bg1"/>
                </a:solidFill>
              </a:rPr>
              <a:t>alternative text </a:t>
            </a:r>
            <a:r>
              <a:rPr lang="en-US" dirty="0">
                <a:solidFill>
                  <a:schemeClr val="bg1"/>
                </a:solidFill>
              </a:rPr>
              <a:t>and mark decorative images as such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Review slide </a:t>
            </a:r>
            <a:r>
              <a:rPr lang="en-US" b="1" dirty="0">
                <a:solidFill>
                  <a:schemeClr val="bg1"/>
                </a:solidFill>
              </a:rPr>
              <a:t>reading order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Create </a:t>
            </a:r>
            <a:r>
              <a:rPr lang="en-US" b="1" dirty="0">
                <a:solidFill>
                  <a:schemeClr val="bg1"/>
                </a:solidFill>
              </a:rPr>
              <a:t>unique slide titles</a:t>
            </a:r>
          </a:p>
          <a:p>
            <a:pPr marL="173038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Consult with the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Accessibility team</a:t>
            </a:r>
            <a:r>
              <a:rPr lang="en-US" dirty="0">
                <a:solidFill>
                  <a:srgbClr val="000000"/>
                </a:solidFill>
              </a:rPr>
              <a:t> if you have any questions regarding your presentation</a:t>
            </a:r>
          </a:p>
          <a:p>
            <a:pPr marL="173038" lvl="0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3038AD6-426D-4A6C-F208-9F8FE21D6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27866" y="1606301"/>
            <a:ext cx="591302" cy="5913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98E186-7D33-6EAC-BC35-1DACEBEB9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2961" y="5030030"/>
            <a:ext cx="2205418" cy="1323251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16CDD8-D75D-69C7-2334-494D8B7A1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2921" y="5030030"/>
            <a:ext cx="6429375" cy="1181100"/>
          </a:xfrm>
          <a:prstGeom prst="rect">
            <a:avLst/>
          </a:prstGeom>
          <a:effectLst>
            <a:outerShdw blurRad="114300" algn="ctr" rotWithShape="0">
              <a:prstClr val="black">
                <a:alpha val="25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F9DBF10-D0D1-261B-BA65-57B6D02E5D48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343454F6-4BF9-4BEA-35F3-6B3D8E7B12E9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Before you begin 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</p:spTree>
    <p:extLst>
      <p:ext uri="{BB962C8B-B14F-4D97-AF65-F5344CB8AC3E}">
        <p14:creationId xmlns:p14="http://schemas.microsoft.com/office/powerpoint/2010/main" val="2801803227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Write courses to traverse text file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Using a Traverse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1EDC4A1C-36F3-7A4B-4A30-1C3FD69DD3BB}"/>
              </a:ext>
            </a:extLst>
          </p:cNvPr>
          <p:cNvSpPr txBox="1">
            <a:spLocks/>
          </p:cNvSpPr>
          <p:nvPr/>
        </p:nvSpPr>
        <p:spPr>
          <a:xfrm>
            <a:off x="914399" y="2057401"/>
            <a:ext cx="8553369" cy="1174897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Write to file</a:t>
            </a:r>
          </a:p>
          <a:p>
            <a:pPr lvl="1"/>
            <a:r>
              <a:rPr lang="en-US" dirty="0"/>
              <a:t>Choose output direction format, units and decimal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B2B1A9-0EB0-04E3-5E33-AFE2825D6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3429000"/>
            <a:ext cx="10000000" cy="1952381"/>
          </a:xfrm>
          <a:prstGeom prst="rect">
            <a:avLst/>
          </a:prstGeom>
          <a:ln w="254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59451427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652C9-CD93-A33D-2886-3B4370AA7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10D3F5-8BE4-B2D2-3397-756ECE0D27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 Hodson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260BAE-C729-4BC5-EDAD-B32E8214E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1" y="1723431"/>
            <a:ext cx="4816548" cy="2215991"/>
          </a:xfrm>
        </p:spPr>
        <p:txBody>
          <a:bodyPr/>
          <a:lstStyle/>
          <a:p>
            <a:r>
              <a:rPr lang="en-US" dirty="0"/>
              <a:t>Demo: Creating &amp; using a COGO Traverse</a:t>
            </a:r>
          </a:p>
        </p:txBody>
      </p:sp>
      <p:pic>
        <p:nvPicPr>
          <p:cNvPr id="2" name="Picture Placeholder 9" descr="Chart, radar chart&#10;&#10;Description automatically generated">
            <a:extLst>
              <a:ext uri="{FF2B5EF4-FFF2-40B4-BE49-F238E27FC236}">
                <a16:creationId xmlns:a16="http://schemas.microsoft.com/office/drawing/2014/main" id="{F3B4A278-3189-8222-148B-578B0CAE58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tretch>
            <a:fillRect/>
          </a:stretch>
        </p:blipFill>
        <p:spPr>
          <a:xfrm>
            <a:off x="1024653" y="965625"/>
            <a:ext cx="4190476" cy="4190476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softEdge rad="31750"/>
          </a:effectLst>
          <a:scene3d>
            <a:camera prst="perspectiveContrastingRightFacing" fov="3300000">
              <a:rot lat="0" lon="19200000" rev="1800000"/>
            </a:camera>
            <a:lightRig rig="threePt" dir="t"/>
          </a:scene3d>
          <a:sp3d>
            <a:bevelT h="158750"/>
          </a:sp3d>
        </p:spPr>
      </p:pic>
    </p:spTree>
    <p:extLst>
      <p:ext uri="{BB962C8B-B14F-4D97-AF65-F5344CB8AC3E}">
        <p14:creationId xmlns:p14="http://schemas.microsoft.com/office/powerpoint/2010/main" val="3425389204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6601-DE1A-BDAF-8F62-382AAB2A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FD165-E62E-B3E7-23EA-4DB1E3E7A1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Learn more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BDD13031-F212-D2EA-AEC5-B0CC71921F1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06381" cy="368418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457200" indent="-457200">
              <a:buFont typeface="Arial"/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8744A6-29D6-1298-69A2-698915FE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 err="1"/>
              <a:t>ProConcepts</a:t>
            </a:r>
            <a:r>
              <a:rPr lang="en-US" dirty="0"/>
              <a:t> COGO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C7CF87-CF8A-F49F-B169-8447CCCC0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194" y="1226081"/>
            <a:ext cx="4048125" cy="4048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F6CBD8-0F71-7195-6FB5-0796975D62FC}"/>
              </a:ext>
            </a:extLst>
          </p:cNvPr>
          <p:cNvSpPr txBox="1"/>
          <p:nvPr/>
        </p:nvSpPr>
        <p:spPr>
          <a:xfrm>
            <a:off x="988827" y="2465314"/>
            <a:ext cx="4957525" cy="15696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2400" dirty="0"/>
              <a:t>ArcGIS Pro SDK for </a:t>
            </a:r>
            <a:r>
              <a:rPr lang="en-US" sz="2400" dirty="0" err="1"/>
              <a:t>.Net</a:t>
            </a:r>
            <a:r>
              <a:rPr lang="en-US" sz="2400" dirty="0"/>
              <a:t>: COGO</a:t>
            </a:r>
          </a:p>
          <a:p>
            <a:endParaRPr lang="en-US" sz="2400" dirty="0"/>
          </a:p>
          <a:p>
            <a:r>
              <a:rPr lang="en-US" sz="2400" dirty="0"/>
              <a:t>Documentation content with concepts and code snippets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B8B0B45-9839-5276-4520-DBA3B91ECF50}"/>
              </a:ext>
            </a:extLst>
          </p:cNvPr>
          <p:cNvSpPr txBox="1">
            <a:spLocks/>
          </p:cNvSpPr>
          <p:nvPr/>
        </p:nvSpPr>
        <p:spPr>
          <a:xfrm>
            <a:off x="808974" y="6138564"/>
            <a:ext cx="10581947" cy="276999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0" indent="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0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https://link.esri.com/26devtech-demo-theater/AGP-1142-arcgis-pro-sdk-for-net-pro-concepts-cogo</a:t>
            </a:r>
          </a:p>
        </p:txBody>
      </p:sp>
    </p:spTree>
    <p:extLst>
      <p:ext uri="{BB962C8B-B14F-4D97-AF65-F5344CB8AC3E}">
        <p14:creationId xmlns:p14="http://schemas.microsoft.com/office/powerpoint/2010/main" val="4087034544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SDK”</a:t>
            </a:r>
            <a:endParaRPr lang="en-US" sz="2400" dirty="0"/>
          </a:p>
          <a:p>
            <a:pPr lvl="1"/>
            <a:endParaRPr lang="en-US" sz="2200" dirty="0"/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1237599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689863"/>
              </p:ext>
            </p:extLst>
          </p:nvPr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Patterns of Extensibility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Introduction to Editing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effectLst/>
                        </a:rPr>
                        <a:t>ArcGIS Pro SDK for .NET: Intermediate Editing</a:t>
                      </a:r>
                      <a:endParaRPr lang="en-US" sz="1400" strike="dblStrike" kern="100" baseline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Working with DAML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strike="dblStrike" kern="100" baseline="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strike="dblStrike" kern="100" baseline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dblStrike" kern="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background with colorful shapes&#10;&#10;AI-generated content may be incorrect.">
            <a:extLst>
              <a:ext uri="{FF2B5EF4-FFF2-40B4-BE49-F238E27FC236}">
                <a16:creationId xmlns:a16="http://schemas.microsoft.com/office/drawing/2014/main" id="{121ECF44-9324-DC8F-659B-FC0CCDD55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23186"/>
      </p:ext>
    </p:extLst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FB3BE3-5307-0E44-B37E-F09330B6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514855884"/>
      </p:ext>
    </p:extLst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FEBAF-5CEB-4F80-4728-28BFF8AC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CE0F8-B20E-783E-2AC3-B53846E7B497}"/>
              </a:ext>
            </a:extLst>
          </p:cNvPr>
          <p:cNvSpPr txBox="1"/>
          <p:nvPr/>
        </p:nvSpPr>
        <p:spPr>
          <a:xfrm>
            <a:off x="7576329" y="6907228"/>
            <a:ext cx="4388629" cy="203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All Adobe Stock images are © 2026 Adobe Stock.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9650002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253EB1-9261-94E0-2E7B-1F2DBBFB59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[Add section title]</a:t>
            </a:r>
          </a:p>
        </p:txBody>
      </p:sp>
    </p:spTree>
    <p:extLst>
      <p:ext uri="{BB962C8B-B14F-4D97-AF65-F5344CB8AC3E}">
        <p14:creationId xmlns:p14="http://schemas.microsoft.com/office/powerpoint/2010/main" val="291025399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F658187E-6739-B84C-8E95-E857F4FC8E7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7200" y="-457200"/>
            <a:ext cx="10369296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Arial"/>
              </a:rPr>
              <a:t>Change log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648AA1-E8A2-0144-90A7-A8C8AE71A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4359" y="0"/>
            <a:ext cx="12208328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venir LT Std 55 Roman" panose="020B0503020203020204" pitchFamily="34" charset="0"/>
              <a:ea typeface="ＭＳ Ｐゴシック" pitchFamily="16" charset="-128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770684-B3CB-17CE-027D-AF9C2FC34E20}"/>
              </a:ext>
            </a:extLst>
          </p:cNvPr>
          <p:cNvGraphicFramePr>
            <a:graphicFrameLocks noGrp="1"/>
          </p:cNvGraphicFramePr>
          <p:nvPr/>
        </p:nvGraphicFramePr>
        <p:xfrm>
          <a:off x="1124712" y="1695026"/>
          <a:ext cx="9948672" cy="201947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81988">
                  <a:extLst>
                    <a:ext uri="{9D8B030D-6E8A-4147-A177-3AD203B41FA5}">
                      <a16:colId xmlns:a16="http://schemas.microsoft.com/office/drawing/2014/main" val="1379434885"/>
                    </a:ext>
                  </a:extLst>
                </a:gridCol>
                <a:gridCol w="8266684">
                  <a:extLst>
                    <a:ext uri="{9D8B030D-6E8A-4147-A177-3AD203B41FA5}">
                      <a16:colId xmlns:a16="http://schemas.microsoft.com/office/drawing/2014/main" val="291223901"/>
                    </a:ext>
                  </a:extLst>
                </a:gridCol>
              </a:tblGrid>
              <a:tr h="536110">
                <a:tc>
                  <a:txBody>
                    <a:bodyPr/>
                    <a:lstStyle/>
                    <a:p>
                      <a:r>
                        <a:rPr lang="en-US" dirty="0"/>
                        <a:t>Date</a:t>
                      </a:r>
                    </a:p>
                  </a:txBody>
                  <a:tcPr anchor="ctr">
                    <a:solidFill>
                      <a:srgbClr val="31340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Change(s)</a:t>
                      </a:r>
                    </a:p>
                  </a:txBody>
                  <a:tcPr anchor="ctr">
                    <a:solidFill>
                      <a:srgbClr val="3134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954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699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029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427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0394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65A8DFEB-71A3-906B-45CD-42D7544B5BFF}"/>
              </a:ext>
            </a:extLst>
          </p:cNvPr>
          <p:cNvSpPr/>
          <p:nvPr/>
        </p:nvSpPr>
        <p:spPr bwMode="auto">
          <a:xfrm flipH="1">
            <a:off x="-4359" y="0"/>
            <a:ext cx="12197010" cy="100661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Avenir LT Std 55 Roman" panose="020B0503020203020204" pitchFamily="34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EE94D27F-D669-E195-04B6-3DC69F4B04E1}"/>
              </a:ext>
            </a:extLst>
          </p:cNvPr>
          <p:cNvSpPr txBox="1">
            <a:spLocks/>
          </p:cNvSpPr>
          <p:nvPr/>
        </p:nvSpPr>
        <p:spPr>
          <a:xfrm>
            <a:off x="685800" y="457200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15875" algn="ctr">
              <a:lnSpc>
                <a:spcPts val="2400"/>
              </a:lnSpc>
              <a:spcBef>
                <a:spcPts val="1200"/>
              </a:spcBef>
            </a:pPr>
            <a:r>
              <a:rPr lang="en-US" sz="2799" spc="250" dirty="0">
                <a:solidFill>
                  <a:schemeClr val="accent3"/>
                </a:solidFill>
              </a:rPr>
              <a:t>&gt;&gt;&gt;&gt;&gt;</a:t>
            </a:r>
            <a:r>
              <a:rPr lang="en-US" sz="2800" spc="100" dirty="0">
                <a:ea typeface="Avenir LT Std 45 Book" charset="0"/>
                <a:cs typeface="Avenir LT Std 45 Book" charset="0"/>
              </a:rPr>
              <a:t>  </a:t>
            </a:r>
            <a:r>
              <a:rPr lang="en-US" sz="2799" spc="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Change log   </a:t>
            </a:r>
            <a:r>
              <a:rPr lang="en-US" sz="2799" spc="250" dirty="0">
                <a:solidFill>
                  <a:schemeClr val="accent3"/>
                </a:solidFill>
              </a:rPr>
              <a:t>&lt;&lt;&lt;&lt;&lt;</a:t>
            </a:r>
          </a:p>
        </p:txBody>
      </p:sp>
    </p:spTree>
    <p:extLst>
      <p:ext uri="{BB962C8B-B14F-4D97-AF65-F5344CB8AC3E}">
        <p14:creationId xmlns:p14="http://schemas.microsoft.com/office/powerpoint/2010/main" val="2320961474"/>
      </p:ext>
    </p:extLst>
  </p:cSld>
  <p:clrMapOvr>
    <a:masterClrMapping/>
  </p:clrMapOvr>
  <p:transition spd="med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5AB6C-6C54-343E-5763-33545A0402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C9AC249-CECA-041F-F9D4-56F0359501D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</p:spTree>
    <p:extLst>
      <p:ext uri="{BB962C8B-B14F-4D97-AF65-F5344CB8AC3E}">
        <p14:creationId xmlns:p14="http://schemas.microsoft.com/office/powerpoint/2010/main" val="2025612673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A45E6C4-980A-1548-09BC-4C12ED94ED7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856066"/>
      </p:ext>
    </p:extLst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22162-A380-0D4A-9149-9F42305A2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304" y="1990427"/>
            <a:ext cx="10367433" cy="1477328"/>
          </a:xfrm>
        </p:spPr>
        <p:txBody>
          <a:bodyPr/>
          <a:lstStyle/>
          <a:p>
            <a:r>
              <a:rPr lang="en-US" dirty="0"/>
              <a:t>[Add big word]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DD50B-B17C-E71B-6818-473203FFDE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2304" y="3467761"/>
            <a:ext cx="10367433" cy="615553"/>
          </a:xfrm>
        </p:spPr>
        <p:txBody>
          <a:bodyPr/>
          <a:lstStyle/>
          <a:p>
            <a:r>
              <a:rPr lang="en-US" dirty="0"/>
              <a:t>[Add smaller word]</a:t>
            </a:r>
          </a:p>
        </p:txBody>
      </p:sp>
    </p:spTree>
    <p:extLst>
      <p:ext uri="{BB962C8B-B14F-4D97-AF65-F5344CB8AC3E}">
        <p14:creationId xmlns:p14="http://schemas.microsoft.com/office/powerpoint/2010/main" val="252109172"/>
      </p:ext>
    </p:extLst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C57B6-B298-FD2C-F7CE-F12785AB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4" y="2625441"/>
            <a:ext cx="7315200" cy="461665"/>
          </a:xfrm>
        </p:spPr>
        <p:txBody>
          <a:bodyPr/>
          <a:lstStyle/>
          <a:p>
            <a:r>
              <a:rPr lang="en-US" dirty="0"/>
              <a:t>[Add “Quote”]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B6FA0-D75C-60C2-4255-DFDE3E2870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2284" y="3683197"/>
            <a:ext cx="7315200" cy="400110"/>
          </a:xfrm>
        </p:spPr>
        <p:txBody>
          <a:bodyPr/>
          <a:lstStyle/>
          <a:p>
            <a:r>
              <a:rPr lang="en-US" dirty="0"/>
              <a:t>[Name]</a:t>
            </a:r>
          </a:p>
        </p:txBody>
      </p:sp>
    </p:spTree>
    <p:extLst>
      <p:ext uri="{BB962C8B-B14F-4D97-AF65-F5344CB8AC3E}">
        <p14:creationId xmlns:p14="http://schemas.microsoft.com/office/powerpoint/2010/main" val="682418936"/>
      </p:ext>
    </p:extLst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4DC7E2-2D09-9333-92AE-DC6A99F47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5A131B-2C35-8A1A-7F0C-CFCEF6BB4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[Add demo title]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B63392E-2786-5802-4D26-46EEA42353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607053"/>
      </p:ext>
    </p:extLst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739D0-6280-1EE3-6AEF-3C7F3B64D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04259B-D42A-E14C-263A-89E93D0549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A45899-95BC-0C4D-6540-2DFEA54C9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02EDF469-E8D6-19DA-A0E5-8E4B0FB896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</p:spTree>
    <p:extLst>
      <p:ext uri="{BB962C8B-B14F-4D97-AF65-F5344CB8AC3E}">
        <p14:creationId xmlns:p14="http://schemas.microsoft.com/office/powerpoint/2010/main" val="1485254532"/>
      </p:ext>
    </p:extLst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C07AE-05B4-943C-14E8-A1BD9F181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4D3E8-A3D5-9391-7F47-B7EF6259F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9C6D78-7AE9-1700-F2EC-7B88E55A1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3DBCDBEE-AD60-2410-EA27-49A4EDA8A7C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</a:p>
          <a:p>
            <a:pPr lvl="1"/>
            <a:r>
              <a:rPr lang="en-US" dirty="0"/>
              <a:t>[Add description]</a:t>
            </a:r>
          </a:p>
          <a:p>
            <a:endParaRPr lang="en-US" dirty="0"/>
          </a:p>
          <a:p>
            <a:r>
              <a:rPr lang="en-US" dirty="0"/>
              <a:t>[Add subtopic]</a:t>
            </a:r>
          </a:p>
          <a:p>
            <a:pPr marL="404495" lvl="1"/>
            <a:r>
              <a:rPr lang="en-US" dirty="0">
                <a:solidFill>
                  <a:srgbClr val="FFFF96"/>
                </a:solidFill>
                <a:latin typeface="Consolas" panose="020B0609020204030204" pitchFamily="49" charset="0"/>
              </a:rPr>
              <a:t>[Add code]</a:t>
            </a: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404495" lvl="1"/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  <a:p>
            <a:pPr marL="283845" lvl="1" indent="0">
              <a:buNone/>
            </a:pPr>
            <a:endParaRPr lang="en-US" dirty="0">
              <a:solidFill>
                <a:srgbClr val="6A8759"/>
              </a:solidFill>
              <a:highlight>
                <a:srgbClr val="000000"/>
              </a:highlight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2089158263"/>
      </p:ext>
    </p:extLst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C835C-FFDC-40C3-0E0E-0F952DA3C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813DC14-5268-1CBE-8E6E-323F462C1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CC6927F-DBCC-191D-F78C-369B176CA6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7" name="Picture 6" descr="A qr code with a logo&#10;&#10;Description automatically generated">
            <a:extLst>
              <a:ext uri="{FF2B5EF4-FFF2-40B4-BE49-F238E27FC236}">
                <a16:creationId xmlns:a16="http://schemas.microsoft.com/office/drawing/2014/main" id="{09DD5427-00A3-4F1B-EC84-35C043148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2514600"/>
            <a:ext cx="3657600" cy="3657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CB25E4-0368-B80C-D755-CD43A69B55A6}"/>
              </a:ext>
            </a:extLst>
          </p:cNvPr>
          <p:cNvSpPr txBox="1"/>
          <p:nvPr/>
        </p:nvSpPr>
        <p:spPr>
          <a:xfrm>
            <a:off x="7619998" y="2126655"/>
            <a:ext cx="3657601" cy="37894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shortened URL]</a:t>
            </a:r>
            <a:endParaRPr lang="en-US" dirty="0"/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2C14F587-6817-5F70-3CA2-FF6882D4EB1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5181600" cy="3427413"/>
          </a:xfrm>
        </p:spPr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69888"/>
      </p:ext>
    </p:extLst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DA146-D40E-6242-A4A9-803BF6BCB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35C305-4095-16EC-5935-ACCB8E6F0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070D9-0598-3D38-7464-E10E17E0A9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BBF7D2-729C-AFFA-7664-BEFA704E2B2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acknowledgment]</a:t>
            </a:r>
          </a:p>
          <a:p>
            <a:r>
              <a:rPr lang="en-US" dirty="0"/>
              <a:t>[Add acknowledgment]</a:t>
            </a:r>
          </a:p>
          <a:p>
            <a:r>
              <a:rPr lang="en-US" dirty="0"/>
              <a:t>[Add acknowledgment]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D3C13B5-B022-809C-FD94-932AC489F7CB}"/>
              </a:ext>
            </a:extLst>
          </p:cNvPr>
          <p:cNvSpPr txBox="1"/>
          <p:nvPr/>
        </p:nvSpPr>
        <p:spPr>
          <a:xfrm>
            <a:off x="0" y="6491335"/>
            <a:ext cx="4830421" cy="366665"/>
          </a:xfrm>
          <a:prstGeom prst="rect">
            <a:avLst/>
          </a:prstGeom>
          <a:noFill/>
          <a:effectLst/>
        </p:spPr>
        <p:txBody>
          <a:bodyPr wrap="square" lIns="228600" tIns="0" rIns="228600" bIns="228600" rtlCol="0" anchor="b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en-US" sz="1050" dirty="0">
                <a:solidFill>
                  <a:schemeClr val="tx1">
                    <a:lumMod val="75000"/>
                  </a:schemeClr>
                </a:solidFill>
              </a:rPr>
              <a:t>Source: [add source information]</a:t>
            </a:r>
            <a:endParaRPr lang="en-US" sz="1050" dirty="0">
              <a:solidFill>
                <a:schemeClr val="tx1">
                  <a:lumMod val="75000"/>
                </a:schemeClr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603610"/>
      </p:ext>
    </p:extLst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AFB7D-9D81-9109-DC2B-7676A1A3B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A88E1E77-D278-099E-7DBF-ADE24215B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suggestions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BFA462C-7477-BADE-98E2-3704CA548E8A}"/>
              </a:ext>
            </a:extLst>
          </p:cNvPr>
          <p:cNvGrpSpPr/>
          <p:nvPr/>
        </p:nvGrpSpPr>
        <p:grpSpPr>
          <a:xfrm>
            <a:off x="1" y="5455628"/>
            <a:ext cx="6041168" cy="750013"/>
            <a:chOff x="1" y="4855666"/>
            <a:chExt cx="6041168" cy="75001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B77BCE-01FD-FBAE-DF3F-A3F0F2990F41}"/>
                </a:ext>
              </a:extLst>
            </p:cNvPr>
            <p:cNvSpPr/>
            <p:nvPr/>
          </p:nvSpPr>
          <p:spPr bwMode="auto">
            <a:xfrm>
              <a:off x="1" y="4855666"/>
              <a:ext cx="6041168" cy="750013"/>
            </a:xfrm>
            <a:prstGeom prst="rect">
              <a:avLst/>
            </a:prstGeom>
            <a:gradFill flip="none" rotWithShape="1">
              <a:gsLst>
                <a:gs pos="0">
                  <a:srgbClr val="042D51">
                    <a:alpha val="0"/>
                  </a:srgbClr>
                </a:gs>
                <a:gs pos="57000">
                  <a:srgbClr val="063363">
                    <a:lumMod val="69000"/>
                  </a:srgbClr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E6C9EB-7692-8B42-15D9-2944E2CB9028}"/>
                </a:ext>
              </a:extLst>
            </p:cNvPr>
            <p:cNvSpPr txBox="1"/>
            <p:nvPr/>
          </p:nvSpPr>
          <p:spPr>
            <a:xfrm>
              <a:off x="685801" y="4975124"/>
              <a:ext cx="2731079" cy="57449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eaLnBrk="0" hangingPunct="0">
                <a:lnSpc>
                  <a:spcPts val="1800"/>
                </a:lnSpc>
              </a:pPr>
              <a:r>
                <a:rPr lang="en-US" sz="1400" b="1" dirty="0"/>
                <a:t>Use copy/paste formatting </a:t>
              </a:r>
            </a:p>
            <a:p>
              <a:pPr algn="r" eaLnBrk="0" hangingPunct="0">
                <a:lnSpc>
                  <a:spcPts val="1800"/>
                </a:lnSpc>
              </a:pPr>
              <a:r>
                <a:rPr lang="en-US" sz="1200" dirty="0">
                  <a:solidFill>
                    <a:schemeClr val="accent4"/>
                  </a:solidFill>
                </a:rPr>
                <a:t>to apply these color options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7C4CED7-52CD-B97E-BAB7-5CEA0831F38E}"/>
              </a:ext>
            </a:extLst>
          </p:cNvPr>
          <p:cNvSpPr txBox="1"/>
          <p:nvPr/>
        </p:nvSpPr>
        <p:spPr>
          <a:xfrm>
            <a:off x="1603543" y="6280944"/>
            <a:ext cx="6749512" cy="3511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1100" dirty="0">
                <a:ea typeface="+mn-ea"/>
                <a:cs typeface="+mn-cs"/>
              </a:rPr>
              <a:t>For additional diagram options, see the </a:t>
            </a:r>
            <a:r>
              <a:rPr lang="en-US" sz="1100" i="1" dirty="0">
                <a:ea typeface="+mn-ea"/>
                <a:cs typeface="+mn-cs"/>
                <a:hlinkClick r:id="rId3"/>
              </a:rPr>
              <a:t>Diagrams, Tables, and Timelines template</a:t>
            </a:r>
            <a:r>
              <a:rPr lang="en-US" sz="1100" dirty="0">
                <a:ea typeface="+mn-ea"/>
                <a:cs typeface="+mn-cs"/>
                <a:hlinkClick r:id="rId3"/>
              </a:rPr>
              <a:t> </a:t>
            </a:r>
            <a:endParaRPr lang="en-US" sz="1100" dirty="0">
              <a:ea typeface="+mn-ea"/>
              <a:cs typeface="+mn-cs"/>
            </a:endParaRPr>
          </a:p>
        </p:txBody>
      </p:sp>
      <p:graphicFrame>
        <p:nvGraphicFramePr>
          <p:cNvPr id="45" name="Diagram 44">
            <a:extLst>
              <a:ext uri="{FF2B5EF4-FFF2-40B4-BE49-F238E27FC236}">
                <a16:creationId xmlns:a16="http://schemas.microsoft.com/office/drawing/2014/main" id="{88C89110-2E6C-5DA8-C5F3-7BB2EBF0F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029084"/>
              </p:ext>
            </p:extLst>
          </p:nvPr>
        </p:nvGraphicFramePr>
        <p:xfrm>
          <a:off x="685801" y="2539176"/>
          <a:ext cx="3290207" cy="2358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2">
            <a:extLst>
              <a:ext uri="{FF2B5EF4-FFF2-40B4-BE49-F238E27FC236}">
                <a16:creationId xmlns:a16="http://schemas.microsoft.com/office/drawing/2014/main" id="{CBDC5E03-A5F2-6A71-F298-F5CBD27D129D}"/>
              </a:ext>
            </a:extLst>
          </p:cNvPr>
          <p:cNvSpPr/>
          <p:nvPr/>
        </p:nvSpPr>
        <p:spPr bwMode="auto">
          <a:xfrm>
            <a:off x="6843193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sp>
        <p:nvSpPr>
          <p:cNvPr id="8" name="Rectangle 62">
            <a:extLst>
              <a:ext uri="{FF2B5EF4-FFF2-40B4-BE49-F238E27FC236}">
                <a16:creationId xmlns:a16="http://schemas.microsoft.com/office/drawing/2014/main" id="{67523925-CAA9-E289-7451-D660619CD5C0}"/>
              </a:ext>
            </a:extLst>
          </p:cNvPr>
          <p:cNvSpPr/>
          <p:nvPr/>
        </p:nvSpPr>
        <p:spPr bwMode="auto">
          <a:xfrm>
            <a:off x="8437993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292FBAC-4EA9-96FF-48AF-F5B9E8B8788F}"/>
              </a:ext>
            </a:extLst>
          </p:cNvPr>
          <p:cNvCxnSpPr>
            <a:cxnSpLocks/>
            <a:stCxn id="8" idx="14"/>
            <a:endCxn id="7" idx="6"/>
          </p:cNvCxnSpPr>
          <p:nvPr/>
        </p:nvCxnSpPr>
        <p:spPr bwMode="auto">
          <a:xfrm flipH="1" flipV="1">
            <a:off x="8109237" y="2540885"/>
            <a:ext cx="329627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D83D8F-A100-AEE2-DD54-AB7E876E8193}"/>
              </a:ext>
            </a:extLst>
          </p:cNvPr>
          <p:cNvCxnSpPr>
            <a:cxnSpLocks/>
            <a:stCxn id="12" idx="14"/>
            <a:endCxn id="8" idx="6"/>
          </p:cNvCxnSpPr>
          <p:nvPr/>
        </p:nvCxnSpPr>
        <p:spPr bwMode="auto">
          <a:xfrm flipH="1" flipV="1">
            <a:off x="9704037" y="2540885"/>
            <a:ext cx="310408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Rectangle 62">
            <a:extLst>
              <a:ext uri="{FF2B5EF4-FFF2-40B4-BE49-F238E27FC236}">
                <a16:creationId xmlns:a16="http://schemas.microsoft.com/office/drawing/2014/main" id="{2D8E1419-A3CE-1096-4EBA-0BE1C9B33600}"/>
              </a:ext>
            </a:extLst>
          </p:cNvPr>
          <p:cNvSpPr/>
          <p:nvPr/>
        </p:nvSpPr>
        <p:spPr bwMode="auto">
          <a:xfrm>
            <a:off x="10013574" y="2200776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535110F-206D-1862-4E1D-A9EC0A9F4E8A}"/>
              </a:ext>
            </a:extLst>
          </p:cNvPr>
          <p:cNvCxnSpPr>
            <a:cxnSpLocks/>
            <a:endCxn id="12" idx="6"/>
          </p:cNvCxnSpPr>
          <p:nvPr/>
        </p:nvCxnSpPr>
        <p:spPr bwMode="auto">
          <a:xfrm flipH="1">
            <a:off x="11279618" y="2540885"/>
            <a:ext cx="315106" cy="0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1DB71B3-9574-7DA9-A03F-339AA7B9C567}"/>
              </a:ext>
            </a:extLst>
          </p:cNvPr>
          <p:cNvSpPr/>
          <p:nvPr/>
        </p:nvSpPr>
        <p:spPr bwMode="auto">
          <a:xfrm>
            <a:off x="4290112" y="5569726"/>
            <a:ext cx="292608" cy="292608"/>
          </a:xfrm>
          <a:prstGeom prst="rect">
            <a:avLst/>
          </a:prstGeom>
          <a:solidFill>
            <a:srgbClr val="1C71BE"/>
          </a:solidFill>
          <a:ln w="9525" cap="flat" cmpd="sng" algn="ctr">
            <a:solidFill>
              <a:srgbClr val="FFFFFF">
                <a:alpha val="50000"/>
              </a:srgbClr>
            </a:solidFill>
            <a:prstDash val="solid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b="1" dirty="0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85199A3-4D4B-44ED-897A-EC22107211C4}"/>
              </a:ext>
            </a:extLst>
          </p:cNvPr>
          <p:cNvSpPr/>
          <p:nvPr/>
        </p:nvSpPr>
        <p:spPr bwMode="auto">
          <a:xfrm>
            <a:off x="4656145" y="5569726"/>
            <a:ext cx="292608" cy="292608"/>
          </a:xfrm>
          <a:prstGeom prst="rect">
            <a:avLst/>
          </a:prstGeom>
          <a:solidFill>
            <a:srgbClr val="21A4A3"/>
          </a:solidFill>
          <a:ln w="9525" cap="flat" cmpd="sng" algn="ctr">
            <a:solidFill>
              <a:schemeClr val="tx1">
                <a:alpha val="50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rtlCol="0" anchor="ctr" anchorCtr="1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chemeClr val="lt1"/>
              </a:solidFill>
            </a:endParaRPr>
          </a:p>
        </p:txBody>
      </p:sp>
      <p:grpSp>
        <p:nvGrpSpPr>
          <p:cNvPr id="28" name="Group 27" hidden="1">
            <a:extLst>
              <a:ext uri="{FF2B5EF4-FFF2-40B4-BE49-F238E27FC236}">
                <a16:creationId xmlns:a16="http://schemas.microsoft.com/office/drawing/2014/main" id="{0833B519-3E4F-74C7-EF79-559EA15FFFB0}"/>
              </a:ext>
            </a:extLst>
          </p:cNvPr>
          <p:cNvGrpSpPr/>
          <p:nvPr/>
        </p:nvGrpSpPr>
        <p:grpSpPr>
          <a:xfrm>
            <a:off x="0" y="5669280"/>
            <a:ext cx="7095744" cy="752321"/>
            <a:chOff x="0" y="4853365"/>
            <a:chExt cx="7095744" cy="75232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8D483D1-390B-9C28-00C9-0C7E912C8863}"/>
                </a:ext>
              </a:extLst>
            </p:cNvPr>
            <p:cNvSpPr/>
            <p:nvPr/>
          </p:nvSpPr>
          <p:spPr bwMode="auto">
            <a:xfrm>
              <a:off x="1" y="4855666"/>
              <a:ext cx="7095743" cy="750013"/>
            </a:xfrm>
            <a:prstGeom prst="rect">
              <a:avLst/>
            </a:prstGeom>
            <a:gradFill flip="none" rotWithShape="1">
              <a:gsLst>
                <a:gs pos="0">
                  <a:srgbClr val="042D51">
                    <a:alpha val="0"/>
                  </a:srgbClr>
                </a:gs>
                <a:gs pos="57000">
                  <a:srgbClr val="063363">
                    <a:lumMod val="69000"/>
                  </a:srgbClr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B2EBCF-D460-4693-27DD-345D45E42C8F}"/>
                </a:ext>
              </a:extLst>
            </p:cNvPr>
            <p:cNvSpPr txBox="1"/>
            <p:nvPr/>
          </p:nvSpPr>
          <p:spPr>
            <a:xfrm>
              <a:off x="685801" y="4975124"/>
              <a:ext cx="2731079" cy="57449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eaLnBrk="0" hangingPunct="0">
                <a:lnSpc>
                  <a:spcPts val="1800"/>
                </a:lnSpc>
              </a:pPr>
              <a:r>
                <a:rPr lang="en-US" sz="1400" b="1" dirty="0"/>
                <a:t>Use Copy/Paste Format </a:t>
              </a:r>
            </a:p>
            <a:p>
              <a:pPr algn="r" eaLnBrk="0" hangingPunct="0">
                <a:lnSpc>
                  <a:spcPts val="1800"/>
                </a:lnSpc>
              </a:pPr>
              <a:r>
                <a:rPr lang="en-US" sz="1200" dirty="0">
                  <a:solidFill>
                    <a:schemeClr val="accent4"/>
                  </a:solidFill>
                </a:rPr>
                <a:t>to Apply These Alternative Colors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E1C9137-E0B2-2668-A0A1-3DD00DDB2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60805"/>
              <a:ext cx="395555" cy="744877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32" name="Triangle 31">
              <a:extLst>
                <a:ext uri="{FF2B5EF4-FFF2-40B4-BE49-F238E27FC236}">
                  <a16:creationId xmlns:a16="http://schemas.microsoft.com/office/drawing/2014/main" id="{DC1B7DFB-CC51-82B5-8B97-AF5AD6E7D239}"/>
                </a:ext>
              </a:extLst>
            </p:cNvPr>
            <p:cNvSpPr/>
            <p:nvPr/>
          </p:nvSpPr>
          <p:spPr bwMode="auto">
            <a:xfrm rot="5400000">
              <a:off x="-182467" y="5043075"/>
              <a:ext cx="752321" cy="372902"/>
            </a:xfrm>
            <a:prstGeom prst="triangle">
              <a:avLst/>
            </a:prstGeom>
            <a:pattFill prst="wdUpDiag">
              <a:fgClr>
                <a:srgbClr val="FFC000"/>
              </a:fgClr>
              <a:bgClr>
                <a:srgbClr val="3E3F3F"/>
              </a:bgClr>
            </a:pattFill>
            <a:ln w="6350" cap="flat" cmpd="sng" algn="ctr">
              <a:noFill/>
              <a:prstDash val="solid"/>
              <a:round/>
              <a:headEnd type="none" w="med" len="med"/>
              <a:tailEnd type="triangle" w="med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kern="0" dirty="0">
                <a:ln w="76200" cmpd="sng">
                  <a:solidFill>
                    <a:prstClr val="white"/>
                  </a:solidFill>
                </a:ln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AFD6C32-D38C-AD0F-FE09-2D3D7BA10023}"/>
              </a:ext>
            </a:extLst>
          </p:cNvPr>
          <p:cNvSpPr txBox="1"/>
          <p:nvPr/>
        </p:nvSpPr>
        <p:spPr>
          <a:xfrm>
            <a:off x="3973242" y="5947103"/>
            <a:ext cx="1152144" cy="2207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/>
            <a:r>
              <a:rPr lang="en-US" sz="1100" dirty="0">
                <a:solidFill>
                  <a:schemeClr val="accent4"/>
                </a:solidFill>
                <a:ea typeface="+mn-ea"/>
                <a:cs typeface="+mn-cs"/>
              </a:rPr>
              <a:t>Solids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18C3577-B691-6033-5E3A-BBABBF20B4CF}"/>
              </a:ext>
            </a:extLst>
          </p:cNvPr>
          <p:cNvSpPr txBox="1"/>
          <p:nvPr/>
        </p:nvSpPr>
        <p:spPr>
          <a:xfrm>
            <a:off x="5628306" y="5947103"/>
            <a:ext cx="1152144" cy="22076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/>
            <a:r>
              <a:rPr lang="en-US" sz="1100" dirty="0">
                <a:solidFill>
                  <a:schemeClr val="accent4"/>
                </a:solidFill>
                <a:ea typeface="+mn-ea"/>
                <a:cs typeface="+mn-cs"/>
              </a:rPr>
              <a:t>Gradients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FBEBF-5879-6AF5-FD44-07818E465E75}"/>
              </a:ext>
            </a:extLst>
          </p:cNvPr>
          <p:cNvSpPr txBox="1"/>
          <p:nvPr/>
        </p:nvSpPr>
        <p:spPr>
          <a:xfrm>
            <a:off x="-1131376" y="5308169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dirty="0">
              <a:ea typeface="+mn-ea"/>
              <a:cs typeface="+mn-cs"/>
            </a:endParaRPr>
          </a:p>
        </p:txBody>
      </p:sp>
      <p:sp>
        <p:nvSpPr>
          <p:cNvPr id="43" name="Rectangle 62">
            <a:extLst>
              <a:ext uri="{FF2B5EF4-FFF2-40B4-BE49-F238E27FC236}">
                <a16:creationId xmlns:a16="http://schemas.microsoft.com/office/drawing/2014/main" id="{50994390-A0FD-9C03-B798-F4460F80AF2D}"/>
              </a:ext>
            </a:extLst>
          </p:cNvPr>
          <p:cNvSpPr/>
          <p:nvPr/>
        </p:nvSpPr>
        <p:spPr bwMode="auto">
          <a:xfrm>
            <a:off x="6843193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sp>
        <p:nvSpPr>
          <p:cNvPr id="44" name="Rectangle 62">
            <a:extLst>
              <a:ext uri="{FF2B5EF4-FFF2-40B4-BE49-F238E27FC236}">
                <a16:creationId xmlns:a16="http://schemas.microsoft.com/office/drawing/2014/main" id="{959CE032-9E91-FD4D-F8BD-CB6FCD20A381}"/>
              </a:ext>
            </a:extLst>
          </p:cNvPr>
          <p:cNvSpPr/>
          <p:nvPr/>
        </p:nvSpPr>
        <p:spPr bwMode="auto">
          <a:xfrm>
            <a:off x="8437993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E950578-8CD0-C17C-5F41-944E4E0F79F2}"/>
              </a:ext>
            </a:extLst>
          </p:cNvPr>
          <p:cNvCxnSpPr>
            <a:cxnSpLocks/>
            <a:stCxn id="44" idx="14"/>
            <a:endCxn id="43" idx="6"/>
          </p:cNvCxnSpPr>
          <p:nvPr/>
        </p:nvCxnSpPr>
        <p:spPr bwMode="auto">
          <a:xfrm flipH="1" flipV="1">
            <a:off x="8109237" y="3435564"/>
            <a:ext cx="329627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658B3B5-3535-85DF-83F1-6D111962CB2F}"/>
              </a:ext>
            </a:extLst>
          </p:cNvPr>
          <p:cNvCxnSpPr>
            <a:cxnSpLocks/>
            <a:stCxn id="48" idx="14"/>
            <a:endCxn id="44" idx="6"/>
          </p:cNvCxnSpPr>
          <p:nvPr/>
        </p:nvCxnSpPr>
        <p:spPr bwMode="auto">
          <a:xfrm flipH="1" flipV="1">
            <a:off x="9704037" y="3435564"/>
            <a:ext cx="310408" cy="497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8" name="Rectangle 62">
            <a:extLst>
              <a:ext uri="{FF2B5EF4-FFF2-40B4-BE49-F238E27FC236}">
                <a16:creationId xmlns:a16="http://schemas.microsoft.com/office/drawing/2014/main" id="{99F170DD-18F9-BB4E-FF6A-7C42E94D4DBA}"/>
              </a:ext>
            </a:extLst>
          </p:cNvPr>
          <p:cNvSpPr/>
          <p:nvPr/>
        </p:nvSpPr>
        <p:spPr bwMode="auto">
          <a:xfrm>
            <a:off x="10013574" y="3095455"/>
            <a:ext cx="1267200" cy="676801"/>
          </a:xfrm>
          <a:custGeom>
            <a:avLst/>
            <a:gdLst>
              <a:gd name="connsiteX0" fmla="*/ 0 w 2350157"/>
              <a:gd name="connsiteY0" fmla="*/ 0 h 1128728"/>
              <a:gd name="connsiteX1" fmla="*/ 2350157 w 2350157"/>
              <a:gd name="connsiteY1" fmla="*/ 0 h 1128728"/>
              <a:gd name="connsiteX2" fmla="*/ 2350157 w 2350157"/>
              <a:gd name="connsiteY2" fmla="*/ 1128728 h 1128728"/>
              <a:gd name="connsiteX3" fmla="*/ 0 w 2350157"/>
              <a:gd name="connsiteY3" fmla="*/ 1128728 h 1128728"/>
              <a:gd name="connsiteX4" fmla="*/ 0 w 2350157"/>
              <a:gd name="connsiteY4" fmla="*/ 0 h 112872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0 w 2350157"/>
              <a:gd name="connsiteY4" fmla="*/ 1133169 h 1133169"/>
              <a:gd name="connsiteX5" fmla="*/ 0 w 2350157"/>
              <a:gd name="connsiteY5" fmla="*/ 4441 h 1133169"/>
              <a:gd name="connsiteX0" fmla="*/ 0 w 2350157"/>
              <a:gd name="connsiteY0" fmla="*/ 4441 h 1157288"/>
              <a:gd name="connsiteX1" fmla="*/ 1861582 w 2350157"/>
              <a:gd name="connsiteY1" fmla="*/ 0 h 1157288"/>
              <a:gd name="connsiteX2" fmla="*/ 2350157 w 2350157"/>
              <a:gd name="connsiteY2" fmla="*/ 4441 h 1157288"/>
              <a:gd name="connsiteX3" fmla="*/ 2350157 w 2350157"/>
              <a:gd name="connsiteY3" fmla="*/ 1133169 h 1157288"/>
              <a:gd name="connsiteX4" fmla="*/ 1847295 w 2350157"/>
              <a:gd name="connsiteY4" fmla="*/ 1157288 h 1157288"/>
              <a:gd name="connsiteX5" fmla="*/ 0 w 2350157"/>
              <a:gd name="connsiteY5" fmla="*/ 1133169 h 1157288"/>
              <a:gd name="connsiteX6" fmla="*/ 0 w 2350157"/>
              <a:gd name="connsiteY6" fmla="*/ 4441 h 1157288"/>
              <a:gd name="connsiteX0" fmla="*/ 0 w 2350157"/>
              <a:gd name="connsiteY0" fmla="*/ 4441 h 1133169"/>
              <a:gd name="connsiteX1" fmla="*/ 1861582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99218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0 h 1128728"/>
              <a:gd name="connsiteX1" fmla="*/ 1768036 w 2350157"/>
              <a:gd name="connsiteY1" fmla="*/ 7183 h 1128728"/>
              <a:gd name="connsiteX2" fmla="*/ 2350157 w 2350157"/>
              <a:gd name="connsiteY2" fmla="*/ 0 h 1128728"/>
              <a:gd name="connsiteX3" fmla="*/ 2350157 w 2350157"/>
              <a:gd name="connsiteY3" fmla="*/ 1128728 h 1128728"/>
              <a:gd name="connsiteX4" fmla="*/ 1818720 w 2350157"/>
              <a:gd name="connsiteY4" fmla="*/ 1124272 h 1128728"/>
              <a:gd name="connsiteX5" fmla="*/ 0 w 2350157"/>
              <a:gd name="connsiteY5" fmla="*/ 1128728 h 1128728"/>
              <a:gd name="connsiteX6" fmla="*/ 0 w 2350157"/>
              <a:gd name="connsiteY6" fmla="*/ 0 h 1128728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4441 h 1133169"/>
              <a:gd name="connsiteX1" fmla="*/ 1730619 w 2350157"/>
              <a:gd name="connsiteY1" fmla="*/ 0 h 1133169"/>
              <a:gd name="connsiteX2" fmla="*/ 2350157 w 2350157"/>
              <a:gd name="connsiteY2" fmla="*/ 4441 h 1133169"/>
              <a:gd name="connsiteX3" fmla="*/ 2350157 w 2350157"/>
              <a:gd name="connsiteY3" fmla="*/ 1133169 h 1133169"/>
              <a:gd name="connsiteX4" fmla="*/ 1818720 w 2350157"/>
              <a:gd name="connsiteY4" fmla="*/ 1128713 h 1133169"/>
              <a:gd name="connsiteX5" fmla="*/ 0 w 2350157"/>
              <a:gd name="connsiteY5" fmla="*/ 1133169 h 1133169"/>
              <a:gd name="connsiteX6" fmla="*/ 0 w 2350157"/>
              <a:gd name="connsiteY6" fmla="*/ 4441 h 1133169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228 h 1128956"/>
              <a:gd name="connsiteX1" fmla="*/ 1730619 w 2350157"/>
              <a:gd name="connsiteY1" fmla="*/ 3536 h 1128956"/>
              <a:gd name="connsiteX2" fmla="*/ 2350157 w 2350157"/>
              <a:gd name="connsiteY2" fmla="*/ 228 h 1128956"/>
              <a:gd name="connsiteX3" fmla="*/ 2350157 w 2350157"/>
              <a:gd name="connsiteY3" fmla="*/ 1128956 h 1128956"/>
              <a:gd name="connsiteX4" fmla="*/ 1818720 w 2350157"/>
              <a:gd name="connsiteY4" fmla="*/ 1124500 h 1128956"/>
              <a:gd name="connsiteX5" fmla="*/ 0 w 2350157"/>
              <a:gd name="connsiteY5" fmla="*/ 1128956 h 1128956"/>
              <a:gd name="connsiteX6" fmla="*/ 0 w 2350157"/>
              <a:gd name="connsiteY6" fmla="*/ 228 h 1128956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818720 w 2350157"/>
              <a:gd name="connsiteY4" fmla="*/ 11248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40338"/>
              <a:gd name="connsiteX1" fmla="*/ 1743091 w 2350157"/>
              <a:gd name="connsiteY1" fmla="*/ 0 h 1140338"/>
              <a:gd name="connsiteX2" fmla="*/ 2350157 w 2350157"/>
              <a:gd name="connsiteY2" fmla="*/ 567 h 1140338"/>
              <a:gd name="connsiteX3" fmla="*/ 2350157 w 2350157"/>
              <a:gd name="connsiteY3" fmla="*/ 1129295 h 1140338"/>
              <a:gd name="connsiteX4" fmla="*/ 1812484 w 2350157"/>
              <a:gd name="connsiteY4" fmla="*/ 1140338 h 1140338"/>
              <a:gd name="connsiteX5" fmla="*/ 0 w 2350157"/>
              <a:gd name="connsiteY5" fmla="*/ 1129295 h 1140338"/>
              <a:gd name="connsiteX6" fmla="*/ 0 w 2350157"/>
              <a:gd name="connsiteY6" fmla="*/ 567 h 1140338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6463"/>
              <a:gd name="connsiteX1" fmla="*/ 1743091 w 2350157"/>
              <a:gd name="connsiteY1" fmla="*/ 0 h 1136463"/>
              <a:gd name="connsiteX2" fmla="*/ 2350157 w 2350157"/>
              <a:gd name="connsiteY2" fmla="*/ 567 h 1136463"/>
              <a:gd name="connsiteX3" fmla="*/ 2350157 w 2350157"/>
              <a:gd name="connsiteY3" fmla="*/ 1129295 h 1136463"/>
              <a:gd name="connsiteX4" fmla="*/ 1818721 w 2350157"/>
              <a:gd name="connsiteY4" fmla="*/ 1136463 h 1136463"/>
              <a:gd name="connsiteX5" fmla="*/ 0 w 2350157"/>
              <a:gd name="connsiteY5" fmla="*/ 1129295 h 1136463"/>
              <a:gd name="connsiteX6" fmla="*/ 0 w 2350157"/>
              <a:gd name="connsiteY6" fmla="*/ 567 h 1136463"/>
              <a:gd name="connsiteX0" fmla="*/ 0 w 2350157"/>
              <a:gd name="connsiteY0" fmla="*/ 567 h 1130025"/>
              <a:gd name="connsiteX1" fmla="*/ 1743091 w 2350157"/>
              <a:gd name="connsiteY1" fmla="*/ 0 h 1130025"/>
              <a:gd name="connsiteX2" fmla="*/ 2350157 w 2350157"/>
              <a:gd name="connsiteY2" fmla="*/ 567 h 1130025"/>
              <a:gd name="connsiteX3" fmla="*/ 2350157 w 2350157"/>
              <a:gd name="connsiteY3" fmla="*/ 1129295 h 1130025"/>
              <a:gd name="connsiteX4" fmla="*/ 1818721 w 2350157"/>
              <a:gd name="connsiteY4" fmla="*/ 1128714 h 1130025"/>
              <a:gd name="connsiteX5" fmla="*/ 0 w 2350157"/>
              <a:gd name="connsiteY5" fmla="*/ 1129295 h 1130025"/>
              <a:gd name="connsiteX6" fmla="*/ 0 w 2350157"/>
              <a:gd name="connsiteY6" fmla="*/ 567 h 113002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813611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88059 w 2350157"/>
              <a:gd name="connsiteY4" fmla="*/ 1122364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5064"/>
              <a:gd name="connsiteX1" fmla="*/ 1743091 w 2350157"/>
              <a:gd name="connsiteY1" fmla="*/ 0 h 1135064"/>
              <a:gd name="connsiteX2" fmla="*/ 2350157 w 2350157"/>
              <a:gd name="connsiteY2" fmla="*/ 567 h 1135064"/>
              <a:gd name="connsiteX3" fmla="*/ 2350157 w 2350157"/>
              <a:gd name="connsiteY3" fmla="*/ 1129295 h 1135064"/>
              <a:gd name="connsiteX4" fmla="*/ 1782948 w 2350157"/>
              <a:gd name="connsiteY4" fmla="*/ 1135064 h 1135064"/>
              <a:gd name="connsiteX5" fmla="*/ 0 w 2350157"/>
              <a:gd name="connsiteY5" fmla="*/ 1129295 h 1135064"/>
              <a:gd name="connsiteX6" fmla="*/ 0 w 2350157"/>
              <a:gd name="connsiteY6" fmla="*/ 567 h 1135064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29295"/>
              <a:gd name="connsiteX1" fmla="*/ 1743091 w 2350157"/>
              <a:gd name="connsiteY1" fmla="*/ 0 h 1129295"/>
              <a:gd name="connsiteX2" fmla="*/ 2350157 w 2350157"/>
              <a:gd name="connsiteY2" fmla="*/ 567 h 1129295"/>
              <a:gd name="connsiteX3" fmla="*/ 2350157 w 2350157"/>
              <a:gd name="connsiteY3" fmla="*/ 1129295 h 1129295"/>
              <a:gd name="connsiteX4" fmla="*/ 1762507 w 2350157"/>
              <a:gd name="connsiteY4" fmla="*/ 1125539 h 1129295"/>
              <a:gd name="connsiteX5" fmla="*/ 0 w 2350157"/>
              <a:gd name="connsiteY5" fmla="*/ 1129295 h 1129295"/>
              <a:gd name="connsiteX6" fmla="*/ 0 w 2350157"/>
              <a:gd name="connsiteY6" fmla="*/ 567 h 1129295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50157 w 2350157"/>
              <a:gd name="connsiteY3" fmla="*/ 1129295 h 1132088"/>
              <a:gd name="connsiteX4" fmla="*/ 1762507 w 2350157"/>
              <a:gd name="connsiteY4" fmla="*/ 1131889 h 1132088"/>
              <a:gd name="connsiteX5" fmla="*/ 0 w 2350157"/>
              <a:gd name="connsiteY5" fmla="*/ 1129295 h 1132088"/>
              <a:gd name="connsiteX6" fmla="*/ 0 w 2350157"/>
              <a:gd name="connsiteY6" fmla="*/ 567 h 1132088"/>
              <a:gd name="connsiteX0" fmla="*/ 0 w 2350157"/>
              <a:gd name="connsiteY0" fmla="*/ 567 h 1132088"/>
              <a:gd name="connsiteX1" fmla="*/ 1743091 w 2350157"/>
              <a:gd name="connsiteY1" fmla="*/ 0 h 1132088"/>
              <a:gd name="connsiteX2" fmla="*/ 2350157 w 2350157"/>
              <a:gd name="connsiteY2" fmla="*/ 567 h 1132088"/>
              <a:gd name="connsiteX3" fmla="*/ 2340533 w 2350157"/>
              <a:gd name="connsiteY3" fmla="*/ 574752 h 1132088"/>
              <a:gd name="connsiteX4" fmla="*/ 2350157 w 2350157"/>
              <a:gd name="connsiteY4" fmla="*/ 1129295 h 1132088"/>
              <a:gd name="connsiteX5" fmla="*/ 1762507 w 2350157"/>
              <a:gd name="connsiteY5" fmla="*/ 1131889 h 1132088"/>
              <a:gd name="connsiteX6" fmla="*/ 0 w 2350157"/>
              <a:gd name="connsiteY6" fmla="*/ 1129295 h 1132088"/>
              <a:gd name="connsiteX7" fmla="*/ 0 w 2350157"/>
              <a:gd name="connsiteY7" fmla="*/ 567 h 1132088"/>
              <a:gd name="connsiteX0" fmla="*/ 17049 w 2367206"/>
              <a:gd name="connsiteY0" fmla="*/ 567 h 1132088"/>
              <a:gd name="connsiteX1" fmla="*/ 1760140 w 2367206"/>
              <a:gd name="connsiteY1" fmla="*/ 0 h 1132088"/>
              <a:gd name="connsiteX2" fmla="*/ 2367206 w 2367206"/>
              <a:gd name="connsiteY2" fmla="*/ 567 h 1132088"/>
              <a:gd name="connsiteX3" fmla="*/ 2357582 w 2367206"/>
              <a:gd name="connsiteY3" fmla="*/ 574752 h 1132088"/>
              <a:gd name="connsiteX4" fmla="*/ 2367206 w 2367206"/>
              <a:gd name="connsiteY4" fmla="*/ 1129295 h 1132088"/>
              <a:gd name="connsiteX5" fmla="*/ 1779556 w 2367206"/>
              <a:gd name="connsiteY5" fmla="*/ 1131889 h 1132088"/>
              <a:gd name="connsiteX6" fmla="*/ 17049 w 2367206"/>
              <a:gd name="connsiteY6" fmla="*/ 1129295 h 1132088"/>
              <a:gd name="connsiteX7" fmla="*/ 0 w 2367206"/>
              <a:gd name="connsiteY7" fmla="*/ 574752 h 1132088"/>
              <a:gd name="connsiteX8" fmla="*/ 17049 w 2367206"/>
              <a:gd name="connsiteY8" fmla="*/ 567 h 1132088"/>
              <a:gd name="connsiteX0" fmla="*/ 3804 w 2353961"/>
              <a:gd name="connsiteY0" fmla="*/ 567 h 1132088"/>
              <a:gd name="connsiteX1" fmla="*/ 1746895 w 2353961"/>
              <a:gd name="connsiteY1" fmla="*/ 0 h 1132088"/>
              <a:gd name="connsiteX2" fmla="*/ 2353961 w 2353961"/>
              <a:gd name="connsiteY2" fmla="*/ 567 h 1132088"/>
              <a:gd name="connsiteX3" fmla="*/ 2344337 w 2353961"/>
              <a:gd name="connsiteY3" fmla="*/ 574752 h 1132088"/>
              <a:gd name="connsiteX4" fmla="*/ 2353961 w 2353961"/>
              <a:gd name="connsiteY4" fmla="*/ 1129295 h 1132088"/>
              <a:gd name="connsiteX5" fmla="*/ 1766311 w 2353961"/>
              <a:gd name="connsiteY5" fmla="*/ 1131889 h 1132088"/>
              <a:gd name="connsiteX6" fmla="*/ 3804 w 2353961"/>
              <a:gd name="connsiteY6" fmla="*/ 1129295 h 1132088"/>
              <a:gd name="connsiteX7" fmla="*/ 0 w 2353961"/>
              <a:gd name="connsiteY7" fmla="*/ 581632 h 1132088"/>
              <a:gd name="connsiteX8" fmla="*/ 3804 w 2353961"/>
              <a:gd name="connsiteY8" fmla="*/ 567 h 1132088"/>
              <a:gd name="connsiteX0" fmla="*/ 3804 w 2356474"/>
              <a:gd name="connsiteY0" fmla="*/ 567 h 1132088"/>
              <a:gd name="connsiteX1" fmla="*/ 1746895 w 2356474"/>
              <a:gd name="connsiteY1" fmla="*/ 0 h 1132088"/>
              <a:gd name="connsiteX2" fmla="*/ 2353961 w 2356474"/>
              <a:gd name="connsiteY2" fmla="*/ 567 h 1132088"/>
              <a:gd name="connsiteX3" fmla="*/ 2356474 w 2356474"/>
              <a:gd name="connsiteY3" fmla="*/ 574752 h 1132088"/>
              <a:gd name="connsiteX4" fmla="*/ 2353961 w 2356474"/>
              <a:gd name="connsiteY4" fmla="*/ 1129295 h 1132088"/>
              <a:gd name="connsiteX5" fmla="*/ 1766311 w 2356474"/>
              <a:gd name="connsiteY5" fmla="*/ 1131889 h 1132088"/>
              <a:gd name="connsiteX6" fmla="*/ 3804 w 2356474"/>
              <a:gd name="connsiteY6" fmla="*/ 1129295 h 1132088"/>
              <a:gd name="connsiteX7" fmla="*/ 0 w 2356474"/>
              <a:gd name="connsiteY7" fmla="*/ 581632 h 1132088"/>
              <a:gd name="connsiteX8" fmla="*/ 3804 w 2356474"/>
              <a:gd name="connsiteY8" fmla="*/ 567 h 1132088"/>
              <a:gd name="connsiteX0" fmla="*/ 3804 w 2354027"/>
              <a:gd name="connsiteY0" fmla="*/ 567 h 1132088"/>
              <a:gd name="connsiteX1" fmla="*/ 1746895 w 2354027"/>
              <a:gd name="connsiteY1" fmla="*/ 0 h 1132088"/>
              <a:gd name="connsiteX2" fmla="*/ 2353961 w 2354027"/>
              <a:gd name="connsiteY2" fmla="*/ 567 h 1132088"/>
              <a:gd name="connsiteX3" fmla="*/ 2348383 w 2354027"/>
              <a:gd name="connsiteY3" fmla="*/ 572651 h 1132088"/>
              <a:gd name="connsiteX4" fmla="*/ 2353961 w 2354027"/>
              <a:gd name="connsiteY4" fmla="*/ 1129295 h 1132088"/>
              <a:gd name="connsiteX5" fmla="*/ 1766311 w 2354027"/>
              <a:gd name="connsiteY5" fmla="*/ 1131889 h 1132088"/>
              <a:gd name="connsiteX6" fmla="*/ 3804 w 2354027"/>
              <a:gd name="connsiteY6" fmla="*/ 1129295 h 1132088"/>
              <a:gd name="connsiteX7" fmla="*/ 0 w 2354027"/>
              <a:gd name="connsiteY7" fmla="*/ 581632 h 1132088"/>
              <a:gd name="connsiteX8" fmla="*/ 3804 w 2354027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81632 h 1132088"/>
              <a:gd name="connsiteX8" fmla="*/ 3804 w 2354101"/>
              <a:gd name="connsiteY8" fmla="*/ 567 h 1132088"/>
              <a:gd name="connsiteX0" fmla="*/ 3804 w 2354101"/>
              <a:gd name="connsiteY0" fmla="*/ 567 h 1132088"/>
              <a:gd name="connsiteX1" fmla="*/ 1746895 w 2354101"/>
              <a:gd name="connsiteY1" fmla="*/ 0 h 1132088"/>
              <a:gd name="connsiteX2" fmla="*/ 2353961 w 2354101"/>
              <a:gd name="connsiteY2" fmla="*/ 567 h 1132088"/>
              <a:gd name="connsiteX3" fmla="*/ 2352429 w 2354101"/>
              <a:gd name="connsiteY3" fmla="*/ 566347 h 1132088"/>
              <a:gd name="connsiteX4" fmla="*/ 2353961 w 2354101"/>
              <a:gd name="connsiteY4" fmla="*/ 1129295 h 1132088"/>
              <a:gd name="connsiteX5" fmla="*/ 1766311 w 2354101"/>
              <a:gd name="connsiteY5" fmla="*/ 1131889 h 1132088"/>
              <a:gd name="connsiteX6" fmla="*/ 3804 w 2354101"/>
              <a:gd name="connsiteY6" fmla="*/ 1129295 h 1132088"/>
              <a:gd name="connsiteX7" fmla="*/ 0 w 2354101"/>
              <a:gd name="connsiteY7" fmla="*/ 564821 h 1132088"/>
              <a:gd name="connsiteX8" fmla="*/ 3804 w 2354101"/>
              <a:gd name="connsiteY8" fmla="*/ 567 h 1132088"/>
              <a:gd name="connsiteX0" fmla="*/ 0 w 2350297"/>
              <a:gd name="connsiteY0" fmla="*/ 567 h 1132088"/>
              <a:gd name="connsiteX1" fmla="*/ 1743091 w 2350297"/>
              <a:gd name="connsiteY1" fmla="*/ 0 h 1132088"/>
              <a:gd name="connsiteX2" fmla="*/ 2350157 w 2350297"/>
              <a:gd name="connsiteY2" fmla="*/ 567 h 1132088"/>
              <a:gd name="connsiteX3" fmla="*/ 2348625 w 2350297"/>
              <a:gd name="connsiteY3" fmla="*/ 566347 h 1132088"/>
              <a:gd name="connsiteX4" fmla="*/ 2350157 w 2350297"/>
              <a:gd name="connsiteY4" fmla="*/ 1129295 h 1132088"/>
              <a:gd name="connsiteX5" fmla="*/ 1762507 w 2350297"/>
              <a:gd name="connsiteY5" fmla="*/ 1131889 h 1132088"/>
              <a:gd name="connsiteX6" fmla="*/ 0 w 2350297"/>
              <a:gd name="connsiteY6" fmla="*/ 1129295 h 1132088"/>
              <a:gd name="connsiteX7" fmla="*/ 4287 w 2350297"/>
              <a:gd name="connsiteY7" fmla="*/ 564821 h 1132088"/>
              <a:gd name="connsiteX8" fmla="*/ 0 w 2350297"/>
              <a:gd name="connsiteY8" fmla="*/ 567 h 1132088"/>
              <a:gd name="connsiteX0" fmla="*/ 0 w 2350297"/>
              <a:gd name="connsiteY0" fmla="*/ 344 h 1131865"/>
              <a:gd name="connsiteX1" fmla="*/ 176765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1770720 w 2350297"/>
              <a:gd name="connsiteY1" fmla="*/ 1256 h 1131865"/>
              <a:gd name="connsiteX2" fmla="*/ 2350157 w 2350297"/>
              <a:gd name="connsiteY2" fmla="*/ 344 h 1131865"/>
              <a:gd name="connsiteX3" fmla="*/ 2348625 w 2350297"/>
              <a:gd name="connsiteY3" fmla="*/ 566124 h 1131865"/>
              <a:gd name="connsiteX4" fmla="*/ 2350157 w 2350297"/>
              <a:gd name="connsiteY4" fmla="*/ 1129072 h 1131865"/>
              <a:gd name="connsiteX5" fmla="*/ 1762507 w 2350297"/>
              <a:gd name="connsiteY5" fmla="*/ 1131666 h 1131865"/>
              <a:gd name="connsiteX6" fmla="*/ 0 w 2350297"/>
              <a:gd name="connsiteY6" fmla="*/ 1129072 h 1131865"/>
              <a:gd name="connsiteX7" fmla="*/ 4287 w 2350297"/>
              <a:gd name="connsiteY7" fmla="*/ 564598 h 1131865"/>
              <a:gd name="connsiteX8" fmla="*/ 0 w 2350297"/>
              <a:gd name="connsiteY8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770720 w 2350297"/>
              <a:gd name="connsiteY2" fmla="*/ 1256 h 1131865"/>
              <a:gd name="connsiteX3" fmla="*/ 2350157 w 2350297"/>
              <a:gd name="connsiteY3" fmla="*/ 344 h 1131865"/>
              <a:gd name="connsiteX4" fmla="*/ 2348625 w 2350297"/>
              <a:gd name="connsiteY4" fmla="*/ 566124 h 1131865"/>
              <a:gd name="connsiteX5" fmla="*/ 2350157 w 2350297"/>
              <a:gd name="connsiteY5" fmla="*/ 1129072 h 1131865"/>
              <a:gd name="connsiteX6" fmla="*/ 1762507 w 2350297"/>
              <a:gd name="connsiteY6" fmla="*/ 1131666 h 1131865"/>
              <a:gd name="connsiteX7" fmla="*/ 0 w 2350297"/>
              <a:gd name="connsiteY7" fmla="*/ 1129072 h 1131865"/>
              <a:gd name="connsiteX8" fmla="*/ 4287 w 2350297"/>
              <a:gd name="connsiteY8" fmla="*/ 564598 h 1131865"/>
              <a:gd name="connsiteX9" fmla="*/ 0 w 2350297"/>
              <a:gd name="connsiteY9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988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70720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68818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344 h 1131865"/>
              <a:gd name="connsiteX1" fmla="*/ 579889 w 2350297"/>
              <a:gd name="connsiteY1" fmla="*/ 509 h 1131865"/>
              <a:gd name="connsiteX2" fmla="*/ 1172374 w 2350297"/>
              <a:gd name="connsiteY2" fmla="*/ 1071 h 1131865"/>
              <a:gd name="connsiteX3" fmla="*/ 1766915 w 2350297"/>
              <a:gd name="connsiteY3" fmla="*/ 1256 h 1131865"/>
              <a:gd name="connsiteX4" fmla="*/ 2350157 w 2350297"/>
              <a:gd name="connsiteY4" fmla="*/ 344 h 1131865"/>
              <a:gd name="connsiteX5" fmla="*/ 2348625 w 2350297"/>
              <a:gd name="connsiteY5" fmla="*/ 566124 h 1131865"/>
              <a:gd name="connsiteX6" fmla="*/ 2350157 w 2350297"/>
              <a:gd name="connsiteY6" fmla="*/ 1129072 h 1131865"/>
              <a:gd name="connsiteX7" fmla="*/ 1762507 w 2350297"/>
              <a:gd name="connsiteY7" fmla="*/ 1131666 h 1131865"/>
              <a:gd name="connsiteX8" fmla="*/ 0 w 2350297"/>
              <a:gd name="connsiteY8" fmla="*/ 1129072 h 1131865"/>
              <a:gd name="connsiteX9" fmla="*/ 4287 w 2350297"/>
              <a:gd name="connsiteY9" fmla="*/ 564598 h 1131865"/>
              <a:gd name="connsiteX10" fmla="*/ 0 w 2350297"/>
              <a:gd name="connsiteY10" fmla="*/ 344 h 1131865"/>
              <a:gd name="connsiteX0" fmla="*/ 0 w 2350297"/>
              <a:gd name="connsiteY0" fmla="*/ 922 h 1132443"/>
              <a:gd name="connsiteX1" fmla="*/ 579889 w 2350297"/>
              <a:gd name="connsiteY1" fmla="*/ 1087 h 1132443"/>
              <a:gd name="connsiteX2" fmla="*/ 1172374 w 2350297"/>
              <a:gd name="connsiteY2" fmla="*/ 1649 h 1132443"/>
              <a:gd name="connsiteX3" fmla="*/ 1770720 w 2350297"/>
              <a:gd name="connsiteY3" fmla="*/ 0 h 1132443"/>
              <a:gd name="connsiteX4" fmla="*/ 2350157 w 2350297"/>
              <a:gd name="connsiteY4" fmla="*/ 922 h 1132443"/>
              <a:gd name="connsiteX5" fmla="*/ 2348625 w 2350297"/>
              <a:gd name="connsiteY5" fmla="*/ 566702 h 1132443"/>
              <a:gd name="connsiteX6" fmla="*/ 2350157 w 2350297"/>
              <a:gd name="connsiteY6" fmla="*/ 1129650 h 1132443"/>
              <a:gd name="connsiteX7" fmla="*/ 1762507 w 2350297"/>
              <a:gd name="connsiteY7" fmla="*/ 1132244 h 1132443"/>
              <a:gd name="connsiteX8" fmla="*/ 0 w 2350297"/>
              <a:gd name="connsiteY8" fmla="*/ 1129650 h 1132443"/>
              <a:gd name="connsiteX9" fmla="*/ 4287 w 2350297"/>
              <a:gd name="connsiteY9" fmla="*/ 565176 h 1132443"/>
              <a:gd name="connsiteX10" fmla="*/ 0 w 2350297"/>
              <a:gd name="connsiteY10" fmla="*/ 922 h 1132443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65013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428 h 1131949"/>
              <a:gd name="connsiteX1" fmla="*/ 579889 w 2350297"/>
              <a:gd name="connsiteY1" fmla="*/ 593 h 1131949"/>
              <a:gd name="connsiteX2" fmla="*/ 1172374 w 2350297"/>
              <a:gd name="connsiteY2" fmla="*/ 1155 h 1131949"/>
              <a:gd name="connsiteX3" fmla="*/ 1770720 w 2350297"/>
              <a:gd name="connsiteY3" fmla="*/ 423 h 1131949"/>
              <a:gd name="connsiteX4" fmla="*/ 2350157 w 2350297"/>
              <a:gd name="connsiteY4" fmla="*/ 428 h 1131949"/>
              <a:gd name="connsiteX5" fmla="*/ 2348625 w 2350297"/>
              <a:gd name="connsiteY5" fmla="*/ 566208 h 1131949"/>
              <a:gd name="connsiteX6" fmla="*/ 2350157 w 2350297"/>
              <a:gd name="connsiteY6" fmla="*/ 1129156 h 1131949"/>
              <a:gd name="connsiteX7" fmla="*/ 1762507 w 2350297"/>
              <a:gd name="connsiteY7" fmla="*/ 1131750 h 1131949"/>
              <a:gd name="connsiteX8" fmla="*/ 0 w 2350297"/>
              <a:gd name="connsiteY8" fmla="*/ 1129156 h 1131949"/>
              <a:gd name="connsiteX9" fmla="*/ 4287 w 2350297"/>
              <a:gd name="connsiteY9" fmla="*/ 564682 h 1131949"/>
              <a:gd name="connsiteX10" fmla="*/ 0 w 2350297"/>
              <a:gd name="connsiteY10" fmla="*/ 428 h 1131949"/>
              <a:gd name="connsiteX0" fmla="*/ 0 w 2350297"/>
              <a:gd name="connsiteY0" fmla="*/ 1390 h 1132911"/>
              <a:gd name="connsiteX1" fmla="*/ 579889 w 2350297"/>
              <a:gd name="connsiteY1" fmla="*/ 1555 h 1132911"/>
              <a:gd name="connsiteX2" fmla="*/ 1172374 w 2350297"/>
              <a:gd name="connsiteY2" fmla="*/ 2117 h 1132911"/>
              <a:gd name="connsiteX3" fmla="*/ 1770720 w 2350297"/>
              <a:gd name="connsiteY3" fmla="*/ 1385 h 1132911"/>
              <a:gd name="connsiteX4" fmla="*/ 2350157 w 2350297"/>
              <a:gd name="connsiteY4" fmla="*/ 1390 h 1132911"/>
              <a:gd name="connsiteX5" fmla="*/ 2348625 w 2350297"/>
              <a:gd name="connsiteY5" fmla="*/ 567170 h 1132911"/>
              <a:gd name="connsiteX6" fmla="*/ 2350157 w 2350297"/>
              <a:gd name="connsiteY6" fmla="*/ 1130118 h 1132911"/>
              <a:gd name="connsiteX7" fmla="*/ 1762507 w 2350297"/>
              <a:gd name="connsiteY7" fmla="*/ 1132712 h 1132911"/>
              <a:gd name="connsiteX8" fmla="*/ 0 w 2350297"/>
              <a:gd name="connsiteY8" fmla="*/ 1130118 h 1132911"/>
              <a:gd name="connsiteX9" fmla="*/ 4287 w 2350297"/>
              <a:gd name="connsiteY9" fmla="*/ 565644 h 1132911"/>
              <a:gd name="connsiteX10" fmla="*/ 0 w 2350297"/>
              <a:gd name="connsiteY10" fmla="*/ 1390 h 1132911"/>
              <a:gd name="connsiteX0" fmla="*/ 0 w 2350297"/>
              <a:gd name="connsiteY0" fmla="*/ 801 h 1132322"/>
              <a:gd name="connsiteX1" fmla="*/ 579889 w 2350297"/>
              <a:gd name="connsiteY1" fmla="*/ 966 h 1132322"/>
              <a:gd name="connsiteX2" fmla="*/ 1172374 w 2350297"/>
              <a:gd name="connsiteY2" fmla="*/ 1528 h 1132322"/>
              <a:gd name="connsiteX3" fmla="*/ 1762278 w 2350297"/>
              <a:gd name="connsiteY3" fmla="*/ 2152 h 1132322"/>
              <a:gd name="connsiteX4" fmla="*/ 2350157 w 2350297"/>
              <a:gd name="connsiteY4" fmla="*/ 801 h 1132322"/>
              <a:gd name="connsiteX5" fmla="*/ 2348625 w 2350297"/>
              <a:gd name="connsiteY5" fmla="*/ 566581 h 1132322"/>
              <a:gd name="connsiteX6" fmla="*/ 2350157 w 2350297"/>
              <a:gd name="connsiteY6" fmla="*/ 1129529 h 1132322"/>
              <a:gd name="connsiteX7" fmla="*/ 1762507 w 2350297"/>
              <a:gd name="connsiteY7" fmla="*/ 1132123 h 1132322"/>
              <a:gd name="connsiteX8" fmla="*/ 0 w 2350297"/>
              <a:gd name="connsiteY8" fmla="*/ 1129529 h 1132322"/>
              <a:gd name="connsiteX9" fmla="*/ 4287 w 2350297"/>
              <a:gd name="connsiteY9" fmla="*/ 565055 h 1132322"/>
              <a:gd name="connsiteX10" fmla="*/ 0 w 2350297"/>
              <a:gd name="connsiteY10" fmla="*/ 801 h 113232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381 h 1131902"/>
              <a:gd name="connsiteX1" fmla="*/ 579889 w 2350297"/>
              <a:gd name="connsiteY1" fmla="*/ 546 h 1131902"/>
              <a:gd name="connsiteX2" fmla="*/ 1172374 w 2350297"/>
              <a:gd name="connsiteY2" fmla="*/ 1108 h 1131902"/>
              <a:gd name="connsiteX3" fmla="*/ 1762278 w 2350297"/>
              <a:gd name="connsiteY3" fmla="*/ 1732 h 1131902"/>
              <a:gd name="connsiteX4" fmla="*/ 2350157 w 2350297"/>
              <a:gd name="connsiteY4" fmla="*/ 381 h 1131902"/>
              <a:gd name="connsiteX5" fmla="*/ 2348625 w 2350297"/>
              <a:gd name="connsiteY5" fmla="*/ 566161 h 1131902"/>
              <a:gd name="connsiteX6" fmla="*/ 2350157 w 2350297"/>
              <a:gd name="connsiteY6" fmla="*/ 1129109 h 1131902"/>
              <a:gd name="connsiteX7" fmla="*/ 1762507 w 2350297"/>
              <a:gd name="connsiteY7" fmla="*/ 1131703 h 1131902"/>
              <a:gd name="connsiteX8" fmla="*/ 0 w 2350297"/>
              <a:gd name="connsiteY8" fmla="*/ 1129109 h 1131902"/>
              <a:gd name="connsiteX9" fmla="*/ 4287 w 2350297"/>
              <a:gd name="connsiteY9" fmla="*/ 564635 h 1131902"/>
              <a:gd name="connsiteX10" fmla="*/ 0 w 2350297"/>
              <a:gd name="connsiteY10" fmla="*/ 381 h 1131902"/>
              <a:gd name="connsiteX0" fmla="*/ 0 w 2350297"/>
              <a:gd name="connsiteY0" fmla="*/ 556 h 1132077"/>
              <a:gd name="connsiteX1" fmla="*/ 579889 w 2350297"/>
              <a:gd name="connsiteY1" fmla="*/ 721 h 1132077"/>
              <a:gd name="connsiteX2" fmla="*/ 1172374 w 2350297"/>
              <a:gd name="connsiteY2" fmla="*/ 1283 h 1132077"/>
              <a:gd name="connsiteX3" fmla="*/ 1763685 w 2350297"/>
              <a:gd name="connsiteY3" fmla="*/ 551 h 1132077"/>
              <a:gd name="connsiteX4" fmla="*/ 2350157 w 2350297"/>
              <a:gd name="connsiteY4" fmla="*/ 556 h 1132077"/>
              <a:gd name="connsiteX5" fmla="*/ 2348625 w 2350297"/>
              <a:gd name="connsiteY5" fmla="*/ 566336 h 1132077"/>
              <a:gd name="connsiteX6" fmla="*/ 2350157 w 2350297"/>
              <a:gd name="connsiteY6" fmla="*/ 1129284 h 1132077"/>
              <a:gd name="connsiteX7" fmla="*/ 1762507 w 2350297"/>
              <a:gd name="connsiteY7" fmla="*/ 1131878 h 1132077"/>
              <a:gd name="connsiteX8" fmla="*/ 0 w 2350297"/>
              <a:gd name="connsiteY8" fmla="*/ 1129284 h 1132077"/>
              <a:gd name="connsiteX9" fmla="*/ 4287 w 2350297"/>
              <a:gd name="connsiteY9" fmla="*/ 564810 h 1132077"/>
              <a:gd name="connsiteX10" fmla="*/ 0 w 2350297"/>
              <a:gd name="connsiteY10" fmla="*/ 556 h 1132077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2374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5 h 1131526"/>
              <a:gd name="connsiteX1" fmla="*/ 579889 w 2350297"/>
              <a:gd name="connsiteY1" fmla="*/ 170 h 1131526"/>
              <a:gd name="connsiteX2" fmla="*/ 1176595 w 2350297"/>
              <a:gd name="connsiteY2" fmla="*/ 732 h 1131526"/>
              <a:gd name="connsiteX3" fmla="*/ 1763685 w 2350297"/>
              <a:gd name="connsiteY3" fmla="*/ 0 h 1131526"/>
              <a:gd name="connsiteX4" fmla="*/ 2350157 w 2350297"/>
              <a:gd name="connsiteY4" fmla="*/ 5 h 1131526"/>
              <a:gd name="connsiteX5" fmla="*/ 2348625 w 2350297"/>
              <a:gd name="connsiteY5" fmla="*/ 565785 h 1131526"/>
              <a:gd name="connsiteX6" fmla="*/ 2350157 w 2350297"/>
              <a:gd name="connsiteY6" fmla="*/ 1128733 h 1131526"/>
              <a:gd name="connsiteX7" fmla="*/ 1762507 w 2350297"/>
              <a:gd name="connsiteY7" fmla="*/ 1131327 h 1131526"/>
              <a:gd name="connsiteX8" fmla="*/ 0 w 2350297"/>
              <a:gd name="connsiteY8" fmla="*/ 1128733 h 1131526"/>
              <a:gd name="connsiteX9" fmla="*/ 4287 w 2350297"/>
              <a:gd name="connsiteY9" fmla="*/ 564259 h 1131526"/>
              <a:gd name="connsiteX10" fmla="*/ 0 w 2350297"/>
              <a:gd name="connsiteY10" fmla="*/ 5 h 1131526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1340 h 1132861"/>
              <a:gd name="connsiteX1" fmla="*/ 579889 w 2350297"/>
              <a:gd name="connsiteY1" fmla="*/ 1505 h 1132861"/>
              <a:gd name="connsiteX2" fmla="*/ 1176595 w 2350297"/>
              <a:gd name="connsiteY2" fmla="*/ 711 h 1132861"/>
              <a:gd name="connsiteX3" fmla="*/ 1763685 w 2350297"/>
              <a:gd name="connsiteY3" fmla="*/ 1335 h 1132861"/>
              <a:gd name="connsiteX4" fmla="*/ 2350157 w 2350297"/>
              <a:gd name="connsiteY4" fmla="*/ 1340 h 1132861"/>
              <a:gd name="connsiteX5" fmla="*/ 2348625 w 2350297"/>
              <a:gd name="connsiteY5" fmla="*/ 567120 h 1132861"/>
              <a:gd name="connsiteX6" fmla="*/ 2350157 w 2350297"/>
              <a:gd name="connsiteY6" fmla="*/ 1130068 h 1132861"/>
              <a:gd name="connsiteX7" fmla="*/ 1762507 w 2350297"/>
              <a:gd name="connsiteY7" fmla="*/ 1132662 h 1132861"/>
              <a:gd name="connsiteX8" fmla="*/ 0 w 2350297"/>
              <a:gd name="connsiteY8" fmla="*/ 1130068 h 1132861"/>
              <a:gd name="connsiteX9" fmla="*/ 4287 w 2350297"/>
              <a:gd name="connsiteY9" fmla="*/ 565594 h 1132861"/>
              <a:gd name="connsiteX10" fmla="*/ 0 w 2350297"/>
              <a:gd name="connsiteY10" fmla="*/ 1340 h 1132861"/>
              <a:gd name="connsiteX0" fmla="*/ 0 w 2350297"/>
              <a:gd name="connsiteY0" fmla="*/ 827 h 1132348"/>
              <a:gd name="connsiteX1" fmla="*/ 579889 w 2350297"/>
              <a:gd name="connsiteY1" fmla="*/ 992 h 1132348"/>
              <a:gd name="connsiteX2" fmla="*/ 1175188 w 2350297"/>
              <a:gd name="connsiteY2" fmla="*/ 876 h 1132348"/>
              <a:gd name="connsiteX3" fmla="*/ 1763685 w 2350297"/>
              <a:gd name="connsiteY3" fmla="*/ 822 h 1132348"/>
              <a:gd name="connsiteX4" fmla="*/ 2350157 w 2350297"/>
              <a:gd name="connsiteY4" fmla="*/ 827 h 1132348"/>
              <a:gd name="connsiteX5" fmla="*/ 2348625 w 2350297"/>
              <a:gd name="connsiteY5" fmla="*/ 566607 h 1132348"/>
              <a:gd name="connsiteX6" fmla="*/ 2350157 w 2350297"/>
              <a:gd name="connsiteY6" fmla="*/ 1129555 h 1132348"/>
              <a:gd name="connsiteX7" fmla="*/ 1762507 w 2350297"/>
              <a:gd name="connsiteY7" fmla="*/ 1132149 h 1132348"/>
              <a:gd name="connsiteX8" fmla="*/ 0 w 2350297"/>
              <a:gd name="connsiteY8" fmla="*/ 1129555 h 1132348"/>
              <a:gd name="connsiteX9" fmla="*/ 4287 w 2350297"/>
              <a:gd name="connsiteY9" fmla="*/ 565081 h 1132348"/>
              <a:gd name="connsiteX10" fmla="*/ 0 w 2350297"/>
              <a:gd name="connsiteY10" fmla="*/ 827 h 1132348"/>
              <a:gd name="connsiteX0" fmla="*/ 0 w 2350297"/>
              <a:gd name="connsiteY0" fmla="*/ 60 h 1131581"/>
              <a:gd name="connsiteX1" fmla="*/ 579889 w 2350297"/>
              <a:gd name="connsiteY1" fmla="*/ 225 h 1131581"/>
              <a:gd name="connsiteX2" fmla="*/ 1175188 w 2350297"/>
              <a:gd name="connsiteY2" fmla="*/ 109 h 1131581"/>
              <a:gd name="connsiteX3" fmla="*/ 1763685 w 2350297"/>
              <a:gd name="connsiteY3" fmla="*/ 55 h 1131581"/>
              <a:gd name="connsiteX4" fmla="*/ 2350157 w 2350297"/>
              <a:gd name="connsiteY4" fmla="*/ 60 h 1131581"/>
              <a:gd name="connsiteX5" fmla="*/ 2348625 w 2350297"/>
              <a:gd name="connsiteY5" fmla="*/ 565840 h 1131581"/>
              <a:gd name="connsiteX6" fmla="*/ 2350157 w 2350297"/>
              <a:gd name="connsiteY6" fmla="*/ 1128788 h 1131581"/>
              <a:gd name="connsiteX7" fmla="*/ 1762507 w 2350297"/>
              <a:gd name="connsiteY7" fmla="*/ 1131382 h 1131581"/>
              <a:gd name="connsiteX8" fmla="*/ 0 w 2350297"/>
              <a:gd name="connsiteY8" fmla="*/ 1128788 h 1131581"/>
              <a:gd name="connsiteX9" fmla="*/ 4287 w 2350297"/>
              <a:gd name="connsiteY9" fmla="*/ 564314 h 1131581"/>
              <a:gd name="connsiteX10" fmla="*/ 0 w 2350297"/>
              <a:gd name="connsiteY10" fmla="*/ 60 h 1131581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3685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3781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5188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79889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89738 w 2350297"/>
              <a:gd name="connsiteY1" fmla="*/ 794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0 w 2350297"/>
              <a:gd name="connsiteY0" fmla="*/ 629 h 1132150"/>
              <a:gd name="connsiteX1" fmla="*/ 591145 w 2350297"/>
              <a:gd name="connsiteY1" fmla="*/ 116 h 1132150"/>
              <a:gd name="connsiteX2" fmla="*/ 1176595 w 2350297"/>
              <a:gd name="connsiteY2" fmla="*/ 0 h 1132150"/>
              <a:gd name="connsiteX3" fmla="*/ 1765092 w 2350297"/>
              <a:gd name="connsiteY3" fmla="*/ 624 h 1132150"/>
              <a:gd name="connsiteX4" fmla="*/ 2350157 w 2350297"/>
              <a:gd name="connsiteY4" fmla="*/ 629 h 1132150"/>
              <a:gd name="connsiteX5" fmla="*/ 2348625 w 2350297"/>
              <a:gd name="connsiteY5" fmla="*/ 566409 h 1132150"/>
              <a:gd name="connsiteX6" fmla="*/ 2350157 w 2350297"/>
              <a:gd name="connsiteY6" fmla="*/ 1129357 h 1132150"/>
              <a:gd name="connsiteX7" fmla="*/ 1762507 w 2350297"/>
              <a:gd name="connsiteY7" fmla="*/ 1131951 h 1132150"/>
              <a:gd name="connsiteX8" fmla="*/ 0 w 2350297"/>
              <a:gd name="connsiteY8" fmla="*/ 1129357 h 1132150"/>
              <a:gd name="connsiteX9" fmla="*/ 4287 w 2350297"/>
              <a:gd name="connsiteY9" fmla="*/ 564883 h 1132150"/>
              <a:gd name="connsiteX10" fmla="*/ 0 w 2350297"/>
              <a:gd name="connsiteY10" fmla="*/ 629 h 1132150"/>
              <a:gd name="connsiteX0" fmla="*/ 3 w 2350300"/>
              <a:gd name="connsiteY0" fmla="*/ 629 h 1132150"/>
              <a:gd name="connsiteX1" fmla="*/ 591148 w 2350300"/>
              <a:gd name="connsiteY1" fmla="*/ 116 h 1132150"/>
              <a:gd name="connsiteX2" fmla="*/ 1176598 w 2350300"/>
              <a:gd name="connsiteY2" fmla="*/ 0 h 1132150"/>
              <a:gd name="connsiteX3" fmla="*/ 1765095 w 2350300"/>
              <a:gd name="connsiteY3" fmla="*/ 624 h 1132150"/>
              <a:gd name="connsiteX4" fmla="*/ 2350160 w 2350300"/>
              <a:gd name="connsiteY4" fmla="*/ 629 h 1132150"/>
              <a:gd name="connsiteX5" fmla="*/ 2348628 w 2350300"/>
              <a:gd name="connsiteY5" fmla="*/ 566409 h 1132150"/>
              <a:gd name="connsiteX6" fmla="*/ 2350160 w 2350300"/>
              <a:gd name="connsiteY6" fmla="*/ 1129357 h 1132150"/>
              <a:gd name="connsiteX7" fmla="*/ 1762510 w 2350300"/>
              <a:gd name="connsiteY7" fmla="*/ 1131951 h 1132150"/>
              <a:gd name="connsiteX8" fmla="*/ 3 w 2350300"/>
              <a:gd name="connsiteY8" fmla="*/ 1129357 h 1132150"/>
              <a:gd name="connsiteX9" fmla="*/ 4290 w 2350300"/>
              <a:gd name="connsiteY9" fmla="*/ 564883 h 1132150"/>
              <a:gd name="connsiteX10" fmla="*/ 3 w 2350300"/>
              <a:gd name="connsiteY10" fmla="*/ 629 h 1132150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672 h 1132193"/>
              <a:gd name="connsiteX1" fmla="*/ 591148 w 2350300"/>
              <a:gd name="connsiteY1" fmla="*/ 159 h 1132193"/>
              <a:gd name="connsiteX2" fmla="*/ 1176598 w 2350300"/>
              <a:gd name="connsiteY2" fmla="*/ 43 h 1132193"/>
              <a:gd name="connsiteX3" fmla="*/ 1765095 w 2350300"/>
              <a:gd name="connsiteY3" fmla="*/ 667 h 1132193"/>
              <a:gd name="connsiteX4" fmla="*/ 2350160 w 2350300"/>
              <a:gd name="connsiteY4" fmla="*/ 672 h 1132193"/>
              <a:gd name="connsiteX5" fmla="*/ 2348628 w 2350300"/>
              <a:gd name="connsiteY5" fmla="*/ 566452 h 1132193"/>
              <a:gd name="connsiteX6" fmla="*/ 2350160 w 2350300"/>
              <a:gd name="connsiteY6" fmla="*/ 1129400 h 1132193"/>
              <a:gd name="connsiteX7" fmla="*/ 1762510 w 2350300"/>
              <a:gd name="connsiteY7" fmla="*/ 1131994 h 1132193"/>
              <a:gd name="connsiteX8" fmla="*/ 3 w 2350300"/>
              <a:gd name="connsiteY8" fmla="*/ 1129400 h 1132193"/>
              <a:gd name="connsiteX9" fmla="*/ 4290 w 2350300"/>
              <a:gd name="connsiteY9" fmla="*/ 564926 h 1132193"/>
              <a:gd name="connsiteX10" fmla="*/ 3 w 2350300"/>
              <a:gd name="connsiteY10" fmla="*/ 672 h 1132193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5095 w 2350300"/>
              <a:gd name="connsiteY3" fmla="*/ 844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0300"/>
              <a:gd name="connsiteY0" fmla="*/ 171 h 1132370"/>
              <a:gd name="connsiteX1" fmla="*/ 591148 w 2350300"/>
              <a:gd name="connsiteY1" fmla="*/ 336 h 1132370"/>
              <a:gd name="connsiteX2" fmla="*/ 1176598 w 2350300"/>
              <a:gd name="connsiteY2" fmla="*/ 220 h 1132370"/>
              <a:gd name="connsiteX3" fmla="*/ 1762281 w 2350300"/>
              <a:gd name="connsiteY3" fmla="*/ 166 h 1132370"/>
              <a:gd name="connsiteX4" fmla="*/ 2350160 w 2350300"/>
              <a:gd name="connsiteY4" fmla="*/ 849 h 1132370"/>
              <a:gd name="connsiteX5" fmla="*/ 2348628 w 2350300"/>
              <a:gd name="connsiteY5" fmla="*/ 566629 h 1132370"/>
              <a:gd name="connsiteX6" fmla="*/ 2350160 w 2350300"/>
              <a:gd name="connsiteY6" fmla="*/ 1129577 h 1132370"/>
              <a:gd name="connsiteX7" fmla="*/ 1762510 w 2350300"/>
              <a:gd name="connsiteY7" fmla="*/ 1132171 h 1132370"/>
              <a:gd name="connsiteX8" fmla="*/ 3 w 2350300"/>
              <a:gd name="connsiteY8" fmla="*/ 1129577 h 1132370"/>
              <a:gd name="connsiteX9" fmla="*/ 4290 w 2350300"/>
              <a:gd name="connsiteY9" fmla="*/ 565103 h 1132370"/>
              <a:gd name="connsiteX10" fmla="*/ 3 w 2350300"/>
              <a:gd name="connsiteY10" fmla="*/ 171 h 1132370"/>
              <a:gd name="connsiteX0" fmla="*/ 3 w 2351669"/>
              <a:gd name="connsiteY0" fmla="*/ 678 h 1132877"/>
              <a:gd name="connsiteX1" fmla="*/ 591148 w 2351669"/>
              <a:gd name="connsiteY1" fmla="*/ 843 h 1132877"/>
              <a:gd name="connsiteX2" fmla="*/ 1176598 w 2351669"/>
              <a:gd name="connsiteY2" fmla="*/ 727 h 1132877"/>
              <a:gd name="connsiteX3" fmla="*/ 1762281 w 2351669"/>
              <a:gd name="connsiteY3" fmla="*/ 673 h 1132877"/>
              <a:gd name="connsiteX4" fmla="*/ 2351567 w 2351669"/>
              <a:gd name="connsiteY4" fmla="*/ 0 h 1132877"/>
              <a:gd name="connsiteX5" fmla="*/ 2348628 w 2351669"/>
              <a:gd name="connsiteY5" fmla="*/ 567136 h 1132877"/>
              <a:gd name="connsiteX6" fmla="*/ 2350160 w 2351669"/>
              <a:gd name="connsiteY6" fmla="*/ 1130084 h 1132877"/>
              <a:gd name="connsiteX7" fmla="*/ 1762510 w 2351669"/>
              <a:gd name="connsiteY7" fmla="*/ 1132678 h 1132877"/>
              <a:gd name="connsiteX8" fmla="*/ 3 w 2351669"/>
              <a:gd name="connsiteY8" fmla="*/ 1130084 h 1132877"/>
              <a:gd name="connsiteX9" fmla="*/ 4290 w 2351669"/>
              <a:gd name="connsiteY9" fmla="*/ 565610 h 1132877"/>
              <a:gd name="connsiteX10" fmla="*/ 3 w 2351669"/>
              <a:gd name="connsiteY10" fmla="*/ 678 h 1132877"/>
              <a:gd name="connsiteX0" fmla="*/ 3 w 2351567"/>
              <a:gd name="connsiteY0" fmla="*/ 678 h 1132877"/>
              <a:gd name="connsiteX1" fmla="*/ 591148 w 2351567"/>
              <a:gd name="connsiteY1" fmla="*/ 843 h 1132877"/>
              <a:gd name="connsiteX2" fmla="*/ 1176598 w 2351567"/>
              <a:gd name="connsiteY2" fmla="*/ 727 h 1132877"/>
              <a:gd name="connsiteX3" fmla="*/ 1762281 w 2351567"/>
              <a:gd name="connsiteY3" fmla="*/ 673 h 1132877"/>
              <a:gd name="connsiteX4" fmla="*/ 2351567 w 2351567"/>
              <a:gd name="connsiteY4" fmla="*/ 0 h 1132877"/>
              <a:gd name="connsiteX5" fmla="*/ 2348628 w 2351567"/>
              <a:gd name="connsiteY5" fmla="*/ 567136 h 1132877"/>
              <a:gd name="connsiteX6" fmla="*/ 2350160 w 2351567"/>
              <a:gd name="connsiteY6" fmla="*/ 1130084 h 1132877"/>
              <a:gd name="connsiteX7" fmla="*/ 1762510 w 2351567"/>
              <a:gd name="connsiteY7" fmla="*/ 1132678 h 1132877"/>
              <a:gd name="connsiteX8" fmla="*/ 3 w 2351567"/>
              <a:gd name="connsiteY8" fmla="*/ 1130084 h 1132877"/>
              <a:gd name="connsiteX9" fmla="*/ 4290 w 2351567"/>
              <a:gd name="connsiteY9" fmla="*/ 565610 h 1132877"/>
              <a:gd name="connsiteX10" fmla="*/ 3 w 2351567"/>
              <a:gd name="connsiteY10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93703"/>
              <a:gd name="connsiteY0" fmla="*/ 678 h 1132877"/>
              <a:gd name="connsiteX1" fmla="*/ 591148 w 2393703"/>
              <a:gd name="connsiteY1" fmla="*/ 843 h 1132877"/>
              <a:gd name="connsiteX2" fmla="*/ 1176598 w 2393703"/>
              <a:gd name="connsiteY2" fmla="*/ 727 h 1132877"/>
              <a:gd name="connsiteX3" fmla="*/ 1762281 w 2393703"/>
              <a:gd name="connsiteY3" fmla="*/ 673 h 1132877"/>
              <a:gd name="connsiteX4" fmla="*/ 2351567 w 2393703"/>
              <a:gd name="connsiteY4" fmla="*/ 0 h 1132877"/>
              <a:gd name="connsiteX5" fmla="*/ 2346605 w 2393703"/>
              <a:gd name="connsiteY5" fmla="*/ 282864 h 1132877"/>
              <a:gd name="connsiteX6" fmla="*/ 2348628 w 2393703"/>
              <a:gd name="connsiteY6" fmla="*/ 567136 h 1132877"/>
              <a:gd name="connsiteX7" fmla="*/ 2350160 w 2393703"/>
              <a:gd name="connsiteY7" fmla="*/ 1130084 h 1132877"/>
              <a:gd name="connsiteX8" fmla="*/ 1762510 w 2393703"/>
              <a:gd name="connsiteY8" fmla="*/ 1132678 h 1132877"/>
              <a:gd name="connsiteX9" fmla="*/ 3 w 2393703"/>
              <a:gd name="connsiteY9" fmla="*/ 1130084 h 1132877"/>
              <a:gd name="connsiteX10" fmla="*/ 4290 w 2393703"/>
              <a:gd name="connsiteY10" fmla="*/ 565610 h 1132877"/>
              <a:gd name="connsiteX11" fmla="*/ 3 w 2393703"/>
              <a:gd name="connsiteY11" fmla="*/ 678 h 1132877"/>
              <a:gd name="connsiteX0" fmla="*/ 3 w 2351864"/>
              <a:gd name="connsiteY0" fmla="*/ 686 h 1132885"/>
              <a:gd name="connsiteX1" fmla="*/ 591148 w 2351864"/>
              <a:gd name="connsiteY1" fmla="*/ 851 h 1132885"/>
              <a:gd name="connsiteX2" fmla="*/ 1176598 w 2351864"/>
              <a:gd name="connsiteY2" fmla="*/ 735 h 1132885"/>
              <a:gd name="connsiteX3" fmla="*/ 1762281 w 2351864"/>
              <a:gd name="connsiteY3" fmla="*/ 681 h 1132885"/>
              <a:gd name="connsiteX4" fmla="*/ 2351567 w 2351864"/>
              <a:gd name="connsiteY4" fmla="*/ 8 h 1132885"/>
              <a:gd name="connsiteX5" fmla="*/ 2346605 w 2351864"/>
              <a:gd name="connsiteY5" fmla="*/ 282872 h 1132885"/>
              <a:gd name="connsiteX6" fmla="*/ 2348628 w 2351864"/>
              <a:gd name="connsiteY6" fmla="*/ 567144 h 1132885"/>
              <a:gd name="connsiteX7" fmla="*/ 2350160 w 2351864"/>
              <a:gd name="connsiteY7" fmla="*/ 1130092 h 1132885"/>
              <a:gd name="connsiteX8" fmla="*/ 1762510 w 2351864"/>
              <a:gd name="connsiteY8" fmla="*/ 1132686 h 1132885"/>
              <a:gd name="connsiteX9" fmla="*/ 3 w 2351864"/>
              <a:gd name="connsiteY9" fmla="*/ 1130092 h 1132885"/>
              <a:gd name="connsiteX10" fmla="*/ 4290 w 2351864"/>
              <a:gd name="connsiteY10" fmla="*/ 565618 h 1132885"/>
              <a:gd name="connsiteX11" fmla="*/ 3 w 2351864"/>
              <a:gd name="connsiteY11" fmla="*/ 686 h 1132885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50160 w 2351580"/>
              <a:gd name="connsiteY7" fmla="*/ 1130084 h 1132877"/>
              <a:gd name="connsiteX8" fmla="*/ 1762510 w 2351580"/>
              <a:gd name="connsiteY8" fmla="*/ 1132678 h 1132877"/>
              <a:gd name="connsiteX9" fmla="*/ 3 w 2351580"/>
              <a:gd name="connsiteY9" fmla="*/ 1130084 h 1132877"/>
              <a:gd name="connsiteX10" fmla="*/ 4290 w 2351580"/>
              <a:gd name="connsiteY10" fmla="*/ 565610 h 1132877"/>
              <a:gd name="connsiteX11" fmla="*/ 3 w 2351580"/>
              <a:gd name="connsiteY11" fmla="*/ 678 h 1132877"/>
              <a:gd name="connsiteX0" fmla="*/ 3 w 2393036"/>
              <a:gd name="connsiteY0" fmla="*/ 678 h 1132877"/>
              <a:gd name="connsiteX1" fmla="*/ 591148 w 2393036"/>
              <a:gd name="connsiteY1" fmla="*/ 843 h 1132877"/>
              <a:gd name="connsiteX2" fmla="*/ 1176598 w 2393036"/>
              <a:gd name="connsiteY2" fmla="*/ 727 h 1132877"/>
              <a:gd name="connsiteX3" fmla="*/ 1762281 w 2393036"/>
              <a:gd name="connsiteY3" fmla="*/ 673 h 1132877"/>
              <a:gd name="connsiteX4" fmla="*/ 2351567 w 2393036"/>
              <a:gd name="connsiteY4" fmla="*/ 0 h 1132877"/>
              <a:gd name="connsiteX5" fmla="*/ 2346605 w 2393036"/>
              <a:gd name="connsiteY5" fmla="*/ 282864 h 1132877"/>
              <a:gd name="connsiteX6" fmla="*/ 2348628 w 2393036"/>
              <a:gd name="connsiteY6" fmla="*/ 567136 h 1132877"/>
              <a:gd name="connsiteX7" fmla="*/ 2348013 w 2393036"/>
              <a:gd name="connsiteY7" fmla="*/ 845696 h 1132877"/>
              <a:gd name="connsiteX8" fmla="*/ 2350160 w 2393036"/>
              <a:gd name="connsiteY8" fmla="*/ 1130084 h 1132877"/>
              <a:gd name="connsiteX9" fmla="*/ 1762510 w 2393036"/>
              <a:gd name="connsiteY9" fmla="*/ 1132678 h 1132877"/>
              <a:gd name="connsiteX10" fmla="*/ 3 w 2393036"/>
              <a:gd name="connsiteY10" fmla="*/ 1130084 h 1132877"/>
              <a:gd name="connsiteX11" fmla="*/ 4290 w 2393036"/>
              <a:gd name="connsiteY11" fmla="*/ 565610 h 1132877"/>
              <a:gd name="connsiteX12" fmla="*/ 3 w 2393036"/>
              <a:gd name="connsiteY12" fmla="*/ 678 h 1132877"/>
              <a:gd name="connsiteX0" fmla="*/ 3 w 2393656"/>
              <a:gd name="connsiteY0" fmla="*/ 678 h 1132877"/>
              <a:gd name="connsiteX1" fmla="*/ 591148 w 2393656"/>
              <a:gd name="connsiteY1" fmla="*/ 843 h 1132877"/>
              <a:gd name="connsiteX2" fmla="*/ 1176598 w 2393656"/>
              <a:gd name="connsiteY2" fmla="*/ 727 h 1132877"/>
              <a:gd name="connsiteX3" fmla="*/ 1762281 w 2393656"/>
              <a:gd name="connsiteY3" fmla="*/ 673 h 1132877"/>
              <a:gd name="connsiteX4" fmla="*/ 2351567 w 2393656"/>
              <a:gd name="connsiteY4" fmla="*/ 0 h 1132877"/>
              <a:gd name="connsiteX5" fmla="*/ 2346605 w 2393656"/>
              <a:gd name="connsiteY5" fmla="*/ 282864 h 1132877"/>
              <a:gd name="connsiteX6" fmla="*/ 2348628 w 2393656"/>
              <a:gd name="connsiteY6" fmla="*/ 567136 h 1132877"/>
              <a:gd name="connsiteX7" fmla="*/ 2348013 w 2393656"/>
              <a:gd name="connsiteY7" fmla="*/ 845696 h 1132877"/>
              <a:gd name="connsiteX8" fmla="*/ 2350160 w 2393656"/>
              <a:gd name="connsiteY8" fmla="*/ 1130084 h 1132877"/>
              <a:gd name="connsiteX9" fmla="*/ 1762510 w 2393656"/>
              <a:gd name="connsiteY9" fmla="*/ 1132678 h 1132877"/>
              <a:gd name="connsiteX10" fmla="*/ 3 w 2393656"/>
              <a:gd name="connsiteY10" fmla="*/ 1130084 h 1132877"/>
              <a:gd name="connsiteX11" fmla="*/ 4290 w 2393656"/>
              <a:gd name="connsiteY11" fmla="*/ 565610 h 1132877"/>
              <a:gd name="connsiteX12" fmla="*/ 3 w 2393656"/>
              <a:gd name="connsiteY12" fmla="*/ 678 h 1132877"/>
              <a:gd name="connsiteX0" fmla="*/ 3 w 2351580"/>
              <a:gd name="connsiteY0" fmla="*/ 678 h 1132877"/>
              <a:gd name="connsiteX1" fmla="*/ 591148 w 2351580"/>
              <a:gd name="connsiteY1" fmla="*/ 843 h 1132877"/>
              <a:gd name="connsiteX2" fmla="*/ 1176598 w 2351580"/>
              <a:gd name="connsiteY2" fmla="*/ 727 h 1132877"/>
              <a:gd name="connsiteX3" fmla="*/ 1762281 w 2351580"/>
              <a:gd name="connsiteY3" fmla="*/ 673 h 1132877"/>
              <a:gd name="connsiteX4" fmla="*/ 2351567 w 2351580"/>
              <a:gd name="connsiteY4" fmla="*/ 0 h 1132877"/>
              <a:gd name="connsiteX5" fmla="*/ 2346605 w 2351580"/>
              <a:gd name="connsiteY5" fmla="*/ 282864 h 1132877"/>
              <a:gd name="connsiteX6" fmla="*/ 2348628 w 2351580"/>
              <a:gd name="connsiteY6" fmla="*/ 567136 h 1132877"/>
              <a:gd name="connsiteX7" fmla="*/ 2348013 w 2351580"/>
              <a:gd name="connsiteY7" fmla="*/ 845696 h 1132877"/>
              <a:gd name="connsiteX8" fmla="*/ 2350160 w 2351580"/>
              <a:gd name="connsiteY8" fmla="*/ 1130084 h 1132877"/>
              <a:gd name="connsiteX9" fmla="*/ 1762510 w 2351580"/>
              <a:gd name="connsiteY9" fmla="*/ 1132678 h 1132877"/>
              <a:gd name="connsiteX10" fmla="*/ 3 w 2351580"/>
              <a:gd name="connsiteY10" fmla="*/ 1130084 h 1132877"/>
              <a:gd name="connsiteX11" fmla="*/ 4290 w 2351580"/>
              <a:gd name="connsiteY11" fmla="*/ 565610 h 1132877"/>
              <a:gd name="connsiteX12" fmla="*/ 3 w 2351580"/>
              <a:gd name="connsiteY12" fmla="*/ 678 h 1132877"/>
              <a:gd name="connsiteX0" fmla="*/ 3 w 2351580"/>
              <a:gd name="connsiteY0" fmla="*/ 678 h 1132974"/>
              <a:gd name="connsiteX1" fmla="*/ 591148 w 2351580"/>
              <a:gd name="connsiteY1" fmla="*/ 843 h 1132974"/>
              <a:gd name="connsiteX2" fmla="*/ 1176598 w 2351580"/>
              <a:gd name="connsiteY2" fmla="*/ 727 h 1132974"/>
              <a:gd name="connsiteX3" fmla="*/ 1762281 w 2351580"/>
              <a:gd name="connsiteY3" fmla="*/ 673 h 1132974"/>
              <a:gd name="connsiteX4" fmla="*/ 2351567 w 2351580"/>
              <a:gd name="connsiteY4" fmla="*/ 0 h 1132974"/>
              <a:gd name="connsiteX5" fmla="*/ 2346605 w 2351580"/>
              <a:gd name="connsiteY5" fmla="*/ 282864 h 1132974"/>
              <a:gd name="connsiteX6" fmla="*/ 2348628 w 2351580"/>
              <a:gd name="connsiteY6" fmla="*/ 567136 h 1132974"/>
              <a:gd name="connsiteX7" fmla="*/ 2348013 w 2351580"/>
              <a:gd name="connsiteY7" fmla="*/ 845696 h 1132974"/>
              <a:gd name="connsiteX8" fmla="*/ 2350160 w 2351580"/>
              <a:gd name="connsiteY8" fmla="*/ 1130084 h 1132974"/>
              <a:gd name="connsiteX9" fmla="*/ 1762510 w 2351580"/>
              <a:gd name="connsiteY9" fmla="*/ 1132678 h 1132974"/>
              <a:gd name="connsiteX10" fmla="*/ 3 w 2351580"/>
              <a:gd name="connsiteY10" fmla="*/ 1130084 h 1132974"/>
              <a:gd name="connsiteX11" fmla="*/ 4290 w 2351580"/>
              <a:gd name="connsiteY11" fmla="*/ 565610 h 1132974"/>
              <a:gd name="connsiteX12" fmla="*/ 3 w 2351580"/>
              <a:gd name="connsiteY12" fmla="*/ 678 h 1132974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678"/>
              <a:gd name="connsiteX1" fmla="*/ 591148 w 2351580"/>
              <a:gd name="connsiteY1" fmla="*/ 843 h 1132678"/>
              <a:gd name="connsiteX2" fmla="*/ 1176598 w 2351580"/>
              <a:gd name="connsiteY2" fmla="*/ 727 h 1132678"/>
              <a:gd name="connsiteX3" fmla="*/ 1762281 w 2351580"/>
              <a:gd name="connsiteY3" fmla="*/ 673 h 1132678"/>
              <a:gd name="connsiteX4" fmla="*/ 2351567 w 2351580"/>
              <a:gd name="connsiteY4" fmla="*/ 0 h 1132678"/>
              <a:gd name="connsiteX5" fmla="*/ 2346605 w 2351580"/>
              <a:gd name="connsiteY5" fmla="*/ 282864 h 1132678"/>
              <a:gd name="connsiteX6" fmla="*/ 2348628 w 2351580"/>
              <a:gd name="connsiteY6" fmla="*/ 567136 h 1132678"/>
              <a:gd name="connsiteX7" fmla="*/ 2348013 w 2351580"/>
              <a:gd name="connsiteY7" fmla="*/ 845696 h 1132678"/>
              <a:gd name="connsiteX8" fmla="*/ 2350160 w 2351580"/>
              <a:gd name="connsiteY8" fmla="*/ 1130084 h 1132678"/>
              <a:gd name="connsiteX9" fmla="*/ 1762510 w 2351580"/>
              <a:gd name="connsiteY9" fmla="*/ 1132678 h 1132678"/>
              <a:gd name="connsiteX10" fmla="*/ 3 w 2351580"/>
              <a:gd name="connsiteY10" fmla="*/ 1130084 h 1132678"/>
              <a:gd name="connsiteX11" fmla="*/ 4290 w 2351580"/>
              <a:gd name="connsiteY11" fmla="*/ 565610 h 1132678"/>
              <a:gd name="connsiteX12" fmla="*/ 3 w 2351580"/>
              <a:gd name="connsiteY12" fmla="*/ 678 h 1132678"/>
              <a:gd name="connsiteX0" fmla="*/ 3 w 2351580"/>
              <a:gd name="connsiteY0" fmla="*/ 678 h 1132000"/>
              <a:gd name="connsiteX1" fmla="*/ 591148 w 2351580"/>
              <a:gd name="connsiteY1" fmla="*/ 843 h 1132000"/>
              <a:gd name="connsiteX2" fmla="*/ 1176598 w 2351580"/>
              <a:gd name="connsiteY2" fmla="*/ 727 h 1132000"/>
              <a:gd name="connsiteX3" fmla="*/ 1762281 w 2351580"/>
              <a:gd name="connsiteY3" fmla="*/ 673 h 1132000"/>
              <a:gd name="connsiteX4" fmla="*/ 2351567 w 2351580"/>
              <a:gd name="connsiteY4" fmla="*/ 0 h 1132000"/>
              <a:gd name="connsiteX5" fmla="*/ 2346605 w 2351580"/>
              <a:gd name="connsiteY5" fmla="*/ 282864 h 1132000"/>
              <a:gd name="connsiteX6" fmla="*/ 2348628 w 2351580"/>
              <a:gd name="connsiteY6" fmla="*/ 567136 h 1132000"/>
              <a:gd name="connsiteX7" fmla="*/ 2348013 w 2351580"/>
              <a:gd name="connsiteY7" fmla="*/ 845696 h 1132000"/>
              <a:gd name="connsiteX8" fmla="*/ 2350160 w 2351580"/>
              <a:gd name="connsiteY8" fmla="*/ 1130084 h 1132000"/>
              <a:gd name="connsiteX9" fmla="*/ 1762510 w 2351580"/>
              <a:gd name="connsiteY9" fmla="*/ 1132000 h 1132000"/>
              <a:gd name="connsiteX10" fmla="*/ 3 w 2351580"/>
              <a:gd name="connsiteY10" fmla="*/ 1130084 h 1132000"/>
              <a:gd name="connsiteX11" fmla="*/ 4290 w 2351580"/>
              <a:gd name="connsiteY11" fmla="*/ 565610 h 1132000"/>
              <a:gd name="connsiteX12" fmla="*/ 3 w 2351580"/>
              <a:gd name="connsiteY12" fmla="*/ 678 h 1132000"/>
              <a:gd name="connsiteX0" fmla="*/ 3 w 2351580"/>
              <a:gd name="connsiteY0" fmla="*/ 678 h 1130144"/>
              <a:gd name="connsiteX1" fmla="*/ 591148 w 2351580"/>
              <a:gd name="connsiteY1" fmla="*/ 843 h 1130144"/>
              <a:gd name="connsiteX2" fmla="*/ 1176598 w 2351580"/>
              <a:gd name="connsiteY2" fmla="*/ 727 h 1130144"/>
              <a:gd name="connsiteX3" fmla="*/ 1762281 w 2351580"/>
              <a:gd name="connsiteY3" fmla="*/ 673 h 1130144"/>
              <a:gd name="connsiteX4" fmla="*/ 2351567 w 2351580"/>
              <a:gd name="connsiteY4" fmla="*/ 0 h 1130144"/>
              <a:gd name="connsiteX5" fmla="*/ 2346605 w 2351580"/>
              <a:gd name="connsiteY5" fmla="*/ 282864 h 1130144"/>
              <a:gd name="connsiteX6" fmla="*/ 2348628 w 2351580"/>
              <a:gd name="connsiteY6" fmla="*/ 567136 h 1130144"/>
              <a:gd name="connsiteX7" fmla="*/ 2348013 w 2351580"/>
              <a:gd name="connsiteY7" fmla="*/ 845696 h 1130144"/>
              <a:gd name="connsiteX8" fmla="*/ 2350160 w 2351580"/>
              <a:gd name="connsiteY8" fmla="*/ 1130084 h 1130144"/>
              <a:gd name="connsiteX9" fmla="*/ 1762510 w 2351580"/>
              <a:gd name="connsiteY9" fmla="*/ 1125897 h 1130144"/>
              <a:gd name="connsiteX10" fmla="*/ 3 w 2351580"/>
              <a:gd name="connsiteY10" fmla="*/ 1130084 h 1130144"/>
              <a:gd name="connsiteX11" fmla="*/ 4290 w 2351580"/>
              <a:gd name="connsiteY11" fmla="*/ 565610 h 1130144"/>
              <a:gd name="connsiteX12" fmla="*/ 3 w 2351580"/>
              <a:gd name="connsiteY12" fmla="*/ 678 h 1130144"/>
              <a:gd name="connsiteX0" fmla="*/ 3 w 2351580"/>
              <a:gd name="connsiteY0" fmla="*/ 678 h 1130194"/>
              <a:gd name="connsiteX1" fmla="*/ 591148 w 2351580"/>
              <a:gd name="connsiteY1" fmla="*/ 843 h 1130194"/>
              <a:gd name="connsiteX2" fmla="*/ 1176598 w 2351580"/>
              <a:gd name="connsiteY2" fmla="*/ 727 h 1130194"/>
              <a:gd name="connsiteX3" fmla="*/ 1762281 w 2351580"/>
              <a:gd name="connsiteY3" fmla="*/ 673 h 1130194"/>
              <a:gd name="connsiteX4" fmla="*/ 2351567 w 2351580"/>
              <a:gd name="connsiteY4" fmla="*/ 0 h 1130194"/>
              <a:gd name="connsiteX5" fmla="*/ 2346605 w 2351580"/>
              <a:gd name="connsiteY5" fmla="*/ 282864 h 1130194"/>
              <a:gd name="connsiteX6" fmla="*/ 2348628 w 2351580"/>
              <a:gd name="connsiteY6" fmla="*/ 567136 h 1130194"/>
              <a:gd name="connsiteX7" fmla="*/ 2348013 w 2351580"/>
              <a:gd name="connsiteY7" fmla="*/ 845696 h 1130194"/>
              <a:gd name="connsiteX8" fmla="*/ 2350160 w 2351580"/>
              <a:gd name="connsiteY8" fmla="*/ 1130084 h 1130194"/>
              <a:gd name="connsiteX9" fmla="*/ 1762510 w 2351580"/>
              <a:gd name="connsiteY9" fmla="*/ 1129288 h 1130194"/>
              <a:gd name="connsiteX10" fmla="*/ 3 w 2351580"/>
              <a:gd name="connsiteY10" fmla="*/ 1130084 h 1130194"/>
              <a:gd name="connsiteX11" fmla="*/ 4290 w 2351580"/>
              <a:gd name="connsiteY11" fmla="*/ 565610 h 1130194"/>
              <a:gd name="connsiteX12" fmla="*/ 3 w 2351580"/>
              <a:gd name="connsiteY12" fmla="*/ 678 h 113019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27648 w 2351580"/>
              <a:gd name="connsiteY8" fmla="*/ 1121269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2510 w 2351580"/>
              <a:gd name="connsiteY9" fmla="*/ 112928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0161 w 2351580"/>
              <a:gd name="connsiteY8" fmla="*/ 1128050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63917 w 2351580"/>
              <a:gd name="connsiteY9" fmla="*/ 1129966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0084"/>
              <a:gd name="connsiteX1" fmla="*/ 591148 w 2351580"/>
              <a:gd name="connsiteY1" fmla="*/ 843 h 1130084"/>
              <a:gd name="connsiteX2" fmla="*/ 1176598 w 2351580"/>
              <a:gd name="connsiteY2" fmla="*/ 727 h 1130084"/>
              <a:gd name="connsiteX3" fmla="*/ 1762281 w 2351580"/>
              <a:gd name="connsiteY3" fmla="*/ 673 h 1130084"/>
              <a:gd name="connsiteX4" fmla="*/ 2351567 w 2351580"/>
              <a:gd name="connsiteY4" fmla="*/ 0 h 1130084"/>
              <a:gd name="connsiteX5" fmla="*/ 2346605 w 2351580"/>
              <a:gd name="connsiteY5" fmla="*/ 282864 h 1130084"/>
              <a:gd name="connsiteX6" fmla="*/ 2348628 w 2351580"/>
              <a:gd name="connsiteY6" fmla="*/ 567136 h 1130084"/>
              <a:gd name="connsiteX7" fmla="*/ 2348013 w 2351580"/>
              <a:gd name="connsiteY7" fmla="*/ 845696 h 1130084"/>
              <a:gd name="connsiteX8" fmla="*/ 2351568 w 2351580"/>
              <a:gd name="connsiteY8" fmla="*/ 1129406 h 1130084"/>
              <a:gd name="connsiteX9" fmla="*/ 1759696 w 2351580"/>
              <a:gd name="connsiteY9" fmla="*/ 1115048 h 1130084"/>
              <a:gd name="connsiteX10" fmla="*/ 3 w 2351580"/>
              <a:gd name="connsiteY10" fmla="*/ 1130084 h 1130084"/>
              <a:gd name="connsiteX11" fmla="*/ 4290 w 2351580"/>
              <a:gd name="connsiteY11" fmla="*/ 565610 h 1130084"/>
              <a:gd name="connsiteX12" fmla="*/ 3 w 2351580"/>
              <a:gd name="connsiteY12" fmla="*/ 678 h 1130084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3 w 2351580"/>
              <a:gd name="connsiteY10" fmla="*/ 1130084 h 1136278"/>
              <a:gd name="connsiteX11" fmla="*/ 4290 w 2351580"/>
              <a:gd name="connsiteY11" fmla="*/ 565610 h 1136278"/>
              <a:gd name="connsiteX12" fmla="*/ 3 w 2351580"/>
              <a:gd name="connsiteY12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586415 w 2351580"/>
              <a:gd name="connsiteY10" fmla="*/ 1129146 h 1136278"/>
              <a:gd name="connsiteX11" fmla="*/ 3 w 2351580"/>
              <a:gd name="connsiteY11" fmla="*/ 1130084 h 1136278"/>
              <a:gd name="connsiteX12" fmla="*/ 4290 w 2351580"/>
              <a:gd name="connsiteY12" fmla="*/ 565610 h 1136278"/>
              <a:gd name="connsiteX13" fmla="*/ 3 w 2351580"/>
              <a:gd name="connsiteY13" fmla="*/ 678 h 1136278"/>
              <a:gd name="connsiteX0" fmla="*/ 3 w 2351580"/>
              <a:gd name="connsiteY0" fmla="*/ 678 h 1136278"/>
              <a:gd name="connsiteX1" fmla="*/ 591148 w 2351580"/>
              <a:gd name="connsiteY1" fmla="*/ 843 h 1136278"/>
              <a:gd name="connsiteX2" fmla="*/ 1176598 w 2351580"/>
              <a:gd name="connsiteY2" fmla="*/ 727 h 1136278"/>
              <a:gd name="connsiteX3" fmla="*/ 1762281 w 2351580"/>
              <a:gd name="connsiteY3" fmla="*/ 673 h 1136278"/>
              <a:gd name="connsiteX4" fmla="*/ 2351567 w 2351580"/>
              <a:gd name="connsiteY4" fmla="*/ 0 h 1136278"/>
              <a:gd name="connsiteX5" fmla="*/ 2346605 w 2351580"/>
              <a:gd name="connsiteY5" fmla="*/ 282864 h 1136278"/>
              <a:gd name="connsiteX6" fmla="*/ 2348628 w 2351580"/>
              <a:gd name="connsiteY6" fmla="*/ 567136 h 1136278"/>
              <a:gd name="connsiteX7" fmla="*/ 2348013 w 2351580"/>
              <a:gd name="connsiteY7" fmla="*/ 845696 h 1136278"/>
              <a:gd name="connsiteX8" fmla="*/ 2351568 w 2351580"/>
              <a:gd name="connsiteY8" fmla="*/ 1129406 h 1136278"/>
              <a:gd name="connsiteX9" fmla="*/ 1761103 w 2351580"/>
              <a:gd name="connsiteY9" fmla="*/ 1129967 h 1136278"/>
              <a:gd name="connsiteX10" fmla="*/ 1174552 w 2351580"/>
              <a:gd name="connsiteY10" fmla="*/ 1129146 h 1136278"/>
              <a:gd name="connsiteX11" fmla="*/ 586415 w 2351580"/>
              <a:gd name="connsiteY11" fmla="*/ 1129146 h 1136278"/>
              <a:gd name="connsiteX12" fmla="*/ 3 w 2351580"/>
              <a:gd name="connsiteY12" fmla="*/ 1130084 h 1136278"/>
              <a:gd name="connsiteX13" fmla="*/ 4290 w 2351580"/>
              <a:gd name="connsiteY13" fmla="*/ 565610 h 1136278"/>
              <a:gd name="connsiteX14" fmla="*/ 3 w 2351580"/>
              <a:gd name="connsiteY14" fmla="*/ 678 h 1136278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4290 w 2351580"/>
              <a:gd name="connsiteY13" fmla="*/ 565610 h 1130250"/>
              <a:gd name="connsiteX14" fmla="*/ 3 w 2351580"/>
              <a:gd name="connsiteY14" fmla="*/ 678 h 1130250"/>
              <a:gd name="connsiteX0" fmla="*/ 43234 w 2394811"/>
              <a:gd name="connsiteY0" fmla="*/ 678 h 1130250"/>
              <a:gd name="connsiteX1" fmla="*/ 634379 w 2394811"/>
              <a:gd name="connsiteY1" fmla="*/ 843 h 1130250"/>
              <a:gd name="connsiteX2" fmla="*/ 1219829 w 2394811"/>
              <a:gd name="connsiteY2" fmla="*/ 727 h 1130250"/>
              <a:gd name="connsiteX3" fmla="*/ 1805512 w 2394811"/>
              <a:gd name="connsiteY3" fmla="*/ 673 h 1130250"/>
              <a:gd name="connsiteX4" fmla="*/ 2394798 w 2394811"/>
              <a:gd name="connsiteY4" fmla="*/ 0 h 1130250"/>
              <a:gd name="connsiteX5" fmla="*/ 2389836 w 2394811"/>
              <a:gd name="connsiteY5" fmla="*/ 282864 h 1130250"/>
              <a:gd name="connsiteX6" fmla="*/ 2391859 w 2394811"/>
              <a:gd name="connsiteY6" fmla="*/ 567136 h 1130250"/>
              <a:gd name="connsiteX7" fmla="*/ 2391244 w 2394811"/>
              <a:gd name="connsiteY7" fmla="*/ 845696 h 1130250"/>
              <a:gd name="connsiteX8" fmla="*/ 2394799 w 2394811"/>
              <a:gd name="connsiteY8" fmla="*/ 1129406 h 1130250"/>
              <a:gd name="connsiteX9" fmla="*/ 1804334 w 2394811"/>
              <a:gd name="connsiteY9" fmla="*/ 1129967 h 1130250"/>
              <a:gd name="connsiteX10" fmla="*/ 1217783 w 2394811"/>
              <a:gd name="connsiteY10" fmla="*/ 1129146 h 1130250"/>
              <a:gd name="connsiteX11" fmla="*/ 629646 w 2394811"/>
              <a:gd name="connsiteY11" fmla="*/ 1129146 h 1130250"/>
              <a:gd name="connsiteX12" fmla="*/ 43234 w 2394811"/>
              <a:gd name="connsiteY12" fmla="*/ 1130084 h 1130250"/>
              <a:gd name="connsiteX13" fmla="*/ 44323 w 2394811"/>
              <a:gd name="connsiteY13" fmla="*/ 847052 h 1130250"/>
              <a:gd name="connsiteX14" fmla="*/ 47521 w 2394811"/>
              <a:gd name="connsiteY14" fmla="*/ 565610 h 1130250"/>
              <a:gd name="connsiteX15" fmla="*/ 43234 w 2394811"/>
              <a:gd name="connsiteY15" fmla="*/ 678 h 1130250"/>
              <a:gd name="connsiteX0" fmla="*/ 42620 w 2394197"/>
              <a:gd name="connsiteY0" fmla="*/ 678 h 1130250"/>
              <a:gd name="connsiteX1" fmla="*/ 633765 w 2394197"/>
              <a:gd name="connsiteY1" fmla="*/ 843 h 1130250"/>
              <a:gd name="connsiteX2" fmla="*/ 1219215 w 2394197"/>
              <a:gd name="connsiteY2" fmla="*/ 727 h 1130250"/>
              <a:gd name="connsiteX3" fmla="*/ 1804898 w 2394197"/>
              <a:gd name="connsiteY3" fmla="*/ 673 h 1130250"/>
              <a:gd name="connsiteX4" fmla="*/ 2394184 w 2394197"/>
              <a:gd name="connsiteY4" fmla="*/ 0 h 1130250"/>
              <a:gd name="connsiteX5" fmla="*/ 2389222 w 2394197"/>
              <a:gd name="connsiteY5" fmla="*/ 282864 h 1130250"/>
              <a:gd name="connsiteX6" fmla="*/ 2391245 w 2394197"/>
              <a:gd name="connsiteY6" fmla="*/ 567136 h 1130250"/>
              <a:gd name="connsiteX7" fmla="*/ 2390630 w 2394197"/>
              <a:gd name="connsiteY7" fmla="*/ 845696 h 1130250"/>
              <a:gd name="connsiteX8" fmla="*/ 2394185 w 2394197"/>
              <a:gd name="connsiteY8" fmla="*/ 1129406 h 1130250"/>
              <a:gd name="connsiteX9" fmla="*/ 1803720 w 2394197"/>
              <a:gd name="connsiteY9" fmla="*/ 1129967 h 1130250"/>
              <a:gd name="connsiteX10" fmla="*/ 1217169 w 2394197"/>
              <a:gd name="connsiteY10" fmla="*/ 1129146 h 1130250"/>
              <a:gd name="connsiteX11" fmla="*/ 629032 w 2394197"/>
              <a:gd name="connsiteY11" fmla="*/ 1129146 h 1130250"/>
              <a:gd name="connsiteX12" fmla="*/ 42620 w 2394197"/>
              <a:gd name="connsiteY12" fmla="*/ 1130084 h 1130250"/>
              <a:gd name="connsiteX13" fmla="*/ 43709 w 2394197"/>
              <a:gd name="connsiteY13" fmla="*/ 847052 h 1130250"/>
              <a:gd name="connsiteX14" fmla="*/ 46907 w 2394197"/>
              <a:gd name="connsiteY14" fmla="*/ 565610 h 1130250"/>
              <a:gd name="connsiteX15" fmla="*/ 42620 w 2394197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4290 w 2351580"/>
              <a:gd name="connsiteY14" fmla="*/ 565610 h 1130250"/>
              <a:gd name="connsiteX15" fmla="*/ 3 w 2351580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69 w 2351580"/>
              <a:gd name="connsiteY14" fmla="*/ 566288 h 1130250"/>
              <a:gd name="connsiteX15" fmla="*/ 3 w 2351580"/>
              <a:gd name="connsiteY15" fmla="*/ 678 h 1130250"/>
              <a:gd name="connsiteX0" fmla="*/ 581 w 2352158"/>
              <a:gd name="connsiteY0" fmla="*/ 678 h 1130250"/>
              <a:gd name="connsiteX1" fmla="*/ 591726 w 2352158"/>
              <a:gd name="connsiteY1" fmla="*/ 843 h 1130250"/>
              <a:gd name="connsiteX2" fmla="*/ 1177176 w 2352158"/>
              <a:gd name="connsiteY2" fmla="*/ 727 h 1130250"/>
              <a:gd name="connsiteX3" fmla="*/ 1762859 w 2352158"/>
              <a:gd name="connsiteY3" fmla="*/ 673 h 1130250"/>
              <a:gd name="connsiteX4" fmla="*/ 2352145 w 2352158"/>
              <a:gd name="connsiteY4" fmla="*/ 0 h 1130250"/>
              <a:gd name="connsiteX5" fmla="*/ 2347183 w 2352158"/>
              <a:gd name="connsiteY5" fmla="*/ 282864 h 1130250"/>
              <a:gd name="connsiteX6" fmla="*/ 2349206 w 2352158"/>
              <a:gd name="connsiteY6" fmla="*/ 567136 h 1130250"/>
              <a:gd name="connsiteX7" fmla="*/ 2348591 w 2352158"/>
              <a:gd name="connsiteY7" fmla="*/ 845696 h 1130250"/>
              <a:gd name="connsiteX8" fmla="*/ 2352146 w 2352158"/>
              <a:gd name="connsiteY8" fmla="*/ 1129406 h 1130250"/>
              <a:gd name="connsiteX9" fmla="*/ 1761681 w 2352158"/>
              <a:gd name="connsiteY9" fmla="*/ 1129967 h 1130250"/>
              <a:gd name="connsiteX10" fmla="*/ 1175130 w 2352158"/>
              <a:gd name="connsiteY10" fmla="*/ 1129146 h 1130250"/>
              <a:gd name="connsiteX11" fmla="*/ 586993 w 2352158"/>
              <a:gd name="connsiteY11" fmla="*/ 1129146 h 1130250"/>
              <a:gd name="connsiteX12" fmla="*/ 581 w 2352158"/>
              <a:gd name="connsiteY12" fmla="*/ 1130084 h 1130250"/>
              <a:gd name="connsiteX13" fmla="*/ 1670 w 2352158"/>
              <a:gd name="connsiteY13" fmla="*/ 847052 h 1130250"/>
              <a:gd name="connsiteX14" fmla="*/ 647 w 2352158"/>
              <a:gd name="connsiteY14" fmla="*/ 566288 h 1130250"/>
              <a:gd name="connsiteX15" fmla="*/ 581 w 2352158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288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2883 w 2351580"/>
              <a:gd name="connsiteY14" fmla="*/ 565610 h 1130250"/>
              <a:gd name="connsiteX15" fmla="*/ 3 w 2351580"/>
              <a:gd name="connsiteY15" fmla="*/ 678 h 1130250"/>
              <a:gd name="connsiteX0" fmla="*/ 885 w 2352462"/>
              <a:gd name="connsiteY0" fmla="*/ 678 h 1130250"/>
              <a:gd name="connsiteX1" fmla="*/ 592030 w 2352462"/>
              <a:gd name="connsiteY1" fmla="*/ 843 h 1130250"/>
              <a:gd name="connsiteX2" fmla="*/ 1177480 w 2352462"/>
              <a:gd name="connsiteY2" fmla="*/ 727 h 1130250"/>
              <a:gd name="connsiteX3" fmla="*/ 1763163 w 2352462"/>
              <a:gd name="connsiteY3" fmla="*/ 673 h 1130250"/>
              <a:gd name="connsiteX4" fmla="*/ 2352449 w 2352462"/>
              <a:gd name="connsiteY4" fmla="*/ 0 h 1130250"/>
              <a:gd name="connsiteX5" fmla="*/ 2347487 w 2352462"/>
              <a:gd name="connsiteY5" fmla="*/ 282864 h 1130250"/>
              <a:gd name="connsiteX6" fmla="*/ 2349510 w 2352462"/>
              <a:gd name="connsiteY6" fmla="*/ 567136 h 1130250"/>
              <a:gd name="connsiteX7" fmla="*/ 2348895 w 2352462"/>
              <a:gd name="connsiteY7" fmla="*/ 845696 h 1130250"/>
              <a:gd name="connsiteX8" fmla="*/ 2352450 w 2352462"/>
              <a:gd name="connsiteY8" fmla="*/ 1129406 h 1130250"/>
              <a:gd name="connsiteX9" fmla="*/ 1761985 w 2352462"/>
              <a:gd name="connsiteY9" fmla="*/ 1129967 h 1130250"/>
              <a:gd name="connsiteX10" fmla="*/ 1175434 w 2352462"/>
              <a:gd name="connsiteY10" fmla="*/ 1129146 h 1130250"/>
              <a:gd name="connsiteX11" fmla="*/ 587297 w 2352462"/>
              <a:gd name="connsiteY11" fmla="*/ 1129146 h 1130250"/>
              <a:gd name="connsiteX12" fmla="*/ 885 w 2352462"/>
              <a:gd name="connsiteY12" fmla="*/ 1130084 h 1130250"/>
              <a:gd name="connsiteX13" fmla="*/ 1974 w 2352462"/>
              <a:gd name="connsiteY13" fmla="*/ 847052 h 1130250"/>
              <a:gd name="connsiteX14" fmla="*/ 951 w 2352462"/>
              <a:gd name="connsiteY14" fmla="*/ 566966 h 1130250"/>
              <a:gd name="connsiteX15" fmla="*/ 885 w 2352462"/>
              <a:gd name="connsiteY15" fmla="*/ 678 h 1130250"/>
              <a:gd name="connsiteX0" fmla="*/ 3 w 2351580"/>
              <a:gd name="connsiteY0" fmla="*/ 678 h 1130250"/>
              <a:gd name="connsiteX1" fmla="*/ 591148 w 2351580"/>
              <a:gd name="connsiteY1" fmla="*/ 843 h 1130250"/>
              <a:gd name="connsiteX2" fmla="*/ 1176598 w 2351580"/>
              <a:gd name="connsiteY2" fmla="*/ 727 h 1130250"/>
              <a:gd name="connsiteX3" fmla="*/ 1762281 w 2351580"/>
              <a:gd name="connsiteY3" fmla="*/ 673 h 1130250"/>
              <a:gd name="connsiteX4" fmla="*/ 2351567 w 2351580"/>
              <a:gd name="connsiteY4" fmla="*/ 0 h 1130250"/>
              <a:gd name="connsiteX5" fmla="*/ 2346605 w 2351580"/>
              <a:gd name="connsiteY5" fmla="*/ 282864 h 1130250"/>
              <a:gd name="connsiteX6" fmla="*/ 2348628 w 2351580"/>
              <a:gd name="connsiteY6" fmla="*/ 567136 h 1130250"/>
              <a:gd name="connsiteX7" fmla="*/ 2348013 w 2351580"/>
              <a:gd name="connsiteY7" fmla="*/ 845696 h 1130250"/>
              <a:gd name="connsiteX8" fmla="*/ 2351568 w 2351580"/>
              <a:gd name="connsiteY8" fmla="*/ 1129406 h 1130250"/>
              <a:gd name="connsiteX9" fmla="*/ 1761103 w 2351580"/>
              <a:gd name="connsiteY9" fmla="*/ 1129967 h 1130250"/>
              <a:gd name="connsiteX10" fmla="*/ 1174552 w 2351580"/>
              <a:gd name="connsiteY10" fmla="*/ 1129146 h 1130250"/>
              <a:gd name="connsiteX11" fmla="*/ 586415 w 2351580"/>
              <a:gd name="connsiteY11" fmla="*/ 1129146 h 1130250"/>
              <a:gd name="connsiteX12" fmla="*/ 3 w 2351580"/>
              <a:gd name="connsiteY12" fmla="*/ 1130084 h 1130250"/>
              <a:gd name="connsiteX13" fmla="*/ 1092 w 2351580"/>
              <a:gd name="connsiteY13" fmla="*/ 847052 h 1130250"/>
              <a:gd name="connsiteX14" fmla="*/ 1476 w 2351580"/>
              <a:gd name="connsiteY14" fmla="*/ 567644 h 1130250"/>
              <a:gd name="connsiteX15" fmla="*/ 3 w 2351580"/>
              <a:gd name="connsiteY15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44904 w 2396481"/>
              <a:gd name="connsiteY0" fmla="*/ 678 h 1130250"/>
              <a:gd name="connsiteX1" fmla="*/ 636049 w 2396481"/>
              <a:gd name="connsiteY1" fmla="*/ 843 h 1130250"/>
              <a:gd name="connsiteX2" fmla="*/ 1221499 w 2396481"/>
              <a:gd name="connsiteY2" fmla="*/ 727 h 1130250"/>
              <a:gd name="connsiteX3" fmla="*/ 1807182 w 2396481"/>
              <a:gd name="connsiteY3" fmla="*/ 673 h 1130250"/>
              <a:gd name="connsiteX4" fmla="*/ 2396468 w 2396481"/>
              <a:gd name="connsiteY4" fmla="*/ 0 h 1130250"/>
              <a:gd name="connsiteX5" fmla="*/ 2391506 w 2396481"/>
              <a:gd name="connsiteY5" fmla="*/ 282864 h 1130250"/>
              <a:gd name="connsiteX6" fmla="*/ 2393529 w 2396481"/>
              <a:gd name="connsiteY6" fmla="*/ 567136 h 1130250"/>
              <a:gd name="connsiteX7" fmla="*/ 2392914 w 2396481"/>
              <a:gd name="connsiteY7" fmla="*/ 845696 h 1130250"/>
              <a:gd name="connsiteX8" fmla="*/ 2396469 w 2396481"/>
              <a:gd name="connsiteY8" fmla="*/ 1129406 h 1130250"/>
              <a:gd name="connsiteX9" fmla="*/ 1806004 w 2396481"/>
              <a:gd name="connsiteY9" fmla="*/ 1129967 h 1130250"/>
              <a:gd name="connsiteX10" fmla="*/ 1219453 w 2396481"/>
              <a:gd name="connsiteY10" fmla="*/ 1129146 h 1130250"/>
              <a:gd name="connsiteX11" fmla="*/ 631316 w 2396481"/>
              <a:gd name="connsiteY11" fmla="*/ 1129146 h 1130250"/>
              <a:gd name="connsiteX12" fmla="*/ 44904 w 2396481"/>
              <a:gd name="connsiteY12" fmla="*/ 1130084 h 1130250"/>
              <a:gd name="connsiteX13" fmla="*/ 45993 w 2396481"/>
              <a:gd name="connsiteY13" fmla="*/ 847052 h 1130250"/>
              <a:gd name="connsiteX14" fmla="*/ 46377 w 2396481"/>
              <a:gd name="connsiteY14" fmla="*/ 567644 h 1130250"/>
              <a:gd name="connsiteX15" fmla="*/ 41771 w 2396481"/>
              <a:gd name="connsiteY15" fmla="*/ 284898 h 1130250"/>
              <a:gd name="connsiteX16" fmla="*/ 44904 w 2396481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161 w 2354738"/>
              <a:gd name="connsiteY0" fmla="*/ 678 h 1130250"/>
              <a:gd name="connsiteX1" fmla="*/ 594306 w 2354738"/>
              <a:gd name="connsiteY1" fmla="*/ 843 h 1130250"/>
              <a:gd name="connsiteX2" fmla="*/ 1179756 w 2354738"/>
              <a:gd name="connsiteY2" fmla="*/ 727 h 1130250"/>
              <a:gd name="connsiteX3" fmla="*/ 1765439 w 2354738"/>
              <a:gd name="connsiteY3" fmla="*/ 673 h 1130250"/>
              <a:gd name="connsiteX4" fmla="*/ 2354725 w 2354738"/>
              <a:gd name="connsiteY4" fmla="*/ 0 h 1130250"/>
              <a:gd name="connsiteX5" fmla="*/ 2349763 w 2354738"/>
              <a:gd name="connsiteY5" fmla="*/ 282864 h 1130250"/>
              <a:gd name="connsiteX6" fmla="*/ 2351786 w 2354738"/>
              <a:gd name="connsiteY6" fmla="*/ 567136 h 1130250"/>
              <a:gd name="connsiteX7" fmla="*/ 2351171 w 2354738"/>
              <a:gd name="connsiteY7" fmla="*/ 845696 h 1130250"/>
              <a:gd name="connsiteX8" fmla="*/ 2354726 w 2354738"/>
              <a:gd name="connsiteY8" fmla="*/ 1129406 h 1130250"/>
              <a:gd name="connsiteX9" fmla="*/ 1764261 w 2354738"/>
              <a:gd name="connsiteY9" fmla="*/ 1129967 h 1130250"/>
              <a:gd name="connsiteX10" fmla="*/ 1177710 w 2354738"/>
              <a:gd name="connsiteY10" fmla="*/ 1129146 h 1130250"/>
              <a:gd name="connsiteX11" fmla="*/ 589573 w 2354738"/>
              <a:gd name="connsiteY11" fmla="*/ 1129146 h 1130250"/>
              <a:gd name="connsiteX12" fmla="*/ 3161 w 2354738"/>
              <a:gd name="connsiteY12" fmla="*/ 1130084 h 1130250"/>
              <a:gd name="connsiteX13" fmla="*/ 4250 w 2354738"/>
              <a:gd name="connsiteY13" fmla="*/ 847052 h 1130250"/>
              <a:gd name="connsiteX14" fmla="*/ 4634 w 2354738"/>
              <a:gd name="connsiteY14" fmla="*/ 567644 h 1130250"/>
              <a:gd name="connsiteX15" fmla="*/ 28 w 2354738"/>
              <a:gd name="connsiteY15" fmla="*/ 284898 h 1130250"/>
              <a:gd name="connsiteX16" fmla="*/ 3161 w 2354738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3508 w 2355085"/>
              <a:gd name="connsiteY0" fmla="*/ 678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3508 w 2355085"/>
              <a:gd name="connsiteY16" fmla="*/ 678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731 w 2355085"/>
              <a:gd name="connsiteY0" fmla="*/ 1534 h 1130250"/>
              <a:gd name="connsiteX1" fmla="*/ 594653 w 2355085"/>
              <a:gd name="connsiteY1" fmla="*/ 843 h 1130250"/>
              <a:gd name="connsiteX2" fmla="*/ 1180103 w 2355085"/>
              <a:gd name="connsiteY2" fmla="*/ 727 h 1130250"/>
              <a:gd name="connsiteX3" fmla="*/ 1765786 w 2355085"/>
              <a:gd name="connsiteY3" fmla="*/ 673 h 1130250"/>
              <a:gd name="connsiteX4" fmla="*/ 2355072 w 2355085"/>
              <a:gd name="connsiteY4" fmla="*/ 0 h 1130250"/>
              <a:gd name="connsiteX5" fmla="*/ 2350110 w 2355085"/>
              <a:gd name="connsiteY5" fmla="*/ 282864 h 1130250"/>
              <a:gd name="connsiteX6" fmla="*/ 2352133 w 2355085"/>
              <a:gd name="connsiteY6" fmla="*/ 567136 h 1130250"/>
              <a:gd name="connsiteX7" fmla="*/ 2351518 w 2355085"/>
              <a:gd name="connsiteY7" fmla="*/ 845696 h 1130250"/>
              <a:gd name="connsiteX8" fmla="*/ 2355073 w 2355085"/>
              <a:gd name="connsiteY8" fmla="*/ 1129406 h 1130250"/>
              <a:gd name="connsiteX9" fmla="*/ 1764608 w 2355085"/>
              <a:gd name="connsiteY9" fmla="*/ 1129967 h 1130250"/>
              <a:gd name="connsiteX10" fmla="*/ 1178057 w 2355085"/>
              <a:gd name="connsiteY10" fmla="*/ 1129146 h 1130250"/>
              <a:gd name="connsiteX11" fmla="*/ 589920 w 2355085"/>
              <a:gd name="connsiteY11" fmla="*/ 1129146 h 1130250"/>
              <a:gd name="connsiteX12" fmla="*/ 3508 w 2355085"/>
              <a:gd name="connsiteY12" fmla="*/ 1130084 h 1130250"/>
              <a:gd name="connsiteX13" fmla="*/ 4597 w 2355085"/>
              <a:gd name="connsiteY13" fmla="*/ 847052 h 1130250"/>
              <a:gd name="connsiteX14" fmla="*/ 1426 w 2355085"/>
              <a:gd name="connsiteY14" fmla="*/ 568500 h 1130250"/>
              <a:gd name="connsiteX15" fmla="*/ 375 w 2355085"/>
              <a:gd name="connsiteY15" fmla="*/ 284898 h 1130250"/>
              <a:gd name="connsiteX16" fmla="*/ 1731 w 2355085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4288 w 2354776"/>
              <a:gd name="connsiteY13" fmla="*/ 847052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3199 w 2354776"/>
              <a:gd name="connsiteY12" fmla="*/ 1128728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354776"/>
              <a:gd name="connsiteY0" fmla="*/ 1534 h 1130250"/>
              <a:gd name="connsiteX1" fmla="*/ 594344 w 2354776"/>
              <a:gd name="connsiteY1" fmla="*/ 843 h 1130250"/>
              <a:gd name="connsiteX2" fmla="*/ 1179794 w 2354776"/>
              <a:gd name="connsiteY2" fmla="*/ 727 h 1130250"/>
              <a:gd name="connsiteX3" fmla="*/ 1765477 w 2354776"/>
              <a:gd name="connsiteY3" fmla="*/ 673 h 1130250"/>
              <a:gd name="connsiteX4" fmla="*/ 2354763 w 2354776"/>
              <a:gd name="connsiteY4" fmla="*/ 0 h 1130250"/>
              <a:gd name="connsiteX5" fmla="*/ 2349801 w 2354776"/>
              <a:gd name="connsiteY5" fmla="*/ 282864 h 1130250"/>
              <a:gd name="connsiteX6" fmla="*/ 2351824 w 2354776"/>
              <a:gd name="connsiteY6" fmla="*/ 567136 h 1130250"/>
              <a:gd name="connsiteX7" fmla="*/ 2351209 w 2354776"/>
              <a:gd name="connsiteY7" fmla="*/ 845696 h 1130250"/>
              <a:gd name="connsiteX8" fmla="*/ 2354764 w 2354776"/>
              <a:gd name="connsiteY8" fmla="*/ 1129406 h 1130250"/>
              <a:gd name="connsiteX9" fmla="*/ 1764299 w 2354776"/>
              <a:gd name="connsiteY9" fmla="*/ 1129967 h 1130250"/>
              <a:gd name="connsiteX10" fmla="*/ 1177748 w 2354776"/>
              <a:gd name="connsiteY10" fmla="*/ 1129146 h 1130250"/>
              <a:gd name="connsiteX11" fmla="*/ 589611 w 2354776"/>
              <a:gd name="connsiteY11" fmla="*/ 1129146 h 1130250"/>
              <a:gd name="connsiteX12" fmla="*/ 1792 w 2354776"/>
              <a:gd name="connsiteY12" fmla="*/ 1130084 h 1130250"/>
              <a:gd name="connsiteX13" fmla="*/ 733 w 2354776"/>
              <a:gd name="connsiteY13" fmla="*/ 847909 h 1130250"/>
              <a:gd name="connsiteX14" fmla="*/ 1117 w 2354776"/>
              <a:gd name="connsiteY14" fmla="*/ 568500 h 1130250"/>
              <a:gd name="connsiteX15" fmla="*/ 66 w 2354776"/>
              <a:gd name="connsiteY15" fmla="*/ 284898 h 1130250"/>
              <a:gd name="connsiteX16" fmla="*/ 1422 w 2354776"/>
              <a:gd name="connsiteY16" fmla="*/ 1534 h 1130250"/>
              <a:gd name="connsiteX0" fmla="*/ 1422 w 2440268"/>
              <a:gd name="connsiteY0" fmla="*/ 22276 h 1150992"/>
              <a:gd name="connsiteX1" fmla="*/ 594344 w 2440268"/>
              <a:gd name="connsiteY1" fmla="*/ 21585 h 1150992"/>
              <a:gd name="connsiteX2" fmla="*/ 1179794 w 2440268"/>
              <a:gd name="connsiteY2" fmla="*/ 21469 h 1150992"/>
              <a:gd name="connsiteX3" fmla="*/ 2354763 w 2440268"/>
              <a:gd name="connsiteY3" fmla="*/ 20742 h 1150992"/>
              <a:gd name="connsiteX4" fmla="*/ 2349801 w 2440268"/>
              <a:gd name="connsiteY4" fmla="*/ 303606 h 1150992"/>
              <a:gd name="connsiteX5" fmla="*/ 2351824 w 2440268"/>
              <a:gd name="connsiteY5" fmla="*/ 587878 h 1150992"/>
              <a:gd name="connsiteX6" fmla="*/ 2351209 w 2440268"/>
              <a:gd name="connsiteY6" fmla="*/ 866438 h 1150992"/>
              <a:gd name="connsiteX7" fmla="*/ 2354764 w 2440268"/>
              <a:gd name="connsiteY7" fmla="*/ 1150148 h 1150992"/>
              <a:gd name="connsiteX8" fmla="*/ 1764299 w 2440268"/>
              <a:gd name="connsiteY8" fmla="*/ 1150709 h 1150992"/>
              <a:gd name="connsiteX9" fmla="*/ 1177748 w 2440268"/>
              <a:gd name="connsiteY9" fmla="*/ 1149888 h 1150992"/>
              <a:gd name="connsiteX10" fmla="*/ 589611 w 2440268"/>
              <a:gd name="connsiteY10" fmla="*/ 1149888 h 1150992"/>
              <a:gd name="connsiteX11" fmla="*/ 1792 w 2440268"/>
              <a:gd name="connsiteY11" fmla="*/ 1150826 h 1150992"/>
              <a:gd name="connsiteX12" fmla="*/ 733 w 2440268"/>
              <a:gd name="connsiteY12" fmla="*/ 868651 h 1150992"/>
              <a:gd name="connsiteX13" fmla="*/ 1117 w 2440268"/>
              <a:gd name="connsiteY13" fmla="*/ 589242 h 1150992"/>
              <a:gd name="connsiteX14" fmla="*/ 66 w 2440268"/>
              <a:gd name="connsiteY14" fmla="*/ 305640 h 1150992"/>
              <a:gd name="connsiteX15" fmla="*/ 1422 w 2440268"/>
              <a:gd name="connsiteY15" fmla="*/ 22276 h 1150992"/>
              <a:gd name="connsiteX0" fmla="*/ 1422 w 2440268"/>
              <a:gd name="connsiteY0" fmla="*/ 1534 h 1130250"/>
              <a:gd name="connsiteX1" fmla="*/ 594344 w 2440268"/>
              <a:gd name="connsiteY1" fmla="*/ 843 h 1130250"/>
              <a:gd name="connsiteX2" fmla="*/ 1179794 w 2440268"/>
              <a:gd name="connsiteY2" fmla="*/ 727 h 1130250"/>
              <a:gd name="connsiteX3" fmla="*/ 2354763 w 2440268"/>
              <a:gd name="connsiteY3" fmla="*/ 0 h 1130250"/>
              <a:gd name="connsiteX4" fmla="*/ 2349801 w 2440268"/>
              <a:gd name="connsiteY4" fmla="*/ 282864 h 1130250"/>
              <a:gd name="connsiteX5" fmla="*/ 2351824 w 2440268"/>
              <a:gd name="connsiteY5" fmla="*/ 567136 h 1130250"/>
              <a:gd name="connsiteX6" fmla="*/ 2351209 w 2440268"/>
              <a:gd name="connsiteY6" fmla="*/ 845696 h 1130250"/>
              <a:gd name="connsiteX7" fmla="*/ 2354764 w 2440268"/>
              <a:gd name="connsiteY7" fmla="*/ 1129406 h 1130250"/>
              <a:gd name="connsiteX8" fmla="*/ 1764299 w 2440268"/>
              <a:gd name="connsiteY8" fmla="*/ 1129967 h 1130250"/>
              <a:gd name="connsiteX9" fmla="*/ 1177748 w 2440268"/>
              <a:gd name="connsiteY9" fmla="*/ 1129146 h 1130250"/>
              <a:gd name="connsiteX10" fmla="*/ 589611 w 2440268"/>
              <a:gd name="connsiteY10" fmla="*/ 1129146 h 1130250"/>
              <a:gd name="connsiteX11" fmla="*/ 1792 w 2440268"/>
              <a:gd name="connsiteY11" fmla="*/ 1130084 h 1130250"/>
              <a:gd name="connsiteX12" fmla="*/ 733 w 2440268"/>
              <a:gd name="connsiteY12" fmla="*/ 847909 h 1130250"/>
              <a:gd name="connsiteX13" fmla="*/ 1117 w 2440268"/>
              <a:gd name="connsiteY13" fmla="*/ 568500 h 1130250"/>
              <a:gd name="connsiteX14" fmla="*/ 66 w 2440268"/>
              <a:gd name="connsiteY14" fmla="*/ 284898 h 1130250"/>
              <a:gd name="connsiteX15" fmla="*/ 1422 w 244026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2354763 w 2354764"/>
              <a:gd name="connsiteY3" fmla="*/ 0 h 1130250"/>
              <a:gd name="connsiteX4" fmla="*/ 2349801 w 2354764"/>
              <a:gd name="connsiteY4" fmla="*/ 282864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49801 w 2354764"/>
              <a:gd name="connsiteY5" fmla="*/ 282864 h 1130250"/>
              <a:gd name="connsiteX6" fmla="*/ 2351824 w 2354764"/>
              <a:gd name="connsiteY6" fmla="*/ 567136 h 1130250"/>
              <a:gd name="connsiteX7" fmla="*/ 2351209 w 2354764"/>
              <a:gd name="connsiteY7" fmla="*/ 845696 h 1130250"/>
              <a:gd name="connsiteX8" fmla="*/ 2354764 w 2354764"/>
              <a:gd name="connsiteY8" fmla="*/ 1129406 h 1130250"/>
              <a:gd name="connsiteX9" fmla="*/ 1764299 w 2354764"/>
              <a:gd name="connsiteY9" fmla="*/ 1129967 h 1130250"/>
              <a:gd name="connsiteX10" fmla="*/ 1177748 w 2354764"/>
              <a:gd name="connsiteY10" fmla="*/ 1129146 h 1130250"/>
              <a:gd name="connsiteX11" fmla="*/ 589611 w 2354764"/>
              <a:gd name="connsiteY11" fmla="*/ 1129146 h 1130250"/>
              <a:gd name="connsiteX12" fmla="*/ 1792 w 2354764"/>
              <a:gd name="connsiteY12" fmla="*/ 1130084 h 1130250"/>
              <a:gd name="connsiteX13" fmla="*/ 733 w 2354764"/>
              <a:gd name="connsiteY13" fmla="*/ 847909 h 1130250"/>
              <a:gd name="connsiteX14" fmla="*/ 1117 w 2354764"/>
              <a:gd name="connsiteY14" fmla="*/ 568500 h 1130250"/>
              <a:gd name="connsiteX15" fmla="*/ 66 w 2354764"/>
              <a:gd name="connsiteY15" fmla="*/ 284898 h 1130250"/>
              <a:gd name="connsiteX16" fmla="*/ 1422 w 2354764"/>
              <a:gd name="connsiteY16" fmla="*/ 1534 h 1130250"/>
              <a:gd name="connsiteX0" fmla="*/ 1422 w 2397618"/>
              <a:gd name="connsiteY0" fmla="*/ 1534 h 1130250"/>
              <a:gd name="connsiteX1" fmla="*/ 594344 w 2397618"/>
              <a:gd name="connsiteY1" fmla="*/ 843 h 1130250"/>
              <a:gd name="connsiteX2" fmla="*/ 1179794 w 2397618"/>
              <a:gd name="connsiteY2" fmla="*/ 727 h 1130250"/>
              <a:gd name="connsiteX3" fmla="*/ 1764885 w 2397618"/>
              <a:gd name="connsiteY3" fmla="*/ 244 h 1130250"/>
              <a:gd name="connsiteX4" fmla="*/ 2354763 w 2397618"/>
              <a:gd name="connsiteY4" fmla="*/ 0 h 1130250"/>
              <a:gd name="connsiteX5" fmla="*/ 2351824 w 2397618"/>
              <a:gd name="connsiteY5" fmla="*/ 567136 h 1130250"/>
              <a:gd name="connsiteX6" fmla="*/ 2351209 w 2397618"/>
              <a:gd name="connsiteY6" fmla="*/ 845696 h 1130250"/>
              <a:gd name="connsiteX7" fmla="*/ 2354764 w 2397618"/>
              <a:gd name="connsiteY7" fmla="*/ 1129406 h 1130250"/>
              <a:gd name="connsiteX8" fmla="*/ 1764299 w 2397618"/>
              <a:gd name="connsiteY8" fmla="*/ 1129967 h 1130250"/>
              <a:gd name="connsiteX9" fmla="*/ 1177748 w 2397618"/>
              <a:gd name="connsiteY9" fmla="*/ 1129146 h 1130250"/>
              <a:gd name="connsiteX10" fmla="*/ 589611 w 2397618"/>
              <a:gd name="connsiteY10" fmla="*/ 1129146 h 1130250"/>
              <a:gd name="connsiteX11" fmla="*/ 1792 w 2397618"/>
              <a:gd name="connsiteY11" fmla="*/ 1130084 h 1130250"/>
              <a:gd name="connsiteX12" fmla="*/ 733 w 2397618"/>
              <a:gd name="connsiteY12" fmla="*/ 847909 h 1130250"/>
              <a:gd name="connsiteX13" fmla="*/ 1117 w 2397618"/>
              <a:gd name="connsiteY13" fmla="*/ 568500 h 1130250"/>
              <a:gd name="connsiteX14" fmla="*/ 66 w 2397618"/>
              <a:gd name="connsiteY14" fmla="*/ 284898 h 1130250"/>
              <a:gd name="connsiteX15" fmla="*/ 1422 w 2397618"/>
              <a:gd name="connsiteY15" fmla="*/ 1534 h 1130250"/>
              <a:gd name="connsiteX0" fmla="*/ 1422 w 2354764"/>
              <a:gd name="connsiteY0" fmla="*/ 1534 h 1130250"/>
              <a:gd name="connsiteX1" fmla="*/ 594344 w 2354764"/>
              <a:gd name="connsiteY1" fmla="*/ 843 h 1130250"/>
              <a:gd name="connsiteX2" fmla="*/ 1179794 w 2354764"/>
              <a:gd name="connsiteY2" fmla="*/ 727 h 1130250"/>
              <a:gd name="connsiteX3" fmla="*/ 1764885 w 2354764"/>
              <a:gd name="connsiteY3" fmla="*/ 244 h 1130250"/>
              <a:gd name="connsiteX4" fmla="*/ 2354763 w 2354764"/>
              <a:gd name="connsiteY4" fmla="*/ 0 h 1130250"/>
              <a:gd name="connsiteX5" fmla="*/ 2351824 w 2354764"/>
              <a:gd name="connsiteY5" fmla="*/ 567136 h 1130250"/>
              <a:gd name="connsiteX6" fmla="*/ 2351209 w 2354764"/>
              <a:gd name="connsiteY6" fmla="*/ 845696 h 1130250"/>
              <a:gd name="connsiteX7" fmla="*/ 2354764 w 2354764"/>
              <a:gd name="connsiteY7" fmla="*/ 1129406 h 1130250"/>
              <a:gd name="connsiteX8" fmla="*/ 1764299 w 2354764"/>
              <a:gd name="connsiteY8" fmla="*/ 1129967 h 1130250"/>
              <a:gd name="connsiteX9" fmla="*/ 1177748 w 2354764"/>
              <a:gd name="connsiteY9" fmla="*/ 1129146 h 1130250"/>
              <a:gd name="connsiteX10" fmla="*/ 589611 w 2354764"/>
              <a:gd name="connsiteY10" fmla="*/ 1129146 h 1130250"/>
              <a:gd name="connsiteX11" fmla="*/ 1792 w 2354764"/>
              <a:gd name="connsiteY11" fmla="*/ 1130084 h 1130250"/>
              <a:gd name="connsiteX12" fmla="*/ 733 w 2354764"/>
              <a:gd name="connsiteY12" fmla="*/ 847909 h 1130250"/>
              <a:gd name="connsiteX13" fmla="*/ 1117 w 2354764"/>
              <a:gd name="connsiteY13" fmla="*/ 568500 h 1130250"/>
              <a:gd name="connsiteX14" fmla="*/ 66 w 2354764"/>
              <a:gd name="connsiteY14" fmla="*/ 284898 h 1130250"/>
              <a:gd name="connsiteX15" fmla="*/ 1422 w 2354764"/>
              <a:gd name="connsiteY15" fmla="*/ 1534 h 1130250"/>
              <a:gd name="connsiteX0" fmla="*/ 1422 w 2355028"/>
              <a:gd name="connsiteY0" fmla="*/ 1534 h 1130250"/>
              <a:gd name="connsiteX1" fmla="*/ 594344 w 2355028"/>
              <a:gd name="connsiteY1" fmla="*/ 843 h 1130250"/>
              <a:gd name="connsiteX2" fmla="*/ 1179794 w 2355028"/>
              <a:gd name="connsiteY2" fmla="*/ 727 h 1130250"/>
              <a:gd name="connsiteX3" fmla="*/ 1764885 w 2355028"/>
              <a:gd name="connsiteY3" fmla="*/ 244 h 1130250"/>
              <a:gd name="connsiteX4" fmla="*/ 2354763 w 2355028"/>
              <a:gd name="connsiteY4" fmla="*/ 0 h 1130250"/>
              <a:gd name="connsiteX5" fmla="*/ 2351824 w 2355028"/>
              <a:gd name="connsiteY5" fmla="*/ 567136 h 1130250"/>
              <a:gd name="connsiteX6" fmla="*/ 2351209 w 2355028"/>
              <a:gd name="connsiteY6" fmla="*/ 845696 h 1130250"/>
              <a:gd name="connsiteX7" fmla="*/ 2354764 w 2355028"/>
              <a:gd name="connsiteY7" fmla="*/ 1129406 h 1130250"/>
              <a:gd name="connsiteX8" fmla="*/ 1764299 w 2355028"/>
              <a:gd name="connsiteY8" fmla="*/ 1129967 h 1130250"/>
              <a:gd name="connsiteX9" fmla="*/ 1177748 w 2355028"/>
              <a:gd name="connsiteY9" fmla="*/ 1129146 h 1130250"/>
              <a:gd name="connsiteX10" fmla="*/ 589611 w 2355028"/>
              <a:gd name="connsiteY10" fmla="*/ 1129146 h 1130250"/>
              <a:gd name="connsiteX11" fmla="*/ 1792 w 2355028"/>
              <a:gd name="connsiteY11" fmla="*/ 1130084 h 1130250"/>
              <a:gd name="connsiteX12" fmla="*/ 733 w 2355028"/>
              <a:gd name="connsiteY12" fmla="*/ 847909 h 1130250"/>
              <a:gd name="connsiteX13" fmla="*/ 1117 w 2355028"/>
              <a:gd name="connsiteY13" fmla="*/ 568500 h 1130250"/>
              <a:gd name="connsiteX14" fmla="*/ 66 w 2355028"/>
              <a:gd name="connsiteY14" fmla="*/ 284898 h 1130250"/>
              <a:gd name="connsiteX15" fmla="*/ 1422 w 2355028"/>
              <a:gd name="connsiteY15" fmla="*/ 1534 h 1130250"/>
              <a:gd name="connsiteX0" fmla="*/ 1422 w 2397535"/>
              <a:gd name="connsiteY0" fmla="*/ 1534 h 1130250"/>
              <a:gd name="connsiteX1" fmla="*/ 594344 w 2397535"/>
              <a:gd name="connsiteY1" fmla="*/ 843 h 1130250"/>
              <a:gd name="connsiteX2" fmla="*/ 1179794 w 2397535"/>
              <a:gd name="connsiteY2" fmla="*/ 727 h 1130250"/>
              <a:gd name="connsiteX3" fmla="*/ 1764885 w 2397535"/>
              <a:gd name="connsiteY3" fmla="*/ 244 h 1130250"/>
              <a:gd name="connsiteX4" fmla="*/ 2354763 w 2397535"/>
              <a:gd name="connsiteY4" fmla="*/ 0 h 1130250"/>
              <a:gd name="connsiteX5" fmla="*/ 2351824 w 2397535"/>
              <a:gd name="connsiteY5" fmla="*/ 567136 h 1130250"/>
              <a:gd name="connsiteX6" fmla="*/ 2354764 w 2397535"/>
              <a:gd name="connsiteY6" fmla="*/ 1129406 h 1130250"/>
              <a:gd name="connsiteX7" fmla="*/ 1764299 w 2397535"/>
              <a:gd name="connsiteY7" fmla="*/ 1129967 h 1130250"/>
              <a:gd name="connsiteX8" fmla="*/ 1177748 w 2397535"/>
              <a:gd name="connsiteY8" fmla="*/ 1129146 h 1130250"/>
              <a:gd name="connsiteX9" fmla="*/ 589611 w 2397535"/>
              <a:gd name="connsiteY9" fmla="*/ 1129146 h 1130250"/>
              <a:gd name="connsiteX10" fmla="*/ 1792 w 2397535"/>
              <a:gd name="connsiteY10" fmla="*/ 1130084 h 1130250"/>
              <a:gd name="connsiteX11" fmla="*/ 733 w 2397535"/>
              <a:gd name="connsiteY11" fmla="*/ 847909 h 1130250"/>
              <a:gd name="connsiteX12" fmla="*/ 1117 w 2397535"/>
              <a:gd name="connsiteY12" fmla="*/ 568500 h 1130250"/>
              <a:gd name="connsiteX13" fmla="*/ 66 w 2397535"/>
              <a:gd name="connsiteY13" fmla="*/ 284898 h 1130250"/>
              <a:gd name="connsiteX14" fmla="*/ 1422 w 2397535"/>
              <a:gd name="connsiteY14" fmla="*/ 1534 h 1130250"/>
              <a:gd name="connsiteX0" fmla="*/ 1422 w 2428535"/>
              <a:gd name="connsiteY0" fmla="*/ 1534 h 1130250"/>
              <a:gd name="connsiteX1" fmla="*/ 594344 w 2428535"/>
              <a:gd name="connsiteY1" fmla="*/ 843 h 1130250"/>
              <a:gd name="connsiteX2" fmla="*/ 1179794 w 2428535"/>
              <a:gd name="connsiteY2" fmla="*/ 727 h 1130250"/>
              <a:gd name="connsiteX3" fmla="*/ 1764885 w 2428535"/>
              <a:gd name="connsiteY3" fmla="*/ 244 h 1130250"/>
              <a:gd name="connsiteX4" fmla="*/ 2354763 w 2428535"/>
              <a:gd name="connsiteY4" fmla="*/ 0 h 1130250"/>
              <a:gd name="connsiteX5" fmla="*/ 2354764 w 2428535"/>
              <a:gd name="connsiteY5" fmla="*/ 1129406 h 1130250"/>
              <a:gd name="connsiteX6" fmla="*/ 1764299 w 2428535"/>
              <a:gd name="connsiteY6" fmla="*/ 1129967 h 1130250"/>
              <a:gd name="connsiteX7" fmla="*/ 1177748 w 2428535"/>
              <a:gd name="connsiteY7" fmla="*/ 1129146 h 1130250"/>
              <a:gd name="connsiteX8" fmla="*/ 589611 w 2428535"/>
              <a:gd name="connsiteY8" fmla="*/ 1129146 h 1130250"/>
              <a:gd name="connsiteX9" fmla="*/ 1792 w 2428535"/>
              <a:gd name="connsiteY9" fmla="*/ 1130084 h 1130250"/>
              <a:gd name="connsiteX10" fmla="*/ 733 w 2428535"/>
              <a:gd name="connsiteY10" fmla="*/ 847909 h 1130250"/>
              <a:gd name="connsiteX11" fmla="*/ 1117 w 2428535"/>
              <a:gd name="connsiteY11" fmla="*/ 568500 h 1130250"/>
              <a:gd name="connsiteX12" fmla="*/ 66 w 2428535"/>
              <a:gd name="connsiteY12" fmla="*/ 284898 h 1130250"/>
              <a:gd name="connsiteX13" fmla="*/ 1422 w 2428535"/>
              <a:gd name="connsiteY13" fmla="*/ 1534 h 1130250"/>
              <a:gd name="connsiteX0" fmla="*/ 1422 w 2399680"/>
              <a:gd name="connsiteY0" fmla="*/ 1534 h 1130250"/>
              <a:gd name="connsiteX1" fmla="*/ 594344 w 2399680"/>
              <a:gd name="connsiteY1" fmla="*/ 843 h 1130250"/>
              <a:gd name="connsiteX2" fmla="*/ 1179794 w 2399680"/>
              <a:gd name="connsiteY2" fmla="*/ 727 h 1130250"/>
              <a:gd name="connsiteX3" fmla="*/ 1764885 w 2399680"/>
              <a:gd name="connsiteY3" fmla="*/ 244 h 1130250"/>
              <a:gd name="connsiteX4" fmla="*/ 2354763 w 2399680"/>
              <a:gd name="connsiteY4" fmla="*/ 0 h 1130250"/>
              <a:gd name="connsiteX5" fmla="*/ 2354764 w 2399680"/>
              <a:gd name="connsiteY5" fmla="*/ 1129406 h 1130250"/>
              <a:gd name="connsiteX6" fmla="*/ 1764299 w 2399680"/>
              <a:gd name="connsiteY6" fmla="*/ 1129967 h 1130250"/>
              <a:gd name="connsiteX7" fmla="*/ 1177748 w 2399680"/>
              <a:gd name="connsiteY7" fmla="*/ 1129146 h 1130250"/>
              <a:gd name="connsiteX8" fmla="*/ 589611 w 2399680"/>
              <a:gd name="connsiteY8" fmla="*/ 1129146 h 1130250"/>
              <a:gd name="connsiteX9" fmla="*/ 1792 w 2399680"/>
              <a:gd name="connsiteY9" fmla="*/ 1130084 h 1130250"/>
              <a:gd name="connsiteX10" fmla="*/ 733 w 2399680"/>
              <a:gd name="connsiteY10" fmla="*/ 847909 h 1130250"/>
              <a:gd name="connsiteX11" fmla="*/ 1117 w 2399680"/>
              <a:gd name="connsiteY11" fmla="*/ 568500 h 1130250"/>
              <a:gd name="connsiteX12" fmla="*/ 66 w 2399680"/>
              <a:gd name="connsiteY12" fmla="*/ 284898 h 1130250"/>
              <a:gd name="connsiteX13" fmla="*/ 1422 w 2399680"/>
              <a:gd name="connsiteY13" fmla="*/ 1534 h 1130250"/>
              <a:gd name="connsiteX0" fmla="*/ 1422 w 2402598"/>
              <a:gd name="connsiteY0" fmla="*/ 1534 h 1130250"/>
              <a:gd name="connsiteX1" fmla="*/ 594344 w 2402598"/>
              <a:gd name="connsiteY1" fmla="*/ 843 h 1130250"/>
              <a:gd name="connsiteX2" fmla="*/ 1179794 w 2402598"/>
              <a:gd name="connsiteY2" fmla="*/ 727 h 1130250"/>
              <a:gd name="connsiteX3" fmla="*/ 1764885 w 2402598"/>
              <a:gd name="connsiteY3" fmla="*/ 244 h 1130250"/>
              <a:gd name="connsiteX4" fmla="*/ 2354763 w 2402598"/>
              <a:gd name="connsiteY4" fmla="*/ 0 h 1130250"/>
              <a:gd name="connsiteX5" fmla="*/ 2354764 w 2402598"/>
              <a:gd name="connsiteY5" fmla="*/ 1129406 h 1130250"/>
              <a:gd name="connsiteX6" fmla="*/ 1764299 w 2402598"/>
              <a:gd name="connsiteY6" fmla="*/ 1129967 h 1130250"/>
              <a:gd name="connsiteX7" fmla="*/ 1177748 w 2402598"/>
              <a:gd name="connsiteY7" fmla="*/ 1129146 h 1130250"/>
              <a:gd name="connsiteX8" fmla="*/ 589611 w 2402598"/>
              <a:gd name="connsiteY8" fmla="*/ 1129146 h 1130250"/>
              <a:gd name="connsiteX9" fmla="*/ 1792 w 2402598"/>
              <a:gd name="connsiteY9" fmla="*/ 1130084 h 1130250"/>
              <a:gd name="connsiteX10" fmla="*/ 733 w 2402598"/>
              <a:gd name="connsiteY10" fmla="*/ 847909 h 1130250"/>
              <a:gd name="connsiteX11" fmla="*/ 1117 w 2402598"/>
              <a:gd name="connsiteY11" fmla="*/ 568500 h 1130250"/>
              <a:gd name="connsiteX12" fmla="*/ 66 w 2402598"/>
              <a:gd name="connsiteY12" fmla="*/ 284898 h 1130250"/>
              <a:gd name="connsiteX13" fmla="*/ 1422 w 2402598"/>
              <a:gd name="connsiteY13" fmla="*/ 1534 h 1130250"/>
              <a:gd name="connsiteX0" fmla="*/ 1422 w 2362465"/>
              <a:gd name="connsiteY0" fmla="*/ 1534 h 1130250"/>
              <a:gd name="connsiteX1" fmla="*/ 594344 w 2362465"/>
              <a:gd name="connsiteY1" fmla="*/ 843 h 1130250"/>
              <a:gd name="connsiteX2" fmla="*/ 1179794 w 2362465"/>
              <a:gd name="connsiteY2" fmla="*/ 727 h 1130250"/>
              <a:gd name="connsiteX3" fmla="*/ 1764885 w 2362465"/>
              <a:gd name="connsiteY3" fmla="*/ 244 h 1130250"/>
              <a:gd name="connsiteX4" fmla="*/ 2354763 w 2362465"/>
              <a:gd name="connsiteY4" fmla="*/ 0 h 1130250"/>
              <a:gd name="connsiteX5" fmla="*/ 2354764 w 2362465"/>
              <a:gd name="connsiteY5" fmla="*/ 1129406 h 1130250"/>
              <a:gd name="connsiteX6" fmla="*/ 1764299 w 2362465"/>
              <a:gd name="connsiteY6" fmla="*/ 1129967 h 1130250"/>
              <a:gd name="connsiteX7" fmla="*/ 1177748 w 2362465"/>
              <a:gd name="connsiteY7" fmla="*/ 1129146 h 1130250"/>
              <a:gd name="connsiteX8" fmla="*/ 589611 w 2362465"/>
              <a:gd name="connsiteY8" fmla="*/ 1129146 h 1130250"/>
              <a:gd name="connsiteX9" fmla="*/ 1792 w 2362465"/>
              <a:gd name="connsiteY9" fmla="*/ 1130084 h 1130250"/>
              <a:gd name="connsiteX10" fmla="*/ 733 w 2362465"/>
              <a:gd name="connsiteY10" fmla="*/ 847909 h 1130250"/>
              <a:gd name="connsiteX11" fmla="*/ 1117 w 2362465"/>
              <a:gd name="connsiteY11" fmla="*/ 568500 h 1130250"/>
              <a:gd name="connsiteX12" fmla="*/ 66 w 2362465"/>
              <a:gd name="connsiteY12" fmla="*/ 284898 h 1130250"/>
              <a:gd name="connsiteX13" fmla="*/ 1422 w 2362465"/>
              <a:gd name="connsiteY13" fmla="*/ 1534 h 1130250"/>
              <a:gd name="connsiteX0" fmla="*/ 1422 w 2355568"/>
              <a:gd name="connsiteY0" fmla="*/ 1534 h 1130250"/>
              <a:gd name="connsiteX1" fmla="*/ 594344 w 2355568"/>
              <a:gd name="connsiteY1" fmla="*/ 843 h 1130250"/>
              <a:gd name="connsiteX2" fmla="*/ 1179794 w 2355568"/>
              <a:gd name="connsiteY2" fmla="*/ 727 h 1130250"/>
              <a:gd name="connsiteX3" fmla="*/ 1764885 w 2355568"/>
              <a:gd name="connsiteY3" fmla="*/ 244 h 1130250"/>
              <a:gd name="connsiteX4" fmla="*/ 2354763 w 2355568"/>
              <a:gd name="connsiteY4" fmla="*/ 0 h 1130250"/>
              <a:gd name="connsiteX5" fmla="*/ 2354764 w 2355568"/>
              <a:gd name="connsiteY5" fmla="*/ 1129406 h 1130250"/>
              <a:gd name="connsiteX6" fmla="*/ 1764299 w 2355568"/>
              <a:gd name="connsiteY6" fmla="*/ 1129967 h 1130250"/>
              <a:gd name="connsiteX7" fmla="*/ 1177748 w 2355568"/>
              <a:gd name="connsiteY7" fmla="*/ 1129146 h 1130250"/>
              <a:gd name="connsiteX8" fmla="*/ 589611 w 2355568"/>
              <a:gd name="connsiteY8" fmla="*/ 1129146 h 1130250"/>
              <a:gd name="connsiteX9" fmla="*/ 1792 w 2355568"/>
              <a:gd name="connsiteY9" fmla="*/ 1130084 h 1130250"/>
              <a:gd name="connsiteX10" fmla="*/ 733 w 2355568"/>
              <a:gd name="connsiteY10" fmla="*/ 847909 h 1130250"/>
              <a:gd name="connsiteX11" fmla="*/ 1117 w 2355568"/>
              <a:gd name="connsiteY11" fmla="*/ 568500 h 1130250"/>
              <a:gd name="connsiteX12" fmla="*/ 66 w 2355568"/>
              <a:gd name="connsiteY12" fmla="*/ 284898 h 1130250"/>
              <a:gd name="connsiteX13" fmla="*/ 1422 w 2355568"/>
              <a:gd name="connsiteY13" fmla="*/ 1534 h 1130250"/>
              <a:gd name="connsiteX0" fmla="*/ 1422 w 2355568"/>
              <a:gd name="connsiteY0" fmla="*/ 1534 h 1212988"/>
              <a:gd name="connsiteX1" fmla="*/ 594344 w 2355568"/>
              <a:gd name="connsiteY1" fmla="*/ 843 h 1212988"/>
              <a:gd name="connsiteX2" fmla="*/ 1179794 w 2355568"/>
              <a:gd name="connsiteY2" fmla="*/ 727 h 1212988"/>
              <a:gd name="connsiteX3" fmla="*/ 1764885 w 2355568"/>
              <a:gd name="connsiteY3" fmla="*/ 244 h 1212988"/>
              <a:gd name="connsiteX4" fmla="*/ 2354763 w 2355568"/>
              <a:gd name="connsiteY4" fmla="*/ 0 h 1212988"/>
              <a:gd name="connsiteX5" fmla="*/ 2354764 w 2355568"/>
              <a:gd name="connsiteY5" fmla="*/ 1129406 h 1212988"/>
              <a:gd name="connsiteX6" fmla="*/ 1177748 w 2355568"/>
              <a:gd name="connsiteY6" fmla="*/ 1129146 h 1212988"/>
              <a:gd name="connsiteX7" fmla="*/ 589611 w 2355568"/>
              <a:gd name="connsiteY7" fmla="*/ 1129146 h 1212988"/>
              <a:gd name="connsiteX8" fmla="*/ 1792 w 2355568"/>
              <a:gd name="connsiteY8" fmla="*/ 1130084 h 1212988"/>
              <a:gd name="connsiteX9" fmla="*/ 733 w 2355568"/>
              <a:gd name="connsiteY9" fmla="*/ 847909 h 1212988"/>
              <a:gd name="connsiteX10" fmla="*/ 1117 w 2355568"/>
              <a:gd name="connsiteY10" fmla="*/ 568500 h 1212988"/>
              <a:gd name="connsiteX11" fmla="*/ 66 w 2355568"/>
              <a:gd name="connsiteY11" fmla="*/ 284898 h 1212988"/>
              <a:gd name="connsiteX12" fmla="*/ 1422 w 2355568"/>
              <a:gd name="connsiteY12" fmla="*/ 1534 h 1212988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177748 w 2355568"/>
              <a:gd name="connsiteY6" fmla="*/ 1129146 h 1130084"/>
              <a:gd name="connsiteX7" fmla="*/ 589611 w 2355568"/>
              <a:gd name="connsiteY7" fmla="*/ 1129146 h 1130084"/>
              <a:gd name="connsiteX8" fmla="*/ 1792 w 2355568"/>
              <a:gd name="connsiteY8" fmla="*/ 1130084 h 1130084"/>
              <a:gd name="connsiteX9" fmla="*/ 733 w 2355568"/>
              <a:gd name="connsiteY9" fmla="*/ 847909 h 1130084"/>
              <a:gd name="connsiteX10" fmla="*/ 1117 w 2355568"/>
              <a:gd name="connsiteY10" fmla="*/ 568500 h 1130084"/>
              <a:gd name="connsiteX11" fmla="*/ 66 w 2355568"/>
              <a:gd name="connsiteY11" fmla="*/ 284898 h 1130084"/>
              <a:gd name="connsiteX12" fmla="*/ 1422 w 2355568"/>
              <a:gd name="connsiteY12" fmla="*/ 1534 h 1130084"/>
              <a:gd name="connsiteX0" fmla="*/ 1422 w 2355568"/>
              <a:gd name="connsiteY0" fmla="*/ 1534 h 1130084"/>
              <a:gd name="connsiteX1" fmla="*/ 594344 w 2355568"/>
              <a:gd name="connsiteY1" fmla="*/ 843 h 1130084"/>
              <a:gd name="connsiteX2" fmla="*/ 1179794 w 2355568"/>
              <a:gd name="connsiteY2" fmla="*/ 727 h 1130084"/>
              <a:gd name="connsiteX3" fmla="*/ 1764885 w 2355568"/>
              <a:gd name="connsiteY3" fmla="*/ 244 h 1130084"/>
              <a:gd name="connsiteX4" fmla="*/ 2354763 w 2355568"/>
              <a:gd name="connsiteY4" fmla="*/ 0 h 1130084"/>
              <a:gd name="connsiteX5" fmla="*/ 2354764 w 2355568"/>
              <a:gd name="connsiteY5" fmla="*/ 1129406 h 1130084"/>
              <a:gd name="connsiteX6" fmla="*/ 1763161 w 2355568"/>
              <a:gd name="connsiteY6" fmla="*/ 1129637 h 1130084"/>
              <a:gd name="connsiteX7" fmla="*/ 1177748 w 2355568"/>
              <a:gd name="connsiteY7" fmla="*/ 1129146 h 1130084"/>
              <a:gd name="connsiteX8" fmla="*/ 589611 w 2355568"/>
              <a:gd name="connsiteY8" fmla="*/ 1129146 h 1130084"/>
              <a:gd name="connsiteX9" fmla="*/ 1792 w 2355568"/>
              <a:gd name="connsiteY9" fmla="*/ 1130084 h 1130084"/>
              <a:gd name="connsiteX10" fmla="*/ 733 w 2355568"/>
              <a:gd name="connsiteY10" fmla="*/ 847909 h 1130084"/>
              <a:gd name="connsiteX11" fmla="*/ 1117 w 2355568"/>
              <a:gd name="connsiteY11" fmla="*/ 568500 h 1130084"/>
              <a:gd name="connsiteX12" fmla="*/ 66 w 2355568"/>
              <a:gd name="connsiteY12" fmla="*/ 284898 h 1130084"/>
              <a:gd name="connsiteX13" fmla="*/ 1422 w 2355568"/>
              <a:gd name="connsiteY13" fmla="*/ 1534 h 1130084"/>
              <a:gd name="connsiteX0" fmla="*/ 44635 w 2398781"/>
              <a:gd name="connsiteY0" fmla="*/ 10281 h 1138831"/>
              <a:gd name="connsiteX1" fmla="*/ 637557 w 2398781"/>
              <a:gd name="connsiteY1" fmla="*/ 9590 h 1138831"/>
              <a:gd name="connsiteX2" fmla="*/ 1223007 w 2398781"/>
              <a:gd name="connsiteY2" fmla="*/ 9474 h 1138831"/>
              <a:gd name="connsiteX3" fmla="*/ 1808098 w 2398781"/>
              <a:gd name="connsiteY3" fmla="*/ 8991 h 1138831"/>
              <a:gd name="connsiteX4" fmla="*/ 2397976 w 2398781"/>
              <a:gd name="connsiteY4" fmla="*/ 8747 h 1138831"/>
              <a:gd name="connsiteX5" fmla="*/ 2397977 w 2398781"/>
              <a:gd name="connsiteY5" fmla="*/ 1138153 h 1138831"/>
              <a:gd name="connsiteX6" fmla="*/ 1806374 w 2398781"/>
              <a:gd name="connsiteY6" fmla="*/ 1138384 h 1138831"/>
              <a:gd name="connsiteX7" fmla="*/ 1220961 w 2398781"/>
              <a:gd name="connsiteY7" fmla="*/ 1137893 h 1138831"/>
              <a:gd name="connsiteX8" fmla="*/ 632824 w 2398781"/>
              <a:gd name="connsiteY8" fmla="*/ 1137893 h 1138831"/>
              <a:gd name="connsiteX9" fmla="*/ 45005 w 2398781"/>
              <a:gd name="connsiteY9" fmla="*/ 1138831 h 1138831"/>
              <a:gd name="connsiteX10" fmla="*/ 43946 w 2398781"/>
              <a:gd name="connsiteY10" fmla="*/ 856656 h 1138831"/>
              <a:gd name="connsiteX11" fmla="*/ 44330 w 2398781"/>
              <a:gd name="connsiteY11" fmla="*/ 577247 h 1138831"/>
              <a:gd name="connsiteX12" fmla="*/ 43279 w 2398781"/>
              <a:gd name="connsiteY12" fmla="*/ 293645 h 1138831"/>
              <a:gd name="connsiteX13" fmla="*/ 42358 w 2398781"/>
              <a:gd name="connsiteY13" fmla="*/ 24781 h 1138831"/>
              <a:gd name="connsiteX14" fmla="*/ 44635 w 2398781"/>
              <a:gd name="connsiteY14" fmla="*/ 10281 h 1138831"/>
              <a:gd name="connsiteX0" fmla="*/ 43855 w 2400278"/>
              <a:gd name="connsiteY0" fmla="*/ 25078 h 1139128"/>
              <a:gd name="connsiteX1" fmla="*/ 639054 w 2400278"/>
              <a:gd name="connsiteY1" fmla="*/ 9887 h 1139128"/>
              <a:gd name="connsiteX2" fmla="*/ 1224504 w 2400278"/>
              <a:gd name="connsiteY2" fmla="*/ 9771 h 1139128"/>
              <a:gd name="connsiteX3" fmla="*/ 1809595 w 2400278"/>
              <a:gd name="connsiteY3" fmla="*/ 9288 h 1139128"/>
              <a:gd name="connsiteX4" fmla="*/ 2399473 w 2400278"/>
              <a:gd name="connsiteY4" fmla="*/ 9044 h 1139128"/>
              <a:gd name="connsiteX5" fmla="*/ 2399474 w 2400278"/>
              <a:gd name="connsiteY5" fmla="*/ 1138450 h 1139128"/>
              <a:gd name="connsiteX6" fmla="*/ 1807871 w 2400278"/>
              <a:gd name="connsiteY6" fmla="*/ 1138681 h 1139128"/>
              <a:gd name="connsiteX7" fmla="*/ 1222458 w 2400278"/>
              <a:gd name="connsiteY7" fmla="*/ 1138190 h 1139128"/>
              <a:gd name="connsiteX8" fmla="*/ 634321 w 2400278"/>
              <a:gd name="connsiteY8" fmla="*/ 1138190 h 1139128"/>
              <a:gd name="connsiteX9" fmla="*/ 46502 w 2400278"/>
              <a:gd name="connsiteY9" fmla="*/ 1139128 h 1139128"/>
              <a:gd name="connsiteX10" fmla="*/ 45443 w 2400278"/>
              <a:gd name="connsiteY10" fmla="*/ 856953 h 1139128"/>
              <a:gd name="connsiteX11" fmla="*/ 45827 w 2400278"/>
              <a:gd name="connsiteY11" fmla="*/ 577544 h 1139128"/>
              <a:gd name="connsiteX12" fmla="*/ 44776 w 2400278"/>
              <a:gd name="connsiteY12" fmla="*/ 293942 h 1139128"/>
              <a:gd name="connsiteX13" fmla="*/ 43855 w 2400278"/>
              <a:gd name="connsiteY13" fmla="*/ 25078 h 1139128"/>
              <a:gd name="connsiteX0" fmla="*/ 45028 w 2396278"/>
              <a:gd name="connsiteY0" fmla="*/ 21404 h 1147089"/>
              <a:gd name="connsiteX1" fmla="*/ 635054 w 2396278"/>
              <a:gd name="connsiteY1" fmla="*/ 17848 h 1147089"/>
              <a:gd name="connsiteX2" fmla="*/ 1220504 w 2396278"/>
              <a:gd name="connsiteY2" fmla="*/ 17732 h 1147089"/>
              <a:gd name="connsiteX3" fmla="*/ 1805595 w 2396278"/>
              <a:gd name="connsiteY3" fmla="*/ 17249 h 1147089"/>
              <a:gd name="connsiteX4" fmla="*/ 2395473 w 2396278"/>
              <a:gd name="connsiteY4" fmla="*/ 17005 h 1147089"/>
              <a:gd name="connsiteX5" fmla="*/ 2395474 w 2396278"/>
              <a:gd name="connsiteY5" fmla="*/ 1146411 h 1147089"/>
              <a:gd name="connsiteX6" fmla="*/ 1803871 w 2396278"/>
              <a:gd name="connsiteY6" fmla="*/ 1146642 h 1147089"/>
              <a:gd name="connsiteX7" fmla="*/ 1218458 w 2396278"/>
              <a:gd name="connsiteY7" fmla="*/ 1146151 h 1147089"/>
              <a:gd name="connsiteX8" fmla="*/ 630321 w 2396278"/>
              <a:gd name="connsiteY8" fmla="*/ 1146151 h 1147089"/>
              <a:gd name="connsiteX9" fmla="*/ 42502 w 2396278"/>
              <a:gd name="connsiteY9" fmla="*/ 1147089 h 1147089"/>
              <a:gd name="connsiteX10" fmla="*/ 41443 w 2396278"/>
              <a:gd name="connsiteY10" fmla="*/ 864914 h 1147089"/>
              <a:gd name="connsiteX11" fmla="*/ 41827 w 2396278"/>
              <a:gd name="connsiteY11" fmla="*/ 585505 h 1147089"/>
              <a:gd name="connsiteX12" fmla="*/ 40776 w 2396278"/>
              <a:gd name="connsiteY12" fmla="*/ 301903 h 1147089"/>
              <a:gd name="connsiteX13" fmla="*/ 45028 w 2396278"/>
              <a:gd name="connsiteY13" fmla="*/ 21404 h 1147089"/>
              <a:gd name="connsiteX0" fmla="*/ 4368 w 2355618"/>
              <a:gd name="connsiteY0" fmla="*/ 21404 h 1147089"/>
              <a:gd name="connsiteX1" fmla="*/ 594394 w 2355618"/>
              <a:gd name="connsiteY1" fmla="*/ 17848 h 1147089"/>
              <a:gd name="connsiteX2" fmla="*/ 1179844 w 2355618"/>
              <a:gd name="connsiteY2" fmla="*/ 17732 h 1147089"/>
              <a:gd name="connsiteX3" fmla="*/ 1764935 w 2355618"/>
              <a:gd name="connsiteY3" fmla="*/ 17249 h 1147089"/>
              <a:gd name="connsiteX4" fmla="*/ 2354813 w 2355618"/>
              <a:gd name="connsiteY4" fmla="*/ 17005 h 1147089"/>
              <a:gd name="connsiteX5" fmla="*/ 2354814 w 2355618"/>
              <a:gd name="connsiteY5" fmla="*/ 1146411 h 1147089"/>
              <a:gd name="connsiteX6" fmla="*/ 1763211 w 2355618"/>
              <a:gd name="connsiteY6" fmla="*/ 1146642 h 1147089"/>
              <a:gd name="connsiteX7" fmla="*/ 1177798 w 2355618"/>
              <a:gd name="connsiteY7" fmla="*/ 1146151 h 1147089"/>
              <a:gd name="connsiteX8" fmla="*/ 589661 w 2355618"/>
              <a:gd name="connsiteY8" fmla="*/ 1146151 h 1147089"/>
              <a:gd name="connsiteX9" fmla="*/ 1842 w 2355618"/>
              <a:gd name="connsiteY9" fmla="*/ 1147089 h 1147089"/>
              <a:gd name="connsiteX10" fmla="*/ 783 w 2355618"/>
              <a:gd name="connsiteY10" fmla="*/ 864914 h 1147089"/>
              <a:gd name="connsiteX11" fmla="*/ 1167 w 2355618"/>
              <a:gd name="connsiteY11" fmla="*/ 585505 h 1147089"/>
              <a:gd name="connsiteX12" fmla="*/ 116 w 2355618"/>
              <a:gd name="connsiteY12" fmla="*/ 301903 h 1147089"/>
              <a:gd name="connsiteX13" fmla="*/ 4368 w 2355618"/>
              <a:gd name="connsiteY13" fmla="*/ 21404 h 1147089"/>
              <a:gd name="connsiteX0" fmla="*/ 4368 w 2355618"/>
              <a:gd name="connsiteY0" fmla="*/ 4399 h 1130084"/>
              <a:gd name="connsiteX1" fmla="*/ 594394 w 2355618"/>
              <a:gd name="connsiteY1" fmla="*/ 843 h 1130084"/>
              <a:gd name="connsiteX2" fmla="*/ 1179844 w 2355618"/>
              <a:gd name="connsiteY2" fmla="*/ 727 h 1130084"/>
              <a:gd name="connsiteX3" fmla="*/ 1764935 w 2355618"/>
              <a:gd name="connsiteY3" fmla="*/ 244 h 1130084"/>
              <a:gd name="connsiteX4" fmla="*/ 2354813 w 2355618"/>
              <a:gd name="connsiteY4" fmla="*/ 0 h 1130084"/>
              <a:gd name="connsiteX5" fmla="*/ 2354814 w 2355618"/>
              <a:gd name="connsiteY5" fmla="*/ 1129406 h 1130084"/>
              <a:gd name="connsiteX6" fmla="*/ 1763211 w 2355618"/>
              <a:gd name="connsiteY6" fmla="*/ 1129637 h 1130084"/>
              <a:gd name="connsiteX7" fmla="*/ 1177798 w 2355618"/>
              <a:gd name="connsiteY7" fmla="*/ 1129146 h 1130084"/>
              <a:gd name="connsiteX8" fmla="*/ 589661 w 2355618"/>
              <a:gd name="connsiteY8" fmla="*/ 1129146 h 1130084"/>
              <a:gd name="connsiteX9" fmla="*/ 1842 w 2355618"/>
              <a:gd name="connsiteY9" fmla="*/ 1130084 h 1130084"/>
              <a:gd name="connsiteX10" fmla="*/ 783 w 2355618"/>
              <a:gd name="connsiteY10" fmla="*/ 847909 h 1130084"/>
              <a:gd name="connsiteX11" fmla="*/ 1167 w 2355618"/>
              <a:gd name="connsiteY11" fmla="*/ 568500 h 1130084"/>
              <a:gd name="connsiteX12" fmla="*/ 116 w 2355618"/>
              <a:gd name="connsiteY12" fmla="*/ 284898 h 1130084"/>
              <a:gd name="connsiteX13" fmla="*/ 4368 w 2355618"/>
              <a:gd name="connsiteY13" fmla="*/ 4399 h 1130084"/>
              <a:gd name="connsiteX0" fmla="*/ 813 w 2355511"/>
              <a:gd name="connsiteY0" fmla="*/ 1075 h 1130084"/>
              <a:gd name="connsiteX1" fmla="*/ 594287 w 2355511"/>
              <a:gd name="connsiteY1" fmla="*/ 843 h 1130084"/>
              <a:gd name="connsiteX2" fmla="*/ 1179737 w 2355511"/>
              <a:gd name="connsiteY2" fmla="*/ 727 h 1130084"/>
              <a:gd name="connsiteX3" fmla="*/ 1764828 w 2355511"/>
              <a:gd name="connsiteY3" fmla="*/ 244 h 1130084"/>
              <a:gd name="connsiteX4" fmla="*/ 2354706 w 2355511"/>
              <a:gd name="connsiteY4" fmla="*/ 0 h 1130084"/>
              <a:gd name="connsiteX5" fmla="*/ 2354707 w 2355511"/>
              <a:gd name="connsiteY5" fmla="*/ 1129406 h 1130084"/>
              <a:gd name="connsiteX6" fmla="*/ 1763104 w 2355511"/>
              <a:gd name="connsiteY6" fmla="*/ 1129637 h 1130084"/>
              <a:gd name="connsiteX7" fmla="*/ 1177691 w 2355511"/>
              <a:gd name="connsiteY7" fmla="*/ 1129146 h 1130084"/>
              <a:gd name="connsiteX8" fmla="*/ 589554 w 2355511"/>
              <a:gd name="connsiteY8" fmla="*/ 1129146 h 1130084"/>
              <a:gd name="connsiteX9" fmla="*/ 1735 w 2355511"/>
              <a:gd name="connsiteY9" fmla="*/ 1130084 h 1130084"/>
              <a:gd name="connsiteX10" fmla="*/ 676 w 2355511"/>
              <a:gd name="connsiteY10" fmla="*/ 847909 h 1130084"/>
              <a:gd name="connsiteX11" fmla="*/ 1060 w 2355511"/>
              <a:gd name="connsiteY11" fmla="*/ 568500 h 1130084"/>
              <a:gd name="connsiteX12" fmla="*/ 9 w 2355511"/>
              <a:gd name="connsiteY12" fmla="*/ 284898 h 1130084"/>
              <a:gd name="connsiteX13" fmla="*/ 813 w 2355511"/>
              <a:gd name="connsiteY13" fmla="*/ 1075 h 1130084"/>
              <a:gd name="connsiteX0" fmla="*/ 1371 w 2356069"/>
              <a:gd name="connsiteY0" fmla="*/ 1075 h 1130084"/>
              <a:gd name="connsiteX1" fmla="*/ 594845 w 2356069"/>
              <a:gd name="connsiteY1" fmla="*/ 843 h 1130084"/>
              <a:gd name="connsiteX2" fmla="*/ 1180295 w 2356069"/>
              <a:gd name="connsiteY2" fmla="*/ 727 h 1130084"/>
              <a:gd name="connsiteX3" fmla="*/ 1765386 w 2356069"/>
              <a:gd name="connsiteY3" fmla="*/ 244 h 1130084"/>
              <a:gd name="connsiteX4" fmla="*/ 2355264 w 2356069"/>
              <a:gd name="connsiteY4" fmla="*/ 0 h 1130084"/>
              <a:gd name="connsiteX5" fmla="*/ 2355265 w 2356069"/>
              <a:gd name="connsiteY5" fmla="*/ 1129406 h 1130084"/>
              <a:gd name="connsiteX6" fmla="*/ 1763662 w 2356069"/>
              <a:gd name="connsiteY6" fmla="*/ 1129637 h 1130084"/>
              <a:gd name="connsiteX7" fmla="*/ 1178249 w 2356069"/>
              <a:gd name="connsiteY7" fmla="*/ 1129146 h 1130084"/>
              <a:gd name="connsiteX8" fmla="*/ 590112 w 2356069"/>
              <a:gd name="connsiteY8" fmla="*/ 1129146 h 1130084"/>
              <a:gd name="connsiteX9" fmla="*/ 2293 w 2356069"/>
              <a:gd name="connsiteY9" fmla="*/ 1130084 h 1130084"/>
              <a:gd name="connsiteX10" fmla="*/ 1234 w 2356069"/>
              <a:gd name="connsiteY10" fmla="*/ 847909 h 1130084"/>
              <a:gd name="connsiteX11" fmla="*/ 1618 w 2356069"/>
              <a:gd name="connsiteY11" fmla="*/ 568500 h 1130084"/>
              <a:gd name="connsiteX12" fmla="*/ 567 w 2356069"/>
              <a:gd name="connsiteY12" fmla="*/ 284898 h 1130084"/>
              <a:gd name="connsiteX13" fmla="*/ 1371 w 2356069"/>
              <a:gd name="connsiteY13" fmla="*/ 1075 h 1130084"/>
              <a:gd name="connsiteX0" fmla="*/ 43223 w 2397921"/>
              <a:gd name="connsiteY0" fmla="*/ 1075 h 1142825"/>
              <a:gd name="connsiteX1" fmla="*/ 636697 w 2397921"/>
              <a:gd name="connsiteY1" fmla="*/ 843 h 1142825"/>
              <a:gd name="connsiteX2" fmla="*/ 1222147 w 2397921"/>
              <a:gd name="connsiteY2" fmla="*/ 727 h 1142825"/>
              <a:gd name="connsiteX3" fmla="*/ 1807238 w 2397921"/>
              <a:gd name="connsiteY3" fmla="*/ 244 h 1142825"/>
              <a:gd name="connsiteX4" fmla="*/ 2397116 w 2397921"/>
              <a:gd name="connsiteY4" fmla="*/ 0 h 1142825"/>
              <a:gd name="connsiteX5" fmla="*/ 2397117 w 2397921"/>
              <a:gd name="connsiteY5" fmla="*/ 1129406 h 1142825"/>
              <a:gd name="connsiteX6" fmla="*/ 1805514 w 2397921"/>
              <a:gd name="connsiteY6" fmla="*/ 1129637 h 1142825"/>
              <a:gd name="connsiteX7" fmla="*/ 1220101 w 2397921"/>
              <a:gd name="connsiteY7" fmla="*/ 1129146 h 1142825"/>
              <a:gd name="connsiteX8" fmla="*/ 631964 w 2397921"/>
              <a:gd name="connsiteY8" fmla="*/ 1129146 h 1142825"/>
              <a:gd name="connsiteX9" fmla="*/ 44145 w 2397921"/>
              <a:gd name="connsiteY9" fmla="*/ 1130084 h 1142825"/>
              <a:gd name="connsiteX10" fmla="*/ 42232 w 2397921"/>
              <a:gd name="connsiteY10" fmla="*/ 1119111 h 1142825"/>
              <a:gd name="connsiteX11" fmla="*/ 43086 w 2397921"/>
              <a:gd name="connsiteY11" fmla="*/ 847909 h 1142825"/>
              <a:gd name="connsiteX12" fmla="*/ 43470 w 2397921"/>
              <a:gd name="connsiteY12" fmla="*/ 568500 h 1142825"/>
              <a:gd name="connsiteX13" fmla="*/ 42419 w 2397921"/>
              <a:gd name="connsiteY13" fmla="*/ 284898 h 1142825"/>
              <a:gd name="connsiteX14" fmla="*/ 43223 w 2397921"/>
              <a:gd name="connsiteY14" fmla="*/ 1075 h 1142825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19111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56070"/>
              <a:gd name="connsiteY0" fmla="*/ 1075 h 1129961"/>
              <a:gd name="connsiteX1" fmla="*/ 594846 w 2356070"/>
              <a:gd name="connsiteY1" fmla="*/ 843 h 1129961"/>
              <a:gd name="connsiteX2" fmla="*/ 1180296 w 2356070"/>
              <a:gd name="connsiteY2" fmla="*/ 727 h 1129961"/>
              <a:gd name="connsiteX3" fmla="*/ 1765387 w 2356070"/>
              <a:gd name="connsiteY3" fmla="*/ 244 h 1129961"/>
              <a:gd name="connsiteX4" fmla="*/ 2355265 w 2356070"/>
              <a:gd name="connsiteY4" fmla="*/ 0 h 1129961"/>
              <a:gd name="connsiteX5" fmla="*/ 2355266 w 2356070"/>
              <a:gd name="connsiteY5" fmla="*/ 1129406 h 1129961"/>
              <a:gd name="connsiteX6" fmla="*/ 1763663 w 2356070"/>
              <a:gd name="connsiteY6" fmla="*/ 1129637 h 1129961"/>
              <a:gd name="connsiteX7" fmla="*/ 1178250 w 2356070"/>
              <a:gd name="connsiteY7" fmla="*/ 1129146 h 1129961"/>
              <a:gd name="connsiteX8" fmla="*/ 590113 w 2356070"/>
              <a:gd name="connsiteY8" fmla="*/ 1129146 h 1129961"/>
              <a:gd name="connsiteX9" fmla="*/ 381 w 2356070"/>
              <a:gd name="connsiteY9" fmla="*/ 1129961 h 1129961"/>
              <a:gd name="connsiteX10" fmla="*/ 1235 w 2356070"/>
              <a:gd name="connsiteY10" fmla="*/ 847909 h 1129961"/>
              <a:gd name="connsiteX11" fmla="*/ 1619 w 2356070"/>
              <a:gd name="connsiteY11" fmla="*/ 568500 h 1129961"/>
              <a:gd name="connsiteX12" fmla="*/ 568 w 2356070"/>
              <a:gd name="connsiteY12" fmla="*/ 284898 h 1129961"/>
              <a:gd name="connsiteX13" fmla="*/ 1372 w 2356070"/>
              <a:gd name="connsiteY13" fmla="*/ 1075 h 1129961"/>
              <a:gd name="connsiteX0" fmla="*/ 1372 w 2356070"/>
              <a:gd name="connsiteY0" fmla="*/ 1075 h 1129637"/>
              <a:gd name="connsiteX1" fmla="*/ 594846 w 2356070"/>
              <a:gd name="connsiteY1" fmla="*/ 843 h 1129637"/>
              <a:gd name="connsiteX2" fmla="*/ 1180296 w 2356070"/>
              <a:gd name="connsiteY2" fmla="*/ 727 h 1129637"/>
              <a:gd name="connsiteX3" fmla="*/ 1765387 w 2356070"/>
              <a:gd name="connsiteY3" fmla="*/ 244 h 1129637"/>
              <a:gd name="connsiteX4" fmla="*/ 2355265 w 2356070"/>
              <a:gd name="connsiteY4" fmla="*/ 0 h 1129637"/>
              <a:gd name="connsiteX5" fmla="*/ 2355266 w 2356070"/>
              <a:gd name="connsiteY5" fmla="*/ 1129406 h 1129637"/>
              <a:gd name="connsiteX6" fmla="*/ 1763663 w 2356070"/>
              <a:gd name="connsiteY6" fmla="*/ 1129637 h 1129637"/>
              <a:gd name="connsiteX7" fmla="*/ 1178250 w 2356070"/>
              <a:gd name="connsiteY7" fmla="*/ 1129146 h 1129637"/>
              <a:gd name="connsiteX8" fmla="*/ 590113 w 2356070"/>
              <a:gd name="connsiteY8" fmla="*/ 1129146 h 1129637"/>
              <a:gd name="connsiteX9" fmla="*/ 381 w 2356070"/>
              <a:gd name="connsiteY9" fmla="*/ 1129238 h 1129637"/>
              <a:gd name="connsiteX10" fmla="*/ 1235 w 2356070"/>
              <a:gd name="connsiteY10" fmla="*/ 847909 h 1129637"/>
              <a:gd name="connsiteX11" fmla="*/ 1619 w 2356070"/>
              <a:gd name="connsiteY11" fmla="*/ 568500 h 1129637"/>
              <a:gd name="connsiteX12" fmla="*/ 568 w 2356070"/>
              <a:gd name="connsiteY12" fmla="*/ 284898 h 1129637"/>
              <a:gd name="connsiteX13" fmla="*/ 1372 w 2356070"/>
              <a:gd name="connsiteY13" fmla="*/ 1075 h 1129637"/>
              <a:gd name="connsiteX0" fmla="*/ 1372 w 2398841"/>
              <a:gd name="connsiteY0" fmla="*/ 1075 h 1129637"/>
              <a:gd name="connsiteX1" fmla="*/ 594846 w 2398841"/>
              <a:gd name="connsiteY1" fmla="*/ 843 h 1129637"/>
              <a:gd name="connsiteX2" fmla="*/ 1180296 w 2398841"/>
              <a:gd name="connsiteY2" fmla="*/ 727 h 1129637"/>
              <a:gd name="connsiteX3" fmla="*/ 1765387 w 2398841"/>
              <a:gd name="connsiteY3" fmla="*/ 244 h 1129637"/>
              <a:gd name="connsiteX4" fmla="*/ 2355265 w 2398841"/>
              <a:gd name="connsiteY4" fmla="*/ 0 h 1129637"/>
              <a:gd name="connsiteX5" fmla="*/ 2354523 w 2398841"/>
              <a:gd name="connsiteY5" fmla="*/ 846374 h 1129637"/>
              <a:gd name="connsiteX6" fmla="*/ 2355266 w 2398841"/>
              <a:gd name="connsiteY6" fmla="*/ 1129406 h 1129637"/>
              <a:gd name="connsiteX7" fmla="*/ 1763663 w 2398841"/>
              <a:gd name="connsiteY7" fmla="*/ 1129637 h 1129637"/>
              <a:gd name="connsiteX8" fmla="*/ 1178250 w 2398841"/>
              <a:gd name="connsiteY8" fmla="*/ 1129146 h 1129637"/>
              <a:gd name="connsiteX9" fmla="*/ 590113 w 2398841"/>
              <a:gd name="connsiteY9" fmla="*/ 1129146 h 1129637"/>
              <a:gd name="connsiteX10" fmla="*/ 381 w 2398841"/>
              <a:gd name="connsiteY10" fmla="*/ 1129238 h 1129637"/>
              <a:gd name="connsiteX11" fmla="*/ 1235 w 2398841"/>
              <a:gd name="connsiteY11" fmla="*/ 847909 h 1129637"/>
              <a:gd name="connsiteX12" fmla="*/ 1619 w 2398841"/>
              <a:gd name="connsiteY12" fmla="*/ 568500 h 1129637"/>
              <a:gd name="connsiteX13" fmla="*/ 568 w 2398841"/>
              <a:gd name="connsiteY13" fmla="*/ 284898 h 1129637"/>
              <a:gd name="connsiteX14" fmla="*/ 1372 w 2398841"/>
              <a:gd name="connsiteY14" fmla="*/ 1075 h 1129637"/>
              <a:gd name="connsiteX0" fmla="*/ 1372 w 2398713"/>
              <a:gd name="connsiteY0" fmla="*/ 1075 h 1129637"/>
              <a:gd name="connsiteX1" fmla="*/ 594846 w 2398713"/>
              <a:gd name="connsiteY1" fmla="*/ 843 h 1129637"/>
              <a:gd name="connsiteX2" fmla="*/ 1180296 w 2398713"/>
              <a:gd name="connsiteY2" fmla="*/ 727 h 1129637"/>
              <a:gd name="connsiteX3" fmla="*/ 1765387 w 2398713"/>
              <a:gd name="connsiteY3" fmla="*/ 244 h 1129637"/>
              <a:gd name="connsiteX4" fmla="*/ 2355265 w 2398713"/>
              <a:gd name="connsiteY4" fmla="*/ 0 h 1129637"/>
              <a:gd name="connsiteX5" fmla="*/ 2354523 w 2398713"/>
              <a:gd name="connsiteY5" fmla="*/ 846374 h 1129637"/>
              <a:gd name="connsiteX6" fmla="*/ 2355266 w 2398713"/>
              <a:gd name="connsiteY6" fmla="*/ 1129406 h 1129637"/>
              <a:gd name="connsiteX7" fmla="*/ 1763663 w 2398713"/>
              <a:gd name="connsiteY7" fmla="*/ 1129637 h 1129637"/>
              <a:gd name="connsiteX8" fmla="*/ 1178250 w 2398713"/>
              <a:gd name="connsiteY8" fmla="*/ 1129146 h 1129637"/>
              <a:gd name="connsiteX9" fmla="*/ 590113 w 2398713"/>
              <a:gd name="connsiteY9" fmla="*/ 1129146 h 1129637"/>
              <a:gd name="connsiteX10" fmla="*/ 381 w 2398713"/>
              <a:gd name="connsiteY10" fmla="*/ 1129238 h 1129637"/>
              <a:gd name="connsiteX11" fmla="*/ 1235 w 2398713"/>
              <a:gd name="connsiteY11" fmla="*/ 847909 h 1129637"/>
              <a:gd name="connsiteX12" fmla="*/ 1619 w 2398713"/>
              <a:gd name="connsiteY12" fmla="*/ 568500 h 1129637"/>
              <a:gd name="connsiteX13" fmla="*/ 568 w 2398713"/>
              <a:gd name="connsiteY13" fmla="*/ 284898 h 1129637"/>
              <a:gd name="connsiteX14" fmla="*/ 1372 w 2398713"/>
              <a:gd name="connsiteY14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8250 w 2355266"/>
              <a:gd name="connsiteY8" fmla="*/ 1129146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98277"/>
              <a:gd name="connsiteY0" fmla="*/ 1075 h 1129637"/>
              <a:gd name="connsiteX1" fmla="*/ 594846 w 2398277"/>
              <a:gd name="connsiteY1" fmla="*/ 843 h 1129637"/>
              <a:gd name="connsiteX2" fmla="*/ 1180296 w 2398277"/>
              <a:gd name="connsiteY2" fmla="*/ 727 h 1129637"/>
              <a:gd name="connsiteX3" fmla="*/ 1765387 w 2398277"/>
              <a:gd name="connsiteY3" fmla="*/ 244 h 1129637"/>
              <a:gd name="connsiteX4" fmla="*/ 2355265 w 2398277"/>
              <a:gd name="connsiteY4" fmla="*/ 0 h 1129637"/>
              <a:gd name="connsiteX5" fmla="*/ 2353117 w 2398277"/>
              <a:gd name="connsiteY5" fmla="*/ 284220 h 1129637"/>
              <a:gd name="connsiteX6" fmla="*/ 2354523 w 2398277"/>
              <a:gd name="connsiteY6" fmla="*/ 846374 h 1129637"/>
              <a:gd name="connsiteX7" fmla="*/ 2355266 w 2398277"/>
              <a:gd name="connsiteY7" fmla="*/ 1129406 h 1129637"/>
              <a:gd name="connsiteX8" fmla="*/ 1763663 w 2398277"/>
              <a:gd name="connsiteY8" fmla="*/ 1129637 h 1129637"/>
              <a:gd name="connsiteX9" fmla="*/ 1178250 w 2398277"/>
              <a:gd name="connsiteY9" fmla="*/ 1129146 h 1129637"/>
              <a:gd name="connsiteX10" fmla="*/ 590113 w 2398277"/>
              <a:gd name="connsiteY10" fmla="*/ 1129146 h 1129637"/>
              <a:gd name="connsiteX11" fmla="*/ 381 w 2398277"/>
              <a:gd name="connsiteY11" fmla="*/ 1129238 h 1129637"/>
              <a:gd name="connsiteX12" fmla="*/ 1235 w 2398277"/>
              <a:gd name="connsiteY12" fmla="*/ 847909 h 1129637"/>
              <a:gd name="connsiteX13" fmla="*/ 1619 w 2398277"/>
              <a:gd name="connsiteY13" fmla="*/ 568500 h 1129637"/>
              <a:gd name="connsiteX14" fmla="*/ 568 w 2398277"/>
              <a:gd name="connsiteY14" fmla="*/ 284898 h 1129637"/>
              <a:gd name="connsiteX15" fmla="*/ 1372 w 239827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427"/>
              <a:gd name="connsiteY0" fmla="*/ 1075 h 1129637"/>
              <a:gd name="connsiteX1" fmla="*/ 594846 w 2355427"/>
              <a:gd name="connsiteY1" fmla="*/ 843 h 1129637"/>
              <a:gd name="connsiteX2" fmla="*/ 1180296 w 2355427"/>
              <a:gd name="connsiteY2" fmla="*/ 727 h 1129637"/>
              <a:gd name="connsiteX3" fmla="*/ 1765387 w 2355427"/>
              <a:gd name="connsiteY3" fmla="*/ 244 h 1129637"/>
              <a:gd name="connsiteX4" fmla="*/ 2355265 w 2355427"/>
              <a:gd name="connsiteY4" fmla="*/ 0 h 1129637"/>
              <a:gd name="connsiteX5" fmla="*/ 2353117 w 2355427"/>
              <a:gd name="connsiteY5" fmla="*/ 284220 h 1129637"/>
              <a:gd name="connsiteX6" fmla="*/ 2354523 w 2355427"/>
              <a:gd name="connsiteY6" fmla="*/ 846374 h 1129637"/>
              <a:gd name="connsiteX7" fmla="*/ 2355266 w 2355427"/>
              <a:gd name="connsiteY7" fmla="*/ 1129406 h 1129637"/>
              <a:gd name="connsiteX8" fmla="*/ 1763663 w 2355427"/>
              <a:gd name="connsiteY8" fmla="*/ 1129637 h 1129637"/>
              <a:gd name="connsiteX9" fmla="*/ 1178250 w 2355427"/>
              <a:gd name="connsiteY9" fmla="*/ 1129146 h 1129637"/>
              <a:gd name="connsiteX10" fmla="*/ 590113 w 2355427"/>
              <a:gd name="connsiteY10" fmla="*/ 1129146 h 1129637"/>
              <a:gd name="connsiteX11" fmla="*/ 381 w 2355427"/>
              <a:gd name="connsiteY11" fmla="*/ 1129238 h 1129637"/>
              <a:gd name="connsiteX12" fmla="*/ 1235 w 2355427"/>
              <a:gd name="connsiteY12" fmla="*/ 847909 h 1129637"/>
              <a:gd name="connsiteX13" fmla="*/ 1619 w 2355427"/>
              <a:gd name="connsiteY13" fmla="*/ 568500 h 1129637"/>
              <a:gd name="connsiteX14" fmla="*/ 568 w 2355427"/>
              <a:gd name="connsiteY14" fmla="*/ 284898 h 1129637"/>
              <a:gd name="connsiteX15" fmla="*/ 1372 w 2355427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8250 w 2355266"/>
              <a:gd name="connsiteY9" fmla="*/ 1129146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1710 w 2355266"/>
              <a:gd name="connsiteY6" fmla="*/ 566314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8250 w 2355266"/>
              <a:gd name="connsiteY10" fmla="*/ 1129146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594846 w 2355266"/>
              <a:gd name="connsiteY1" fmla="*/ 843 h 1129637"/>
              <a:gd name="connsiteX2" fmla="*/ 1180296 w 2355266"/>
              <a:gd name="connsiteY2" fmla="*/ 727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1180296 w 2355266"/>
              <a:gd name="connsiteY1" fmla="*/ 727 h 1129637"/>
              <a:gd name="connsiteX2" fmla="*/ 1765387 w 2355266"/>
              <a:gd name="connsiteY2" fmla="*/ 244 h 1129637"/>
              <a:gd name="connsiteX3" fmla="*/ 2355265 w 2355266"/>
              <a:gd name="connsiteY3" fmla="*/ 0 h 1129637"/>
              <a:gd name="connsiteX4" fmla="*/ 2353117 w 2355266"/>
              <a:gd name="connsiteY4" fmla="*/ 284220 h 1129637"/>
              <a:gd name="connsiteX5" fmla="*/ 2353117 w 2355266"/>
              <a:gd name="connsiteY5" fmla="*/ 567670 h 1129637"/>
              <a:gd name="connsiteX6" fmla="*/ 2354523 w 2355266"/>
              <a:gd name="connsiteY6" fmla="*/ 846374 h 1129637"/>
              <a:gd name="connsiteX7" fmla="*/ 2355266 w 2355266"/>
              <a:gd name="connsiteY7" fmla="*/ 1129406 h 1129637"/>
              <a:gd name="connsiteX8" fmla="*/ 1763663 w 2355266"/>
              <a:gd name="connsiteY8" fmla="*/ 1129637 h 1129637"/>
              <a:gd name="connsiteX9" fmla="*/ 1175353 w 2355266"/>
              <a:gd name="connsiteY9" fmla="*/ 1128109 h 1129637"/>
              <a:gd name="connsiteX10" fmla="*/ 590113 w 2355266"/>
              <a:gd name="connsiteY10" fmla="*/ 1129146 h 1129637"/>
              <a:gd name="connsiteX11" fmla="*/ 381 w 2355266"/>
              <a:gd name="connsiteY11" fmla="*/ 1129238 h 1129637"/>
              <a:gd name="connsiteX12" fmla="*/ 1235 w 2355266"/>
              <a:gd name="connsiteY12" fmla="*/ 847909 h 1129637"/>
              <a:gd name="connsiteX13" fmla="*/ 1619 w 2355266"/>
              <a:gd name="connsiteY13" fmla="*/ 568500 h 1129637"/>
              <a:gd name="connsiteX14" fmla="*/ 568 w 2355266"/>
              <a:gd name="connsiteY14" fmla="*/ 284898 h 1129637"/>
              <a:gd name="connsiteX15" fmla="*/ 1372 w 2355266"/>
              <a:gd name="connsiteY15" fmla="*/ 1075 h 1129637"/>
              <a:gd name="connsiteX0" fmla="*/ 1372 w 2355266"/>
              <a:gd name="connsiteY0" fmla="*/ 1075 h 1129637"/>
              <a:gd name="connsiteX1" fmla="*/ 1765387 w 2355266"/>
              <a:gd name="connsiteY1" fmla="*/ 244 h 1129637"/>
              <a:gd name="connsiteX2" fmla="*/ 2355265 w 2355266"/>
              <a:gd name="connsiteY2" fmla="*/ 0 h 1129637"/>
              <a:gd name="connsiteX3" fmla="*/ 2353117 w 2355266"/>
              <a:gd name="connsiteY3" fmla="*/ 284220 h 1129637"/>
              <a:gd name="connsiteX4" fmla="*/ 2353117 w 2355266"/>
              <a:gd name="connsiteY4" fmla="*/ 567670 h 1129637"/>
              <a:gd name="connsiteX5" fmla="*/ 2354523 w 2355266"/>
              <a:gd name="connsiteY5" fmla="*/ 846374 h 1129637"/>
              <a:gd name="connsiteX6" fmla="*/ 2355266 w 2355266"/>
              <a:gd name="connsiteY6" fmla="*/ 1129406 h 1129637"/>
              <a:gd name="connsiteX7" fmla="*/ 1763663 w 2355266"/>
              <a:gd name="connsiteY7" fmla="*/ 1129637 h 1129637"/>
              <a:gd name="connsiteX8" fmla="*/ 1175353 w 2355266"/>
              <a:gd name="connsiteY8" fmla="*/ 1128109 h 1129637"/>
              <a:gd name="connsiteX9" fmla="*/ 590113 w 2355266"/>
              <a:gd name="connsiteY9" fmla="*/ 1129146 h 1129637"/>
              <a:gd name="connsiteX10" fmla="*/ 381 w 2355266"/>
              <a:gd name="connsiteY10" fmla="*/ 1129238 h 1129637"/>
              <a:gd name="connsiteX11" fmla="*/ 1235 w 2355266"/>
              <a:gd name="connsiteY11" fmla="*/ 847909 h 1129637"/>
              <a:gd name="connsiteX12" fmla="*/ 1619 w 2355266"/>
              <a:gd name="connsiteY12" fmla="*/ 568500 h 1129637"/>
              <a:gd name="connsiteX13" fmla="*/ 568 w 2355266"/>
              <a:gd name="connsiteY13" fmla="*/ 284898 h 1129637"/>
              <a:gd name="connsiteX14" fmla="*/ 1372 w 2355266"/>
              <a:gd name="connsiteY14" fmla="*/ 1075 h 1129637"/>
              <a:gd name="connsiteX0" fmla="*/ 1372 w 2355266"/>
              <a:gd name="connsiteY0" fmla="*/ 1662 h 1130224"/>
              <a:gd name="connsiteX1" fmla="*/ 1169394 w 2355266"/>
              <a:gd name="connsiteY1" fmla="*/ 0 h 1130224"/>
              <a:gd name="connsiteX2" fmla="*/ 1765387 w 2355266"/>
              <a:gd name="connsiteY2" fmla="*/ 831 h 1130224"/>
              <a:gd name="connsiteX3" fmla="*/ 2355265 w 2355266"/>
              <a:gd name="connsiteY3" fmla="*/ 587 h 1130224"/>
              <a:gd name="connsiteX4" fmla="*/ 2353117 w 2355266"/>
              <a:gd name="connsiteY4" fmla="*/ 284807 h 1130224"/>
              <a:gd name="connsiteX5" fmla="*/ 2353117 w 2355266"/>
              <a:gd name="connsiteY5" fmla="*/ 568257 h 1130224"/>
              <a:gd name="connsiteX6" fmla="*/ 2354523 w 2355266"/>
              <a:gd name="connsiteY6" fmla="*/ 846961 h 1130224"/>
              <a:gd name="connsiteX7" fmla="*/ 2355266 w 2355266"/>
              <a:gd name="connsiteY7" fmla="*/ 1129993 h 1130224"/>
              <a:gd name="connsiteX8" fmla="*/ 1763663 w 2355266"/>
              <a:gd name="connsiteY8" fmla="*/ 1130224 h 1130224"/>
              <a:gd name="connsiteX9" fmla="*/ 1175353 w 2355266"/>
              <a:gd name="connsiteY9" fmla="*/ 1128696 h 1130224"/>
              <a:gd name="connsiteX10" fmla="*/ 590113 w 2355266"/>
              <a:gd name="connsiteY10" fmla="*/ 1129733 h 1130224"/>
              <a:gd name="connsiteX11" fmla="*/ 381 w 2355266"/>
              <a:gd name="connsiteY11" fmla="*/ 1129825 h 1130224"/>
              <a:gd name="connsiteX12" fmla="*/ 1235 w 2355266"/>
              <a:gd name="connsiteY12" fmla="*/ 848496 h 1130224"/>
              <a:gd name="connsiteX13" fmla="*/ 1619 w 2355266"/>
              <a:gd name="connsiteY13" fmla="*/ 569087 h 1130224"/>
              <a:gd name="connsiteX14" fmla="*/ 568 w 2355266"/>
              <a:gd name="connsiteY14" fmla="*/ 285485 h 1130224"/>
              <a:gd name="connsiteX15" fmla="*/ 1372 w 2355266"/>
              <a:gd name="connsiteY15" fmla="*/ 1662 h 1130224"/>
              <a:gd name="connsiteX0" fmla="*/ 1372 w 2355266"/>
              <a:gd name="connsiteY0" fmla="*/ 1662 h 1130224"/>
              <a:gd name="connsiteX1" fmla="*/ 585395 w 2355266"/>
              <a:gd name="connsiteY1" fmla="*/ 0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662 h 1130224"/>
              <a:gd name="connsiteX1" fmla="*/ 593837 w 2355266"/>
              <a:gd name="connsiteY1" fmla="*/ 1356 h 1130224"/>
              <a:gd name="connsiteX2" fmla="*/ 1169394 w 2355266"/>
              <a:gd name="connsiteY2" fmla="*/ 0 h 1130224"/>
              <a:gd name="connsiteX3" fmla="*/ 1765387 w 2355266"/>
              <a:gd name="connsiteY3" fmla="*/ 831 h 1130224"/>
              <a:gd name="connsiteX4" fmla="*/ 2355265 w 2355266"/>
              <a:gd name="connsiteY4" fmla="*/ 587 h 1130224"/>
              <a:gd name="connsiteX5" fmla="*/ 2353117 w 2355266"/>
              <a:gd name="connsiteY5" fmla="*/ 284807 h 1130224"/>
              <a:gd name="connsiteX6" fmla="*/ 2353117 w 2355266"/>
              <a:gd name="connsiteY6" fmla="*/ 568257 h 1130224"/>
              <a:gd name="connsiteX7" fmla="*/ 2354523 w 2355266"/>
              <a:gd name="connsiteY7" fmla="*/ 846961 h 1130224"/>
              <a:gd name="connsiteX8" fmla="*/ 2355266 w 2355266"/>
              <a:gd name="connsiteY8" fmla="*/ 1129993 h 1130224"/>
              <a:gd name="connsiteX9" fmla="*/ 1763663 w 2355266"/>
              <a:gd name="connsiteY9" fmla="*/ 1130224 h 1130224"/>
              <a:gd name="connsiteX10" fmla="*/ 1175353 w 2355266"/>
              <a:gd name="connsiteY10" fmla="*/ 1128696 h 1130224"/>
              <a:gd name="connsiteX11" fmla="*/ 590113 w 2355266"/>
              <a:gd name="connsiteY11" fmla="*/ 1129733 h 1130224"/>
              <a:gd name="connsiteX12" fmla="*/ 381 w 2355266"/>
              <a:gd name="connsiteY12" fmla="*/ 1129825 h 1130224"/>
              <a:gd name="connsiteX13" fmla="*/ 1235 w 2355266"/>
              <a:gd name="connsiteY13" fmla="*/ 848496 h 1130224"/>
              <a:gd name="connsiteX14" fmla="*/ 1619 w 2355266"/>
              <a:gd name="connsiteY14" fmla="*/ 569087 h 1130224"/>
              <a:gd name="connsiteX15" fmla="*/ 568 w 2355266"/>
              <a:gd name="connsiteY15" fmla="*/ 285485 h 1130224"/>
              <a:gd name="connsiteX16" fmla="*/ 1372 w 2355266"/>
              <a:gd name="connsiteY16" fmla="*/ 1662 h 1130224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244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  <a:gd name="connsiteX0" fmla="*/ 1372 w 2355266"/>
              <a:gd name="connsiteY0" fmla="*/ 1075 h 1129637"/>
              <a:gd name="connsiteX1" fmla="*/ 593837 w 2355266"/>
              <a:gd name="connsiteY1" fmla="*/ 769 h 1129637"/>
              <a:gd name="connsiteX2" fmla="*/ 1179243 w 2355266"/>
              <a:gd name="connsiteY2" fmla="*/ 769 h 1129637"/>
              <a:gd name="connsiteX3" fmla="*/ 1765387 w 2355266"/>
              <a:gd name="connsiteY3" fmla="*/ 922 h 1129637"/>
              <a:gd name="connsiteX4" fmla="*/ 2355265 w 2355266"/>
              <a:gd name="connsiteY4" fmla="*/ 0 h 1129637"/>
              <a:gd name="connsiteX5" fmla="*/ 2353117 w 2355266"/>
              <a:gd name="connsiteY5" fmla="*/ 284220 h 1129637"/>
              <a:gd name="connsiteX6" fmla="*/ 2353117 w 2355266"/>
              <a:gd name="connsiteY6" fmla="*/ 567670 h 1129637"/>
              <a:gd name="connsiteX7" fmla="*/ 2354523 w 2355266"/>
              <a:gd name="connsiteY7" fmla="*/ 846374 h 1129637"/>
              <a:gd name="connsiteX8" fmla="*/ 2355266 w 2355266"/>
              <a:gd name="connsiteY8" fmla="*/ 1129406 h 1129637"/>
              <a:gd name="connsiteX9" fmla="*/ 1763663 w 2355266"/>
              <a:gd name="connsiteY9" fmla="*/ 1129637 h 1129637"/>
              <a:gd name="connsiteX10" fmla="*/ 1175353 w 2355266"/>
              <a:gd name="connsiteY10" fmla="*/ 1128109 h 1129637"/>
              <a:gd name="connsiteX11" fmla="*/ 590113 w 2355266"/>
              <a:gd name="connsiteY11" fmla="*/ 1129146 h 1129637"/>
              <a:gd name="connsiteX12" fmla="*/ 381 w 2355266"/>
              <a:gd name="connsiteY12" fmla="*/ 1129238 h 1129637"/>
              <a:gd name="connsiteX13" fmla="*/ 1235 w 2355266"/>
              <a:gd name="connsiteY13" fmla="*/ 847909 h 1129637"/>
              <a:gd name="connsiteX14" fmla="*/ 1619 w 2355266"/>
              <a:gd name="connsiteY14" fmla="*/ 568500 h 1129637"/>
              <a:gd name="connsiteX15" fmla="*/ 568 w 2355266"/>
              <a:gd name="connsiteY15" fmla="*/ 284898 h 1129637"/>
              <a:gd name="connsiteX16" fmla="*/ 1372 w 2355266"/>
              <a:gd name="connsiteY16" fmla="*/ 1075 h 112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55266" h="1129637">
                <a:moveTo>
                  <a:pt x="1372" y="1075"/>
                </a:moveTo>
                <a:lnTo>
                  <a:pt x="593837" y="769"/>
                </a:lnTo>
                <a:lnTo>
                  <a:pt x="1179243" y="769"/>
                </a:lnTo>
                <a:lnTo>
                  <a:pt x="1765387" y="922"/>
                </a:lnTo>
                <a:lnTo>
                  <a:pt x="2355265" y="0"/>
                </a:lnTo>
                <a:cubicBezTo>
                  <a:pt x="2354728" y="101578"/>
                  <a:pt x="2356055" y="160111"/>
                  <a:pt x="2353117" y="284220"/>
                </a:cubicBezTo>
                <a:cubicBezTo>
                  <a:pt x="2352525" y="378606"/>
                  <a:pt x="2352883" y="473978"/>
                  <a:pt x="2353117" y="567670"/>
                </a:cubicBezTo>
                <a:cubicBezTo>
                  <a:pt x="2353351" y="661362"/>
                  <a:pt x="2353930" y="752525"/>
                  <a:pt x="2354523" y="846374"/>
                </a:cubicBezTo>
                <a:cubicBezTo>
                  <a:pt x="2355116" y="940223"/>
                  <a:pt x="2353844" y="991329"/>
                  <a:pt x="2355266" y="1129406"/>
                </a:cubicBezTo>
                <a:lnTo>
                  <a:pt x="1763663" y="1129637"/>
                </a:lnTo>
                <a:lnTo>
                  <a:pt x="1175353" y="1128109"/>
                </a:lnTo>
                <a:lnTo>
                  <a:pt x="590113" y="1129146"/>
                </a:lnTo>
                <a:lnTo>
                  <a:pt x="381" y="1129238"/>
                </a:lnTo>
                <a:cubicBezTo>
                  <a:pt x="205" y="1082209"/>
                  <a:pt x="1029" y="941365"/>
                  <a:pt x="1235" y="847909"/>
                </a:cubicBezTo>
                <a:cubicBezTo>
                  <a:pt x="1441" y="754453"/>
                  <a:pt x="1730" y="662335"/>
                  <a:pt x="1619" y="568500"/>
                </a:cubicBezTo>
                <a:cubicBezTo>
                  <a:pt x="1508" y="474665"/>
                  <a:pt x="609" y="379469"/>
                  <a:pt x="568" y="284898"/>
                </a:cubicBezTo>
                <a:cubicBezTo>
                  <a:pt x="527" y="190327"/>
                  <a:pt x="-1110" y="88308"/>
                  <a:pt x="1372" y="1075"/>
                </a:cubicBezTo>
                <a:close/>
              </a:path>
            </a:pathLst>
          </a:cu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1400" kern="0" dirty="0">
                <a:ln w="76200" cmpd="sng">
                  <a:noFill/>
                </a:ln>
                <a:solidFill>
                  <a:schemeClr val="tx1"/>
                </a:solidFill>
                <a:ea typeface="ＭＳ Ｐゴシック" pitchFamily="16" charset="-128"/>
              </a:rPr>
              <a:t>Text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EA4CCA3-1891-270B-BB36-A20CC0407415}"/>
              </a:ext>
            </a:extLst>
          </p:cNvPr>
          <p:cNvCxnSpPr>
            <a:cxnSpLocks/>
            <a:endCxn id="48" idx="6"/>
          </p:cNvCxnSpPr>
          <p:nvPr/>
        </p:nvCxnSpPr>
        <p:spPr bwMode="auto">
          <a:xfrm flipH="1">
            <a:off x="11279618" y="3435564"/>
            <a:ext cx="315106" cy="0"/>
          </a:xfrm>
          <a:prstGeom prst="line">
            <a:avLst/>
          </a:prstGeom>
          <a:ln w="50800"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9738"/>
                  </a:schemeClr>
                </a:gs>
                <a:gs pos="74000">
                  <a:schemeClr val="tx1">
                    <a:alpha val="59921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 w="med" len="med"/>
            <a:tailEnd type="none" w="med" len="med"/>
          </a:ln>
          <a:effectLst>
            <a:outerShdw blurRad="25400" algn="ctr" rotWithShape="0">
              <a:schemeClr val="tx1">
                <a:alpha val="44000"/>
              </a:scheme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135EE22-32BF-B26E-E2C6-5123B837A9F6}"/>
              </a:ext>
            </a:extLst>
          </p:cNvPr>
          <p:cNvSpPr/>
          <p:nvPr/>
        </p:nvSpPr>
        <p:spPr bwMode="auto">
          <a:xfrm>
            <a:off x="5911770" y="5569726"/>
            <a:ext cx="292608" cy="292608"/>
          </a:xfrm>
          <a:prstGeom prst="rect">
            <a:avLst/>
          </a:prstGeom>
          <a:gradFill flip="none" rotWithShape="1">
            <a:gsLst>
              <a:gs pos="0">
                <a:srgbClr val="1799F3"/>
              </a:gs>
              <a:gs pos="99000">
                <a:srgbClr val="274281"/>
              </a:gs>
            </a:gsLst>
            <a:lin ang="8100000" scaled="1"/>
            <a:tileRect/>
          </a:gradFill>
          <a:ln w="9525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triangle" w="med" len="sm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kern="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1E0712-526F-FDEB-3EBA-D0B25956B9C0}"/>
              </a:ext>
            </a:extLst>
          </p:cNvPr>
          <p:cNvSpPr/>
          <p:nvPr/>
        </p:nvSpPr>
        <p:spPr bwMode="auto">
          <a:xfrm>
            <a:off x="6261944" y="5569726"/>
            <a:ext cx="292608" cy="292608"/>
          </a:xfrm>
          <a:prstGeom prst="rect">
            <a:avLst/>
          </a:prstGeom>
          <a:gradFill rotWithShape="0">
            <a:gsLst>
              <a:gs pos="100000">
                <a:srgbClr val="1B6780"/>
              </a:gs>
              <a:gs pos="56000">
                <a:srgbClr val="21A3A3"/>
              </a:gs>
            </a:gsLst>
            <a:lin ang="8400000" scaled="0"/>
          </a:gradFill>
          <a:ln w="9525" cap="flat" cmpd="sng" algn="ctr">
            <a:solidFill>
              <a:schemeClr val="tx1">
                <a:alpha val="399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127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kern="0" dirty="0">
              <a:ln w="76200" cmpd="sng">
                <a:noFill/>
              </a:ln>
              <a:solidFill>
                <a:schemeClr val="tx1"/>
              </a:solidFill>
              <a:ea typeface="ＭＳ Ｐゴシック" pitchFamily="16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9C93F-3548-0B6D-F9E1-E48474A7060B}"/>
              </a:ext>
            </a:extLst>
          </p:cNvPr>
          <p:cNvSpPr/>
          <p:nvPr/>
        </p:nvSpPr>
        <p:spPr bwMode="auto">
          <a:xfrm>
            <a:off x="7416800" y="5460767"/>
            <a:ext cx="4177924" cy="750013"/>
          </a:xfrm>
          <a:prstGeom prst="rect">
            <a:avLst/>
          </a:prstGeom>
          <a:gradFill flip="none" rotWithShape="1">
            <a:gsLst>
              <a:gs pos="0">
                <a:srgbClr val="042D51">
                  <a:alpha val="20000"/>
                </a:srgbClr>
              </a:gs>
              <a:gs pos="57000">
                <a:srgbClr val="063363">
                  <a:lumMod val="69000"/>
                </a:srgbClr>
              </a:gs>
            </a:gsLst>
            <a:lin ang="10800000" scaled="1"/>
            <a:tileRect/>
          </a:gradFill>
          <a:ln w="6350" cap="flat" cmpd="sng" algn="ctr">
            <a:noFill/>
            <a:prstDash val="solid"/>
            <a:round/>
            <a:headEnd type="none" w="med" len="med"/>
            <a:tailEnd type="triangle" w="med" len="sm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400" b="1" dirty="0"/>
              <a:t>Code color suggestions</a:t>
            </a:r>
          </a:p>
          <a:p>
            <a:pPr eaLnBrk="0" hangingPunct="0">
              <a:lnSpc>
                <a:spcPts val="1800"/>
              </a:lnSpc>
            </a:pPr>
            <a:r>
              <a:rPr lang="en-US" sz="1400" kern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a typeface="ＭＳ Ｐゴシック" pitchFamily="16" charset="-128"/>
              </a:rPr>
              <a:t>Description of developer code </a:t>
            </a:r>
            <a:r>
              <a:rPr lang="en-US" sz="1400" kern="0" dirty="0">
                <a:ln w="76200" cmpd="sng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ea typeface="ＭＳ Ｐゴシック" pitchFamily="16" charset="-128"/>
              </a:rPr>
              <a:t>[insert code]</a:t>
            </a:r>
            <a:r>
              <a:rPr lang="en-US" sz="1400" kern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</a:rPr>
              <a:t> </a:t>
            </a:r>
            <a:endParaRPr lang="en-US" sz="1400" dirty="0"/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7DD39B77-9045-77CB-CD71-5351C7D4D6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408413"/>
              </p:ext>
            </p:extLst>
          </p:nvPr>
        </p:nvGraphicFramePr>
        <p:xfrm>
          <a:off x="3338883" y="2021488"/>
          <a:ext cx="3290207" cy="2257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1770451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08133-611C-4D91-6289-042BF3195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BDCEF-349B-0BA8-FE72-C0B94BD86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4955" y="1999286"/>
            <a:ext cx="9320734" cy="1493913"/>
          </a:xfrm>
        </p:spPr>
        <p:txBody>
          <a:bodyPr/>
          <a:lstStyle/>
          <a:p>
            <a:r>
              <a:rPr lang="en-US" dirty="0"/>
              <a:t>ArcGIS Pro SDK for .NET: </a:t>
            </a:r>
            <a:br>
              <a:rPr lang="en-US" dirty="0"/>
            </a:br>
            <a:r>
              <a:rPr lang="en-US" dirty="0"/>
              <a:t>Introducing the COGO Traverse API</a:t>
            </a:r>
            <a:br>
              <a:rPr lang="en-US" dirty="0"/>
            </a:br>
            <a:r>
              <a:rPr lang="en-US" sz="2400" i="1" dirty="0">
                <a:solidFill>
                  <a:schemeClr val="tx2"/>
                </a:solidFill>
                <a:sym typeface="Wingdings" pitchFamily="2" charset="2"/>
              </a:rPr>
              <a:t>Demo Theater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7A5CB9D0-6293-E5F6-4CDF-00567D936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1642" y="3783268"/>
            <a:ext cx="8534401" cy="914400"/>
          </a:xfrm>
        </p:spPr>
        <p:txBody>
          <a:bodyPr/>
          <a:lstStyle/>
          <a:p>
            <a:r>
              <a:rPr lang="en-US" dirty="0"/>
              <a:t>Tim Hodson</a:t>
            </a:r>
          </a:p>
        </p:txBody>
      </p:sp>
    </p:spTree>
    <p:extLst>
      <p:ext uri="{BB962C8B-B14F-4D97-AF65-F5344CB8AC3E}">
        <p14:creationId xmlns:p14="http://schemas.microsoft.com/office/powerpoint/2010/main" val="2749828995"/>
      </p:ext>
    </p:extLst>
  </p:cSld>
  <p:clrMapOvr>
    <a:masterClrMapping/>
  </p:clrMapOvr>
  <p:transition spd="med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[add product name, capability, or technology]?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F06E8-6C8B-E3DC-CB26-9374A7C9B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49C7816-E009-3469-8A77-3675DC90257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simple description of product, capability, or technology]</a:t>
            </a:r>
          </a:p>
          <a:p>
            <a:pPr lvl="1"/>
            <a:r>
              <a:rPr lang="en-US" dirty="0"/>
              <a:t>[Add capability]</a:t>
            </a:r>
          </a:p>
          <a:p>
            <a:pPr lvl="1"/>
            <a:r>
              <a:rPr lang="en-US" dirty="0"/>
              <a:t>[Add capability]</a:t>
            </a:r>
          </a:p>
          <a:p>
            <a:pPr lvl="1"/>
            <a:r>
              <a:rPr lang="en-US" dirty="0"/>
              <a:t>[Add capability]</a:t>
            </a:r>
          </a:p>
        </p:txBody>
      </p:sp>
    </p:spTree>
    <p:extLst>
      <p:ext uri="{BB962C8B-B14F-4D97-AF65-F5344CB8AC3E}">
        <p14:creationId xmlns:p14="http://schemas.microsoft.com/office/powerpoint/2010/main" val="2773493877"/>
      </p:ext>
    </p:extLst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[add product name, capability, or technology]?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84D24-F5B5-D8B3-E8AC-29F4AB3D28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39CE47-8AF6-DE1B-62B7-CED5EA5CD6C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description]</a:t>
            </a:r>
          </a:p>
          <a:p>
            <a:r>
              <a:rPr lang="en-US" dirty="0"/>
              <a:t>[Add description]</a:t>
            </a:r>
          </a:p>
          <a:p>
            <a:r>
              <a:rPr lang="en-US" dirty="0"/>
              <a:t>[Add description]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220062"/>
      </p:ext>
    </p:extLst>
  </p:cSld>
  <p:clrMapOvr>
    <a:masterClrMapping/>
  </p:clrMapOvr>
  <p:transition spd="med"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product or solution name] road 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69EB7-6941-BA05-8597-D82C88B393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2" name="Table 16">
            <a:extLst>
              <a:ext uri="{FF2B5EF4-FFF2-40B4-BE49-F238E27FC236}">
                <a16:creationId xmlns:a16="http://schemas.microsoft.com/office/drawing/2014/main" id="{27C35E9F-EF87-D75F-3876-1043E7E399D6}"/>
              </a:ext>
            </a:extLst>
          </p:cNvPr>
          <p:cNvGraphicFramePr>
            <a:graphicFrameLocks noGrp="1"/>
          </p:cNvGraphicFramePr>
          <p:nvPr/>
        </p:nvGraphicFramePr>
        <p:xfrm>
          <a:off x="936193" y="2954771"/>
          <a:ext cx="10424160" cy="3674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4720">
                  <a:extLst>
                    <a:ext uri="{9D8B030D-6E8A-4147-A177-3AD203B41FA5}">
                      <a16:colId xmlns:a16="http://schemas.microsoft.com/office/drawing/2014/main" val="3361775760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3860792971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3690620012"/>
                    </a:ext>
                  </a:extLst>
                </a:gridCol>
              </a:tblGrid>
              <a:tr h="3674629">
                <a:tc>
                  <a:txBody>
                    <a:bodyPr/>
                    <a:lstStyle/>
                    <a:p>
                      <a:pPr marL="114300" indent="-106363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dirty="0"/>
                        <a:t>[Add enhanced functionality in development]</a:t>
                      </a:r>
                    </a:p>
                    <a:p>
                      <a:pPr marL="114300" indent="-106363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dirty="0"/>
                        <a:t>[Add enhanced functionality in development]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endParaRPr lang="en-IN" sz="1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4">
                            <a:alpha val="15139"/>
                            <a:lumMod val="75824"/>
                            <a:lumOff val="24176"/>
                          </a:schemeClr>
                        </a:gs>
                        <a:gs pos="100000">
                          <a:srgbClr val="346289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endParaRPr lang="en-IN" sz="1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bg2">
                            <a:lumMod val="43687"/>
                            <a:lumOff val="56313"/>
                            <a:alpha val="24914"/>
                          </a:schemeClr>
                        </a:gs>
                        <a:gs pos="99000">
                          <a:srgbClr val="4583B7">
                            <a:lumMod val="75000"/>
                            <a:alpha val="0"/>
                          </a:srgbClr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7062686"/>
                  </a:ext>
                </a:extLst>
              </a:tr>
            </a:tbl>
          </a:graphicData>
        </a:graphic>
      </p:graphicFrame>
      <p:grpSp>
        <p:nvGrpSpPr>
          <p:cNvPr id="15" name="Group 14" descr="Arrow workflow for product or solution timeline.">
            <a:extLst>
              <a:ext uri="{FF2B5EF4-FFF2-40B4-BE49-F238E27FC236}">
                <a16:creationId xmlns:a16="http://schemas.microsoft.com/office/drawing/2014/main" id="{D139AE4D-B851-5171-C0E4-32DC7FF8B93F}"/>
              </a:ext>
            </a:extLst>
          </p:cNvPr>
          <p:cNvGrpSpPr/>
          <p:nvPr/>
        </p:nvGrpSpPr>
        <p:grpSpPr>
          <a:xfrm>
            <a:off x="840580" y="2065765"/>
            <a:ext cx="10723775" cy="632297"/>
            <a:chOff x="901835" y="2061672"/>
            <a:chExt cx="10723775" cy="632297"/>
          </a:xfrm>
        </p:grpSpPr>
        <p:sp>
          <p:nvSpPr>
            <p:cNvPr id="9" name="Pentagon 9">
              <a:extLst>
                <a:ext uri="{FF2B5EF4-FFF2-40B4-BE49-F238E27FC236}">
                  <a16:creationId xmlns:a16="http://schemas.microsoft.com/office/drawing/2014/main" id="{190C26FC-A6D6-B381-501B-96EB416F820F}"/>
                </a:ext>
              </a:extLst>
            </p:cNvPr>
            <p:cNvSpPr/>
            <p:nvPr/>
          </p:nvSpPr>
          <p:spPr bwMode="auto">
            <a:xfrm>
              <a:off x="7785130" y="2061672"/>
              <a:ext cx="3840480" cy="632297"/>
            </a:xfrm>
            <a:prstGeom prst="homePlate">
              <a:avLst/>
            </a:prstGeom>
            <a:solidFill>
              <a:srgbClr val="2494EB"/>
            </a:soli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chemeClr val="bg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0" tIns="0" rIns="0" bIns="0" numCol="2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Long-term </a:t>
              </a:r>
            </a:p>
          </p:txBody>
        </p:sp>
        <p:sp>
          <p:nvSpPr>
            <p:cNvPr id="10" name="Pentagon 9">
              <a:extLst>
                <a:ext uri="{FF2B5EF4-FFF2-40B4-BE49-F238E27FC236}">
                  <a16:creationId xmlns:a16="http://schemas.microsoft.com/office/drawing/2014/main" id="{BF1F2378-D22F-EF58-DBF1-8336D4F38158}"/>
                </a:ext>
              </a:extLst>
            </p:cNvPr>
            <p:cNvSpPr/>
            <p:nvPr/>
          </p:nvSpPr>
          <p:spPr bwMode="auto">
            <a:xfrm>
              <a:off x="4289288" y="2061672"/>
              <a:ext cx="3840480" cy="632297"/>
            </a:xfrm>
            <a:prstGeom prst="homePlate">
              <a:avLst/>
            </a:prstGeom>
            <a:solidFill>
              <a:srgbClr val="0863B2"/>
            </a:soli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chemeClr val="bg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0" tIns="0" rIns="0" bIns="0" numCol="2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Midterm </a:t>
              </a:r>
            </a:p>
          </p:txBody>
        </p:sp>
        <p:sp>
          <p:nvSpPr>
            <p:cNvPr id="11" name="Pentagon 10">
              <a:extLst>
                <a:ext uri="{FF2B5EF4-FFF2-40B4-BE49-F238E27FC236}">
                  <a16:creationId xmlns:a16="http://schemas.microsoft.com/office/drawing/2014/main" id="{29FA1FCD-957A-6B18-2133-7C0F8C5B44FC}"/>
                </a:ext>
              </a:extLst>
            </p:cNvPr>
            <p:cNvSpPr/>
            <p:nvPr/>
          </p:nvSpPr>
          <p:spPr bwMode="auto">
            <a:xfrm>
              <a:off x="901835" y="2061672"/>
              <a:ext cx="3749039" cy="632297"/>
            </a:xfrm>
            <a:prstGeom prst="homePlate">
              <a:avLst/>
            </a:prstGeom>
            <a:gradFill>
              <a:gsLst>
                <a:gs pos="50000">
                  <a:srgbClr val="193E7F"/>
                </a:gs>
                <a:gs pos="0">
                  <a:srgbClr val="193E7F">
                    <a:alpha val="0"/>
                  </a:srgbClr>
                </a:gs>
                <a:gs pos="100000">
                  <a:srgbClr val="193E7F"/>
                </a:gs>
              </a:gsLst>
              <a:lin ang="0" scaled="1"/>
            </a:gra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rgbClr val="219AE1">
                      <a:alpha val="80000"/>
                    </a:srgbClr>
                  </a:gs>
                  <a:gs pos="52000">
                    <a:schemeClr val="bg2">
                      <a:alpha val="64748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lvl="0" algn="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Near-term</a:t>
              </a:r>
              <a:endParaRPr lang="en-US" sz="16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614927"/>
      </p:ext>
    </p:extLst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27DE-12F4-5648-27A1-7A854112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 introductions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22B8D7-67ED-3D46-A8C2-C7D944A8C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C14135C-2BB1-6932-81C8-FB371BBDA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F741083-7187-180C-63FC-A12ABF20EC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FA8CFA-1152-1F38-69D3-50E74E8C82B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18F468-E8F1-0499-DAB8-FB05BE9712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name of speaker]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0F0080-1AFC-DB14-2283-441406543A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name of speaker]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CDE0E-2E76-7ED4-C2BE-ACC10CEDCD8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name of speaker]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FE4A146-9859-FF62-EF9F-19599FDCD2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[Add name of speaker]</a:t>
            </a:r>
          </a:p>
        </p:txBody>
      </p:sp>
    </p:spTree>
    <p:extLst>
      <p:ext uri="{BB962C8B-B14F-4D97-AF65-F5344CB8AC3E}">
        <p14:creationId xmlns:p14="http://schemas.microsoft.com/office/powerpoint/2010/main" val="3044296649"/>
      </p:ext>
    </p:extLst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product name] vision and strategy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56F8A3-C3FB-4485-402B-4468B718AF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39CE47-8AF6-DE1B-62B7-CED5EA5CD6C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  <a:p>
            <a:r>
              <a:rPr lang="en-US" dirty="0"/>
              <a:t>[Add subtopic]</a:t>
            </a:r>
          </a:p>
        </p:txBody>
      </p:sp>
    </p:spTree>
    <p:extLst>
      <p:ext uri="{BB962C8B-B14F-4D97-AF65-F5344CB8AC3E}">
        <p14:creationId xmlns:p14="http://schemas.microsoft.com/office/powerpoint/2010/main" val="416991197"/>
      </p:ext>
    </p:extLst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[add feature]?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998D47-BCD7-1D44-DD08-5F3C514B8A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39CE47-8AF6-DE1B-62B7-CED5EA5CD6C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[Add simple description of application or solution feature]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</p:txBody>
      </p:sp>
    </p:spTree>
    <p:extLst>
      <p:ext uri="{BB962C8B-B14F-4D97-AF65-F5344CB8AC3E}">
        <p14:creationId xmlns:p14="http://schemas.microsoft.com/office/powerpoint/2010/main" val="4132967724"/>
      </p:ext>
    </p:extLst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68468D-360B-AE89-E954-1DCFA2CEC7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0828FA5-AA00-957F-7BE0-87309BA028DA}"/>
              </a:ext>
            </a:extLst>
          </p:cNvPr>
          <p:cNvGraphicFramePr>
            <a:graphicFrameLocks noGrp="1"/>
          </p:cNvGraphicFramePr>
          <p:nvPr/>
        </p:nvGraphicFramePr>
        <p:xfrm>
          <a:off x="911352" y="2160025"/>
          <a:ext cx="10369296" cy="4213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4648">
                  <a:extLst>
                    <a:ext uri="{9D8B030D-6E8A-4147-A177-3AD203B41FA5}">
                      <a16:colId xmlns:a16="http://schemas.microsoft.com/office/drawing/2014/main" val="4053911197"/>
                    </a:ext>
                  </a:extLst>
                </a:gridCol>
                <a:gridCol w="5184648">
                  <a:extLst>
                    <a:ext uri="{9D8B030D-6E8A-4147-A177-3AD203B41FA5}">
                      <a16:colId xmlns:a16="http://schemas.microsoft.com/office/drawing/2014/main" val="1963103691"/>
                    </a:ext>
                  </a:extLst>
                </a:gridCol>
              </a:tblGrid>
              <a:tr h="652971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Currently available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Changes coming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619030"/>
                  </a:ext>
                </a:extLst>
              </a:tr>
              <a:tr h="3561010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1200"/>
                        </a:spcAft>
                        <a:buClr>
                          <a:schemeClr val="accent4">
                            <a:lumMod val="60000"/>
                            <a:lumOff val="4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[Add existing functionality A]</a:t>
                      </a:r>
                    </a:p>
                    <a:p>
                      <a:pPr marL="285750" indent="-285750">
                        <a:spcAft>
                          <a:spcPts val="1200"/>
                        </a:spcAft>
                        <a:buClr>
                          <a:schemeClr val="accent4">
                            <a:lumMod val="60000"/>
                            <a:lumOff val="4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[Add existing functionality B]</a:t>
                      </a:r>
                    </a:p>
                  </a:txBody>
                  <a:tcPr marL="182880" marR="182880" marT="27432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ABF4">
                          <a:alpha val="7529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416D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1200"/>
                        </a:spcAft>
                        <a:buClr>
                          <a:schemeClr val="accent4">
                            <a:lumMod val="60000"/>
                            <a:lumOff val="4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[Add enhanced functionality A in development]</a:t>
                      </a:r>
                    </a:p>
                    <a:p>
                      <a:pPr marL="285750" indent="-285750">
                        <a:spcAft>
                          <a:spcPts val="1200"/>
                        </a:spcAft>
                        <a:buClr>
                          <a:schemeClr val="accent4">
                            <a:lumMod val="60000"/>
                            <a:lumOff val="40000"/>
                          </a:schemeClr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[Add enhanced functionality B in development]</a:t>
                      </a:r>
                    </a:p>
                  </a:txBody>
                  <a:tcPr marL="182880" marR="182880" marT="2743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ABF4">
                          <a:alpha val="75294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416D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151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763889"/>
      </p:ext>
    </p:extLst>
  </p:cSld>
  <p:clrMapOvr>
    <a:masterClrMapping/>
  </p:clrMapOvr>
  <p:transition spd="med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topic]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165A50-E433-49FD-9696-7F06FD34EF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CD43577-FB5C-15FA-EEA3-9E2350753C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5843F0-5757-18A5-765D-35382189B4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03DB858-9A56-78B3-605A-931F1CEBA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290EEF6-562E-2EAD-5713-22DE937BBE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[Add optional caption]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5DBB310-A9F2-BFAA-03DD-C01E1663C5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[Add optional caption]</a:t>
            </a:r>
          </a:p>
        </p:txBody>
      </p:sp>
    </p:spTree>
    <p:extLst>
      <p:ext uri="{BB962C8B-B14F-4D97-AF65-F5344CB8AC3E}">
        <p14:creationId xmlns:p14="http://schemas.microsoft.com/office/powerpoint/2010/main" val="2180026343"/>
      </p:ext>
    </p:extLst>
  </p:cSld>
  <p:clrMapOvr>
    <a:masterClrMapping/>
  </p:clrMapOvr>
  <p:transition spd="med"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6">
            <a:extLst>
              <a:ext uri="{FF2B5EF4-FFF2-40B4-BE49-F238E27FC236}">
                <a16:creationId xmlns:a16="http://schemas.microsoft.com/office/drawing/2014/main" id="{27C35E9F-EF87-D75F-3876-1043E7E399D6}"/>
              </a:ext>
            </a:extLst>
          </p:cNvPr>
          <p:cNvGraphicFramePr>
            <a:graphicFrameLocks noGrp="1"/>
          </p:cNvGraphicFramePr>
          <p:nvPr/>
        </p:nvGraphicFramePr>
        <p:xfrm>
          <a:off x="936193" y="2954771"/>
          <a:ext cx="10424160" cy="3674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4720">
                  <a:extLst>
                    <a:ext uri="{9D8B030D-6E8A-4147-A177-3AD203B41FA5}">
                      <a16:colId xmlns:a16="http://schemas.microsoft.com/office/drawing/2014/main" val="3361775760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3860792971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3690620012"/>
                    </a:ext>
                  </a:extLst>
                </a:gridCol>
              </a:tblGrid>
              <a:tr h="3674629">
                <a:tc>
                  <a:txBody>
                    <a:bodyPr/>
                    <a:lstStyle/>
                    <a:p>
                      <a:pPr marL="114300" indent="-106363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dirty="0"/>
                        <a:t>[Add enhanced functionality in development]</a:t>
                      </a:r>
                    </a:p>
                    <a:p>
                      <a:pPr marL="114300" indent="-106363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dirty="0"/>
                        <a:t>[Add enhanced functionality in development]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endParaRPr lang="en-IN" sz="1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4">
                            <a:alpha val="15139"/>
                            <a:lumMod val="75824"/>
                            <a:lumOff val="24176"/>
                          </a:schemeClr>
                        </a:gs>
                        <a:gs pos="100000">
                          <a:srgbClr val="346289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[Add enhanced functionality in development]</a:t>
                      </a:r>
                    </a:p>
                    <a:p>
                      <a:pPr marL="114300" indent="-106363" algn="l" defTabSz="4572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4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endParaRPr lang="en-IN" sz="1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bg2">
                            <a:lumMod val="43687"/>
                            <a:lumOff val="56313"/>
                            <a:alpha val="24914"/>
                          </a:schemeClr>
                        </a:gs>
                        <a:gs pos="99000">
                          <a:srgbClr val="4583B7">
                            <a:lumMod val="75000"/>
                            <a:alpha val="0"/>
                          </a:srgbClr>
                        </a:gs>
                      </a:gsLst>
                      <a:lin ang="27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706268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product or solution name] road 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2A8AB-0805-15CE-69C1-D7AAAD8F9B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5" name="Group 14" descr="Arrow workflow for product or solution timeline.">
            <a:extLst>
              <a:ext uri="{FF2B5EF4-FFF2-40B4-BE49-F238E27FC236}">
                <a16:creationId xmlns:a16="http://schemas.microsoft.com/office/drawing/2014/main" id="{D139AE4D-B851-5171-C0E4-32DC7FF8B93F}"/>
              </a:ext>
            </a:extLst>
          </p:cNvPr>
          <p:cNvGrpSpPr/>
          <p:nvPr/>
        </p:nvGrpSpPr>
        <p:grpSpPr>
          <a:xfrm>
            <a:off x="840580" y="2065764"/>
            <a:ext cx="10723775" cy="632298"/>
            <a:chOff x="901835" y="2061671"/>
            <a:chExt cx="10723775" cy="632298"/>
          </a:xfrm>
        </p:grpSpPr>
        <p:sp>
          <p:nvSpPr>
            <p:cNvPr id="9" name="Pentagon 9">
              <a:extLst>
                <a:ext uri="{FF2B5EF4-FFF2-40B4-BE49-F238E27FC236}">
                  <a16:creationId xmlns:a16="http://schemas.microsoft.com/office/drawing/2014/main" id="{190C26FC-A6D6-B381-501B-96EB416F820F}"/>
                </a:ext>
              </a:extLst>
            </p:cNvPr>
            <p:cNvSpPr/>
            <p:nvPr/>
          </p:nvSpPr>
          <p:spPr bwMode="auto">
            <a:xfrm>
              <a:off x="7785130" y="2061671"/>
              <a:ext cx="3840480" cy="632297"/>
            </a:xfrm>
            <a:prstGeom prst="homePlate">
              <a:avLst/>
            </a:prstGeom>
            <a:solidFill>
              <a:srgbClr val="2494EB"/>
            </a:soli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chemeClr val="bg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0" tIns="0" rIns="0" bIns="0" numCol="2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Long-term </a:t>
              </a:r>
            </a:p>
          </p:txBody>
        </p:sp>
        <p:sp>
          <p:nvSpPr>
            <p:cNvPr id="10" name="Pentagon 9">
              <a:extLst>
                <a:ext uri="{FF2B5EF4-FFF2-40B4-BE49-F238E27FC236}">
                  <a16:creationId xmlns:a16="http://schemas.microsoft.com/office/drawing/2014/main" id="{BF1F2378-D22F-EF58-DBF1-8336D4F38158}"/>
                </a:ext>
              </a:extLst>
            </p:cNvPr>
            <p:cNvSpPr/>
            <p:nvPr/>
          </p:nvSpPr>
          <p:spPr bwMode="auto">
            <a:xfrm>
              <a:off x="4289288" y="2061672"/>
              <a:ext cx="3840480" cy="632297"/>
            </a:xfrm>
            <a:prstGeom prst="homePlate">
              <a:avLst/>
            </a:prstGeom>
            <a:solidFill>
              <a:srgbClr val="0863B2"/>
            </a:soli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chemeClr val="bg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0" tIns="0" rIns="0" bIns="0" numCol="2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Midterm </a:t>
              </a:r>
            </a:p>
          </p:txBody>
        </p:sp>
        <p:sp>
          <p:nvSpPr>
            <p:cNvPr id="11" name="Pentagon 10">
              <a:extLst>
                <a:ext uri="{FF2B5EF4-FFF2-40B4-BE49-F238E27FC236}">
                  <a16:creationId xmlns:a16="http://schemas.microsoft.com/office/drawing/2014/main" id="{29FA1FCD-957A-6B18-2133-7C0F8C5B44FC}"/>
                </a:ext>
              </a:extLst>
            </p:cNvPr>
            <p:cNvSpPr/>
            <p:nvPr/>
          </p:nvSpPr>
          <p:spPr bwMode="auto">
            <a:xfrm>
              <a:off x="901835" y="2061672"/>
              <a:ext cx="3749039" cy="632297"/>
            </a:xfrm>
            <a:prstGeom prst="homePlate">
              <a:avLst/>
            </a:prstGeom>
            <a:gradFill>
              <a:gsLst>
                <a:gs pos="50000">
                  <a:srgbClr val="193E7F"/>
                </a:gs>
                <a:gs pos="0">
                  <a:srgbClr val="193E7F">
                    <a:alpha val="0"/>
                  </a:srgbClr>
                </a:gs>
                <a:gs pos="100000">
                  <a:srgbClr val="193E7F"/>
                </a:gs>
              </a:gsLst>
              <a:lin ang="0" scaled="1"/>
            </a:gradFill>
            <a:ln w="22225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0"/>
                    </a:schemeClr>
                  </a:gs>
                  <a:gs pos="100000">
                    <a:srgbClr val="219AE1">
                      <a:alpha val="80000"/>
                    </a:srgbClr>
                  </a:gs>
                  <a:gs pos="52000">
                    <a:schemeClr val="bg2">
                      <a:alpha val="64748"/>
                    </a:schemeClr>
                  </a:gs>
                </a:gsLst>
                <a:lin ang="0" scaled="1"/>
                <a:tileRect/>
              </a:gra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lvl="0" algn="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IN" sz="1600" b="1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Near-term</a:t>
              </a:r>
              <a:endParaRPr lang="en-US" sz="16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251294"/>
      </p:ext>
    </p:extLst>
  </p:cSld>
  <p:clrMapOvr>
    <a:masterClrMapping/>
  </p:clrMapOvr>
  <p:transition spd="med"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75A6-C29B-CCFD-D490-BCCBBA0E9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product name] release schedule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5506D86-E218-C8FF-D8B1-99D3DBC46B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1794" y="2033783"/>
            <a:ext cx="10749114" cy="3351382"/>
            <a:chOff x="916413" y="1721933"/>
            <a:chExt cx="10749114" cy="335138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01718E0-835E-2734-8AC7-78ADE714194B}"/>
                </a:ext>
              </a:extLst>
            </p:cNvPr>
            <p:cNvGrpSpPr/>
            <p:nvPr/>
          </p:nvGrpSpPr>
          <p:grpSpPr>
            <a:xfrm>
              <a:off x="916413" y="1721933"/>
              <a:ext cx="10749114" cy="3100551"/>
              <a:chOff x="916413" y="1721933"/>
              <a:chExt cx="10749114" cy="310055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6774C40B-3105-E7FE-F90D-CDB8A16F1361}"/>
                  </a:ext>
                </a:extLst>
              </p:cNvPr>
              <p:cNvGrpSpPr/>
              <p:nvPr/>
            </p:nvGrpSpPr>
            <p:grpSpPr>
              <a:xfrm>
                <a:off x="1489319" y="1721933"/>
                <a:ext cx="9509758" cy="3100551"/>
                <a:chOff x="1379440" y="3724102"/>
                <a:chExt cx="9509758" cy="2310938"/>
              </a:xfrm>
            </p:grpSpPr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2A102599-704D-6B3D-66CF-302A8BDCB0F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379440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8F9754A-D119-7E2D-526C-84BDF9406C6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436819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011E43D5-6E95-11D1-0C7A-E497DFD8975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494198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456BFDC1-3F33-9E20-3A02-7E35F6F7228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51577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E4182D0C-DF65-765B-4F82-72AA6406073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608956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7AA332F-DBFF-37E4-CE2A-7E0A997E848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666333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D62B917-05E4-B654-84B9-679615FBFA6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17063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10BF99B-780F-83BA-7186-7F47F83D90A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774442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C189FAFC-CB21-57F2-1198-BF1224FF95C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831821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04A7E42-1328-A234-4290-D0980A047F2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0889198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80C57629-AD5A-3AE6-A6A2-94A78685BF3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16413" y="4789128"/>
                <a:ext cx="10749114" cy="0"/>
              </a:xfrm>
              <a:prstGeom prst="line">
                <a:avLst/>
              </a:prstGeom>
              <a:noFill/>
              <a:ln w="44450" cap="sq" cmpd="sng" algn="ctr">
                <a:solidFill>
                  <a:schemeClr val="bg2">
                    <a:lumMod val="60000"/>
                    <a:lumOff val="40000"/>
                    <a:alpha val="35000"/>
                  </a:schemeClr>
                </a:solidFill>
                <a:prstDash val="solid"/>
                <a:round/>
                <a:headEnd type="none" w="med" len="sm"/>
                <a:tailEnd type="none" w="med" len="med"/>
              </a:ln>
              <a:effectLst/>
            </p:spPr>
          </p:cxn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4895AA-8024-601A-8F56-95F225064492}"/>
                </a:ext>
              </a:extLst>
            </p:cNvPr>
            <p:cNvSpPr txBox="1"/>
            <p:nvPr/>
          </p:nvSpPr>
          <p:spPr>
            <a:xfrm>
              <a:off x="1256724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lvl="0" algn="ctr" eaLnBrk="0" fontAlgn="base" hangingPunct="0">
                <a:spcBef>
                  <a:spcPts val="300"/>
                </a:spcBef>
                <a:spcAft>
                  <a:spcPct val="0"/>
                </a:spcAft>
              </a:pPr>
              <a:r>
                <a:rPr lang="en-US" sz="1100" dirty="0">
                  <a:ln w="76200" cmpd="sng">
                    <a:noFill/>
                  </a:ln>
                  <a:solidFill>
                    <a:schemeClr val="bg2">
                      <a:lumMod val="40000"/>
                      <a:lumOff val="60000"/>
                      <a:alpha val="80000"/>
                    </a:schemeClr>
                  </a:solidFill>
                  <a:ea typeface="ＭＳ Ｐゴシック" pitchFamily="16" charset="-128"/>
                </a:rPr>
                <a:t>Date</a:t>
              </a:r>
              <a:endParaRPr lang="en-US" sz="1100" baseline="30000" dirty="0">
                <a:ln w="76200" cmpd="sng">
                  <a:noFill/>
                </a:ln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ea typeface="ＭＳ Ｐゴシック" pitchFamily="16" charset="-12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3942D7-1B16-0CBB-B475-5A9A946F6DEA}"/>
                </a:ext>
              </a:extLst>
            </p:cNvPr>
            <p:cNvSpPr txBox="1"/>
            <p:nvPr/>
          </p:nvSpPr>
          <p:spPr>
            <a:xfrm>
              <a:off x="3368158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lvl="0" algn="ctr" eaLnBrk="0" fontAlgn="base" hangingPunct="0">
                <a:spcBef>
                  <a:spcPts val="300"/>
                </a:spcBef>
                <a:spcAft>
                  <a:spcPct val="0"/>
                </a:spcAft>
              </a:pPr>
              <a:r>
                <a:rPr lang="en-US" sz="1100" dirty="0">
                  <a:ln w="76200" cmpd="sng">
                    <a:noFill/>
                  </a:ln>
                  <a:solidFill>
                    <a:schemeClr val="bg2">
                      <a:lumMod val="40000"/>
                      <a:lumOff val="60000"/>
                      <a:alpha val="80000"/>
                    </a:schemeClr>
                  </a:solidFill>
                  <a:ea typeface="ＭＳ Ｐゴシック" pitchFamily="16" charset="-128"/>
                </a:rPr>
                <a:t>Date</a:t>
              </a:r>
              <a:endParaRPr lang="en-US" sz="1100" baseline="30000" dirty="0">
                <a:ln w="76200" cmpd="sng">
                  <a:noFill/>
                </a:ln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ea typeface="ＭＳ Ｐゴシック" pitchFamily="16" charset="-12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BA05C1-2AC5-348F-A0F2-A3D09B791A8B}"/>
                </a:ext>
              </a:extLst>
            </p:cNvPr>
            <p:cNvSpPr txBox="1"/>
            <p:nvPr/>
          </p:nvSpPr>
          <p:spPr>
            <a:xfrm>
              <a:off x="5462965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lvl="0" algn="ctr" eaLnBrk="0" fontAlgn="base" hangingPunct="0">
                <a:spcBef>
                  <a:spcPts val="300"/>
                </a:spcBef>
                <a:spcAft>
                  <a:spcPct val="0"/>
                </a:spcAft>
              </a:pPr>
              <a:r>
                <a:rPr lang="en-US" sz="1100" dirty="0">
                  <a:ln w="76200" cmpd="sng">
                    <a:noFill/>
                  </a:ln>
                  <a:solidFill>
                    <a:schemeClr val="bg2">
                      <a:lumMod val="40000"/>
                      <a:lumOff val="60000"/>
                      <a:alpha val="80000"/>
                    </a:schemeClr>
                  </a:solidFill>
                  <a:ea typeface="ＭＳ Ｐゴシック" pitchFamily="16" charset="-128"/>
                </a:rPr>
                <a:t>Date</a:t>
              </a:r>
              <a:endParaRPr lang="en-US" sz="1100" baseline="30000" dirty="0">
                <a:ln w="76200" cmpd="sng">
                  <a:noFill/>
                </a:ln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ea typeface="ＭＳ Ｐゴシック" pitchFamily="16" charset="-12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3F26AB-5A63-4D71-F0B4-A1D9AED88374}"/>
                </a:ext>
              </a:extLst>
            </p:cNvPr>
            <p:cNvSpPr txBox="1"/>
            <p:nvPr/>
          </p:nvSpPr>
          <p:spPr>
            <a:xfrm>
              <a:off x="7591024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lvl="0" algn="ctr" eaLnBrk="0" fontAlgn="base" hangingPunct="0">
                <a:spcBef>
                  <a:spcPts val="300"/>
                </a:spcBef>
                <a:spcAft>
                  <a:spcPct val="0"/>
                </a:spcAft>
              </a:pPr>
              <a:r>
                <a:rPr lang="en-US" sz="1100" dirty="0">
                  <a:ln w="76200" cmpd="sng">
                    <a:noFill/>
                  </a:ln>
                  <a:solidFill>
                    <a:schemeClr val="bg2">
                      <a:lumMod val="40000"/>
                      <a:lumOff val="60000"/>
                      <a:alpha val="80000"/>
                    </a:schemeClr>
                  </a:solidFill>
                  <a:ea typeface="ＭＳ Ｐゴシック" pitchFamily="16" charset="-128"/>
                </a:rPr>
                <a:t>Date</a:t>
              </a:r>
              <a:endParaRPr lang="en-US" sz="1100" baseline="30000" dirty="0">
                <a:ln w="76200" cmpd="sng">
                  <a:noFill/>
                </a:ln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ea typeface="ＭＳ Ｐゴシック" pitchFamily="16" charset="-12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3FE3FC-7021-60B2-1650-99A67AB53F1B}"/>
                </a:ext>
              </a:extLst>
            </p:cNvPr>
            <p:cNvSpPr txBox="1"/>
            <p:nvPr/>
          </p:nvSpPr>
          <p:spPr>
            <a:xfrm>
              <a:off x="9702456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lvl="0" algn="ctr" eaLnBrk="0" fontAlgn="base" hangingPunct="0">
                <a:spcBef>
                  <a:spcPts val="300"/>
                </a:spcBef>
                <a:spcAft>
                  <a:spcPct val="0"/>
                </a:spcAft>
              </a:pPr>
              <a:r>
                <a:rPr lang="en-US" sz="1100" dirty="0">
                  <a:ln w="76200" cmpd="sng">
                    <a:noFill/>
                  </a:ln>
                  <a:solidFill>
                    <a:schemeClr val="bg2">
                      <a:lumMod val="40000"/>
                      <a:lumOff val="60000"/>
                      <a:alpha val="80000"/>
                    </a:schemeClr>
                  </a:solidFill>
                  <a:ea typeface="ＭＳ Ｐゴシック" pitchFamily="16" charset="-128"/>
                </a:rPr>
                <a:t>Date</a:t>
              </a:r>
              <a:endParaRPr lang="en-US" sz="1100" baseline="30000" dirty="0">
                <a:ln w="76200" cmpd="sng">
                  <a:noFill/>
                </a:ln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ea typeface="ＭＳ Ｐゴシック" pitchFamily="16" charset="-12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24B1256-3554-B0D8-6217-BFAB257D9187}"/>
              </a:ext>
            </a:extLst>
          </p:cNvPr>
          <p:cNvSpPr txBox="1"/>
          <p:nvPr/>
        </p:nvSpPr>
        <p:spPr>
          <a:xfrm>
            <a:off x="7672322" y="3900020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120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[Enhanced functionality]</a:t>
            </a:r>
            <a:endParaRPr lang="en-US" sz="1200" baseline="3000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58BCDC3-C2A8-50DD-C21F-7E3C76029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7749309" y="4803855"/>
            <a:ext cx="914400" cy="0"/>
          </a:xfrm>
          <a:prstGeom prst="line">
            <a:avLst/>
          </a:prstGeom>
          <a:noFill/>
          <a:ln w="127000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91880AC-7AAD-78FD-8157-3E718E7C1A84}"/>
              </a:ext>
            </a:extLst>
          </p:cNvPr>
          <p:cNvSpPr txBox="1"/>
          <p:nvPr/>
        </p:nvSpPr>
        <p:spPr>
          <a:xfrm>
            <a:off x="7672322" y="4483208"/>
            <a:ext cx="1448309" cy="2063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120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[New functionality]</a:t>
            </a:r>
            <a:endParaRPr lang="en-US" sz="1200" baseline="3000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7348FA9-F07C-6E92-26FC-B7417CAE3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7749309" y="4230969"/>
            <a:ext cx="914400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12CC334D-485F-AB23-68C6-1792F81930FB}"/>
              </a:ext>
            </a:extLst>
          </p:cNvPr>
          <p:cNvSpPr txBox="1"/>
          <p:nvPr/>
        </p:nvSpPr>
        <p:spPr>
          <a:xfrm>
            <a:off x="3436456" y="2860573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120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[Enhanced functionality]</a:t>
            </a:r>
            <a:endParaRPr lang="en-US" sz="1200" baseline="3000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C9E9FD7-ACC6-763D-96DD-8453A4D4A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3443" y="3764408"/>
            <a:ext cx="910775" cy="0"/>
          </a:xfrm>
          <a:prstGeom prst="line">
            <a:avLst/>
          </a:prstGeom>
          <a:noFill/>
          <a:ln w="127000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465C9775-0428-E5E1-461B-9AD348379625}"/>
              </a:ext>
            </a:extLst>
          </p:cNvPr>
          <p:cNvSpPr txBox="1"/>
          <p:nvPr/>
        </p:nvSpPr>
        <p:spPr>
          <a:xfrm>
            <a:off x="3436456" y="3443761"/>
            <a:ext cx="1448309" cy="2063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120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[New functionality]</a:t>
            </a:r>
            <a:endParaRPr lang="en-US" sz="1200" baseline="3000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8399610-F180-126E-0105-EE99271BA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3443" y="3191522"/>
            <a:ext cx="910775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94A6EDA5-6E77-BDE2-D6ED-106044369D28}"/>
              </a:ext>
            </a:extLst>
          </p:cNvPr>
          <p:cNvSpPr txBox="1"/>
          <p:nvPr/>
        </p:nvSpPr>
        <p:spPr>
          <a:xfrm>
            <a:off x="3442809" y="2298938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lvl="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lang="en-US" sz="1200" dirty="0">
                <a:ln w="76200" cmpd="sng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a typeface="ＭＳ Ｐゴシック" pitchFamily="16" charset="-128"/>
              </a:rPr>
              <a:t>[Enhanced functionality]</a:t>
            </a:r>
            <a:endParaRPr lang="en-US" sz="1200" baseline="30000" dirty="0">
              <a:ln w="76200" cmpd="sng"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a typeface="ＭＳ Ｐゴシック" pitchFamily="16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F571690-46EB-3123-A70A-B35FA648B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9796" y="2629887"/>
            <a:ext cx="904422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308484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7673978"/>
      </p:ext>
    </p:extLst>
  </p:cSld>
  <p:clrMapOvr>
    <a:masterClrMapping/>
  </p:clrMapOvr>
  <p:transition spd="med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5BE69-2B33-1704-0D98-0B0AF3B64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[add product name]?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09EB13-69D5-FE1B-E3D7-9F6323933D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787241-ADC2-FD14-A1DA-00288D707CF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[Add simple description of application or solution type]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[Add capability]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901641"/>
      </p:ext>
    </p:extLst>
  </p:cSld>
  <p:clrMapOvr>
    <a:masterClrMapping/>
  </p:clrMapOvr>
  <p:transition spd="med"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90507-9A57-0242-347B-5D61D0C6B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E80D9B-D473-D556-E7B8-0181EB66A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54577E-5A01-E52B-B8B5-43182DAC6E9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[Add highlight]</a:t>
            </a:r>
          </a:p>
          <a:p>
            <a:r>
              <a:rPr lang="en-US" dirty="0"/>
              <a:t>[Add highlight]</a:t>
            </a:r>
          </a:p>
          <a:p>
            <a:r>
              <a:rPr lang="en-US" dirty="0"/>
              <a:t>[Add highlight]</a:t>
            </a:r>
          </a:p>
          <a:p>
            <a:r>
              <a:rPr lang="en-US" dirty="0"/>
              <a:t>[Add highlight]</a:t>
            </a:r>
          </a:p>
        </p:txBody>
      </p:sp>
    </p:spTree>
    <p:extLst>
      <p:ext uri="{BB962C8B-B14F-4D97-AF65-F5344CB8AC3E}">
        <p14:creationId xmlns:p14="http://schemas.microsoft.com/office/powerpoint/2010/main" val="2523450503"/>
      </p:ext>
    </p:extLst>
  </p:cSld>
  <p:clrMapOvr>
    <a:masterClrMapping/>
  </p:clrMapOvr>
  <p:transition spd="med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75A6-C29B-CCFD-D490-BCCBBA0E9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[Add product name] release schedule</a:t>
            </a:r>
          </a:p>
        </p:txBody>
      </p:sp>
      <p:grpSp>
        <p:nvGrpSpPr>
          <p:cNvPr id="3" name="Group 2" descr="Replace bracketed text with specific information.">
            <a:extLst>
              <a:ext uri="{FF2B5EF4-FFF2-40B4-BE49-F238E27FC236}">
                <a16:creationId xmlns:a16="http://schemas.microsoft.com/office/drawing/2014/main" id="{25506D86-E218-C8FF-D8B1-99D3DBC46BF1}"/>
              </a:ext>
            </a:extLst>
          </p:cNvPr>
          <p:cNvGrpSpPr/>
          <p:nvPr/>
        </p:nvGrpSpPr>
        <p:grpSpPr>
          <a:xfrm>
            <a:off x="761794" y="2033783"/>
            <a:ext cx="10749114" cy="3351382"/>
            <a:chOff x="916413" y="1721933"/>
            <a:chExt cx="10749114" cy="335138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01718E0-835E-2734-8AC7-78ADE714194B}"/>
                </a:ext>
              </a:extLst>
            </p:cNvPr>
            <p:cNvGrpSpPr/>
            <p:nvPr/>
          </p:nvGrpSpPr>
          <p:grpSpPr>
            <a:xfrm>
              <a:off x="916413" y="1721933"/>
              <a:ext cx="10749114" cy="3100551"/>
              <a:chOff x="916413" y="1721933"/>
              <a:chExt cx="10749114" cy="310055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6774C40B-3105-E7FE-F90D-CDB8A16F1361}"/>
                  </a:ext>
                </a:extLst>
              </p:cNvPr>
              <p:cNvGrpSpPr/>
              <p:nvPr/>
            </p:nvGrpSpPr>
            <p:grpSpPr>
              <a:xfrm>
                <a:off x="1489319" y="1721933"/>
                <a:ext cx="9509758" cy="3100551"/>
                <a:chOff x="1379440" y="3724102"/>
                <a:chExt cx="9509758" cy="2310938"/>
              </a:xfrm>
            </p:grpSpPr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2A102599-704D-6B3D-66CF-302A8BDCB0F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379440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8F9754A-D119-7E2D-526C-84BDF9406C6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436819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011E43D5-6E95-11D1-0C7A-E497DFD8975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494198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456BFDC1-3F33-9E20-3A02-7E35F6F7228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51577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E4182D0C-DF65-765B-4F82-72AA6406073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608956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7AA332F-DBFF-37E4-CE2A-7E0A997E848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666333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D62B917-05E4-B654-84B9-679615FBFA6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717063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10BF99B-780F-83BA-7186-7F47F83D90A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774442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C189FAFC-CB21-57F2-1198-BF1224FF95C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831821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04A7E42-1328-A234-4290-D0980A047F2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0889198" y="3724102"/>
                  <a:ext cx="0" cy="231093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2">
                      <a:lumMod val="60000"/>
                      <a:lumOff val="40000"/>
                      <a:alpha val="3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80C57629-AD5A-3AE6-A6A2-94A78685BF3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16413" y="4789128"/>
                <a:ext cx="10749114" cy="0"/>
              </a:xfrm>
              <a:prstGeom prst="line">
                <a:avLst/>
              </a:prstGeom>
              <a:noFill/>
              <a:ln w="44450" cap="sq" cmpd="sng" algn="ctr">
                <a:solidFill>
                  <a:schemeClr val="bg2">
                    <a:lumMod val="60000"/>
                    <a:lumOff val="40000"/>
                    <a:alpha val="35000"/>
                  </a:schemeClr>
                </a:solidFill>
                <a:prstDash val="solid"/>
                <a:round/>
                <a:headEnd type="none" w="med" len="sm"/>
                <a:tailEnd type="none" w="med" len="med"/>
              </a:ln>
              <a:effectLst/>
            </p:spPr>
          </p:cxn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4895AA-8024-601A-8F56-95F225064492}"/>
                </a:ext>
              </a:extLst>
            </p:cNvPr>
            <p:cNvSpPr txBox="1"/>
            <p:nvPr/>
          </p:nvSpPr>
          <p:spPr>
            <a:xfrm>
              <a:off x="1256724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 w="76200" cmpd="sng">
                    <a:noFill/>
                  </a:ln>
                  <a:solidFill>
                    <a:srgbClr val="007AC2">
                      <a:lumMod val="40000"/>
                      <a:lumOff val="60000"/>
                      <a:alpha val="80000"/>
                    </a:srgbClr>
                  </a:solidFill>
                  <a:effectLst/>
                  <a:uLnTx/>
                  <a:uFillTx/>
                  <a:latin typeface="Arial"/>
                  <a:ea typeface="ＭＳ Ｐゴシック" pitchFamily="16" charset="-128"/>
                </a:rPr>
                <a:t>Date</a:t>
              </a:r>
              <a:endParaRPr kumimoji="0" lang="en-US" sz="1100" b="0" i="0" u="none" strike="noStrike" kern="1200" cap="none" spc="0" normalizeH="0" baseline="30000" noProof="0" dirty="0">
                <a:ln w="76200" cmpd="sng">
                  <a:noFill/>
                </a:ln>
                <a:solidFill>
                  <a:srgbClr val="007AC2">
                    <a:lumMod val="40000"/>
                    <a:lumOff val="60000"/>
                    <a:alpha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3942D7-1B16-0CBB-B475-5A9A946F6DEA}"/>
                </a:ext>
              </a:extLst>
            </p:cNvPr>
            <p:cNvSpPr txBox="1"/>
            <p:nvPr/>
          </p:nvSpPr>
          <p:spPr>
            <a:xfrm>
              <a:off x="3368158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 w="76200" cmpd="sng">
                    <a:noFill/>
                  </a:ln>
                  <a:solidFill>
                    <a:srgbClr val="007AC2">
                      <a:lumMod val="40000"/>
                      <a:lumOff val="60000"/>
                      <a:alpha val="80000"/>
                    </a:srgbClr>
                  </a:solidFill>
                  <a:effectLst/>
                  <a:uLnTx/>
                  <a:uFillTx/>
                  <a:latin typeface="Arial"/>
                  <a:ea typeface="ＭＳ Ｐゴシック" pitchFamily="16" charset="-128"/>
                </a:rPr>
                <a:t>Date</a:t>
              </a:r>
              <a:endParaRPr kumimoji="0" lang="en-US" sz="1100" b="0" i="0" u="none" strike="noStrike" kern="1200" cap="none" spc="0" normalizeH="0" baseline="30000" noProof="0" dirty="0">
                <a:ln w="76200" cmpd="sng">
                  <a:noFill/>
                </a:ln>
                <a:solidFill>
                  <a:srgbClr val="007AC2">
                    <a:lumMod val="40000"/>
                    <a:lumOff val="60000"/>
                    <a:alpha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BA05C1-2AC5-348F-A0F2-A3D09B791A8B}"/>
                </a:ext>
              </a:extLst>
            </p:cNvPr>
            <p:cNvSpPr txBox="1"/>
            <p:nvPr/>
          </p:nvSpPr>
          <p:spPr>
            <a:xfrm>
              <a:off x="5462965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 w="76200" cmpd="sng">
                    <a:noFill/>
                  </a:ln>
                  <a:solidFill>
                    <a:srgbClr val="007AC2">
                      <a:lumMod val="40000"/>
                      <a:lumOff val="60000"/>
                      <a:alpha val="80000"/>
                    </a:srgbClr>
                  </a:solidFill>
                  <a:effectLst/>
                  <a:uLnTx/>
                  <a:uFillTx/>
                  <a:latin typeface="Arial"/>
                  <a:ea typeface="ＭＳ Ｐゴシック" pitchFamily="16" charset="-128"/>
                </a:rPr>
                <a:t>Date</a:t>
              </a:r>
              <a:endParaRPr kumimoji="0" lang="en-US" sz="1100" b="0" i="0" u="none" strike="noStrike" kern="1200" cap="none" spc="0" normalizeH="0" baseline="30000" noProof="0" dirty="0">
                <a:ln w="76200" cmpd="sng">
                  <a:noFill/>
                </a:ln>
                <a:solidFill>
                  <a:srgbClr val="007AC2">
                    <a:lumMod val="40000"/>
                    <a:lumOff val="60000"/>
                    <a:alpha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3F26AB-5A63-4D71-F0B4-A1D9AED88374}"/>
                </a:ext>
              </a:extLst>
            </p:cNvPr>
            <p:cNvSpPr txBox="1"/>
            <p:nvPr/>
          </p:nvSpPr>
          <p:spPr>
            <a:xfrm>
              <a:off x="7591024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 w="76200" cmpd="sng">
                    <a:noFill/>
                  </a:ln>
                  <a:solidFill>
                    <a:srgbClr val="007AC2">
                      <a:lumMod val="40000"/>
                      <a:lumOff val="60000"/>
                      <a:alpha val="80000"/>
                    </a:srgbClr>
                  </a:solidFill>
                  <a:effectLst/>
                  <a:uLnTx/>
                  <a:uFillTx/>
                  <a:latin typeface="Arial"/>
                  <a:ea typeface="ＭＳ Ｐゴシック" pitchFamily="16" charset="-128"/>
                </a:rPr>
                <a:t>Date</a:t>
              </a:r>
              <a:endParaRPr kumimoji="0" lang="en-US" sz="1100" b="0" i="0" u="none" strike="noStrike" kern="1200" cap="none" spc="0" normalizeH="0" baseline="30000" noProof="0" dirty="0">
                <a:ln w="76200" cmpd="sng">
                  <a:noFill/>
                </a:ln>
                <a:solidFill>
                  <a:srgbClr val="007AC2">
                    <a:lumMod val="40000"/>
                    <a:lumOff val="60000"/>
                    <a:alpha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3FE3FC-7021-60B2-1650-99A67AB53F1B}"/>
                </a:ext>
              </a:extLst>
            </p:cNvPr>
            <p:cNvSpPr txBox="1"/>
            <p:nvPr/>
          </p:nvSpPr>
          <p:spPr>
            <a:xfrm>
              <a:off x="9702456" y="4862959"/>
              <a:ext cx="474850" cy="2103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 w="76200" cmpd="sng">
                    <a:noFill/>
                  </a:ln>
                  <a:solidFill>
                    <a:srgbClr val="007AC2">
                      <a:lumMod val="40000"/>
                      <a:lumOff val="60000"/>
                      <a:alpha val="80000"/>
                    </a:srgbClr>
                  </a:solidFill>
                  <a:effectLst/>
                  <a:uLnTx/>
                  <a:uFillTx/>
                  <a:latin typeface="Arial"/>
                  <a:ea typeface="ＭＳ Ｐゴシック" pitchFamily="16" charset="-128"/>
                </a:rPr>
                <a:t>Date</a:t>
              </a:r>
              <a:endParaRPr kumimoji="0" lang="en-US" sz="1100" b="0" i="0" u="none" strike="noStrike" kern="1200" cap="none" spc="0" normalizeH="0" baseline="30000" noProof="0" dirty="0">
                <a:ln w="76200" cmpd="sng">
                  <a:noFill/>
                </a:ln>
                <a:solidFill>
                  <a:srgbClr val="007AC2">
                    <a:lumMod val="40000"/>
                    <a:lumOff val="60000"/>
                    <a:alpha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24B1256-3554-B0D8-6217-BFAB257D9187}"/>
              </a:ext>
            </a:extLst>
          </p:cNvPr>
          <p:cNvSpPr txBox="1"/>
          <p:nvPr/>
        </p:nvSpPr>
        <p:spPr>
          <a:xfrm>
            <a:off x="7672322" y="3900020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rPr>
              <a:t>[Enhanced functionality]</a:t>
            </a:r>
            <a:endParaRPr kumimoji="0" lang="en-US" sz="1200" b="0" i="0" u="none" strike="noStrike" kern="1200" cap="none" spc="0" normalizeH="0" baseline="30000" noProof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ＭＳ Ｐゴシック" pitchFamily="16" charset="-12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58BCDC3-C2A8-50DD-C21F-7E3C76029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7749309" y="4803855"/>
            <a:ext cx="914400" cy="0"/>
          </a:xfrm>
          <a:prstGeom prst="line">
            <a:avLst/>
          </a:prstGeom>
          <a:noFill/>
          <a:ln w="127000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91880AC-7AAD-78FD-8157-3E718E7C1A84}"/>
              </a:ext>
            </a:extLst>
          </p:cNvPr>
          <p:cNvSpPr txBox="1"/>
          <p:nvPr/>
        </p:nvSpPr>
        <p:spPr>
          <a:xfrm>
            <a:off x="7672322" y="4483208"/>
            <a:ext cx="1448309" cy="2063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rPr>
              <a:t>[New functionality]</a:t>
            </a:r>
            <a:endParaRPr kumimoji="0" lang="en-US" sz="1200" b="0" i="0" u="none" strike="noStrike" kern="1200" cap="none" spc="0" normalizeH="0" baseline="30000" noProof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ＭＳ Ｐゴシック" pitchFamily="16" charset="-128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7348FA9-F07C-6E92-26FC-B7417CAE3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7749309" y="4230969"/>
            <a:ext cx="914400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12CC334D-485F-AB23-68C6-1792F81930FB}"/>
              </a:ext>
            </a:extLst>
          </p:cNvPr>
          <p:cNvSpPr txBox="1"/>
          <p:nvPr/>
        </p:nvSpPr>
        <p:spPr>
          <a:xfrm>
            <a:off x="3436456" y="2860573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rPr>
              <a:t>[Enhanced functionality]</a:t>
            </a:r>
            <a:endParaRPr kumimoji="0" lang="en-US" sz="1200" b="0" i="0" u="none" strike="noStrike" kern="1200" cap="none" spc="0" normalizeH="0" baseline="30000" noProof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ＭＳ Ｐゴシック" pitchFamily="16" charset="-128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C9E9FD7-ACC6-763D-96DD-8453A4D4A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3443" y="3764408"/>
            <a:ext cx="910775" cy="0"/>
          </a:xfrm>
          <a:prstGeom prst="line">
            <a:avLst/>
          </a:prstGeom>
          <a:noFill/>
          <a:ln w="127000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465C9775-0428-E5E1-461B-9AD348379625}"/>
              </a:ext>
            </a:extLst>
          </p:cNvPr>
          <p:cNvSpPr txBox="1"/>
          <p:nvPr/>
        </p:nvSpPr>
        <p:spPr>
          <a:xfrm>
            <a:off x="3436456" y="3443761"/>
            <a:ext cx="1448309" cy="20635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rPr>
              <a:t>[New functionality]</a:t>
            </a:r>
            <a:endParaRPr kumimoji="0" lang="en-US" sz="1200" b="0" i="0" u="none" strike="noStrike" kern="1200" cap="none" spc="0" normalizeH="0" baseline="30000" noProof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ＭＳ Ｐゴシック" pitchFamily="16" charset="-128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8399610-F180-126E-0105-EE99271BA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3443" y="3191522"/>
            <a:ext cx="910775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94A6EDA5-6E77-BDE2-D6ED-106044369D28}"/>
              </a:ext>
            </a:extLst>
          </p:cNvPr>
          <p:cNvSpPr txBox="1"/>
          <p:nvPr/>
        </p:nvSpPr>
        <p:spPr>
          <a:xfrm>
            <a:off x="3442809" y="2298938"/>
            <a:ext cx="1674871" cy="19024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 w="76200" cmpd="sng">
                  <a:noFill/>
                </a:ln>
                <a:solidFill>
                  <a:srgbClr val="007AC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 pitchFamily="16" charset="-128"/>
              </a:rPr>
              <a:t>[Enhanced functionality]</a:t>
            </a:r>
            <a:endParaRPr kumimoji="0" lang="en-US" sz="1200" b="0" i="0" u="none" strike="noStrike" kern="1200" cap="none" spc="0" normalizeH="0" baseline="30000" noProof="0" dirty="0">
              <a:ln w="76200" cmpd="sng">
                <a:noFill/>
              </a:ln>
              <a:solidFill>
                <a:srgbClr val="007AC2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ＭＳ Ｐゴシック" pitchFamily="16" charset="-128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F571690-46EB-3123-A70A-B35FA648B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auto">
          <a:xfrm>
            <a:off x="3519796" y="2629887"/>
            <a:ext cx="904422" cy="0"/>
          </a:xfrm>
          <a:prstGeom prst="line">
            <a:avLst/>
          </a:prstGeom>
          <a:noFill/>
          <a:ln w="127000" cap="rnd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3482283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1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6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81E133DB-697E-4C10-B192-8899027B1EC6}">
  <ds:schemaRefs>
    <ds:schemaRef ds:uri="http://schemas.openxmlformats.org/package/2006/metadata/core-properties"/>
    <ds:schemaRef ds:uri="44d2318c-200c-4824-bfa7-97e5d62cd884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2cca2253-b4b3-493a-b13d-4e35805225a7"/>
    <ds:schemaRef ds:uri="2f451dda-87f0-44fe-8155-a7a8ce8ced40"/>
  </ds:schemaRefs>
</ds:datastoreItem>
</file>

<file path=customXml/itemProps4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Dev-Tech-Summit_2026_Technical-Presentation</Template>
  <TotalTime>2457</TotalTime>
  <Words>13264</Words>
  <Application>Microsoft Office PowerPoint</Application>
  <PresentationFormat>Widescreen</PresentationFormat>
  <Paragraphs>1810</Paragraphs>
  <Slides>92</Slides>
  <Notes>90</Notes>
  <HiddenSlides>7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103" baseType="lpstr">
      <vt:lpstr>ＭＳ Ｐゴシック</vt:lpstr>
      <vt:lpstr>Aptos</vt:lpstr>
      <vt:lpstr>Arial</vt:lpstr>
      <vt:lpstr>Avenir LT Std 45 Book</vt:lpstr>
      <vt:lpstr>Avenir LT Std 55 Roman</vt:lpstr>
      <vt:lpstr>AvenirNext LT Pro Medium</vt:lpstr>
      <vt:lpstr>Consolas</vt:lpstr>
      <vt:lpstr>Courier New</vt:lpstr>
      <vt:lpstr>Lucida Grande</vt:lpstr>
      <vt:lpstr>Wingdings</vt:lpstr>
      <vt:lpstr>Esri_Dev-Tech_2026</vt:lpstr>
      <vt:lpstr>How to apply this template</vt:lpstr>
      <vt:lpstr>How to apply this template</vt:lpstr>
      <vt:lpstr>Design resources</vt:lpstr>
      <vt:lpstr>Capitalization and font guidelines</vt:lpstr>
      <vt:lpstr>Less is more</vt:lpstr>
      <vt:lpstr>Accessibility</vt:lpstr>
      <vt:lpstr>Change log</vt:lpstr>
      <vt:lpstr>ArcGIS Pro SDK for .NET:  Introducing the COGO Traverse API Demo Theater</vt:lpstr>
      <vt:lpstr>Please share your feedback in the app</vt:lpstr>
      <vt:lpstr>Agenda</vt:lpstr>
      <vt:lpstr>Overview of COGO (Coordinate Geometry)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Overview of COGO</vt:lpstr>
      <vt:lpstr>COGO Lines &amp; Traverse Courses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COGO Lines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Creating a Traverse</vt:lpstr>
      <vt:lpstr>Using a Traverse</vt:lpstr>
      <vt:lpstr>Using a Traverse</vt:lpstr>
      <vt:lpstr>Using a Traverse</vt:lpstr>
      <vt:lpstr>Using a Traverse</vt:lpstr>
      <vt:lpstr>Using a Traverse</vt:lpstr>
      <vt:lpstr>Using a Traverse</vt:lpstr>
      <vt:lpstr>Using a Traverse</vt:lpstr>
      <vt:lpstr>Using a Traverse</vt:lpstr>
      <vt:lpstr>Demo: Creating &amp; using a COGO Traverse</vt:lpstr>
      <vt:lpstr>ProConcepts COGO</vt:lpstr>
      <vt:lpstr>Questions &amp; Resources</vt:lpstr>
      <vt:lpstr>Please share your feedback in the app</vt:lpstr>
      <vt:lpstr>ArcGIS Pro SDK for .NET Sessions</vt:lpstr>
      <vt:lpstr>Connect with us on social</vt:lpstr>
      <vt:lpstr>Questions</vt:lpstr>
      <vt:lpstr>PowerPoint Presentation</vt:lpstr>
      <vt:lpstr>[Add section title]</vt:lpstr>
      <vt:lpstr>[Add topic]</vt:lpstr>
      <vt:lpstr>[Add topic]</vt:lpstr>
      <vt:lpstr>[Add big word]</vt:lpstr>
      <vt:lpstr>[Add “Quote”]</vt:lpstr>
      <vt:lpstr>Demo: [Add demo title]</vt:lpstr>
      <vt:lpstr>[Add topic]</vt:lpstr>
      <vt:lpstr>[Add topic]</vt:lpstr>
      <vt:lpstr>[Add topic]</vt:lpstr>
      <vt:lpstr>Acknowledgments</vt:lpstr>
      <vt:lpstr>Color suggestions</vt:lpstr>
      <vt:lpstr>What is [add product name, capability, or technology]?</vt:lpstr>
      <vt:lpstr>What is [add product name, capability, or technology]?</vt:lpstr>
      <vt:lpstr>[Add product or solution name] road map</vt:lpstr>
      <vt:lpstr>Speaker introductions</vt:lpstr>
      <vt:lpstr>[Add product name] vision and strategy</vt:lpstr>
      <vt:lpstr>What is [add feature]?</vt:lpstr>
      <vt:lpstr>[Add topic]</vt:lpstr>
      <vt:lpstr>[Add topic]</vt:lpstr>
      <vt:lpstr>[Add product or solution name] road map</vt:lpstr>
      <vt:lpstr>[Add product name] release schedule</vt:lpstr>
      <vt:lpstr>What is [add product name]?</vt:lpstr>
      <vt:lpstr>Highlights</vt:lpstr>
      <vt:lpstr>[Add product name] release schedule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 Hodson</dc:creator>
  <cp:lastModifiedBy>Tim Hodson</cp:lastModifiedBy>
  <cp:revision>107</cp:revision>
  <cp:lastPrinted>2021-08-10T23:54:02Z</cp:lastPrinted>
  <dcterms:created xsi:type="dcterms:W3CDTF">2026-02-24T15:53:39Z</dcterms:created>
  <dcterms:modified xsi:type="dcterms:W3CDTF">2026-03-07T05:51:45Z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