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6799" r:id="rId67"/>
  </p:sldMasterIdLst>
  <p:notesMasterIdLst>
    <p:notesMasterId r:id="rId131"/>
  </p:notesMasterIdLst>
  <p:handoutMasterIdLst>
    <p:handoutMasterId r:id="rId132"/>
  </p:handoutMasterIdLst>
  <p:sldIdLst>
    <p:sldId id="837" r:id="rId68"/>
    <p:sldId id="2147473739" r:id="rId69"/>
    <p:sldId id="724" r:id="rId70"/>
    <p:sldId id="2147473740" r:id="rId71"/>
    <p:sldId id="2147473750" r:id="rId72"/>
    <p:sldId id="2147473751" r:id="rId73"/>
    <p:sldId id="2147473770" r:id="rId74"/>
    <p:sldId id="2147473857" r:id="rId75"/>
    <p:sldId id="2147473771" r:id="rId76"/>
    <p:sldId id="2147473776" r:id="rId77"/>
    <p:sldId id="2147473775" r:id="rId78"/>
    <p:sldId id="2147473777" r:id="rId79"/>
    <p:sldId id="2147473774" r:id="rId80"/>
    <p:sldId id="2147473749" r:id="rId81"/>
    <p:sldId id="2147473742" r:id="rId82"/>
    <p:sldId id="2147473766" r:id="rId83"/>
    <p:sldId id="2147473768" r:id="rId84"/>
    <p:sldId id="2147473767" r:id="rId85"/>
    <p:sldId id="2147473743" r:id="rId86"/>
    <p:sldId id="805" r:id="rId87"/>
    <p:sldId id="2147473854" r:id="rId88"/>
    <p:sldId id="2147473754" r:id="rId89"/>
    <p:sldId id="2147473779" r:id="rId90"/>
    <p:sldId id="2147473856" r:id="rId91"/>
    <p:sldId id="2147473778" r:id="rId92"/>
    <p:sldId id="2147473782" r:id="rId93"/>
    <p:sldId id="2147473784" r:id="rId94"/>
    <p:sldId id="2147473755" r:id="rId95"/>
    <p:sldId id="2147473797" r:id="rId96"/>
    <p:sldId id="2147473763" r:id="rId97"/>
    <p:sldId id="2147473849" r:id="rId98"/>
    <p:sldId id="2147473850" r:id="rId99"/>
    <p:sldId id="2147473803" r:id="rId100"/>
    <p:sldId id="2147473809" r:id="rId101"/>
    <p:sldId id="2147473810" r:id="rId102"/>
    <p:sldId id="2147473813" r:id="rId103"/>
    <p:sldId id="2147473757" r:id="rId104"/>
    <p:sldId id="2147473769" r:id="rId105"/>
    <p:sldId id="2147473798" r:id="rId106"/>
    <p:sldId id="2147473758" r:id="rId107"/>
    <p:sldId id="2147473760" r:id="rId108"/>
    <p:sldId id="2147473761" r:id="rId109"/>
    <p:sldId id="2147473824" r:id="rId110"/>
    <p:sldId id="2147473829" r:id="rId111"/>
    <p:sldId id="2147473853" r:id="rId112"/>
    <p:sldId id="2147473762" r:id="rId113"/>
    <p:sldId id="2147473832" r:id="rId114"/>
    <p:sldId id="2147473748" r:id="rId115"/>
    <p:sldId id="2147473855" r:id="rId116"/>
    <p:sldId id="2147473851" r:id="rId117"/>
    <p:sldId id="2147473858" r:id="rId118"/>
    <p:sldId id="2147473745" r:id="rId119"/>
    <p:sldId id="763" r:id="rId120"/>
    <p:sldId id="844" r:id="rId121"/>
    <p:sldId id="2147473859" r:id="rId122"/>
    <p:sldId id="2147473860" r:id="rId123"/>
    <p:sldId id="2147473861" r:id="rId124"/>
    <p:sldId id="2147473862" r:id="rId125"/>
    <p:sldId id="1002" r:id="rId126"/>
    <p:sldId id="818" r:id="rId127"/>
    <p:sldId id="638" r:id="rId128"/>
    <p:sldId id="830" r:id="rId129"/>
    <p:sldId id="836" r:id="rId1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41AD4F3-A756-D044-8657-BAE64F29206E}">
          <p14:sldIdLst>
            <p14:sldId id="837"/>
            <p14:sldId id="2147473739"/>
            <p14:sldId id="724"/>
          </p14:sldIdLst>
        </p14:section>
        <p14:section name="Geodatabase" id="{BC9A696C-9EEF-2A4E-BEC7-30EAD1F75856}">
          <p14:sldIdLst>
            <p14:sldId id="2147473740"/>
            <p14:sldId id="2147473750"/>
            <p14:sldId id="2147473751"/>
            <p14:sldId id="2147473770"/>
            <p14:sldId id="2147473857"/>
            <p14:sldId id="2147473771"/>
            <p14:sldId id="2147473776"/>
            <p14:sldId id="2147473775"/>
            <p14:sldId id="2147473777"/>
            <p14:sldId id="2147473774"/>
            <p14:sldId id="2147473749"/>
            <p14:sldId id="2147473742"/>
            <p14:sldId id="2147473766"/>
            <p14:sldId id="2147473768"/>
            <p14:sldId id="2147473767"/>
            <p14:sldId id="2147473743"/>
            <p14:sldId id="805"/>
          </p14:sldIdLst>
        </p14:section>
        <p14:section name="Telecom Domain Network" id="{BA164412-9092-034F-9E7B-732754CA463E}">
          <p14:sldIdLst>
            <p14:sldId id="2147473854"/>
            <p14:sldId id="2147473754"/>
            <p14:sldId id="2147473779"/>
            <p14:sldId id="2147473856"/>
            <p14:sldId id="2147473778"/>
            <p14:sldId id="2147473782"/>
            <p14:sldId id="2147473784"/>
            <p14:sldId id="2147473755"/>
            <p14:sldId id="2147473797"/>
            <p14:sldId id="2147473763"/>
            <p14:sldId id="2147473849"/>
            <p14:sldId id="2147473850"/>
            <p14:sldId id="2147473803"/>
            <p14:sldId id="2147473809"/>
            <p14:sldId id="2147473810"/>
            <p14:sldId id="2147473813"/>
            <p14:sldId id="2147473757"/>
            <p14:sldId id="2147473769"/>
            <p14:sldId id="2147473798"/>
            <p14:sldId id="2147473758"/>
            <p14:sldId id="2147473760"/>
            <p14:sldId id="2147473761"/>
            <p14:sldId id="2147473824"/>
            <p14:sldId id="2147473829"/>
            <p14:sldId id="2147473853"/>
            <p14:sldId id="2147473762"/>
            <p14:sldId id="2147473832"/>
          </p14:sldIdLst>
        </p14:section>
        <p14:section name="Miscellaneous" id="{3D3A62A1-EA77-7444-98B9-3F8C05322CEC}">
          <p14:sldIdLst>
            <p14:sldId id="2147473748"/>
            <p14:sldId id="2147473855"/>
            <p14:sldId id="2147473851"/>
            <p14:sldId id="2147473858"/>
            <p14:sldId id="2147473745"/>
            <p14:sldId id="763"/>
            <p14:sldId id="844"/>
            <p14:sldId id="2147473859"/>
            <p14:sldId id="2147473860"/>
            <p14:sldId id="2147473861"/>
            <p14:sldId id="2147473862"/>
            <p14:sldId id="1002"/>
            <p14:sldId id="818"/>
            <p14:sldId id="638"/>
            <p14:sldId id="830"/>
            <p14:sldId id="836"/>
          </p14:sldIdLst>
        </p14:section>
      </p14:sectionLst>
    </p:ext>
    <p:ext uri="{EFAFB233-063F-42B5-8137-9DF3F51BA10A}">
      <p15:sldGuideLst xmlns:p15="http://schemas.microsoft.com/office/powerpoint/2012/main">
        <p15:guide id="1" orient="horz" pos="430" userDrawn="1">
          <p15:clr>
            <a:srgbClr val="A4A3A4"/>
          </p15:clr>
        </p15:guide>
        <p15:guide id="2" orient="horz" pos="3888" userDrawn="1">
          <p15:clr>
            <a:srgbClr val="A4A3A4"/>
          </p15:clr>
        </p15:guide>
        <p15:guide id="3" pos="576" userDrawn="1">
          <p15:clr>
            <a:srgbClr val="A4A3A4"/>
          </p15:clr>
        </p15:guide>
        <p15:guide id="4" pos="7104" userDrawn="1">
          <p15:clr>
            <a:srgbClr val="A4A3A4"/>
          </p15:clr>
        </p15:guide>
        <p15:guide id="5" pos="431">
          <p15:clr>
            <a:srgbClr val="A4A3A4"/>
          </p15:clr>
        </p15:guide>
        <p15:guide id="6" pos="7247">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E8941E-5BE4-B929-6BB6-0822C451BA75}" name="Stephanie Preston" initials="SP" userId="S::step6754@esri.com::ae2e26b0-be6b-453e-9ec5-8392f3207641" providerId="AD"/>
  <p188:author id="{1C814927-122C-E611-8B7E-6446048DF98B}" name="Rebecca Torres" initials="RT" userId="S::reb10066@esri.com::2994af65-1ea0-44c8-a2c5-1b7acc66cec9" providerId="AD"/>
  <p188:author id="{305C5178-4606-CD22-3F67-F8C03E0915FF}" name="Kitty Hurley" initials="KH" userId="S::kit12303@esri.com::e053c73e-06eb-4c62-868c-e85b9274d561" providerId="AD"/>
  <p188:author id="{BD629388-47BB-3578-523C-8B242AA89AED}" name="Kyle Heinemann" initials="KH" userId="S::kyle0000@esri.com::da775492-65fc-4dd1-a89e-23411025bdb6"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C9F2FF"/>
    <a:srgbClr val="002C66"/>
    <a:srgbClr val="0261AA"/>
    <a:srgbClr val="00599F"/>
    <a:srgbClr val="828219"/>
    <a:srgbClr val="828218"/>
    <a:srgbClr val="FFE095"/>
    <a:srgbClr val="C3E3F7"/>
    <a:srgbClr val="027E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8A19A5-5D67-434B-AC96-E88AAF89399E}" v="89" dt="2026-03-09T17:25:59.0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652" autoAdjust="0"/>
  </p:normalViewPr>
  <p:slideViewPr>
    <p:cSldViewPr snapToGrid="0">
      <p:cViewPr varScale="1">
        <p:scale>
          <a:sx n="122" d="100"/>
          <a:sy n="122" d="100"/>
        </p:scale>
        <p:origin x="114" y="144"/>
      </p:cViewPr>
      <p:guideLst>
        <p:guide orient="horz" pos="430"/>
        <p:guide orient="horz" pos="3888"/>
        <p:guide pos="576"/>
        <p:guide pos="7104"/>
        <p:guide pos="431"/>
        <p:guide pos="724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50.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slide" Target="slides/slide17.xml"/><Relationship Id="rId138" Type="http://schemas.microsoft.com/office/2015/10/relationships/revisionInfo" Target="revisionInfo.xml"/><Relationship Id="rId16" Type="http://schemas.openxmlformats.org/officeDocument/2006/relationships/customXml" Target="../customXml/item16.xml"/><Relationship Id="rId107" Type="http://schemas.openxmlformats.org/officeDocument/2006/relationships/slide" Target="slides/slide40.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7.xml"/><Relationship Id="rId79" Type="http://schemas.openxmlformats.org/officeDocument/2006/relationships/slide" Target="slides/slide12.xml"/><Relationship Id="rId102" Type="http://schemas.openxmlformats.org/officeDocument/2006/relationships/slide" Target="slides/slide35.xml"/><Relationship Id="rId123" Type="http://schemas.openxmlformats.org/officeDocument/2006/relationships/slide" Target="slides/slide56.xml"/><Relationship Id="rId128" Type="http://schemas.openxmlformats.org/officeDocument/2006/relationships/slide" Target="slides/slide61.xml"/><Relationship Id="rId5" Type="http://schemas.openxmlformats.org/officeDocument/2006/relationships/customXml" Target="../customXml/item5.xml"/><Relationship Id="rId90" Type="http://schemas.openxmlformats.org/officeDocument/2006/relationships/slide" Target="slides/slide23.xml"/><Relationship Id="rId95" Type="http://schemas.openxmlformats.org/officeDocument/2006/relationships/slide" Target="slides/slide28.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slide" Target="slides/slide2.xml"/><Relationship Id="rId113" Type="http://schemas.openxmlformats.org/officeDocument/2006/relationships/slide" Target="slides/slide46.xml"/><Relationship Id="rId118" Type="http://schemas.openxmlformats.org/officeDocument/2006/relationships/slide" Target="slides/slide51.xml"/><Relationship Id="rId134" Type="http://schemas.openxmlformats.org/officeDocument/2006/relationships/viewProps" Target="viewProps.xml"/><Relationship Id="rId139" Type="http://schemas.microsoft.com/office/2018/10/relationships/authors" Target="authors.xml"/><Relationship Id="rId80" Type="http://schemas.openxmlformats.org/officeDocument/2006/relationships/slide" Target="slides/slide13.xml"/><Relationship Id="rId85" Type="http://schemas.openxmlformats.org/officeDocument/2006/relationships/slide" Target="slides/slide18.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slide" Target="slides/slide36.xml"/><Relationship Id="rId108" Type="http://schemas.openxmlformats.org/officeDocument/2006/relationships/slide" Target="slides/slide41.xml"/><Relationship Id="rId124" Type="http://schemas.openxmlformats.org/officeDocument/2006/relationships/slide" Target="slides/slide57.xml"/><Relationship Id="rId129" Type="http://schemas.openxmlformats.org/officeDocument/2006/relationships/slide" Target="slides/slide62.xml"/><Relationship Id="rId54" Type="http://schemas.openxmlformats.org/officeDocument/2006/relationships/customXml" Target="../customXml/item54.xml"/><Relationship Id="rId70" Type="http://schemas.openxmlformats.org/officeDocument/2006/relationships/slide" Target="slides/slide3.xml"/><Relationship Id="rId75" Type="http://schemas.openxmlformats.org/officeDocument/2006/relationships/slide" Target="slides/slide8.xml"/><Relationship Id="rId91" Type="http://schemas.openxmlformats.org/officeDocument/2006/relationships/slide" Target="slides/slide24.xml"/><Relationship Id="rId96" Type="http://schemas.openxmlformats.org/officeDocument/2006/relationships/slide" Target="slides/slide29.xml"/><Relationship Id="rId1" Type="http://schemas.openxmlformats.org/officeDocument/2006/relationships/customXml" Target="../customXml/item1.xml"/><Relationship Id="rId6" Type="http://schemas.openxmlformats.org/officeDocument/2006/relationships/customXml" Target="../customXml/item6.xml"/><Relationship Id="rId23" Type="http://schemas.openxmlformats.org/officeDocument/2006/relationships/customXml" Target="../customXml/item2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slide" Target="slides/slide47.xml"/><Relationship Id="rId119" Type="http://schemas.openxmlformats.org/officeDocument/2006/relationships/slide" Target="slides/slide52.xml"/><Relationship Id="rId44" Type="http://schemas.openxmlformats.org/officeDocument/2006/relationships/customXml" Target="../customXml/item44.xml"/><Relationship Id="rId60" Type="http://schemas.openxmlformats.org/officeDocument/2006/relationships/customXml" Target="../customXml/item60.xml"/><Relationship Id="rId65" Type="http://schemas.openxmlformats.org/officeDocument/2006/relationships/customXml" Target="../customXml/item65.xml"/><Relationship Id="rId81" Type="http://schemas.openxmlformats.org/officeDocument/2006/relationships/slide" Target="slides/slide14.xml"/><Relationship Id="rId86" Type="http://schemas.openxmlformats.org/officeDocument/2006/relationships/slide" Target="slides/slide19.xml"/><Relationship Id="rId130" Type="http://schemas.openxmlformats.org/officeDocument/2006/relationships/slide" Target="slides/slide63.xml"/><Relationship Id="rId135" Type="http://schemas.openxmlformats.org/officeDocument/2006/relationships/theme" Target="theme/theme1.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42.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9.xml"/><Relationship Id="rId97" Type="http://schemas.openxmlformats.org/officeDocument/2006/relationships/slide" Target="slides/slide30.xml"/><Relationship Id="rId104" Type="http://schemas.openxmlformats.org/officeDocument/2006/relationships/slide" Target="slides/slide37.xml"/><Relationship Id="rId120" Type="http://schemas.openxmlformats.org/officeDocument/2006/relationships/slide" Target="slides/slide53.xml"/><Relationship Id="rId125" Type="http://schemas.openxmlformats.org/officeDocument/2006/relationships/slide" Target="slides/slide58.xml"/><Relationship Id="rId7" Type="http://schemas.openxmlformats.org/officeDocument/2006/relationships/customXml" Target="../customXml/item7.xml"/><Relationship Id="rId71" Type="http://schemas.openxmlformats.org/officeDocument/2006/relationships/slide" Target="slides/slide4.xml"/><Relationship Id="rId92" Type="http://schemas.openxmlformats.org/officeDocument/2006/relationships/slide" Target="slides/slide25.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slide" Target="slides/slide20.xml"/><Relationship Id="rId110" Type="http://schemas.openxmlformats.org/officeDocument/2006/relationships/slide" Target="slides/slide43.xml"/><Relationship Id="rId115" Type="http://schemas.openxmlformats.org/officeDocument/2006/relationships/slide" Target="slides/slide48.xml"/><Relationship Id="rId131" Type="http://schemas.openxmlformats.org/officeDocument/2006/relationships/notesMaster" Target="notesMasters/notesMaster1.xml"/><Relationship Id="rId136" Type="http://schemas.openxmlformats.org/officeDocument/2006/relationships/tableStyles" Target="tableStyles.xml"/><Relationship Id="rId61" Type="http://schemas.openxmlformats.org/officeDocument/2006/relationships/customXml" Target="../customXml/item61.xml"/><Relationship Id="rId82" Type="http://schemas.openxmlformats.org/officeDocument/2006/relationships/slide" Target="slides/slide15.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10.xml"/><Relationship Id="rId100" Type="http://schemas.openxmlformats.org/officeDocument/2006/relationships/slide" Target="slides/slide33.xml"/><Relationship Id="rId105" Type="http://schemas.openxmlformats.org/officeDocument/2006/relationships/slide" Target="slides/slide38.xml"/><Relationship Id="rId126" Type="http://schemas.openxmlformats.org/officeDocument/2006/relationships/slide" Target="slides/slide59.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5.xml"/><Relationship Id="rId93" Type="http://schemas.openxmlformats.org/officeDocument/2006/relationships/slide" Target="slides/slide26.xml"/><Relationship Id="rId98" Type="http://schemas.openxmlformats.org/officeDocument/2006/relationships/slide" Target="slides/slide31.xml"/><Relationship Id="rId121" Type="http://schemas.openxmlformats.org/officeDocument/2006/relationships/slide" Target="slides/slide54.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slideMaster" Target="slideMasters/slideMaster1.xml"/><Relationship Id="rId116" Type="http://schemas.openxmlformats.org/officeDocument/2006/relationships/slide" Target="slides/slide49.xml"/><Relationship Id="rId137" Type="http://schemas.microsoft.com/office/2016/11/relationships/changesInfo" Target="changesInfos/changesInfo1.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slide" Target="slides/slide16.xml"/><Relationship Id="rId88" Type="http://schemas.openxmlformats.org/officeDocument/2006/relationships/slide" Target="slides/slide21.xml"/><Relationship Id="rId111" Type="http://schemas.openxmlformats.org/officeDocument/2006/relationships/slide" Target="slides/slide44.xml"/><Relationship Id="rId132" Type="http://schemas.openxmlformats.org/officeDocument/2006/relationships/handoutMaster" Target="handoutMasters/handoutMaster1.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slide" Target="slides/slide39.xml"/><Relationship Id="rId127" Type="http://schemas.openxmlformats.org/officeDocument/2006/relationships/slide" Target="slides/slide60.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slide" Target="slides/slide6.xml"/><Relationship Id="rId78" Type="http://schemas.openxmlformats.org/officeDocument/2006/relationships/slide" Target="slides/slide11.xml"/><Relationship Id="rId94" Type="http://schemas.openxmlformats.org/officeDocument/2006/relationships/slide" Target="slides/slide27.xml"/><Relationship Id="rId99" Type="http://schemas.openxmlformats.org/officeDocument/2006/relationships/slide" Target="slides/slide32.xml"/><Relationship Id="rId101" Type="http://schemas.openxmlformats.org/officeDocument/2006/relationships/slide" Target="slides/slide34.xml"/><Relationship Id="rId122" Type="http://schemas.openxmlformats.org/officeDocument/2006/relationships/slide" Target="slides/slide55.xml"/><Relationship Id="rId4" Type="http://schemas.openxmlformats.org/officeDocument/2006/relationships/customXml" Target="../customXml/item4.xml"/><Relationship Id="rId9" Type="http://schemas.openxmlformats.org/officeDocument/2006/relationships/customXml" Target="../customXml/item9.xml"/><Relationship Id="rId26" Type="http://schemas.openxmlformats.org/officeDocument/2006/relationships/customXml" Target="../customXml/item26.xml"/><Relationship Id="rId47" Type="http://schemas.openxmlformats.org/officeDocument/2006/relationships/customXml" Target="../customXml/item47.xml"/><Relationship Id="rId68" Type="http://schemas.openxmlformats.org/officeDocument/2006/relationships/slide" Target="slides/slide1.xml"/><Relationship Id="rId89" Type="http://schemas.openxmlformats.org/officeDocument/2006/relationships/slide" Target="slides/slide22.xml"/><Relationship Id="rId112" Type="http://schemas.openxmlformats.org/officeDocument/2006/relationships/slide" Target="slides/slide45.xml"/><Relationship Id="rId133"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 Ruh" userId="c1a23af0-b59b-4c49-893e-dac625f2e2f8" providerId="ADAL" clId="{F0281819-0507-5E28-89CC-94BF39A60337}"/>
    <pc:docChg chg="undo custSel addSld delSld modSld addSection modSection">
      <pc:chgData name="Rich Ruh" userId="c1a23af0-b59b-4c49-893e-dac625f2e2f8" providerId="ADAL" clId="{F0281819-0507-5E28-89CC-94BF39A60337}" dt="2026-03-08T01:03:31.043" v="917" actId="20577"/>
      <pc:docMkLst>
        <pc:docMk/>
      </pc:docMkLst>
      <pc:sldChg chg="modSp mod">
        <pc:chgData name="Rich Ruh" userId="c1a23af0-b59b-4c49-893e-dac625f2e2f8" providerId="ADAL" clId="{F0281819-0507-5E28-89CC-94BF39A60337}" dt="2026-03-08T01:03:31.043" v="917" actId="20577"/>
        <pc:sldMkLst>
          <pc:docMk/>
          <pc:sldMk cId="1514855884" sldId="763"/>
        </pc:sldMkLst>
        <pc:spChg chg="mod">
          <ac:chgData name="Rich Ruh" userId="c1a23af0-b59b-4c49-893e-dac625f2e2f8" providerId="ADAL" clId="{F0281819-0507-5E28-89CC-94BF39A60337}" dt="2026-03-08T01:03:31.043" v="917" actId="20577"/>
          <ac:spMkLst>
            <pc:docMk/>
            <pc:sldMk cId="1514855884" sldId="763"/>
            <ac:spMk id="3" creationId="{3DFB3BE3-5307-0E44-B37E-F09330B61F1F}"/>
          </ac:spMkLst>
        </pc:spChg>
      </pc:sldChg>
      <pc:sldChg chg="del">
        <pc:chgData name="Rich Ruh" userId="c1a23af0-b59b-4c49-893e-dac625f2e2f8" providerId="ADAL" clId="{F0281819-0507-5E28-89CC-94BF39A60337}" dt="2026-03-08T00:18:02.935" v="3" actId="2696"/>
        <pc:sldMkLst>
          <pc:docMk/>
          <pc:sldMk cId="174876541" sldId="2147473753"/>
        </pc:sldMkLst>
      </pc:sldChg>
      <pc:sldChg chg="delSp modSp mod modClrScheme chgLayout">
        <pc:chgData name="Rich Ruh" userId="c1a23af0-b59b-4c49-893e-dac625f2e2f8" providerId="ADAL" clId="{F0281819-0507-5E28-89CC-94BF39A60337}" dt="2026-03-08T00:20:01.910" v="7" actId="700"/>
        <pc:sldMkLst>
          <pc:docMk/>
          <pc:sldMk cId="2869168953" sldId="2147473754"/>
        </pc:sldMkLst>
        <pc:spChg chg="mod ord">
          <ac:chgData name="Rich Ruh" userId="c1a23af0-b59b-4c49-893e-dac625f2e2f8" providerId="ADAL" clId="{F0281819-0507-5E28-89CC-94BF39A60337}" dt="2026-03-08T00:20:01.910" v="7" actId="700"/>
          <ac:spMkLst>
            <pc:docMk/>
            <pc:sldMk cId="2869168953" sldId="2147473754"/>
            <ac:spMk id="2" creationId="{92104C94-C0E9-3121-07D4-176DF592A75C}"/>
          </ac:spMkLst>
        </pc:spChg>
        <pc:spChg chg="del mod ord">
          <ac:chgData name="Rich Ruh" userId="c1a23af0-b59b-4c49-893e-dac625f2e2f8" providerId="ADAL" clId="{F0281819-0507-5E28-89CC-94BF39A60337}" dt="2026-03-08T00:19:57.759" v="6" actId="478"/>
          <ac:spMkLst>
            <pc:docMk/>
            <pc:sldMk cId="2869168953" sldId="2147473754"/>
            <ac:spMk id="3" creationId="{EB00E6F8-7A9C-D942-1757-8B47ECFF62E6}"/>
          </ac:spMkLst>
        </pc:spChg>
        <pc:spChg chg="mod ord">
          <ac:chgData name="Rich Ruh" userId="c1a23af0-b59b-4c49-893e-dac625f2e2f8" providerId="ADAL" clId="{F0281819-0507-5E28-89CC-94BF39A60337}" dt="2026-03-08T00:20:01.910" v="7" actId="700"/>
          <ac:spMkLst>
            <pc:docMk/>
            <pc:sldMk cId="2869168953" sldId="2147473754"/>
            <ac:spMk id="4" creationId="{CE33632E-CC57-6B76-C8AE-628342A5F0B8}"/>
          </ac:spMkLst>
        </pc:spChg>
      </pc:sldChg>
      <pc:sldChg chg="addSp delSp modSp mod modClrScheme chgLayout">
        <pc:chgData name="Rich Ruh" userId="c1a23af0-b59b-4c49-893e-dac625f2e2f8" providerId="ADAL" clId="{F0281819-0507-5E28-89CC-94BF39A60337}" dt="2026-03-08T00:42:15.987" v="196" actId="1076"/>
        <pc:sldMkLst>
          <pc:docMk/>
          <pc:sldMk cId="4181688141" sldId="2147473755"/>
        </pc:sldMkLst>
        <pc:spChg chg="mod ord">
          <ac:chgData name="Rich Ruh" userId="c1a23af0-b59b-4c49-893e-dac625f2e2f8" providerId="ADAL" clId="{F0281819-0507-5E28-89CC-94BF39A60337}" dt="2026-03-08T00:31:23.572" v="82" actId="700"/>
          <ac:spMkLst>
            <pc:docMk/>
            <pc:sldMk cId="4181688141" sldId="2147473755"/>
            <ac:spMk id="2" creationId="{C569564D-4613-F07C-0370-3F1B7EEEEB73}"/>
          </ac:spMkLst>
        </pc:spChg>
        <pc:spChg chg="del mod ord">
          <ac:chgData name="Rich Ruh" userId="c1a23af0-b59b-4c49-893e-dac625f2e2f8" providerId="ADAL" clId="{F0281819-0507-5E28-89CC-94BF39A60337}" dt="2026-03-08T00:31:26.078" v="83" actId="478"/>
          <ac:spMkLst>
            <pc:docMk/>
            <pc:sldMk cId="4181688141" sldId="2147473755"/>
            <ac:spMk id="3" creationId="{46FACC1E-131C-0B9F-1FB6-214DC6F55AF5}"/>
          </ac:spMkLst>
        </pc:spChg>
        <pc:spChg chg="mod ord">
          <ac:chgData name="Rich Ruh" userId="c1a23af0-b59b-4c49-893e-dac625f2e2f8" providerId="ADAL" clId="{F0281819-0507-5E28-89CC-94BF39A60337}" dt="2026-03-08T00:31:23.572" v="82" actId="700"/>
          <ac:spMkLst>
            <pc:docMk/>
            <pc:sldMk cId="4181688141" sldId="2147473755"/>
            <ac:spMk id="4" creationId="{F6C8EF85-5D2E-2B42-D6ED-809617E59691}"/>
          </ac:spMkLst>
        </pc:spChg>
        <pc:spChg chg="mod">
          <ac:chgData name="Rich Ruh" userId="c1a23af0-b59b-4c49-893e-dac625f2e2f8" providerId="ADAL" clId="{F0281819-0507-5E28-89CC-94BF39A60337}" dt="2026-03-08T00:30:47.542" v="79" actId="14100"/>
          <ac:spMkLst>
            <pc:docMk/>
            <pc:sldMk cId="4181688141" sldId="2147473755"/>
            <ac:spMk id="7" creationId="{C72B5225-7549-CCE8-EB9D-352E78C63FD2}"/>
          </ac:spMkLst>
        </pc:spChg>
        <pc:spChg chg="add mod">
          <ac:chgData name="Rich Ruh" userId="c1a23af0-b59b-4c49-893e-dac625f2e2f8" providerId="ADAL" clId="{F0281819-0507-5E28-89CC-94BF39A60337}" dt="2026-03-08T00:42:15.987" v="196" actId="1076"/>
          <ac:spMkLst>
            <pc:docMk/>
            <pc:sldMk cId="4181688141" sldId="2147473755"/>
            <ac:spMk id="10" creationId="{D67E5BAB-84EB-2822-E1EA-08EAA26A21F1}"/>
          </ac:spMkLst>
        </pc:spChg>
        <pc:picChg chg="add del mod">
          <ac:chgData name="Rich Ruh" userId="c1a23af0-b59b-4c49-893e-dac625f2e2f8" providerId="ADAL" clId="{F0281819-0507-5E28-89CC-94BF39A60337}" dt="2026-03-08T00:38:43.126" v="171" actId="478"/>
          <ac:picMkLst>
            <pc:docMk/>
            <pc:sldMk cId="4181688141" sldId="2147473755"/>
            <ac:picMk id="5" creationId="{E01DDA62-D163-A941-EEA6-2D2914FDBA1E}"/>
          </ac:picMkLst>
        </pc:picChg>
        <pc:picChg chg="add mod modCrop">
          <ac:chgData name="Rich Ruh" userId="c1a23af0-b59b-4c49-893e-dac625f2e2f8" providerId="ADAL" clId="{F0281819-0507-5E28-89CC-94BF39A60337}" dt="2026-03-08T00:41:01.282" v="177" actId="1076"/>
          <ac:picMkLst>
            <pc:docMk/>
            <pc:sldMk cId="4181688141" sldId="2147473755"/>
            <ac:picMk id="6" creationId="{F70040E6-BC1E-A57D-D301-40D3083434AA}"/>
          </ac:picMkLst>
        </pc:picChg>
        <pc:picChg chg="add mod modCrop">
          <ac:chgData name="Rich Ruh" userId="c1a23af0-b59b-4c49-893e-dac625f2e2f8" providerId="ADAL" clId="{F0281819-0507-5E28-89CC-94BF39A60337}" dt="2026-03-08T00:40:40.827" v="175" actId="1076"/>
          <ac:picMkLst>
            <pc:docMk/>
            <pc:sldMk cId="4181688141" sldId="2147473755"/>
            <ac:picMk id="8" creationId="{4179A5EE-2D23-23B0-7F06-87764D530756}"/>
          </ac:picMkLst>
        </pc:picChg>
        <pc:picChg chg="del">
          <ac:chgData name="Rich Ruh" userId="c1a23af0-b59b-4c49-893e-dac625f2e2f8" providerId="ADAL" clId="{F0281819-0507-5E28-89CC-94BF39A60337}" dt="2026-03-08T00:30:35.459" v="77" actId="478"/>
          <ac:picMkLst>
            <pc:docMk/>
            <pc:sldMk cId="4181688141" sldId="2147473755"/>
            <ac:picMk id="9" creationId="{A89AD00F-B19F-D488-739F-C02BF9184041}"/>
          </ac:picMkLst>
        </pc:picChg>
      </pc:sldChg>
      <pc:sldChg chg="addSp delSp modSp mod modClrScheme chgLayout">
        <pc:chgData name="Rich Ruh" userId="c1a23af0-b59b-4c49-893e-dac625f2e2f8" providerId="ADAL" clId="{F0281819-0507-5E28-89CC-94BF39A60337}" dt="2026-03-08T00:47:27.889" v="392" actId="313"/>
        <pc:sldMkLst>
          <pc:docMk/>
          <pc:sldMk cId="363302607" sldId="2147473757"/>
        </pc:sldMkLst>
        <pc:spChg chg="mod ord">
          <ac:chgData name="Rich Ruh" userId="c1a23af0-b59b-4c49-893e-dac625f2e2f8" providerId="ADAL" clId="{F0281819-0507-5E28-89CC-94BF39A60337}" dt="2026-03-08T00:44:41.443" v="208" actId="700"/>
          <ac:spMkLst>
            <pc:docMk/>
            <pc:sldMk cId="363302607" sldId="2147473757"/>
            <ac:spMk id="2" creationId="{D6E7E617-3611-7245-BEF8-8C5DECD3F34D}"/>
          </ac:spMkLst>
        </pc:spChg>
        <pc:spChg chg="del mod ord">
          <ac:chgData name="Rich Ruh" userId="c1a23af0-b59b-4c49-893e-dac625f2e2f8" providerId="ADAL" clId="{F0281819-0507-5E28-89CC-94BF39A60337}" dt="2026-03-08T00:44:44.644" v="209" actId="478"/>
          <ac:spMkLst>
            <pc:docMk/>
            <pc:sldMk cId="363302607" sldId="2147473757"/>
            <ac:spMk id="3" creationId="{B4D97C16-7C3B-2143-6815-51AF3449C9D7}"/>
          </ac:spMkLst>
        </pc:spChg>
        <pc:spChg chg="mod ord">
          <ac:chgData name="Rich Ruh" userId="c1a23af0-b59b-4c49-893e-dac625f2e2f8" providerId="ADAL" clId="{F0281819-0507-5E28-89CC-94BF39A60337}" dt="2026-03-08T00:47:27.889" v="392" actId="313"/>
          <ac:spMkLst>
            <pc:docMk/>
            <pc:sldMk cId="363302607" sldId="2147473757"/>
            <ac:spMk id="174" creationId="{B954B90E-4741-488A-D531-FFA7E826BC5C}"/>
          </ac:spMkLst>
        </pc:spChg>
        <pc:picChg chg="add mod">
          <ac:chgData name="Rich Ruh" userId="c1a23af0-b59b-4c49-893e-dac625f2e2f8" providerId="ADAL" clId="{F0281819-0507-5E28-89CC-94BF39A60337}" dt="2026-03-08T00:45:16.840" v="215" actId="1076"/>
          <ac:picMkLst>
            <pc:docMk/>
            <pc:sldMk cId="363302607" sldId="2147473757"/>
            <ac:picMk id="4" creationId="{2DFC2417-9E17-1C57-5D4F-AEF2254E43D0}"/>
          </ac:picMkLst>
        </pc:picChg>
        <pc:picChg chg="del">
          <ac:chgData name="Rich Ruh" userId="c1a23af0-b59b-4c49-893e-dac625f2e2f8" providerId="ADAL" clId="{F0281819-0507-5E28-89CC-94BF39A60337}" dt="2026-03-08T00:45:02.369" v="211" actId="478"/>
          <ac:picMkLst>
            <pc:docMk/>
            <pc:sldMk cId="363302607" sldId="2147473757"/>
            <ac:picMk id="7" creationId="{43B986E4-69D9-A4F6-7AD1-D36DE0858DB5}"/>
          </ac:picMkLst>
        </pc:picChg>
      </pc:sldChg>
      <pc:sldChg chg="delSp modSp mod modClrScheme chgLayout">
        <pc:chgData name="Rich Ruh" userId="c1a23af0-b59b-4c49-893e-dac625f2e2f8" providerId="ADAL" clId="{F0281819-0507-5E28-89CC-94BF39A60337}" dt="2026-03-08T00:55:50.263" v="719" actId="478"/>
        <pc:sldMkLst>
          <pc:docMk/>
          <pc:sldMk cId="3463573341" sldId="2147473760"/>
        </pc:sldMkLst>
        <pc:spChg chg="mod ord">
          <ac:chgData name="Rich Ruh" userId="c1a23af0-b59b-4c49-893e-dac625f2e2f8" providerId="ADAL" clId="{F0281819-0507-5E28-89CC-94BF39A60337}" dt="2026-03-08T00:55:47.483" v="718" actId="700"/>
          <ac:spMkLst>
            <pc:docMk/>
            <pc:sldMk cId="3463573341" sldId="2147473760"/>
            <ac:spMk id="2" creationId="{D3DCA268-0D5B-B109-B8E2-B3B30C663775}"/>
          </ac:spMkLst>
        </pc:spChg>
        <pc:spChg chg="del mod ord">
          <ac:chgData name="Rich Ruh" userId="c1a23af0-b59b-4c49-893e-dac625f2e2f8" providerId="ADAL" clId="{F0281819-0507-5E28-89CC-94BF39A60337}" dt="2026-03-08T00:55:50.263" v="719" actId="478"/>
          <ac:spMkLst>
            <pc:docMk/>
            <pc:sldMk cId="3463573341" sldId="2147473760"/>
            <ac:spMk id="3" creationId="{120E6ED6-6F7F-2FBB-40CE-87657955CA4C}"/>
          </ac:spMkLst>
        </pc:spChg>
        <pc:spChg chg="mod ord">
          <ac:chgData name="Rich Ruh" userId="c1a23af0-b59b-4c49-893e-dac625f2e2f8" providerId="ADAL" clId="{F0281819-0507-5E28-89CC-94BF39A60337}" dt="2026-03-08T00:55:47.483" v="718" actId="700"/>
          <ac:spMkLst>
            <pc:docMk/>
            <pc:sldMk cId="3463573341" sldId="2147473760"/>
            <ac:spMk id="4" creationId="{8A2D8792-C00E-617D-14E6-6CA84CA33F35}"/>
          </ac:spMkLst>
        </pc:spChg>
      </pc:sldChg>
      <pc:sldChg chg="delSp modSp mod modClrScheme chgLayout">
        <pc:chgData name="Rich Ruh" userId="c1a23af0-b59b-4c49-893e-dac625f2e2f8" providerId="ADAL" clId="{F0281819-0507-5E28-89CC-94BF39A60337}" dt="2026-03-08T00:59:53.409" v="796" actId="20577"/>
        <pc:sldMkLst>
          <pc:docMk/>
          <pc:sldMk cId="3394392576" sldId="2147473762"/>
        </pc:sldMkLst>
        <pc:spChg chg="mod ord">
          <ac:chgData name="Rich Ruh" userId="c1a23af0-b59b-4c49-893e-dac625f2e2f8" providerId="ADAL" clId="{F0281819-0507-5E28-89CC-94BF39A60337}" dt="2026-03-08T00:59:31.505" v="793" actId="700"/>
          <ac:spMkLst>
            <pc:docMk/>
            <pc:sldMk cId="3394392576" sldId="2147473762"/>
            <ac:spMk id="2" creationId="{FA17B740-19AC-1DA0-7715-F83105628DEF}"/>
          </ac:spMkLst>
        </pc:spChg>
        <pc:spChg chg="del mod ord">
          <ac:chgData name="Rich Ruh" userId="c1a23af0-b59b-4c49-893e-dac625f2e2f8" providerId="ADAL" clId="{F0281819-0507-5E28-89CC-94BF39A60337}" dt="2026-03-08T00:59:34.533" v="794" actId="478"/>
          <ac:spMkLst>
            <pc:docMk/>
            <pc:sldMk cId="3394392576" sldId="2147473762"/>
            <ac:spMk id="3" creationId="{CE282AB9-7CC2-A4C7-8CA3-3FB9BE0E0A2E}"/>
          </ac:spMkLst>
        </pc:spChg>
        <pc:spChg chg="mod ord">
          <ac:chgData name="Rich Ruh" userId="c1a23af0-b59b-4c49-893e-dac625f2e2f8" providerId="ADAL" clId="{F0281819-0507-5E28-89CC-94BF39A60337}" dt="2026-03-08T00:59:53.409" v="796" actId="20577"/>
          <ac:spMkLst>
            <pc:docMk/>
            <pc:sldMk cId="3394392576" sldId="2147473762"/>
            <ac:spMk id="4" creationId="{41CB46A0-3801-2EC9-C7AF-9C3F0DCF3477}"/>
          </ac:spMkLst>
        </pc:spChg>
      </pc:sldChg>
      <pc:sldChg chg="addSp delSp modSp mod modClrScheme chgLayout">
        <pc:chgData name="Rich Ruh" userId="c1a23af0-b59b-4c49-893e-dac625f2e2f8" providerId="ADAL" clId="{F0281819-0507-5E28-89CC-94BF39A60337}" dt="2026-03-08T00:36:37.963" v="165" actId="1037"/>
        <pc:sldMkLst>
          <pc:docMk/>
          <pc:sldMk cId="3926388343" sldId="2147473763"/>
        </pc:sldMkLst>
        <pc:spChg chg="mod ord">
          <ac:chgData name="Rich Ruh" userId="c1a23af0-b59b-4c49-893e-dac625f2e2f8" providerId="ADAL" clId="{F0281819-0507-5E28-89CC-94BF39A60337}" dt="2026-03-08T00:33:58.442" v="112" actId="700"/>
          <ac:spMkLst>
            <pc:docMk/>
            <pc:sldMk cId="3926388343" sldId="2147473763"/>
            <ac:spMk id="2" creationId="{440AC632-2931-27A6-7F8D-DABB85F236D2}"/>
          </ac:spMkLst>
        </pc:spChg>
        <pc:spChg chg="del mod ord">
          <ac:chgData name="Rich Ruh" userId="c1a23af0-b59b-4c49-893e-dac625f2e2f8" providerId="ADAL" clId="{F0281819-0507-5E28-89CC-94BF39A60337}" dt="2026-03-08T00:34:01.223" v="113" actId="478"/>
          <ac:spMkLst>
            <pc:docMk/>
            <pc:sldMk cId="3926388343" sldId="2147473763"/>
            <ac:spMk id="3" creationId="{65F5B107-B987-9D33-F10C-5876FFE01BE4}"/>
          </ac:spMkLst>
        </pc:spChg>
        <pc:spChg chg="mod ord">
          <ac:chgData name="Rich Ruh" userId="c1a23af0-b59b-4c49-893e-dac625f2e2f8" providerId="ADAL" clId="{F0281819-0507-5E28-89CC-94BF39A60337}" dt="2026-03-08T00:33:58.442" v="112" actId="700"/>
          <ac:spMkLst>
            <pc:docMk/>
            <pc:sldMk cId="3926388343" sldId="2147473763"/>
            <ac:spMk id="4" creationId="{99D95B2B-DC95-B4AF-A078-6BBBC5945A76}"/>
          </ac:spMkLst>
        </pc:spChg>
        <pc:spChg chg="add mod">
          <ac:chgData name="Rich Ruh" userId="c1a23af0-b59b-4c49-893e-dac625f2e2f8" providerId="ADAL" clId="{F0281819-0507-5E28-89CC-94BF39A60337}" dt="2026-03-08T00:36:37.963" v="165" actId="1037"/>
          <ac:spMkLst>
            <pc:docMk/>
            <pc:sldMk cId="3926388343" sldId="2147473763"/>
            <ac:spMk id="5" creationId="{41266686-3F86-9B30-E565-5EADF45E3306}"/>
          </ac:spMkLst>
        </pc:spChg>
        <pc:picChg chg="mod">
          <ac:chgData name="Rich Ruh" userId="c1a23af0-b59b-4c49-893e-dac625f2e2f8" providerId="ADAL" clId="{F0281819-0507-5E28-89CC-94BF39A60337}" dt="2026-03-08T00:36:33.801" v="160" actId="1037"/>
          <ac:picMkLst>
            <pc:docMk/>
            <pc:sldMk cId="3926388343" sldId="2147473763"/>
            <ac:picMk id="20" creationId="{4B2CF09D-905C-BC63-1F5D-E183FAC3AF2B}"/>
          </ac:picMkLst>
        </pc:picChg>
      </pc:sldChg>
      <pc:sldChg chg="delSp modSp mod modClrScheme chgLayout">
        <pc:chgData name="Rich Ruh" userId="c1a23af0-b59b-4c49-893e-dac625f2e2f8" providerId="ADAL" clId="{F0281819-0507-5E28-89CC-94BF39A60337}" dt="2026-03-08T00:20:22.752" v="13" actId="478"/>
        <pc:sldMkLst>
          <pc:docMk/>
          <pc:sldMk cId="1199610887" sldId="2147473778"/>
        </pc:sldMkLst>
        <pc:spChg chg="mod ord">
          <ac:chgData name="Rich Ruh" userId="c1a23af0-b59b-4c49-893e-dac625f2e2f8" providerId="ADAL" clId="{F0281819-0507-5E28-89CC-94BF39A60337}" dt="2026-03-08T00:20:19.230" v="12" actId="6549"/>
          <ac:spMkLst>
            <pc:docMk/>
            <pc:sldMk cId="1199610887" sldId="2147473778"/>
            <ac:spMk id="2" creationId="{F121E787-F7FF-690A-1F71-30D20524E49B}"/>
          </ac:spMkLst>
        </pc:spChg>
        <pc:spChg chg="del mod ord">
          <ac:chgData name="Rich Ruh" userId="c1a23af0-b59b-4c49-893e-dac625f2e2f8" providerId="ADAL" clId="{F0281819-0507-5E28-89CC-94BF39A60337}" dt="2026-03-08T00:20:22.752" v="13" actId="478"/>
          <ac:spMkLst>
            <pc:docMk/>
            <pc:sldMk cId="1199610887" sldId="2147473778"/>
            <ac:spMk id="3" creationId="{1845C2EE-EE04-8BE4-E3D3-E078A1CBBD01}"/>
          </ac:spMkLst>
        </pc:spChg>
        <pc:spChg chg="mod ord">
          <ac:chgData name="Rich Ruh" userId="c1a23af0-b59b-4c49-893e-dac625f2e2f8" providerId="ADAL" clId="{F0281819-0507-5E28-89CC-94BF39A60337}" dt="2026-03-08T00:20:15.640" v="10" actId="700"/>
          <ac:spMkLst>
            <pc:docMk/>
            <pc:sldMk cId="1199610887" sldId="2147473778"/>
            <ac:spMk id="10" creationId="{5FE805AB-6C4B-F90F-DCDF-574A7256AD29}"/>
          </ac:spMkLst>
        </pc:spChg>
      </pc:sldChg>
      <pc:sldChg chg="delSp modSp mod modClrScheme chgLayout">
        <pc:chgData name="Rich Ruh" userId="c1a23af0-b59b-4c49-893e-dac625f2e2f8" providerId="ADAL" clId="{F0281819-0507-5E28-89CC-94BF39A60337}" dt="2026-03-08T00:20:09.139" v="9" actId="478"/>
        <pc:sldMkLst>
          <pc:docMk/>
          <pc:sldMk cId="1256985576" sldId="2147473779"/>
        </pc:sldMkLst>
        <pc:spChg chg="mod ord">
          <ac:chgData name="Rich Ruh" userId="c1a23af0-b59b-4c49-893e-dac625f2e2f8" providerId="ADAL" clId="{F0281819-0507-5E28-89CC-94BF39A60337}" dt="2026-03-08T00:20:06.805" v="8" actId="700"/>
          <ac:spMkLst>
            <pc:docMk/>
            <pc:sldMk cId="1256985576" sldId="2147473779"/>
            <ac:spMk id="2" creationId="{A50A8901-CDE5-28E8-7C2D-399E06D727CC}"/>
          </ac:spMkLst>
        </pc:spChg>
        <pc:spChg chg="del mod ord">
          <ac:chgData name="Rich Ruh" userId="c1a23af0-b59b-4c49-893e-dac625f2e2f8" providerId="ADAL" clId="{F0281819-0507-5E28-89CC-94BF39A60337}" dt="2026-03-08T00:20:09.139" v="9" actId="478"/>
          <ac:spMkLst>
            <pc:docMk/>
            <pc:sldMk cId="1256985576" sldId="2147473779"/>
            <ac:spMk id="3" creationId="{AD6C8590-80F8-34A1-83DB-F3D1DD3D7DBA}"/>
          </ac:spMkLst>
        </pc:spChg>
        <pc:spChg chg="mod ord">
          <ac:chgData name="Rich Ruh" userId="c1a23af0-b59b-4c49-893e-dac625f2e2f8" providerId="ADAL" clId="{F0281819-0507-5E28-89CC-94BF39A60337}" dt="2026-03-08T00:20:06.805" v="8" actId="700"/>
          <ac:spMkLst>
            <pc:docMk/>
            <pc:sldMk cId="1256985576" sldId="2147473779"/>
            <ac:spMk id="4" creationId="{FEDB8FC2-1BC3-C3C7-ED70-C190B9C3FC17}"/>
          </ac:spMkLst>
        </pc:spChg>
      </pc:sldChg>
      <pc:sldChg chg="delSp modSp del mod modClrScheme modShow chgLayout">
        <pc:chgData name="Rich Ruh" userId="c1a23af0-b59b-4c49-893e-dac625f2e2f8" providerId="ADAL" clId="{F0281819-0507-5E28-89CC-94BF39A60337}" dt="2026-03-08T00:31:58.960" v="85" actId="2696"/>
        <pc:sldMkLst>
          <pc:docMk/>
          <pc:sldMk cId="214313705" sldId="2147473781"/>
        </pc:sldMkLst>
        <pc:spChg chg="mod ord">
          <ac:chgData name="Rich Ruh" userId="c1a23af0-b59b-4c49-893e-dac625f2e2f8" providerId="ADAL" clId="{F0281819-0507-5E28-89CC-94BF39A60337}" dt="2026-03-08T00:20:36.742" v="16" actId="700"/>
          <ac:spMkLst>
            <pc:docMk/>
            <pc:sldMk cId="214313705" sldId="2147473781"/>
            <ac:spMk id="2" creationId="{635AC3F9-9F25-744C-2B29-E79A97B96EAF}"/>
          </ac:spMkLst>
        </pc:spChg>
        <pc:spChg chg="del mod ord">
          <ac:chgData name="Rich Ruh" userId="c1a23af0-b59b-4c49-893e-dac625f2e2f8" providerId="ADAL" clId="{F0281819-0507-5E28-89CC-94BF39A60337}" dt="2026-03-08T00:20:38.863" v="17" actId="478"/>
          <ac:spMkLst>
            <pc:docMk/>
            <pc:sldMk cId="214313705" sldId="2147473781"/>
            <ac:spMk id="3" creationId="{E5C2C3AE-4614-DC2C-0679-34B81439230E}"/>
          </ac:spMkLst>
        </pc:spChg>
        <pc:spChg chg="mod ord">
          <ac:chgData name="Rich Ruh" userId="c1a23af0-b59b-4c49-893e-dac625f2e2f8" providerId="ADAL" clId="{F0281819-0507-5E28-89CC-94BF39A60337}" dt="2026-03-08T00:20:36.742" v="16" actId="700"/>
          <ac:spMkLst>
            <pc:docMk/>
            <pc:sldMk cId="214313705" sldId="2147473781"/>
            <ac:spMk id="10" creationId="{B2B55D9F-6A31-8EF7-CEE5-D2FCA6DD8F47}"/>
          </ac:spMkLst>
        </pc:spChg>
      </pc:sldChg>
      <pc:sldChg chg="delSp modSp mod modClrScheme chgLayout">
        <pc:chgData name="Rich Ruh" userId="c1a23af0-b59b-4c49-893e-dac625f2e2f8" providerId="ADAL" clId="{F0281819-0507-5E28-89CC-94BF39A60337}" dt="2026-03-08T00:20:32.454" v="15" actId="478"/>
        <pc:sldMkLst>
          <pc:docMk/>
          <pc:sldMk cId="4113070125" sldId="2147473782"/>
        </pc:sldMkLst>
        <pc:spChg chg="mod ord">
          <ac:chgData name="Rich Ruh" userId="c1a23af0-b59b-4c49-893e-dac625f2e2f8" providerId="ADAL" clId="{F0281819-0507-5E28-89CC-94BF39A60337}" dt="2026-03-08T00:20:29.327" v="14" actId="700"/>
          <ac:spMkLst>
            <pc:docMk/>
            <pc:sldMk cId="4113070125" sldId="2147473782"/>
            <ac:spMk id="2" creationId="{C238B259-AB2F-2015-C66A-B8F6F400080A}"/>
          </ac:spMkLst>
        </pc:spChg>
        <pc:spChg chg="del mod ord">
          <ac:chgData name="Rich Ruh" userId="c1a23af0-b59b-4c49-893e-dac625f2e2f8" providerId="ADAL" clId="{F0281819-0507-5E28-89CC-94BF39A60337}" dt="2026-03-08T00:20:32.454" v="15" actId="478"/>
          <ac:spMkLst>
            <pc:docMk/>
            <pc:sldMk cId="4113070125" sldId="2147473782"/>
            <ac:spMk id="3" creationId="{47F68C5E-1ACB-E578-7840-4A1691B8C601}"/>
          </ac:spMkLst>
        </pc:spChg>
        <pc:spChg chg="mod ord">
          <ac:chgData name="Rich Ruh" userId="c1a23af0-b59b-4c49-893e-dac625f2e2f8" providerId="ADAL" clId="{F0281819-0507-5E28-89CC-94BF39A60337}" dt="2026-03-08T00:20:29.327" v="14" actId="700"/>
          <ac:spMkLst>
            <pc:docMk/>
            <pc:sldMk cId="4113070125" sldId="2147473782"/>
            <ac:spMk id="10" creationId="{56E358DF-0CCA-B1F6-5449-08D0DB33706A}"/>
          </ac:spMkLst>
        </pc:spChg>
      </pc:sldChg>
      <pc:sldChg chg="addSp delSp modSp mod modClrScheme chgLayout">
        <pc:chgData name="Rich Ruh" userId="c1a23af0-b59b-4c49-893e-dac625f2e2f8" providerId="ADAL" clId="{F0281819-0507-5E28-89CC-94BF39A60337}" dt="2026-03-08T00:32:05.795" v="86" actId="1076"/>
        <pc:sldMkLst>
          <pc:docMk/>
          <pc:sldMk cId="3631783766" sldId="2147473784"/>
        </pc:sldMkLst>
        <pc:spChg chg="mod ord">
          <ac:chgData name="Rich Ruh" userId="c1a23af0-b59b-4c49-893e-dac625f2e2f8" providerId="ADAL" clId="{F0281819-0507-5E28-89CC-94BF39A60337}" dt="2026-03-08T00:20:56.282" v="19" actId="700"/>
          <ac:spMkLst>
            <pc:docMk/>
            <pc:sldMk cId="3631783766" sldId="2147473784"/>
            <ac:spMk id="2" creationId="{75078B29-A6C5-6530-C10D-F757204926AE}"/>
          </ac:spMkLst>
        </pc:spChg>
        <pc:spChg chg="del mod ord">
          <ac:chgData name="Rich Ruh" userId="c1a23af0-b59b-4c49-893e-dac625f2e2f8" providerId="ADAL" clId="{F0281819-0507-5E28-89CC-94BF39A60337}" dt="2026-03-08T00:20:59.679" v="20" actId="478"/>
          <ac:spMkLst>
            <pc:docMk/>
            <pc:sldMk cId="3631783766" sldId="2147473784"/>
            <ac:spMk id="3" creationId="{3F92E938-F753-F0B2-7910-074A8D6530AA}"/>
          </ac:spMkLst>
        </pc:spChg>
        <pc:spChg chg="mod ord">
          <ac:chgData name="Rich Ruh" userId="c1a23af0-b59b-4c49-893e-dac625f2e2f8" providerId="ADAL" clId="{F0281819-0507-5E28-89CC-94BF39A60337}" dt="2026-03-08T00:22:24.542" v="67" actId="20577"/>
          <ac:spMkLst>
            <pc:docMk/>
            <pc:sldMk cId="3631783766" sldId="2147473784"/>
            <ac:spMk id="10" creationId="{A7785942-659F-0D80-DAAD-23819DC48611}"/>
          </ac:spMkLst>
        </pc:spChg>
        <pc:picChg chg="add mod">
          <ac:chgData name="Rich Ruh" userId="c1a23af0-b59b-4c49-893e-dac625f2e2f8" providerId="ADAL" clId="{F0281819-0507-5E28-89CC-94BF39A60337}" dt="2026-03-08T00:29:51.967" v="71" actId="1076"/>
          <ac:picMkLst>
            <pc:docMk/>
            <pc:sldMk cId="3631783766" sldId="2147473784"/>
            <ac:picMk id="4" creationId="{48CFE375-BA78-274B-D3F2-8001BEB1A433}"/>
          </ac:picMkLst>
        </pc:picChg>
        <pc:picChg chg="add mod">
          <ac:chgData name="Rich Ruh" userId="c1a23af0-b59b-4c49-893e-dac625f2e2f8" providerId="ADAL" clId="{F0281819-0507-5E28-89CC-94BF39A60337}" dt="2026-03-08T00:29:27.750" v="69" actId="1076"/>
          <ac:picMkLst>
            <pc:docMk/>
            <pc:sldMk cId="3631783766" sldId="2147473784"/>
            <ac:picMk id="5" creationId="{65CB2436-57BC-F444-D321-7CA4226A647A}"/>
          </ac:picMkLst>
        </pc:picChg>
        <pc:picChg chg="add mod">
          <ac:chgData name="Rich Ruh" userId="c1a23af0-b59b-4c49-893e-dac625f2e2f8" providerId="ADAL" clId="{F0281819-0507-5E28-89CC-94BF39A60337}" dt="2026-03-08T00:32:05.795" v="86" actId="1076"/>
          <ac:picMkLst>
            <pc:docMk/>
            <pc:sldMk cId="3631783766" sldId="2147473784"/>
            <ac:picMk id="6" creationId="{800EC2EC-99BF-6E45-C5E4-C7623C3EC60C}"/>
          </ac:picMkLst>
        </pc:picChg>
        <pc:picChg chg="del mod">
          <ac:chgData name="Rich Ruh" userId="c1a23af0-b59b-4c49-893e-dac625f2e2f8" providerId="ADAL" clId="{F0281819-0507-5E28-89CC-94BF39A60337}" dt="2026-03-08T00:29:29.396" v="70" actId="478"/>
          <ac:picMkLst>
            <pc:docMk/>
            <pc:sldMk cId="3631783766" sldId="2147473784"/>
            <ac:picMk id="18" creationId="{B925301E-367E-751D-3B0B-51AC60F6C252}"/>
          </ac:picMkLst>
        </pc:picChg>
      </pc:sldChg>
      <pc:sldChg chg="del">
        <pc:chgData name="Rich Ruh" userId="c1a23af0-b59b-4c49-893e-dac625f2e2f8" providerId="ADAL" clId="{F0281819-0507-5E28-89CC-94BF39A60337}" dt="2026-03-08T00:19:23.081" v="4" actId="2696"/>
        <pc:sldMkLst>
          <pc:docMk/>
          <pc:sldMk cId="3320706987" sldId="2147473785"/>
        </pc:sldMkLst>
      </pc:sldChg>
      <pc:sldChg chg="del">
        <pc:chgData name="Rich Ruh" userId="c1a23af0-b59b-4c49-893e-dac625f2e2f8" providerId="ADAL" clId="{F0281819-0507-5E28-89CC-94BF39A60337}" dt="2026-03-08T00:31:36.551" v="84" actId="2696"/>
        <pc:sldMkLst>
          <pc:docMk/>
          <pc:sldMk cId="559379177" sldId="2147473793"/>
        </pc:sldMkLst>
      </pc:sldChg>
      <pc:sldChg chg="modSp mod">
        <pc:chgData name="Rich Ruh" userId="c1a23af0-b59b-4c49-893e-dac625f2e2f8" providerId="ADAL" clId="{F0281819-0507-5E28-89CC-94BF39A60337}" dt="2026-03-08T00:47:56.512" v="397" actId="1076"/>
        <pc:sldMkLst>
          <pc:docMk/>
          <pc:sldMk cId="3420099480" sldId="2147473797"/>
        </pc:sldMkLst>
        <pc:grpChg chg="mod">
          <ac:chgData name="Rich Ruh" userId="c1a23af0-b59b-4c49-893e-dac625f2e2f8" providerId="ADAL" clId="{F0281819-0507-5E28-89CC-94BF39A60337}" dt="2026-03-08T00:47:56.512" v="397" actId="1076"/>
          <ac:grpSpMkLst>
            <pc:docMk/>
            <pc:sldMk cId="3420099480" sldId="2147473797"/>
            <ac:grpSpMk id="4" creationId="{5E5B5CD3-E6D8-0FA2-EF03-3171ED99094B}"/>
          </ac:grpSpMkLst>
        </pc:grpChg>
      </pc:sldChg>
      <pc:sldChg chg="addSp delSp modSp mod">
        <pc:chgData name="Rich Ruh" userId="c1a23af0-b59b-4c49-893e-dac625f2e2f8" providerId="ADAL" clId="{F0281819-0507-5E28-89CC-94BF39A60337}" dt="2026-03-08T00:55:27.628" v="717" actId="478"/>
        <pc:sldMkLst>
          <pc:docMk/>
          <pc:sldMk cId="423105974" sldId="2147473798"/>
        </pc:sldMkLst>
        <pc:spChg chg="mod">
          <ac:chgData name="Rich Ruh" userId="c1a23af0-b59b-4c49-893e-dac625f2e2f8" providerId="ADAL" clId="{F0281819-0507-5E28-89CC-94BF39A60337}" dt="2026-03-08T00:47:44.255" v="396" actId="20577"/>
          <ac:spMkLst>
            <pc:docMk/>
            <pc:sldMk cId="423105974" sldId="2147473798"/>
            <ac:spMk id="2" creationId="{61BCFBD8-1212-8FBB-C960-AACD39CE99B3}"/>
          </ac:spMkLst>
        </pc:spChg>
        <pc:spChg chg="mod">
          <ac:chgData name="Rich Ruh" userId="c1a23af0-b59b-4c49-893e-dac625f2e2f8" providerId="ADAL" clId="{F0281819-0507-5E28-89CC-94BF39A60337}" dt="2026-03-08T00:48:05.157" v="398"/>
          <ac:spMkLst>
            <pc:docMk/>
            <pc:sldMk cId="423105974" sldId="2147473798"/>
            <ac:spMk id="9" creationId="{4AF03005-A568-3422-5489-4AD986DE7FBE}"/>
          </ac:spMkLst>
        </pc:spChg>
        <pc:spChg chg="mod">
          <ac:chgData name="Rich Ruh" userId="c1a23af0-b59b-4c49-893e-dac625f2e2f8" providerId="ADAL" clId="{F0281819-0507-5E28-89CC-94BF39A60337}" dt="2026-03-08T00:48:05.157" v="398"/>
          <ac:spMkLst>
            <pc:docMk/>
            <pc:sldMk cId="423105974" sldId="2147473798"/>
            <ac:spMk id="10" creationId="{13103F83-191C-C46B-1230-FECC8DF4FA10}"/>
          </ac:spMkLst>
        </pc:spChg>
        <pc:grpChg chg="del">
          <ac:chgData name="Rich Ruh" userId="c1a23af0-b59b-4c49-893e-dac625f2e2f8" providerId="ADAL" clId="{F0281819-0507-5E28-89CC-94BF39A60337}" dt="2026-03-08T00:55:27.628" v="717" actId="478"/>
          <ac:grpSpMkLst>
            <pc:docMk/>
            <pc:sldMk cId="423105974" sldId="2147473798"/>
            <ac:grpSpMk id="4" creationId="{43D70289-E337-9C29-4ADF-384D6AD97A92}"/>
          </ac:grpSpMkLst>
        </pc:grpChg>
        <pc:grpChg chg="add mod">
          <ac:chgData name="Rich Ruh" userId="c1a23af0-b59b-4c49-893e-dac625f2e2f8" providerId="ADAL" clId="{F0281819-0507-5E28-89CC-94BF39A60337}" dt="2026-03-08T00:48:05.157" v="398"/>
          <ac:grpSpMkLst>
            <pc:docMk/>
            <pc:sldMk cId="423105974" sldId="2147473798"/>
            <ac:grpSpMk id="7" creationId="{BC2C12BD-DE71-223A-FFBD-8308719DB074}"/>
          </ac:grpSpMkLst>
        </pc:grpChg>
      </pc:sldChg>
      <pc:sldChg chg="addSp delSp modSp mod modClrScheme chgLayout">
        <pc:chgData name="Rich Ruh" userId="c1a23af0-b59b-4c49-893e-dac625f2e2f8" providerId="ADAL" clId="{F0281819-0507-5E28-89CC-94BF39A60337}" dt="2026-03-08T00:54:35.940" v="697" actId="1076"/>
        <pc:sldMkLst>
          <pc:docMk/>
          <pc:sldMk cId="2334173545" sldId="2147473810"/>
        </pc:sldMkLst>
        <pc:spChg chg="mod ord">
          <ac:chgData name="Rich Ruh" userId="c1a23af0-b59b-4c49-893e-dac625f2e2f8" providerId="ADAL" clId="{F0281819-0507-5E28-89CC-94BF39A60337}" dt="2026-03-08T00:44:10.982" v="203" actId="700"/>
          <ac:spMkLst>
            <pc:docMk/>
            <pc:sldMk cId="2334173545" sldId="2147473810"/>
            <ac:spMk id="2" creationId="{2D344BE0-3CF4-B53C-3889-9E10CC34DD9A}"/>
          </ac:spMkLst>
        </pc:spChg>
        <pc:spChg chg="del mod ord">
          <ac:chgData name="Rich Ruh" userId="c1a23af0-b59b-4c49-893e-dac625f2e2f8" providerId="ADAL" clId="{F0281819-0507-5E28-89CC-94BF39A60337}" dt="2026-03-08T00:44:14.362" v="204" actId="478"/>
          <ac:spMkLst>
            <pc:docMk/>
            <pc:sldMk cId="2334173545" sldId="2147473810"/>
            <ac:spMk id="3" creationId="{9B46F4A0-7710-8544-F468-3CC05E54D214}"/>
          </ac:spMkLst>
        </pc:spChg>
        <pc:spChg chg="mod ord">
          <ac:chgData name="Rich Ruh" userId="c1a23af0-b59b-4c49-893e-dac625f2e2f8" providerId="ADAL" clId="{F0281819-0507-5E28-89CC-94BF39A60337}" dt="2026-03-08T00:44:20.058" v="205" actId="14100"/>
          <ac:spMkLst>
            <pc:docMk/>
            <pc:sldMk cId="2334173545" sldId="2147473810"/>
            <ac:spMk id="4" creationId="{82525469-4DE1-7A45-480D-831302EAF488}"/>
          </ac:spMkLst>
        </pc:spChg>
        <pc:picChg chg="add mod">
          <ac:chgData name="Rich Ruh" userId="c1a23af0-b59b-4c49-893e-dac625f2e2f8" providerId="ADAL" clId="{F0281819-0507-5E28-89CC-94BF39A60337}" dt="2026-03-08T00:54:31.189" v="695" actId="1076"/>
          <ac:picMkLst>
            <pc:docMk/>
            <pc:sldMk cId="2334173545" sldId="2147473810"/>
            <ac:picMk id="5" creationId="{6F4C40B9-A01D-E259-9392-76F8DC61433B}"/>
          </ac:picMkLst>
        </pc:picChg>
        <pc:picChg chg="add mod">
          <ac:chgData name="Rich Ruh" userId="c1a23af0-b59b-4c49-893e-dac625f2e2f8" providerId="ADAL" clId="{F0281819-0507-5E28-89CC-94BF39A60337}" dt="2026-03-08T00:54:32.702" v="696" actId="1076"/>
          <ac:picMkLst>
            <pc:docMk/>
            <pc:sldMk cId="2334173545" sldId="2147473810"/>
            <ac:picMk id="6" creationId="{50A7AE42-DE78-EF20-0EEF-8E99CCABD8B9}"/>
          </ac:picMkLst>
        </pc:picChg>
        <pc:picChg chg="del">
          <ac:chgData name="Rich Ruh" userId="c1a23af0-b59b-4c49-893e-dac625f2e2f8" providerId="ADAL" clId="{F0281819-0507-5E28-89CC-94BF39A60337}" dt="2026-03-08T00:53:45.290" v="685" actId="478"/>
          <ac:picMkLst>
            <pc:docMk/>
            <pc:sldMk cId="2334173545" sldId="2147473810"/>
            <ac:picMk id="7" creationId="{FD945FB5-A5B3-B9F2-EBF3-C9ABB5C7E7EA}"/>
          </ac:picMkLst>
        </pc:picChg>
        <pc:picChg chg="add mod">
          <ac:chgData name="Rich Ruh" userId="c1a23af0-b59b-4c49-893e-dac625f2e2f8" providerId="ADAL" clId="{F0281819-0507-5E28-89CC-94BF39A60337}" dt="2026-03-08T00:54:35.940" v="697" actId="1076"/>
          <ac:picMkLst>
            <pc:docMk/>
            <pc:sldMk cId="2334173545" sldId="2147473810"/>
            <ac:picMk id="8" creationId="{57454CF4-D791-7823-A458-389B283EE81D}"/>
          </ac:picMkLst>
        </pc:picChg>
      </pc:sldChg>
      <pc:sldChg chg="delSp modSp mod modClrScheme chgLayout">
        <pc:chgData name="Rich Ruh" userId="c1a23af0-b59b-4c49-893e-dac625f2e2f8" providerId="ADAL" clId="{F0281819-0507-5E28-89CC-94BF39A60337}" dt="2026-03-08T00:44:33.033" v="207" actId="478"/>
        <pc:sldMkLst>
          <pc:docMk/>
          <pc:sldMk cId="2659366170" sldId="2147473813"/>
        </pc:sldMkLst>
        <pc:spChg chg="mod ord">
          <ac:chgData name="Rich Ruh" userId="c1a23af0-b59b-4c49-893e-dac625f2e2f8" providerId="ADAL" clId="{F0281819-0507-5E28-89CC-94BF39A60337}" dt="2026-03-08T00:44:29.993" v="206" actId="700"/>
          <ac:spMkLst>
            <pc:docMk/>
            <pc:sldMk cId="2659366170" sldId="2147473813"/>
            <ac:spMk id="2" creationId="{10850468-8A89-144F-FB30-4098B7A41213}"/>
          </ac:spMkLst>
        </pc:spChg>
        <pc:spChg chg="del mod ord">
          <ac:chgData name="Rich Ruh" userId="c1a23af0-b59b-4c49-893e-dac625f2e2f8" providerId="ADAL" clId="{F0281819-0507-5E28-89CC-94BF39A60337}" dt="2026-03-08T00:44:33.033" v="207" actId="478"/>
          <ac:spMkLst>
            <pc:docMk/>
            <pc:sldMk cId="2659366170" sldId="2147473813"/>
            <ac:spMk id="3" creationId="{65731EE4-C036-19C2-8BA2-305BF80C0B2D}"/>
          </ac:spMkLst>
        </pc:spChg>
        <pc:spChg chg="mod ord">
          <ac:chgData name="Rich Ruh" userId="c1a23af0-b59b-4c49-893e-dac625f2e2f8" providerId="ADAL" clId="{F0281819-0507-5E28-89CC-94BF39A60337}" dt="2026-03-08T00:44:29.993" v="206" actId="700"/>
          <ac:spMkLst>
            <pc:docMk/>
            <pc:sldMk cId="2659366170" sldId="2147473813"/>
            <ac:spMk id="174" creationId="{903EB7FD-80D8-F83F-02E4-24F93037AB5E}"/>
          </ac:spMkLst>
        </pc:spChg>
      </pc:sldChg>
      <pc:sldChg chg="del">
        <pc:chgData name="Rich Ruh" userId="c1a23af0-b59b-4c49-893e-dac625f2e2f8" providerId="ADAL" clId="{F0281819-0507-5E28-89CC-94BF39A60337}" dt="2026-03-08T00:45:23.630" v="216" actId="2696"/>
        <pc:sldMkLst>
          <pc:docMk/>
          <pc:sldMk cId="2920013524" sldId="2147473814"/>
        </pc:sldMkLst>
      </pc:sldChg>
      <pc:sldChg chg="del">
        <pc:chgData name="Rich Ruh" userId="c1a23af0-b59b-4c49-893e-dac625f2e2f8" providerId="ADAL" clId="{F0281819-0507-5E28-89CC-94BF39A60337}" dt="2026-03-08T00:47:33.146" v="394" actId="2696"/>
        <pc:sldMkLst>
          <pc:docMk/>
          <pc:sldMk cId="833393439" sldId="2147473816"/>
        </pc:sldMkLst>
      </pc:sldChg>
      <pc:sldChg chg="del">
        <pc:chgData name="Rich Ruh" userId="c1a23af0-b59b-4c49-893e-dac625f2e2f8" providerId="ADAL" clId="{F0281819-0507-5E28-89CC-94BF39A60337}" dt="2026-03-08T00:47:32.216" v="393" actId="2696"/>
        <pc:sldMkLst>
          <pc:docMk/>
          <pc:sldMk cId="1912114059" sldId="2147473817"/>
        </pc:sldMkLst>
      </pc:sldChg>
      <pc:sldChg chg="del">
        <pc:chgData name="Rich Ruh" userId="c1a23af0-b59b-4c49-893e-dac625f2e2f8" providerId="ADAL" clId="{F0281819-0507-5E28-89CC-94BF39A60337}" dt="2026-03-08T00:47:35.131" v="395" actId="2696"/>
        <pc:sldMkLst>
          <pc:docMk/>
          <pc:sldMk cId="3187596208" sldId="2147473818"/>
        </pc:sldMkLst>
      </pc:sldChg>
      <pc:sldChg chg="del">
        <pc:chgData name="Rich Ruh" userId="c1a23af0-b59b-4c49-893e-dac625f2e2f8" providerId="ADAL" clId="{F0281819-0507-5E28-89CC-94BF39A60337}" dt="2026-03-08T00:45:56.356" v="217" actId="2696"/>
        <pc:sldMkLst>
          <pc:docMk/>
          <pc:sldMk cId="1190481295" sldId="2147473821"/>
        </pc:sldMkLst>
      </pc:sldChg>
      <pc:sldChg chg="delSp modSp mod modClrScheme chgLayout">
        <pc:chgData name="Rich Ruh" userId="c1a23af0-b59b-4c49-893e-dac625f2e2f8" providerId="ADAL" clId="{F0281819-0507-5E28-89CC-94BF39A60337}" dt="2026-03-08T00:56:28.510" v="723" actId="478"/>
        <pc:sldMkLst>
          <pc:docMk/>
          <pc:sldMk cId="1906272327" sldId="2147473824"/>
        </pc:sldMkLst>
        <pc:spChg chg="mod ord">
          <ac:chgData name="Rich Ruh" userId="c1a23af0-b59b-4c49-893e-dac625f2e2f8" providerId="ADAL" clId="{F0281819-0507-5E28-89CC-94BF39A60337}" dt="2026-03-08T00:56:26.847" v="722" actId="700"/>
          <ac:spMkLst>
            <pc:docMk/>
            <pc:sldMk cId="1906272327" sldId="2147473824"/>
            <ac:spMk id="2" creationId="{2CCB1623-7FCE-6A32-1796-7D7279A40D02}"/>
          </ac:spMkLst>
        </pc:spChg>
        <pc:spChg chg="del mod ord">
          <ac:chgData name="Rich Ruh" userId="c1a23af0-b59b-4c49-893e-dac625f2e2f8" providerId="ADAL" clId="{F0281819-0507-5E28-89CC-94BF39A60337}" dt="2026-03-08T00:56:28.510" v="723" actId="478"/>
          <ac:spMkLst>
            <pc:docMk/>
            <pc:sldMk cId="1906272327" sldId="2147473824"/>
            <ac:spMk id="3" creationId="{669D9DDA-954E-7349-45AE-D54DF20C718E}"/>
          </ac:spMkLst>
        </pc:spChg>
        <pc:spChg chg="mod ord">
          <ac:chgData name="Rich Ruh" userId="c1a23af0-b59b-4c49-893e-dac625f2e2f8" providerId="ADAL" clId="{F0281819-0507-5E28-89CC-94BF39A60337}" dt="2026-03-08T00:56:26.847" v="722" actId="700"/>
          <ac:spMkLst>
            <pc:docMk/>
            <pc:sldMk cId="1906272327" sldId="2147473824"/>
            <ac:spMk id="4" creationId="{521AD621-F0B1-F776-8427-EDCA76F2D22D}"/>
          </ac:spMkLst>
        </pc:spChg>
        <pc:spChg chg="del">
          <ac:chgData name="Rich Ruh" userId="c1a23af0-b59b-4c49-893e-dac625f2e2f8" providerId="ADAL" clId="{F0281819-0507-5E28-89CC-94BF39A60337}" dt="2026-03-08T00:56:23.021" v="721" actId="478"/>
          <ac:spMkLst>
            <pc:docMk/>
            <pc:sldMk cId="1906272327" sldId="2147473824"/>
            <ac:spMk id="8" creationId="{BB6CBD87-BD69-9B05-D5F5-1C57A6A74109}"/>
          </ac:spMkLst>
        </pc:spChg>
      </pc:sldChg>
      <pc:sldChg chg="del">
        <pc:chgData name="Rich Ruh" userId="c1a23af0-b59b-4c49-893e-dac625f2e2f8" providerId="ADAL" clId="{F0281819-0507-5E28-89CC-94BF39A60337}" dt="2026-03-08T00:58:55.962" v="790" actId="2696"/>
        <pc:sldMkLst>
          <pc:docMk/>
          <pc:sldMk cId="1281481894" sldId="2147473825"/>
        </pc:sldMkLst>
      </pc:sldChg>
      <pc:sldChg chg="del">
        <pc:chgData name="Rich Ruh" userId="c1a23af0-b59b-4c49-893e-dac625f2e2f8" providerId="ADAL" clId="{F0281819-0507-5E28-89CC-94BF39A60337}" dt="2026-03-08T00:58:55.348" v="789" actId="2696"/>
        <pc:sldMkLst>
          <pc:docMk/>
          <pc:sldMk cId="491669547" sldId="2147473826"/>
        </pc:sldMkLst>
      </pc:sldChg>
      <pc:sldChg chg="del">
        <pc:chgData name="Rich Ruh" userId="c1a23af0-b59b-4c49-893e-dac625f2e2f8" providerId="ADAL" clId="{F0281819-0507-5E28-89CC-94BF39A60337}" dt="2026-03-08T00:58:52.534" v="786" actId="2696"/>
        <pc:sldMkLst>
          <pc:docMk/>
          <pc:sldMk cId="3392033011" sldId="2147473827"/>
        </pc:sldMkLst>
      </pc:sldChg>
      <pc:sldChg chg="del">
        <pc:chgData name="Rich Ruh" userId="c1a23af0-b59b-4c49-893e-dac625f2e2f8" providerId="ADAL" clId="{F0281819-0507-5E28-89CC-94BF39A60337}" dt="2026-03-08T00:58:54.716" v="788" actId="2696"/>
        <pc:sldMkLst>
          <pc:docMk/>
          <pc:sldMk cId="4002856223" sldId="2147473828"/>
        </pc:sldMkLst>
      </pc:sldChg>
      <pc:sldChg chg="addSp delSp modSp mod modClrScheme chgLayout">
        <pc:chgData name="Rich Ruh" userId="c1a23af0-b59b-4c49-893e-dac625f2e2f8" providerId="ADAL" clId="{F0281819-0507-5E28-89CC-94BF39A60337}" dt="2026-03-08T00:58:43.300" v="784" actId="20577"/>
        <pc:sldMkLst>
          <pc:docMk/>
          <pc:sldMk cId="3682121455" sldId="2147473829"/>
        </pc:sldMkLst>
        <pc:spChg chg="mod ord">
          <ac:chgData name="Rich Ruh" userId="c1a23af0-b59b-4c49-893e-dac625f2e2f8" providerId="ADAL" clId="{F0281819-0507-5E28-89CC-94BF39A60337}" dt="2026-03-08T00:56:56.229" v="724" actId="700"/>
          <ac:spMkLst>
            <pc:docMk/>
            <pc:sldMk cId="3682121455" sldId="2147473829"/>
            <ac:spMk id="2" creationId="{6B444051-85CC-9F1E-904C-C2607F398FC0}"/>
          </ac:spMkLst>
        </pc:spChg>
        <pc:spChg chg="del mod ord">
          <ac:chgData name="Rich Ruh" userId="c1a23af0-b59b-4c49-893e-dac625f2e2f8" providerId="ADAL" clId="{F0281819-0507-5E28-89CC-94BF39A60337}" dt="2026-03-08T00:56:59.762" v="725" actId="478"/>
          <ac:spMkLst>
            <pc:docMk/>
            <pc:sldMk cId="3682121455" sldId="2147473829"/>
            <ac:spMk id="3" creationId="{A20C2E2A-4A96-1A93-2881-2F258BED79E9}"/>
          </ac:spMkLst>
        </pc:spChg>
        <pc:spChg chg="mod ord">
          <ac:chgData name="Rich Ruh" userId="c1a23af0-b59b-4c49-893e-dac625f2e2f8" providerId="ADAL" clId="{F0281819-0507-5E28-89CC-94BF39A60337}" dt="2026-03-08T00:58:43.300" v="784" actId="20577"/>
          <ac:spMkLst>
            <pc:docMk/>
            <pc:sldMk cId="3682121455" sldId="2147473829"/>
            <ac:spMk id="4" creationId="{F29E8772-A6A6-060E-F10E-5A64CCF9A07A}"/>
          </ac:spMkLst>
        </pc:spChg>
        <pc:picChg chg="add mod">
          <ac:chgData name="Rich Ruh" userId="c1a23af0-b59b-4c49-893e-dac625f2e2f8" providerId="ADAL" clId="{F0281819-0507-5E28-89CC-94BF39A60337}" dt="2026-03-08T00:58:39.516" v="782" actId="1076"/>
          <ac:picMkLst>
            <pc:docMk/>
            <pc:sldMk cId="3682121455" sldId="2147473829"/>
            <ac:picMk id="5" creationId="{4F6A8DFA-7E28-FC31-1F1B-26D625888A4A}"/>
          </ac:picMkLst>
        </pc:picChg>
        <pc:picChg chg="add mod modCrop">
          <ac:chgData name="Rich Ruh" userId="c1a23af0-b59b-4c49-893e-dac625f2e2f8" providerId="ADAL" clId="{F0281819-0507-5E28-89CC-94BF39A60337}" dt="2026-03-08T00:58:35.234" v="781" actId="1076"/>
          <ac:picMkLst>
            <pc:docMk/>
            <pc:sldMk cId="3682121455" sldId="2147473829"/>
            <ac:picMk id="6" creationId="{1D83BE83-61EF-3C21-FD27-2B253FA2A8AC}"/>
          </ac:picMkLst>
        </pc:picChg>
        <pc:picChg chg="del">
          <ac:chgData name="Rich Ruh" userId="c1a23af0-b59b-4c49-893e-dac625f2e2f8" providerId="ADAL" clId="{F0281819-0507-5E28-89CC-94BF39A60337}" dt="2026-03-08T00:58:17.884" v="778" actId="478"/>
          <ac:picMkLst>
            <pc:docMk/>
            <pc:sldMk cId="3682121455" sldId="2147473829"/>
            <ac:picMk id="7" creationId="{39E23DE9-8482-7CB0-7D9B-1507DCFFCEDF}"/>
          </ac:picMkLst>
        </pc:picChg>
      </pc:sldChg>
      <pc:sldChg chg="del">
        <pc:chgData name="Rich Ruh" userId="c1a23af0-b59b-4c49-893e-dac625f2e2f8" providerId="ADAL" clId="{F0281819-0507-5E28-89CC-94BF39A60337}" dt="2026-03-08T00:58:49.276" v="785" actId="2696"/>
        <pc:sldMkLst>
          <pc:docMk/>
          <pc:sldMk cId="2746556759" sldId="2147473830"/>
        </pc:sldMkLst>
      </pc:sldChg>
      <pc:sldChg chg="delSp modSp mod modClrScheme chgLayout">
        <pc:chgData name="Rich Ruh" userId="c1a23af0-b59b-4c49-893e-dac625f2e2f8" providerId="ADAL" clId="{F0281819-0507-5E28-89CC-94BF39A60337}" dt="2026-03-08T01:01:22.619" v="904" actId="2711"/>
        <pc:sldMkLst>
          <pc:docMk/>
          <pc:sldMk cId="1874149365" sldId="2147473832"/>
        </pc:sldMkLst>
        <pc:spChg chg="mod ord">
          <ac:chgData name="Rich Ruh" userId="c1a23af0-b59b-4c49-893e-dac625f2e2f8" providerId="ADAL" clId="{F0281819-0507-5E28-89CC-94BF39A60337}" dt="2026-03-08T01:00:24.570" v="812" actId="6549"/>
          <ac:spMkLst>
            <pc:docMk/>
            <pc:sldMk cId="1874149365" sldId="2147473832"/>
            <ac:spMk id="2" creationId="{05D8D96A-B9CA-6887-CB97-27F9FBC8B7BD}"/>
          </ac:spMkLst>
        </pc:spChg>
        <pc:spChg chg="del mod ord">
          <ac:chgData name="Rich Ruh" userId="c1a23af0-b59b-4c49-893e-dac625f2e2f8" providerId="ADAL" clId="{F0281819-0507-5E28-89CC-94BF39A60337}" dt="2026-03-08T01:00:08.958" v="798" actId="478"/>
          <ac:spMkLst>
            <pc:docMk/>
            <pc:sldMk cId="1874149365" sldId="2147473832"/>
            <ac:spMk id="3" creationId="{92754E9E-31E2-6283-7CDF-E357C0F9D420}"/>
          </ac:spMkLst>
        </pc:spChg>
        <pc:spChg chg="mod ord">
          <ac:chgData name="Rich Ruh" userId="c1a23af0-b59b-4c49-893e-dac625f2e2f8" providerId="ADAL" clId="{F0281819-0507-5E28-89CC-94BF39A60337}" dt="2026-03-08T01:01:22.619" v="904" actId="2711"/>
          <ac:spMkLst>
            <pc:docMk/>
            <pc:sldMk cId="1874149365" sldId="2147473832"/>
            <ac:spMk id="4" creationId="{E10BF933-12A4-FF09-0EE9-28769C6A1943}"/>
          </ac:spMkLst>
        </pc:spChg>
      </pc:sldChg>
      <pc:sldChg chg="del">
        <pc:chgData name="Rich Ruh" userId="c1a23af0-b59b-4c49-893e-dac625f2e2f8" providerId="ADAL" clId="{F0281819-0507-5E28-89CC-94BF39A60337}" dt="2026-03-08T01:01:26.851" v="905" actId="2696"/>
        <pc:sldMkLst>
          <pc:docMk/>
          <pc:sldMk cId="851533090" sldId="2147473833"/>
        </pc:sldMkLst>
      </pc:sldChg>
      <pc:sldChg chg="del">
        <pc:chgData name="Rich Ruh" userId="c1a23af0-b59b-4c49-893e-dac625f2e2f8" providerId="ADAL" clId="{F0281819-0507-5E28-89CC-94BF39A60337}" dt="2026-03-08T01:01:27.711" v="906" actId="2696"/>
        <pc:sldMkLst>
          <pc:docMk/>
          <pc:sldMk cId="2178388906" sldId="2147473835"/>
        </pc:sldMkLst>
      </pc:sldChg>
      <pc:sldChg chg="del">
        <pc:chgData name="Rich Ruh" userId="c1a23af0-b59b-4c49-893e-dac625f2e2f8" providerId="ADAL" clId="{F0281819-0507-5E28-89CC-94BF39A60337}" dt="2026-03-08T01:01:28.343" v="907" actId="2696"/>
        <pc:sldMkLst>
          <pc:docMk/>
          <pc:sldMk cId="246738272" sldId="2147473836"/>
        </pc:sldMkLst>
      </pc:sldChg>
      <pc:sldChg chg="del">
        <pc:chgData name="Rich Ruh" userId="c1a23af0-b59b-4c49-893e-dac625f2e2f8" providerId="ADAL" clId="{F0281819-0507-5E28-89CC-94BF39A60337}" dt="2026-03-08T00:58:53.749" v="787" actId="2696"/>
        <pc:sldMkLst>
          <pc:docMk/>
          <pc:sldMk cId="2372987380" sldId="2147473845"/>
        </pc:sldMkLst>
      </pc:sldChg>
      <pc:sldChg chg="delSp modSp del mod modClrScheme chgLayout">
        <pc:chgData name="Rich Ruh" userId="c1a23af0-b59b-4c49-893e-dac625f2e2f8" providerId="ADAL" clId="{F0281819-0507-5E28-89CC-94BF39A60337}" dt="2026-03-08T00:30:05.078" v="73" actId="2696"/>
        <pc:sldMkLst>
          <pc:docMk/>
          <pc:sldMk cId="3533934972" sldId="2147473846"/>
        </pc:sldMkLst>
        <pc:spChg chg="mod ord">
          <ac:chgData name="Rich Ruh" userId="c1a23af0-b59b-4c49-893e-dac625f2e2f8" providerId="ADAL" clId="{F0281819-0507-5E28-89CC-94BF39A60337}" dt="2026-03-08T00:21:12.401" v="22" actId="700"/>
          <ac:spMkLst>
            <pc:docMk/>
            <pc:sldMk cId="3533934972" sldId="2147473846"/>
            <ac:spMk id="2" creationId="{058317F0-447F-40F4-6B0A-18B2FD0915EB}"/>
          </ac:spMkLst>
        </pc:spChg>
        <pc:spChg chg="del mod ord">
          <ac:chgData name="Rich Ruh" userId="c1a23af0-b59b-4c49-893e-dac625f2e2f8" providerId="ADAL" clId="{F0281819-0507-5E28-89CC-94BF39A60337}" dt="2026-03-08T00:21:16.988" v="23" actId="478"/>
          <ac:spMkLst>
            <pc:docMk/>
            <pc:sldMk cId="3533934972" sldId="2147473846"/>
            <ac:spMk id="3" creationId="{45524128-5603-B136-B9D2-E8A54AD03DC2}"/>
          </ac:spMkLst>
        </pc:spChg>
        <pc:spChg chg="mod ord">
          <ac:chgData name="Rich Ruh" userId="c1a23af0-b59b-4c49-893e-dac625f2e2f8" providerId="ADAL" clId="{F0281819-0507-5E28-89CC-94BF39A60337}" dt="2026-03-08T00:21:12.401" v="22" actId="700"/>
          <ac:spMkLst>
            <pc:docMk/>
            <pc:sldMk cId="3533934972" sldId="2147473846"/>
            <ac:spMk id="10" creationId="{4A20735D-D729-E415-C619-DC4161981FF7}"/>
          </ac:spMkLst>
        </pc:spChg>
      </pc:sldChg>
      <pc:sldChg chg="del">
        <pc:chgData name="Rich Ruh" userId="c1a23af0-b59b-4c49-893e-dac625f2e2f8" providerId="ADAL" clId="{F0281819-0507-5E28-89CC-94BF39A60337}" dt="2026-03-08T00:56:00.656" v="720" actId="2696"/>
        <pc:sldMkLst>
          <pc:docMk/>
          <pc:sldMk cId="1748169598" sldId="2147473847"/>
        </pc:sldMkLst>
      </pc:sldChg>
      <pc:sldChg chg="del">
        <pc:chgData name="Rich Ruh" userId="c1a23af0-b59b-4c49-893e-dac625f2e2f8" providerId="ADAL" clId="{F0281819-0507-5E28-89CC-94BF39A60337}" dt="2026-03-08T00:30:07.681" v="74" actId="2696"/>
        <pc:sldMkLst>
          <pc:docMk/>
          <pc:sldMk cId="1089935222" sldId="2147473848"/>
        </pc:sldMkLst>
      </pc:sldChg>
      <pc:sldChg chg="addSp delSp modSp mod modClrScheme chgLayout">
        <pc:chgData name="Rich Ruh" userId="c1a23af0-b59b-4c49-893e-dac625f2e2f8" providerId="ADAL" clId="{F0281819-0507-5E28-89CC-94BF39A60337}" dt="2026-03-08T00:43:12.013" v="199" actId="478"/>
        <pc:sldMkLst>
          <pc:docMk/>
          <pc:sldMk cId="331187924" sldId="2147473849"/>
        </pc:sldMkLst>
        <pc:spChg chg="mod ord">
          <ac:chgData name="Rich Ruh" userId="c1a23af0-b59b-4c49-893e-dac625f2e2f8" providerId="ADAL" clId="{F0281819-0507-5E28-89CC-94BF39A60337}" dt="2026-03-08T00:43:09.345" v="198" actId="700"/>
          <ac:spMkLst>
            <pc:docMk/>
            <pc:sldMk cId="331187924" sldId="2147473849"/>
            <ac:spMk id="2" creationId="{24D74ED0-1AE1-CAEC-6923-90957FC9FD7C}"/>
          </ac:spMkLst>
        </pc:spChg>
        <pc:spChg chg="del mod ord">
          <ac:chgData name="Rich Ruh" userId="c1a23af0-b59b-4c49-893e-dac625f2e2f8" providerId="ADAL" clId="{F0281819-0507-5E28-89CC-94BF39A60337}" dt="2026-03-08T00:43:12.013" v="199" actId="478"/>
          <ac:spMkLst>
            <pc:docMk/>
            <pc:sldMk cId="331187924" sldId="2147473849"/>
            <ac:spMk id="3" creationId="{6DEC0287-E868-FDA7-1B64-20F082053A5F}"/>
          </ac:spMkLst>
        </pc:spChg>
        <pc:spChg chg="mod ord">
          <ac:chgData name="Rich Ruh" userId="c1a23af0-b59b-4c49-893e-dac625f2e2f8" providerId="ADAL" clId="{F0281819-0507-5E28-89CC-94BF39A60337}" dt="2026-03-08T00:43:09.345" v="198" actId="700"/>
          <ac:spMkLst>
            <pc:docMk/>
            <pc:sldMk cId="331187924" sldId="2147473849"/>
            <ac:spMk id="4" creationId="{1D22E336-9D89-4EE7-D82A-E71ACA389A08}"/>
          </ac:spMkLst>
        </pc:spChg>
        <pc:spChg chg="add mod">
          <ac:chgData name="Rich Ruh" userId="c1a23af0-b59b-4c49-893e-dac625f2e2f8" providerId="ADAL" clId="{F0281819-0507-5E28-89CC-94BF39A60337}" dt="2026-03-08T00:36:25.789" v="155" actId="1037"/>
          <ac:spMkLst>
            <pc:docMk/>
            <pc:sldMk cId="331187924" sldId="2147473849"/>
            <ac:spMk id="6" creationId="{FF947BAC-A519-4BFE-BFFB-F3932E8BD4A8}"/>
          </ac:spMkLst>
        </pc:spChg>
        <pc:picChg chg="add">
          <ac:chgData name="Rich Ruh" userId="c1a23af0-b59b-4c49-893e-dac625f2e2f8" providerId="ADAL" clId="{F0281819-0507-5E28-89CC-94BF39A60337}" dt="2026-03-08T00:34:17.556" v="117"/>
          <ac:picMkLst>
            <pc:docMk/>
            <pc:sldMk cId="331187924" sldId="2147473849"/>
            <ac:picMk id="5" creationId="{5C03E3DC-D8BD-A265-8A95-95042AF33021}"/>
          </ac:picMkLst>
        </pc:picChg>
        <pc:picChg chg="mod">
          <ac:chgData name="Rich Ruh" userId="c1a23af0-b59b-4c49-893e-dac625f2e2f8" providerId="ADAL" clId="{F0281819-0507-5E28-89CC-94BF39A60337}" dt="2026-03-08T00:36:17.015" v="151" actId="1037"/>
          <ac:picMkLst>
            <pc:docMk/>
            <pc:sldMk cId="331187924" sldId="2147473849"/>
            <ac:picMk id="20" creationId="{DFCB2523-C805-A1C5-E128-F8EF00188FAD}"/>
          </ac:picMkLst>
        </pc:picChg>
      </pc:sldChg>
      <pc:sldChg chg="addSp delSp modSp mod modClrScheme chgLayout">
        <pc:chgData name="Rich Ruh" userId="c1a23af0-b59b-4c49-893e-dac625f2e2f8" providerId="ADAL" clId="{F0281819-0507-5E28-89CC-94BF39A60337}" dt="2026-03-08T00:43:19.108" v="201" actId="478"/>
        <pc:sldMkLst>
          <pc:docMk/>
          <pc:sldMk cId="734802098" sldId="2147473850"/>
        </pc:sldMkLst>
        <pc:spChg chg="mod ord">
          <ac:chgData name="Rich Ruh" userId="c1a23af0-b59b-4c49-893e-dac625f2e2f8" providerId="ADAL" clId="{F0281819-0507-5E28-89CC-94BF39A60337}" dt="2026-03-08T00:43:17.032" v="200" actId="700"/>
          <ac:spMkLst>
            <pc:docMk/>
            <pc:sldMk cId="734802098" sldId="2147473850"/>
            <ac:spMk id="2" creationId="{5C6428AC-33B9-2189-E9B2-211695EFB695}"/>
          </ac:spMkLst>
        </pc:spChg>
        <pc:spChg chg="del mod ord">
          <ac:chgData name="Rich Ruh" userId="c1a23af0-b59b-4c49-893e-dac625f2e2f8" providerId="ADAL" clId="{F0281819-0507-5E28-89CC-94BF39A60337}" dt="2026-03-08T00:43:19.108" v="201" actId="478"/>
          <ac:spMkLst>
            <pc:docMk/>
            <pc:sldMk cId="734802098" sldId="2147473850"/>
            <ac:spMk id="3" creationId="{C64FB1B0-65A5-AF26-A34E-750C3900EF90}"/>
          </ac:spMkLst>
        </pc:spChg>
        <pc:spChg chg="mod ord">
          <ac:chgData name="Rich Ruh" userId="c1a23af0-b59b-4c49-893e-dac625f2e2f8" providerId="ADAL" clId="{F0281819-0507-5E28-89CC-94BF39A60337}" dt="2026-03-08T00:43:17.032" v="200" actId="700"/>
          <ac:spMkLst>
            <pc:docMk/>
            <pc:sldMk cId="734802098" sldId="2147473850"/>
            <ac:spMk id="4" creationId="{5020C4B7-5B84-0F8E-46F5-A8B48FC42EB5}"/>
          </ac:spMkLst>
        </pc:spChg>
        <pc:spChg chg="add mod">
          <ac:chgData name="Rich Ruh" userId="c1a23af0-b59b-4c49-893e-dac625f2e2f8" providerId="ADAL" clId="{F0281819-0507-5E28-89CC-94BF39A60337}" dt="2026-03-08T00:36:05.940" v="146" actId="14100"/>
          <ac:spMkLst>
            <pc:docMk/>
            <pc:sldMk cId="734802098" sldId="2147473850"/>
            <ac:spMk id="5" creationId="{C2C42FC4-E307-3441-6CA2-846DF817B70A}"/>
          </ac:spMkLst>
        </pc:spChg>
        <pc:picChg chg="mod">
          <ac:chgData name="Rich Ruh" userId="c1a23af0-b59b-4c49-893e-dac625f2e2f8" providerId="ADAL" clId="{F0281819-0507-5E28-89CC-94BF39A60337}" dt="2026-03-08T00:35:51.927" v="130" actId="1037"/>
          <ac:picMkLst>
            <pc:docMk/>
            <pc:sldMk cId="734802098" sldId="2147473850"/>
            <ac:picMk id="20" creationId="{E20DB147-AB79-015E-B2FE-3F99BF773D38}"/>
          </ac:picMkLst>
        </pc:picChg>
      </pc:sldChg>
      <pc:sldChg chg="addSp delSp modSp mod">
        <pc:chgData name="Rich Ruh" userId="c1a23af0-b59b-4c49-893e-dac625f2e2f8" providerId="ADAL" clId="{F0281819-0507-5E28-89CC-94BF39A60337}" dt="2026-03-08T00:59:23.937" v="792" actId="478"/>
        <pc:sldMkLst>
          <pc:docMk/>
          <pc:sldMk cId="312524156" sldId="2147473853"/>
        </pc:sldMkLst>
        <pc:spChg chg="mod">
          <ac:chgData name="Rich Ruh" userId="c1a23af0-b59b-4c49-893e-dac625f2e2f8" providerId="ADAL" clId="{F0281819-0507-5E28-89CC-94BF39A60337}" dt="2026-03-08T00:59:21.161" v="791"/>
          <ac:spMkLst>
            <pc:docMk/>
            <pc:sldMk cId="312524156" sldId="2147473853"/>
            <ac:spMk id="8" creationId="{F723551D-9EB7-FBEE-3F04-786A95AB0E84}"/>
          </ac:spMkLst>
        </pc:spChg>
        <pc:spChg chg="mod">
          <ac:chgData name="Rich Ruh" userId="c1a23af0-b59b-4c49-893e-dac625f2e2f8" providerId="ADAL" clId="{F0281819-0507-5E28-89CC-94BF39A60337}" dt="2026-03-08T00:59:21.161" v="791"/>
          <ac:spMkLst>
            <pc:docMk/>
            <pc:sldMk cId="312524156" sldId="2147473853"/>
            <ac:spMk id="9" creationId="{5846A6EB-69DD-0D6A-B378-0F4B233A25AD}"/>
          </ac:spMkLst>
        </pc:spChg>
        <pc:grpChg chg="del">
          <ac:chgData name="Rich Ruh" userId="c1a23af0-b59b-4c49-893e-dac625f2e2f8" providerId="ADAL" clId="{F0281819-0507-5E28-89CC-94BF39A60337}" dt="2026-03-08T00:59:23.937" v="792" actId="478"/>
          <ac:grpSpMkLst>
            <pc:docMk/>
            <pc:sldMk cId="312524156" sldId="2147473853"/>
            <ac:grpSpMk id="4" creationId="{2B5DDFFF-9F03-EF44-4E5B-3224D1FC0EAD}"/>
          </ac:grpSpMkLst>
        </pc:grpChg>
        <pc:grpChg chg="add mod">
          <ac:chgData name="Rich Ruh" userId="c1a23af0-b59b-4c49-893e-dac625f2e2f8" providerId="ADAL" clId="{F0281819-0507-5E28-89CC-94BF39A60337}" dt="2026-03-08T00:59:21.161" v="791"/>
          <ac:grpSpMkLst>
            <pc:docMk/>
            <pc:sldMk cId="312524156" sldId="2147473853"/>
            <ac:grpSpMk id="7" creationId="{7AB3BD4D-06FE-E1AE-FFC4-E9FA89C48E86}"/>
          </ac:grpSpMkLst>
        </pc:grpChg>
      </pc:sldChg>
      <pc:sldChg chg="addSp delSp modSp mod">
        <pc:chgData name="Rich Ruh" userId="c1a23af0-b59b-4c49-893e-dac625f2e2f8" providerId="ADAL" clId="{F0281819-0507-5E28-89CC-94BF39A60337}" dt="2026-03-08T00:48:14.098" v="401" actId="478"/>
        <pc:sldMkLst>
          <pc:docMk/>
          <pc:sldMk cId="3463634881" sldId="2147473854"/>
        </pc:sldMkLst>
        <pc:spChg chg="mod">
          <ac:chgData name="Rich Ruh" userId="c1a23af0-b59b-4c49-893e-dac625f2e2f8" providerId="ADAL" clId="{F0281819-0507-5E28-89CC-94BF39A60337}" dt="2026-03-08T00:48:11.515" v="399"/>
          <ac:spMkLst>
            <pc:docMk/>
            <pc:sldMk cId="3463634881" sldId="2147473854"/>
            <ac:spMk id="8" creationId="{12091F5C-6726-B857-7859-620847EDE16D}"/>
          </ac:spMkLst>
        </pc:spChg>
        <pc:spChg chg="mod">
          <ac:chgData name="Rich Ruh" userId="c1a23af0-b59b-4c49-893e-dac625f2e2f8" providerId="ADAL" clId="{F0281819-0507-5E28-89CC-94BF39A60337}" dt="2026-03-08T00:48:11.515" v="399"/>
          <ac:spMkLst>
            <pc:docMk/>
            <pc:sldMk cId="3463634881" sldId="2147473854"/>
            <ac:spMk id="9" creationId="{D617429F-3C25-11E7-AF3E-D6C4DD151E45}"/>
          </ac:spMkLst>
        </pc:spChg>
        <pc:grpChg chg="del mod">
          <ac:chgData name="Rich Ruh" userId="c1a23af0-b59b-4c49-893e-dac625f2e2f8" providerId="ADAL" clId="{F0281819-0507-5E28-89CC-94BF39A60337}" dt="2026-03-08T00:48:14.098" v="401" actId="478"/>
          <ac:grpSpMkLst>
            <pc:docMk/>
            <pc:sldMk cId="3463634881" sldId="2147473854"/>
            <ac:grpSpMk id="4" creationId="{A0B0EFC3-FEB7-0625-DB2B-B3ED2AE1A641}"/>
          </ac:grpSpMkLst>
        </pc:grpChg>
        <pc:grpChg chg="add mod">
          <ac:chgData name="Rich Ruh" userId="c1a23af0-b59b-4c49-893e-dac625f2e2f8" providerId="ADAL" clId="{F0281819-0507-5E28-89CC-94BF39A60337}" dt="2026-03-08T00:48:11.515" v="399"/>
          <ac:grpSpMkLst>
            <pc:docMk/>
            <pc:sldMk cId="3463634881" sldId="2147473854"/>
            <ac:grpSpMk id="7" creationId="{E93D461E-A5D5-83F2-2C8A-99AB65DCB1D3}"/>
          </ac:grpSpMkLst>
        </pc:grpChg>
      </pc:sldChg>
      <pc:sldChg chg="modSp new mod modTransition">
        <pc:chgData name="Rich Ruh" userId="c1a23af0-b59b-4c49-893e-dac625f2e2f8" providerId="ADAL" clId="{F0281819-0507-5E28-89CC-94BF39A60337}" dt="2026-03-08T00:55:02.969" v="716" actId="207"/>
        <pc:sldMkLst>
          <pc:docMk/>
          <pc:sldMk cId="2964857513" sldId="2147473856"/>
        </pc:sldMkLst>
        <pc:spChg chg="mod">
          <ac:chgData name="Rich Ruh" userId="c1a23af0-b59b-4c49-893e-dac625f2e2f8" providerId="ADAL" clId="{F0281819-0507-5E28-89CC-94BF39A60337}" dt="2026-03-08T00:48:51.219" v="426" actId="20577"/>
          <ac:spMkLst>
            <pc:docMk/>
            <pc:sldMk cId="2964857513" sldId="2147473856"/>
            <ac:spMk id="2" creationId="{7C9BC66E-F9DC-3F15-6145-68C5D96B2DAE}"/>
          </ac:spMkLst>
        </pc:spChg>
        <pc:spChg chg="mod">
          <ac:chgData name="Rich Ruh" userId="c1a23af0-b59b-4c49-893e-dac625f2e2f8" providerId="ADAL" clId="{F0281819-0507-5E28-89CC-94BF39A60337}" dt="2026-03-08T00:55:02.969" v="716" actId="207"/>
          <ac:spMkLst>
            <pc:docMk/>
            <pc:sldMk cId="2964857513" sldId="2147473856"/>
            <ac:spMk id="3" creationId="{3B510B16-098E-7189-9597-8436237A27CF}"/>
          </ac:spMkLst>
        </pc:spChg>
      </pc:sldChg>
      <pc:sldChg chg="del">
        <pc:chgData name="Rich Ruh" userId="c1a23af0-b59b-4c49-893e-dac625f2e2f8" providerId="ADAL" clId="{F0281819-0507-5E28-89CC-94BF39A60337}" dt="2026-03-08T00:30:10.092" v="75" actId="2696"/>
        <pc:sldMkLst>
          <pc:docMk/>
          <pc:sldMk cId="4168017187" sldId="2147473856"/>
        </pc:sldMkLst>
      </pc:sldChg>
    </pc:docChg>
  </pc:docChgLst>
  <pc:docChgLst>
    <pc:chgData name="Aashis Lamsal" userId="42229be4-7f54-4205-9f3c-ef7aa246a95b" providerId="ADAL" clId="{1C46279B-43B1-410A-96A7-6BE6EE707E87}"/>
    <pc:docChg chg="undo custSel addSld delSld modSld sldOrd modSection">
      <pc:chgData name="Aashis Lamsal" userId="42229be4-7f54-4205-9f3c-ef7aa246a95b" providerId="ADAL" clId="{1C46279B-43B1-410A-96A7-6BE6EE707E87}" dt="2026-03-09T17:26:37.811" v="14314" actId="14100"/>
      <pc:docMkLst>
        <pc:docMk/>
      </pc:docMkLst>
      <pc:sldChg chg="modSp mod">
        <pc:chgData name="Aashis Lamsal" userId="42229be4-7f54-4205-9f3c-ef7aa246a95b" providerId="ADAL" clId="{1C46279B-43B1-410A-96A7-6BE6EE707E87}" dt="2026-03-09T16:58:40.109" v="14306" actId="14100"/>
        <pc:sldMkLst>
          <pc:docMk/>
          <pc:sldMk cId="2025612673" sldId="844"/>
        </pc:sldMkLst>
        <pc:spChg chg="mod">
          <ac:chgData name="Aashis Lamsal" userId="42229be4-7f54-4205-9f3c-ef7aa246a95b" providerId="ADAL" clId="{1C46279B-43B1-410A-96A7-6BE6EE707E87}" dt="2026-03-09T16:58:40.109" v="14306" actId="14100"/>
          <ac:spMkLst>
            <pc:docMk/>
            <pc:sldMk cId="2025612673" sldId="844"/>
            <ac:spMk id="6" creationId="{6C9AC249-CECA-041F-F9D4-56F0359501DC}"/>
          </ac:spMkLst>
        </pc:spChg>
      </pc:sldChg>
      <pc:sldChg chg="addSp delSp modSp mod">
        <pc:chgData name="Aashis Lamsal" userId="42229be4-7f54-4205-9f3c-ef7aa246a95b" providerId="ADAL" clId="{1C46279B-43B1-410A-96A7-6BE6EE707E87}" dt="2026-02-24T22:04:56.569" v="572" actId="20577"/>
        <pc:sldMkLst>
          <pc:docMk/>
          <pc:sldMk cId="3733342184" sldId="2147473742"/>
        </pc:sldMkLst>
        <pc:spChg chg="mod">
          <ac:chgData name="Aashis Lamsal" userId="42229be4-7f54-4205-9f3c-ef7aa246a95b" providerId="ADAL" clId="{1C46279B-43B1-410A-96A7-6BE6EE707E87}" dt="2026-02-24T20:31:27.002" v="275" actId="20577"/>
          <ac:spMkLst>
            <pc:docMk/>
            <pc:sldMk cId="3733342184" sldId="2147473742"/>
            <ac:spMk id="4" creationId="{3D108BAC-7049-C5F2-1B1D-13DF404A7A23}"/>
          </ac:spMkLst>
        </pc:spChg>
        <pc:spChg chg="mod">
          <ac:chgData name="Aashis Lamsal" userId="42229be4-7f54-4205-9f3c-ef7aa246a95b" providerId="ADAL" clId="{1C46279B-43B1-410A-96A7-6BE6EE707E87}" dt="2026-02-24T22:02:22.031" v="555" actId="2711"/>
          <ac:spMkLst>
            <pc:docMk/>
            <pc:sldMk cId="3733342184" sldId="2147473742"/>
            <ac:spMk id="6" creationId="{07DED91A-B543-0C4A-4E26-2B6BF593C319}"/>
          </ac:spMkLst>
        </pc:spChg>
        <pc:spChg chg="add mod">
          <ac:chgData name="Aashis Lamsal" userId="42229be4-7f54-4205-9f3c-ef7aa246a95b" providerId="ADAL" clId="{1C46279B-43B1-410A-96A7-6BE6EE707E87}" dt="2026-02-24T22:04:56.569" v="572" actId="20577"/>
          <ac:spMkLst>
            <pc:docMk/>
            <pc:sldMk cId="3733342184" sldId="2147473742"/>
            <ac:spMk id="9" creationId="{F11D7C92-B7D2-1353-2A8F-5C761EED37D5}"/>
          </ac:spMkLst>
        </pc:spChg>
        <pc:picChg chg="add mod">
          <ac:chgData name="Aashis Lamsal" userId="42229be4-7f54-4205-9f3c-ef7aa246a95b" providerId="ADAL" clId="{1C46279B-43B1-410A-96A7-6BE6EE707E87}" dt="2026-02-24T20:30:57.795" v="243" actId="14100"/>
          <ac:picMkLst>
            <pc:docMk/>
            <pc:sldMk cId="3733342184" sldId="2147473742"/>
            <ac:picMk id="5" creationId="{0337ADA2-2B16-6446-5F70-514690A13DC2}"/>
          </ac:picMkLst>
        </pc:picChg>
      </pc:sldChg>
      <pc:sldChg chg="addSp delSp modSp mod">
        <pc:chgData name="Aashis Lamsal" userId="42229be4-7f54-4205-9f3c-ef7aa246a95b" providerId="ADAL" clId="{1C46279B-43B1-410A-96A7-6BE6EE707E87}" dt="2026-03-09T14:37:09.306" v="13141" actId="1076"/>
        <pc:sldMkLst>
          <pc:docMk/>
          <pc:sldMk cId="4126675507" sldId="2147473743"/>
        </pc:sldMkLst>
        <pc:spChg chg="del">
          <ac:chgData name="Aashis Lamsal" userId="42229be4-7f54-4205-9f3c-ef7aa246a95b" providerId="ADAL" clId="{1C46279B-43B1-410A-96A7-6BE6EE707E87}" dt="2026-03-09T14:36:24.429" v="13131" actId="478"/>
          <ac:spMkLst>
            <pc:docMk/>
            <pc:sldMk cId="4126675507" sldId="2147473743"/>
            <ac:spMk id="8" creationId="{43E3C356-CCA0-3957-9AED-96FEA940FE5B}"/>
          </ac:spMkLst>
        </pc:spChg>
        <pc:picChg chg="add mod">
          <ac:chgData name="Aashis Lamsal" userId="42229be4-7f54-4205-9f3c-ef7aa246a95b" providerId="ADAL" clId="{1C46279B-43B1-410A-96A7-6BE6EE707E87}" dt="2026-03-09T14:37:09.306" v="13141" actId="1076"/>
          <ac:picMkLst>
            <pc:docMk/>
            <pc:sldMk cId="4126675507" sldId="2147473743"/>
            <ac:picMk id="2050" creationId="{355B0E55-CD79-7259-4489-0F85DC110768}"/>
          </ac:picMkLst>
        </pc:picChg>
      </pc:sldChg>
      <pc:sldChg chg="addSp delSp modSp mod">
        <pc:chgData name="Aashis Lamsal" userId="42229be4-7f54-4205-9f3c-ef7aa246a95b" providerId="ADAL" clId="{1C46279B-43B1-410A-96A7-6BE6EE707E87}" dt="2026-03-09T16:29:18.627" v="13622" actId="14100"/>
        <pc:sldMkLst>
          <pc:docMk/>
          <pc:sldMk cId="4240762727" sldId="2147473745"/>
        </pc:sldMkLst>
        <pc:spChg chg="mod">
          <ac:chgData name="Aashis Lamsal" userId="42229be4-7f54-4205-9f3c-ef7aa246a95b" providerId="ADAL" clId="{1C46279B-43B1-410A-96A7-6BE6EE707E87}" dt="2026-03-09T16:26:35.324" v="13563" actId="20577"/>
          <ac:spMkLst>
            <pc:docMk/>
            <pc:sldMk cId="4240762727" sldId="2147473745"/>
            <ac:spMk id="2" creationId="{8340DE05-2DFB-C12A-1A7C-5A279464FD7A}"/>
          </ac:spMkLst>
        </pc:spChg>
        <pc:spChg chg="del">
          <ac:chgData name="Aashis Lamsal" userId="42229be4-7f54-4205-9f3c-ef7aa246a95b" providerId="ADAL" clId="{1C46279B-43B1-410A-96A7-6BE6EE707E87}" dt="2026-03-09T16:13:06.455" v="13396" actId="478"/>
          <ac:spMkLst>
            <pc:docMk/>
            <pc:sldMk cId="4240762727" sldId="2147473745"/>
            <ac:spMk id="4" creationId="{8902D24F-2B86-18A5-A225-D1DAA13112A3}"/>
          </ac:spMkLst>
        </pc:spChg>
        <pc:spChg chg="mod">
          <ac:chgData name="Aashis Lamsal" userId="42229be4-7f54-4205-9f3c-ef7aa246a95b" providerId="ADAL" clId="{1C46279B-43B1-410A-96A7-6BE6EE707E87}" dt="2026-03-09T16:21:07.718" v="13456"/>
          <ac:spMkLst>
            <pc:docMk/>
            <pc:sldMk cId="4240762727" sldId="2147473745"/>
            <ac:spMk id="5" creationId="{224C281E-C2A3-A7EA-78A7-114937FB862E}"/>
          </ac:spMkLst>
        </pc:spChg>
        <pc:spChg chg="mod">
          <ac:chgData name="Aashis Lamsal" userId="42229be4-7f54-4205-9f3c-ef7aa246a95b" providerId="ADAL" clId="{1C46279B-43B1-410A-96A7-6BE6EE707E87}" dt="2026-03-09T16:29:18.627" v="13622" actId="14100"/>
          <ac:spMkLst>
            <pc:docMk/>
            <pc:sldMk cId="4240762727" sldId="2147473745"/>
            <ac:spMk id="6" creationId="{116FCE9A-6135-9B9F-7086-DE0F8EBBAE3F}"/>
          </ac:spMkLst>
        </pc:spChg>
        <pc:spChg chg="mod">
          <ac:chgData name="Aashis Lamsal" userId="42229be4-7f54-4205-9f3c-ef7aa246a95b" providerId="ADAL" clId="{1C46279B-43B1-410A-96A7-6BE6EE707E87}" dt="2026-03-09T16:21:14.837" v="13464" actId="20577"/>
          <ac:spMkLst>
            <pc:docMk/>
            <pc:sldMk cId="4240762727" sldId="2147473745"/>
            <ac:spMk id="7" creationId="{79261EFD-2754-6E83-F153-86103BEDAC57}"/>
          </ac:spMkLst>
        </pc:spChg>
        <pc:grpChg chg="add mod">
          <ac:chgData name="Aashis Lamsal" userId="42229be4-7f54-4205-9f3c-ef7aa246a95b" providerId="ADAL" clId="{1C46279B-43B1-410A-96A7-6BE6EE707E87}" dt="2026-03-09T16:21:18.642" v="13465" actId="14100"/>
          <ac:grpSpMkLst>
            <pc:docMk/>
            <pc:sldMk cId="4240762727" sldId="2147473745"/>
            <ac:grpSpMk id="3" creationId="{5A412FBE-E009-01EA-142B-F48E2B86B288}"/>
          </ac:grpSpMkLst>
        </pc:grpChg>
      </pc:sldChg>
      <pc:sldChg chg="addSp modSp mod">
        <pc:chgData name="Aashis Lamsal" userId="42229be4-7f54-4205-9f3c-ef7aa246a95b" providerId="ADAL" clId="{1C46279B-43B1-410A-96A7-6BE6EE707E87}" dt="2026-03-09T16:14:18.956" v="13397" actId="1076"/>
        <pc:sldMkLst>
          <pc:docMk/>
          <pc:sldMk cId="4035020244" sldId="2147473749"/>
        </pc:sldMkLst>
        <pc:spChg chg="add mod">
          <ac:chgData name="Aashis Lamsal" userId="42229be4-7f54-4205-9f3c-ef7aa246a95b" providerId="ADAL" clId="{1C46279B-43B1-410A-96A7-6BE6EE707E87}" dt="2026-02-25T23:17:19.431" v="1398"/>
          <ac:spMkLst>
            <pc:docMk/>
            <pc:sldMk cId="4035020244" sldId="2147473749"/>
            <ac:spMk id="5" creationId="{91B7353D-16E3-831A-DDA5-390F629A08B0}"/>
          </ac:spMkLst>
        </pc:spChg>
        <pc:spChg chg="add mod">
          <ac:chgData name="Aashis Lamsal" userId="42229be4-7f54-4205-9f3c-ef7aa246a95b" providerId="ADAL" clId="{1C46279B-43B1-410A-96A7-6BE6EE707E87}" dt="2026-02-26T20:23:04.144" v="2188" actId="403"/>
          <ac:spMkLst>
            <pc:docMk/>
            <pc:sldMk cId="4035020244" sldId="2147473749"/>
            <ac:spMk id="6" creationId="{66483C9E-A8BC-447C-2A3E-D9E8AA46617D}"/>
          </ac:spMkLst>
        </pc:spChg>
        <pc:grpChg chg="add mod">
          <ac:chgData name="Aashis Lamsal" userId="42229be4-7f54-4205-9f3c-ef7aa246a95b" providerId="ADAL" clId="{1C46279B-43B1-410A-96A7-6BE6EE707E87}" dt="2026-03-09T16:14:18.956" v="13397" actId="1076"/>
          <ac:grpSpMkLst>
            <pc:docMk/>
            <pc:sldMk cId="4035020244" sldId="2147473749"/>
            <ac:grpSpMk id="4" creationId="{4EF00253-ED6A-0326-5013-D391A423B46D}"/>
          </ac:grpSpMkLst>
        </pc:grpChg>
      </pc:sldChg>
      <pc:sldChg chg="addSp modSp mod ord">
        <pc:chgData name="Aashis Lamsal" userId="42229be4-7f54-4205-9f3c-ef7aa246a95b" providerId="ADAL" clId="{1C46279B-43B1-410A-96A7-6BE6EE707E87}" dt="2026-03-09T16:14:37.868" v="13399" actId="1076"/>
        <pc:sldMkLst>
          <pc:docMk/>
          <pc:sldMk cId="3515274972" sldId="2147473750"/>
        </pc:sldMkLst>
        <pc:spChg chg="mod">
          <ac:chgData name="Aashis Lamsal" userId="42229be4-7f54-4205-9f3c-ef7aa246a95b" providerId="ADAL" clId="{1C46279B-43B1-410A-96A7-6BE6EE707E87}" dt="2026-02-26T16:49:53.627" v="1428"/>
          <ac:spMkLst>
            <pc:docMk/>
            <pc:sldMk cId="3515274972" sldId="2147473750"/>
            <ac:spMk id="5" creationId="{FDF8761E-E2B4-674A-1B1A-A1387DD91533}"/>
          </ac:spMkLst>
        </pc:spChg>
        <pc:spChg chg="mod">
          <ac:chgData name="Aashis Lamsal" userId="42229be4-7f54-4205-9f3c-ef7aa246a95b" providerId="ADAL" clId="{1C46279B-43B1-410A-96A7-6BE6EE707E87}" dt="2026-02-26T16:50:02.689" v="1431" actId="20577"/>
          <ac:spMkLst>
            <pc:docMk/>
            <pc:sldMk cId="3515274972" sldId="2147473750"/>
            <ac:spMk id="6" creationId="{748CBE66-4012-79D3-5CC5-5AD06826CC81}"/>
          </ac:spMkLst>
        </pc:spChg>
        <pc:grpChg chg="add mod">
          <ac:chgData name="Aashis Lamsal" userId="42229be4-7f54-4205-9f3c-ef7aa246a95b" providerId="ADAL" clId="{1C46279B-43B1-410A-96A7-6BE6EE707E87}" dt="2026-03-09T16:14:37.868" v="13399" actId="1076"/>
          <ac:grpSpMkLst>
            <pc:docMk/>
            <pc:sldMk cId="3515274972" sldId="2147473750"/>
            <ac:grpSpMk id="4" creationId="{B11DA805-7F70-BFF5-C810-633543BB9B71}"/>
          </ac:grpSpMkLst>
        </pc:grpChg>
      </pc:sldChg>
      <pc:sldChg chg="addSp delSp modSp mod ord">
        <pc:chgData name="Aashis Lamsal" userId="42229be4-7f54-4205-9f3c-ef7aa246a95b" providerId="ADAL" clId="{1C46279B-43B1-410A-96A7-6BE6EE707E87}" dt="2026-03-09T15:38:32.785" v="13306" actId="1076"/>
        <pc:sldMkLst>
          <pc:docMk/>
          <pc:sldMk cId="3219503805" sldId="2147473751"/>
        </pc:sldMkLst>
        <pc:spChg chg="mod">
          <ac:chgData name="Aashis Lamsal" userId="42229be4-7f54-4205-9f3c-ef7aa246a95b" providerId="ADAL" clId="{1C46279B-43B1-410A-96A7-6BE6EE707E87}" dt="2026-02-25T22:38:11.957" v="1106" actId="20577"/>
          <ac:spMkLst>
            <pc:docMk/>
            <pc:sldMk cId="3219503805" sldId="2147473751"/>
            <ac:spMk id="2" creationId="{D0636B0B-DF3E-CE35-303B-7D51A914CAFC}"/>
          </ac:spMkLst>
        </pc:spChg>
        <pc:spChg chg="add mod">
          <ac:chgData name="Aashis Lamsal" userId="42229be4-7f54-4205-9f3c-ef7aa246a95b" providerId="ADAL" clId="{1C46279B-43B1-410A-96A7-6BE6EE707E87}" dt="2026-03-09T15:38:32.785" v="13306" actId="1076"/>
          <ac:spMkLst>
            <pc:docMk/>
            <pc:sldMk cId="3219503805" sldId="2147473751"/>
            <ac:spMk id="3" creationId="{D9CCC50D-CB4E-ED8E-545F-2FFA91F2842E}"/>
          </ac:spMkLst>
        </pc:spChg>
        <pc:spChg chg="mod">
          <ac:chgData name="Aashis Lamsal" userId="42229be4-7f54-4205-9f3c-ef7aa246a95b" providerId="ADAL" clId="{1C46279B-43B1-410A-96A7-6BE6EE707E87}" dt="2026-03-09T15:35:55.513" v="13268" actId="6549"/>
          <ac:spMkLst>
            <pc:docMk/>
            <pc:sldMk cId="3219503805" sldId="2147473751"/>
            <ac:spMk id="6" creationId="{8E89EDC9-9228-96A3-6385-D1B67B69BDB1}"/>
          </ac:spMkLst>
        </pc:spChg>
        <pc:spChg chg="add mod">
          <ac:chgData name="Aashis Lamsal" userId="42229be4-7f54-4205-9f3c-ef7aa246a95b" providerId="ADAL" clId="{1C46279B-43B1-410A-96A7-6BE6EE707E87}" dt="2026-02-25T23:03:33.316" v="1395" actId="6549"/>
          <ac:spMkLst>
            <pc:docMk/>
            <pc:sldMk cId="3219503805" sldId="2147473751"/>
            <ac:spMk id="8" creationId="{F81DDD5C-9633-B299-12A2-FC7CE91FC732}"/>
          </ac:spMkLst>
        </pc:spChg>
      </pc:sldChg>
      <pc:sldChg chg="addSp delSp modSp mod modNotesTx">
        <pc:chgData name="Aashis Lamsal" userId="42229be4-7f54-4205-9f3c-ef7aa246a95b" providerId="ADAL" clId="{1C46279B-43B1-410A-96A7-6BE6EE707E87}" dt="2026-02-28T01:12:41.802" v="3653"/>
        <pc:sldMkLst>
          <pc:docMk/>
          <pc:sldMk cId="2869168953" sldId="2147473754"/>
        </pc:sldMkLst>
        <pc:spChg chg="mod">
          <ac:chgData name="Aashis Lamsal" userId="42229be4-7f54-4205-9f3c-ef7aa246a95b" providerId="ADAL" clId="{1C46279B-43B1-410A-96A7-6BE6EE707E87}" dt="2026-02-28T01:12:41.802" v="3653"/>
          <ac:spMkLst>
            <pc:docMk/>
            <pc:sldMk cId="2869168953" sldId="2147473754"/>
            <ac:spMk id="4" creationId="{CE33632E-CC57-6B76-C8AE-628342A5F0B8}"/>
          </ac:spMkLst>
        </pc:spChg>
        <pc:graphicFrameChg chg="add mod modGraphic">
          <ac:chgData name="Aashis Lamsal" userId="42229be4-7f54-4205-9f3c-ef7aa246a95b" providerId="ADAL" clId="{1C46279B-43B1-410A-96A7-6BE6EE707E87}" dt="2026-02-28T00:43:28.713" v="3124" actId="13219"/>
          <ac:graphicFrameMkLst>
            <pc:docMk/>
            <pc:sldMk cId="2869168953" sldId="2147473754"/>
            <ac:graphicFrameMk id="11" creationId="{763073A0-E0D3-1998-2BEF-424F88BD5972}"/>
          </ac:graphicFrameMkLst>
        </pc:graphicFrameChg>
      </pc:sldChg>
      <pc:sldChg chg="addSp delSp modSp mod">
        <pc:chgData name="Aashis Lamsal" userId="42229be4-7f54-4205-9f3c-ef7aa246a95b" providerId="ADAL" clId="{1C46279B-43B1-410A-96A7-6BE6EE707E87}" dt="2026-03-01T01:21:30.750" v="5809" actId="1076"/>
        <pc:sldMkLst>
          <pc:docMk/>
          <pc:sldMk cId="4181688141" sldId="2147473755"/>
        </pc:sldMkLst>
        <pc:spChg chg="mod">
          <ac:chgData name="Aashis Lamsal" userId="42229be4-7f54-4205-9f3c-ef7aa246a95b" providerId="ADAL" clId="{1C46279B-43B1-410A-96A7-6BE6EE707E87}" dt="2026-03-01T01:21:18.600" v="5807" actId="2711"/>
          <ac:spMkLst>
            <pc:docMk/>
            <pc:sldMk cId="4181688141" sldId="2147473755"/>
            <ac:spMk id="4" creationId="{F6C8EF85-5D2E-2B42-D6ED-809617E59691}"/>
          </ac:spMkLst>
        </pc:spChg>
        <pc:spChg chg="mod">
          <ac:chgData name="Aashis Lamsal" userId="42229be4-7f54-4205-9f3c-ef7aa246a95b" providerId="ADAL" clId="{1C46279B-43B1-410A-96A7-6BE6EE707E87}" dt="2026-03-01T01:21:26.015" v="5808" actId="1076"/>
          <ac:spMkLst>
            <pc:docMk/>
            <pc:sldMk cId="4181688141" sldId="2147473755"/>
            <ac:spMk id="7" creationId="{C72B5225-7549-CCE8-EB9D-352E78C63FD2}"/>
          </ac:spMkLst>
        </pc:spChg>
        <pc:spChg chg="add mod">
          <ac:chgData name="Aashis Lamsal" userId="42229be4-7f54-4205-9f3c-ef7aa246a95b" providerId="ADAL" clId="{1C46279B-43B1-410A-96A7-6BE6EE707E87}" dt="2026-03-01T01:21:30.750" v="5809" actId="1076"/>
          <ac:spMkLst>
            <pc:docMk/>
            <pc:sldMk cId="4181688141" sldId="2147473755"/>
            <ac:spMk id="11" creationId="{A2110451-2F76-168C-EB90-287C2380E2A6}"/>
          </ac:spMkLst>
        </pc:spChg>
      </pc:sldChg>
      <pc:sldChg chg="addSp delSp modSp mod">
        <pc:chgData name="Aashis Lamsal" userId="42229be4-7f54-4205-9f3c-ef7aa246a95b" providerId="ADAL" clId="{1C46279B-43B1-410A-96A7-6BE6EE707E87}" dt="2026-03-01T23:43:17.923" v="8919" actId="1076"/>
        <pc:sldMkLst>
          <pc:docMk/>
          <pc:sldMk cId="363302607" sldId="2147473757"/>
        </pc:sldMkLst>
        <pc:spChg chg="mod">
          <ac:chgData name="Aashis Lamsal" userId="42229be4-7f54-4205-9f3c-ef7aa246a95b" providerId="ADAL" clId="{1C46279B-43B1-410A-96A7-6BE6EE707E87}" dt="2026-03-01T23:35:09.692" v="8844" actId="20577"/>
          <ac:spMkLst>
            <pc:docMk/>
            <pc:sldMk cId="363302607" sldId="2147473757"/>
            <ac:spMk id="2" creationId="{D6E7E617-3611-7245-BEF8-8C5DECD3F34D}"/>
          </ac:spMkLst>
        </pc:spChg>
        <pc:spChg chg="mod">
          <ac:chgData name="Aashis Lamsal" userId="42229be4-7f54-4205-9f3c-ef7aa246a95b" providerId="ADAL" clId="{1C46279B-43B1-410A-96A7-6BE6EE707E87}" dt="2026-03-01T23:42:55.485" v="8917" actId="14"/>
          <ac:spMkLst>
            <pc:docMk/>
            <pc:sldMk cId="363302607" sldId="2147473757"/>
            <ac:spMk id="174" creationId="{B954B90E-4741-488A-D531-FFA7E826BC5C}"/>
          </ac:spMkLst>
        </pc:spChg>
      </pc:sldChg>
      <pc:sldChg chg="addSp delSp modSp mod">
        <pc:chgData name="Aashis Lamsal" userId="42229be4-7f54-4205-9f3c-ef7aa246a95b" providerId="ADAL" clId="{1C46279B-43B1-410A-96A7-6BE6EE707E87}" dt="2026-03-02T15:44:38.475" v="9561" actId="478"/>
        <pc:sldMkLst>
          <pc:docMk/>
          <pc:sldMk cId="1326640344" sldId="2147473758"/>
        </pc:sldMkLst>
        <pc:spChg chg="mod">
          <ac:chgData name="Aashis Lamsal" userId="42229be4-7f54-4205-9f3c-ef7aa246a95b" providerId="ADAL" clId="{1C46279B-43B1-410A-96A7-6BE6EE707E87}" dt="2026-03-02T15:19:13.427" v="9357" actId="20577"/>
          <ac:spMkLst>
            <pc:docMk/>
            <pc:sldMk cId="1326640344" sldId="2147473758"/>
            <ac:spMk id="2" creationId="{A82048FA-1005-947A-071F-1DDC04CC0CD8}"/>
          </ac:spMkLst>
        </pc:spChg>
        <pc:spChg chg="mod">
          <ac:chgData name="Aashis Lamsal" userId="42229be4-7f54-4205-9f3c-ef7aa246a95b" providerId="ADAL" clId="{1C46279B-43B1-410A-96A7-6BE6EE707E87}" dt="2026-03-02T15:32:45.830" v="9461" actId="21"/>
          <ac:spMkLst>
            <pc:docMk/>
            <pc:sldMk cId="1326640344" sldId="2147473758"/>
            <ac:spMk id="4" creationId="{9E113A10-9D47-513A-33AB-3203336FDC43}"/>
          </ac:spMkLst>
        </pc:spChg>
      </pc:sldChg>
      <pc:sldChg chg="addSp delSp modSp mod ord">
        <pc:chgData name="Aashis Lamsal" userId="42229be4-7f54-4205-9f3c-ef7aa246a95b" providerId="ADAL" clId="{1C46279B-43B1-410A-96A7-6BE6EE707E87}" dt="2026-03-02T16:57:42.773" v="9605"/>
        <pc:sldMkLst>
          <pc:docMk/>
          <pc:sldMk cId="3463573341" sldId="2147473760"/>
        </pc:sldMkLst>
        <pc:spChg chg="mod">
          <ac:chgData name="Aashis Lamsal" userId="42229be4-7f54-4205-9f3c-ef7aa246a95b" providerId="ADAL" clId="{1C46279B-43B1-410A-96A7-6BE6EE707E87}" dt="2026-03-02T15:29:27.967" v="9443" actId="20577"/>
          <ac:spMkLst>
            <pc:docMk/>
            <pc:sldMk cId="3463573341" sldId="2147473760"/>
            <ac:spMk id="2" creationId="{D3DCA268-0D5B-B109-B8E2-B3B30C663775}"/>
          </ac:spMkLst>
        </pc:spChg>
        <pc:spChg chg="mod">
          <ac:chgData name="Aashis Lamsal" userId="42229be4-7f54-4205-9f3c-ef7aa246a95b" providerId="ADAL" clId="{1C46279B-43B1-410A-96A7-6BE6EE707E87}" dt="2026-03-02T15:42:29.605" v="9553" actId="313"/>
          <ac:spMkLst>
            <pc:docMk/>
            <pc:sldMk cId="3463573341" sldId="2147473760"/>
            <ac:spMk id="4" creationId="{8A2D8792-C00E-617D-14E6-6CA84CA33F35}"/>
          </ac:spMkLst>
        </pc:spChg>
        <pc:picChg chg="add mod">
          <ac:chgData name="Aashis Lamsal" userId="42229be4-7f54-4205-9f3c-ef7aa246a95b" providerId="ADAL" clId="{1C46279B-43B1-410A-96A7-6BE6EE707E87}" dt="2026-03-02T15:44:53.009" v="9563" actId="1076"/>
          <ac:picMkLst>
            <pc:docMk/>
            <pc:sldMk cId="3463573341" sldId="2147473760"/>
            <ac:picMk id="16" creationId="{9A76E239-FDF8-5B69-A006-807D66F26989}"/>
          </ac:picMkLst>
        </pc:picChg>
      </pc:sldChg>
      <pc:sldChg chg="addSp delSp modSp mod">
        <pc:chgData name="Aashis Lamsal" userId="42229be4-7f54-4205-9f3c-ef7aa246a95b" providerId="ADAL" clId="{1C46279B-43B1-410A-96A7-6BE6EE707E87}" dt="2026-03-02T19:35:15.150" v="10195" actId="478"/>
        <pc:sldMkLst>
          <pc:docMk/>
          <pc:sldMk cId="578195169" sldId="2147473761"/>
        </pc:sldMkLst>
        <pc:spChg chg="mod">
          <ac:chgData name="Aashis Lamsal" userId="42229be4-7f54-4205-9f3c-ef7aa246a95b" providerId="ADAL" clId="{1C46279B-43B1-410A-96A7-6BE6EE707E87}" dt="2026-03-02T18:57:51.421" v="9835" actId="20577"/>
          <ac:spMkLst>
            <pc:docMk/>
            <pc:sldMk cId="578195169" sldId="2147473761"/>
            <ac:spMk id="2" creationId="{5C25A41A-944A-BFD4-4B95-B5E89AE0AF9E}"/>
          </ac:spMkLst>
        </pc:spChg>
        <pc:spChg chg="mod">
          <ac:chgData name="Aashis Lamsal" userId="42229be4-7f54-4205-9f3c-ef7aa246a95b" providerId="ADAL" clId="{1C46279B-43B1-410A-96A7-6BE6EE707E87}" dt="2026-03-02T19:33:43.542" v="10187" actId="15"/>
          <ac:spMkLst>
            <pc:docMk/>
            <pc:sldMk cId="578195169" sldId="2147473761"/>
            <ac:spMk id="4" creationId="{D6FD8765-7C03-5963-9EBD-7E4E575556C6}"/>
          </ac:spMkLst>
        </pc:spChg>
        <pc:grpChg chg="add mod">
          <ac:chgData name="Aashis Lamsal" userId="42229be4-7f54-4205-9f3c-ef7aa246a95b" providerId="ADAL" clId="{1C46279B-43B1-410A-96A7-6BE6EE707E87}" dt="2026-03-02T19:34:45.476" v="10191" actId="1076"/>
          <ac:grpSpMkLst>
            <pc:docMk/>
            <pc:sldMk cId="578195169" sldId="2147473761"/>
            <ac:grpSpMk id="11" creationId="{0A877569-0333-CA3E-F0A2-7F87F0138E81}"/>
          </ac:grpSpMkLst>
        </pc:grpChg>
        <pc:grpChg chg="mod">
          <ac:chgData name="Aashis Lamsal" userId="42229be4-7f54-4205-9f3c-ef7aa246a95b" providerId="ADAL" clId="{1C46279B-43B1-410A-96A7-6BE6EE707E87}" dt="2026-03-02T19:34:45.476" v="10191" actId="1076"/>
          <ac:grpSpMkLst>
            <pc:docMk/>
            <pc:sldMk cId="578195169" sldId="2147473761"/>
            <ac:grpSpMk id="13" creationId="{B2C491C8-A1ED-795B-75D2-8555237EA65F}"/>
          </ac:grpSpMkLst>
        </pc:grpChg>
        <pc:picChg chg="mod">
          <ac:chgData name="Aashis Lamsal" userId="42229be4-7f54-4205-9f3c-ef7aa246a95b" providerId="ADAL" clId="{1C46279B-43B1-410A-96A7-6BE6EE707E87}" dt="2026-03-02T19:34:45.476" v="10191" actId="1076"/>
          <ac:picMkLst>
            <pc:docMk/>
            <pc:sldMk cId="578195169" sldId="2147473761"/>
            <ac:picMk id="12" creationId="{7DE90EEE-4FF5-07BA-836D-B6533E7E7164}"/>
          </ac:picMkLst>
        </pc:picChg>
        <pc:picChg chg="mod">
          <ac:chgData name="Aashis Lamsal" userId="42229be4-7f54-4205-9f3c-ef7aa246a95b" providerId="ADAL" clId="{1C46279B-43B1-410A-96A7-6BE6EE707E87}" dt="2026-03-02T19:34:45.476" v="10191" actId="1076"/>
          <ac:picMkLst>
            <pc:docMk/>
            <pc:sldMk cId="578195169" sldId="2147473761"/>
            <ac:picMk id="14" creationId="{7E66F2AE-63DC-FE4F-9081-10321EB65785}"/>
          </ac:picMkLst>
        </pc:picChg>
        <pc:picChg chg="mod">
          <ac:chgData name="Aashis Lamsal" userId="42229be4-7f54-4205-9f3c-ef7aa246a95b" providerId="ADAL" clId="{1C46279B-43B1-410A-96A7-6BE6EE707E87}" dt="2026-03-02T19:34:45.476" v="10191" actId="1076"/>
          <ac:picMkLst>
            <pc:docMk/>
            <pc:sldMk cId="578195169" sldId="2147473761"/>
            <ac:picMk id="15" creationId="{64288F5E-7966-C2D9-6760-8E8638C82611}"/>
          </ac:picMkLst>
        </pc:picChg>
      </pc:sldChg>
      <pc:sldChg chg="modSp mod">
        <pc:chgData name="Aashis Lamsal" userId="42229be4-7f54-4205-9f3c-ef7aa246a95b" providerId="ADAL" clId="{1C46279B-43B1-410A-96A7-6BE6EE707E87}" dt="2026-03-02T22:23:14.911" v="10606" actId="20577"/>
        <pc:sldMkLst>
          <pc:docMk/>
          <pc:sldMk cId="3394392576" sldId="2147473762"/>
        </pc:sldMkLst>
        <pc:spChg chg="mod">
          <ac:chgData name="Aashis Lamsal" userId="42229be4-7f54-4205-9f3c-ef7aa246a95b" providerId="ADAL" clId="{1C46279B-43B1-410A-96A7-6BE6EE707E87}" dt="2026-03-02T22:23:14.911" v="10606" actId="20577"/>
          <ac:spMkLst>
            <pc:docMk/>
            <pc:sldMk cId="3394392576" sldId="2147473762"/>
            <ac:spMk id="4" creationId="{41CB46A0-3801-2EC9-C7AF-9C3F0DCF3477}"/>
          </ac:spMkLst>
        </pc:spChg>
      </pc:sldChg>
      <pc:sldChg chg="addSp delSp modSp mod ord modNotesTx">
        <pc:chgData name="Aashis Lamsal" userId="42229be4-7f54-4205-9f3c-ef7aa246a95b" providerId="ADAL" clId="{1C46279B-43B1-410A-96A7-6BE6EE707E87}" dt="2026-03-01T21:17:33.232" v="7573"/>
        <pc:sldMkLst>
          <pc:docMk/>
          <pc:sldMk cId="3926388343" sldId="2147473763"/>
        </pc:sldMkLst>
        <pc:spChg chg="mod">
          <ac:chgData name="Aashis Lamsal" userId="42229be4-7f54-4205-9f3c-ef7aa246a95b" providerId="ADAL" clId="{1C46279B-43B1-410A-96A7-6BE6EE707E87}" dt="2026-03-01T17:29:15.445" v="6926" actId="6549"/>
          <ac:spMkLst>
            <pc:docMk/>
            <pc:sldMk cId="3926388343" sldId="2147473763"/>
            <ac:spMk id="4" creationId="{99D95B2B-DC95-B4AF-A078-6BBBC5945A76}"/>
          </ac:spMkLst>
        </pc:spChg>
        <pc:picChg chg="add mod">
          <ac:chgData name="Aashis Lamsal" userId="42229be4-7f54-4205-9f3c-ef7aa246a95b" providerId="ADAL" clId="{1C46279B-43B1-410A-96A7-6BE6EE707E87}" dt="2026-03-01T21:17:33.232" v="7573"/>
          <ac:picMkLst>
            <pc:docMk/>
            <pc:sldMk cId="3926388343" sldId="2147473763"/>
            <ac:picMk id="20" creationId="{4B2CF09D-905C-BC63-1F5D-E183FAC3AF2B}"/>
          </ac:picMkLst>
        </pc:picChg>
      </pc:sldChg>
      <pc:sldChg chg="addSp modSp add mod">
        <pc:chgData name="Aashis Lamsal" userId="42229be4-7f54-4205-9f3c-ef7aa246a95b" providerId="ADAL" clId="{1C46279B-43B1-410A-96A7-6BE6EE707E87}" dt="2026-02-24T22:08:55.031" v="664" actId="1035"/>
        <pc:sldMkLst>
          <pc:docMk/>
          <pc:sldMk cId="2932095721" sldId="2147473766"/>
        </pc:sldMkLst>
        <pc:spChg chg="add mod">
          <ac:chgData name="Aashis Lamsal" userId="42229be4-7f54-4205-9f3c-ef7aa246a95b" providerId="ADAL" clId="{1C46279B-43B1-410A-96A7-6BE6EE707E87}" dt="2026-02-24T22:08:46.843" v="636" actId="14100"/>
          <ac:spMkLst>
            <pc:docMk/>
            <pc:sldMk cId="2932095721" sldId="2147473766"/>
            <ac:spMk id="3" creationId="{6C8E6F13-3B89-6AF4-8EA3-84266652AE6B}"/>
          </ac:spMkLst>
        </pc:spChg>
        <pc:spChg chg="mod">
          <ac:chgData name="Aashis Lamsal" userId="42229be4-7f54-4205-9f3c-ef7aa246a95b" providerId="ADAL" clId="{1C46279B-43B1-410A-96A7-6BE6EE707E87}" dt="2026-02-24T21:57:48.890" v="458"/>
          <ac:spMkLst>
            <pc:docMk/>
            <pc:sldMk cId="2932095721" sldId="2147473766"/>
            <ac:spMk id="4" creationId="{78107893-74B2-90D9-B70E-4BEC5757FE17}"/>
          </ac:spMkLst>
        </pc:spChg>
        <pc:spChg chg="mod">
          <ac:chgData name="Aashis Lamsal" userId="42229be4-7f54-4205-9f3c-ef7aa246a95b" providerId="ADAL" clId="{1C46279B-43B1-410A-96A7-6BE6EE707E87}" dt="2026-02-24T22:05:47.376" v="614" actId="20577"/>
          <ac:spMkLst>
            <pc:docMk/>
            <pc:sldMk cId="2932095721" sldId="2147473766"/>
            <ac:spMk id="6" creationId="{72B695ED-8864-9A8E-E99A-918C4712CD12}"/>
          </ac:spMkLst>
        </pc:spChg>
        <pc:picChg chg="mod">
          <ac:chgData name="Aashis Lamsal" userId="42229be4-7f54-4205-9f3c-ef7aa246a95b" providerId="ADAL" clId="{1C46279B-43B1-410A-96A7-6BE6EE707E87}" dt="2026-02-24T22:08:55.031" v="664" actId="1035"/>
          <ac:picMkLst>
            <pc:docMk/>
            <pc:sldMk cId="2932095721" sldId="2147473766"/>
            <ac:picMk id="8" creationId="{309AFB42-43BE-881F-D990-EF58200E1A0C}"/>
          </ac:picMkLst>
        </pc:picChg>
      </pc:sldChg>
      <pc:sldChg chg="addSp delSp modSp add mod ord">
        <pc:chgData name="Aashis Lamsal" userId="42229be4-7f54-4205-9f3c-ef7aa246a95b" providerId="ADAL" clId="{1C46279B-43B1-410A-96A7-6BE6EE707E87}" dt="2026-02-24T22:09:07.557" v="665" actId="14100"/>
        <pc:sldMkLst>
          <pc:docMk/>
          <pc:sldMk cId="1268365719" sldId="2147473767"/>
        </pc:sldMkLst>
        <pc:spChg chg="mod">
          <ac:chgData name="Aashis Lamsal" userId="42229be4-7f54-4205-9f3c-ef7aa246a95b" providerId="ADAL" clId="{1C46279B-43B1-410A-96A7-6BE6EE707E87}" dt="2026-02-24T22:07:19.642" v="622" actId="20577"/>
          <ac:spMkLst>
            <pc:docMk/>
            <pc:sldMk cId="1268365719" sldId="2147473767"/>
            <ac:spMk id="3" creationId="{2A1365D4-2B16-AE33-88D9-FDB117614933}"/>
          </ac:spMkLst>
        </pc:spChg>
        <pc:spChg chg="mod">
          <ac:chgData name="Aashis Lamsal" userId="42229be4-7f54-4205-9f3c-ef7aa246a95b" providerId="ADAL" clId="{1C46279B-43B1-410A-96A7-6BE6EE707E87}" dt="2026-02-24T21:58:12.931" v="463"/>
          <ac:spMkLst>
            <pc:docMk/>
            <pc:sldMk cId="1268365719" sldId="2147473767"/>
            <ac:spMk id="4" creationId="{8BAC0C81-AB54-2525-0B88-EAE14212A993}"/>
          </ac:spMkLst>
        </pc:spChg>
        <pc:spChg chg="mod">
          <ac:chgData name="Aashis Lamsal" userId="42229be4-7f54-4205-9f3c-ef7aa246a95b" providerId="ADAL" clId="{1C46279B-43B1-410A-96A7-6BE6EE707E87}" dt="2026-02-24T21:48:47.661" v="425" actId="14100"/>
          <ac:spMkLst>
            <pc:docMk/>
            <pc:sldMk cId="1268365719" sldId="2147473767"/>
            <ac:spMk id="6" creationId="{5B0AE070-2313-D238-EECA-CDB28085E0DB}"/>
          </ac:spMkLst>
        </pc:spChg>
        <pc:picChg chg="add mod">
          <ac:chgData name="Aashis Lamsal" userId="42229be4-7f54-4205-9f3c-ef7aa246a95b" providerId="ADAL" clId="{1C46279B-43B1-410A-96A7-6BE6EE707E87}" dt="2026-02-24T22:09:07.557" v="665" actId="14100"/>
          <ac:picMkLst>
            <pc:docMk/>
            <pc:sldMk cId="1268365719" sldId="2147473767"/>
            <ac:picMk id="7" creationId="{546EC1EC-6D93-7791-3287-BA2E4C484CC5}"/>
          </ac:picMkLst>
        </pc:picChg>
      </pc:sldChg>
      <pc:sldChg chg="addSp delSp modSp add mod">
        <pc:chgData name="Aashis Lamsal" userId="42229be4-7f54-4205-9f3c-ef7aa246a95b" providerId="ADAL" clId="{1C46279B-43B1-410A-96A7-6BE6EE707E87}" dt="2026-02-24T22:08:01.763" v="631" actId="1076"/>
        <pc:sldMkLst>
          <pc:docMk/>
          <pc:sldMk cId="3041550323" sldId="2147473768"/>
        </pc:sldMkLst>
        <pc:spChg chg="mod">
          <ac:chgData name="Aashis Lamsal" userId="42229be4-7f54-4205-9f3c-ef7aa246a95b" providerId="ADAL" clId="{1C46279B-43B1-410A-96A7-6BE6EE707E87}" dt="2026-02-24T22:07:51.915" v="628" actId="14100"/>
          <ac:spMkLst>
            <pc:docMk/>
            <pc:sldMk cId="3041550323" sldId="2147473768"/>
            <ac:spMk id="3" creationId="{02DD7459-2D51-295F-E994-297B6F6549F2}"/>
          </ac:spMkLst>
        </pc:spChg>
        <pc:spChg chg="mod">
          <ac:chgData name="Aashis Lamsal" userId="42229be4-7f54-4205-9f3c-ef7aa246a95b" providerId="ADAL" clId="{1C46279B-43B1-410A-96A7-6BE6EE707E87}" dt="2026-02-24T21:58:05.104" v="462"/>
          <ac:spMkLst>
            <pc:docMk/>
            <pc:sldMk cId="3041550323" sldId="2147473768"/>
            <ac:spMk id="4" creationId="{D0BA07B0-0BB7-01D7-AD67-84E2D0622153}"/>
          </ac:spMkLst>
        </pc:spChg>
        <pc:spChg chg="mod">
          <ac:chgData name="Aashis Lamsal" userId="42229be4-7f54-4205-9f3c-ef7aa246a95b" providerId="ADAL" clId="{1C46279B-43B1-410A-96A7-6BE6EE707E87}" dt="2026-02-24T21:52:02.412" v="440" actId="6549"/>
          <ac:spMkLst>
            <pc:docMk/>
            <pc:sldMk cId="3041550323" sldId="2147473768"/>
            <ac:spMk id="6" creationId="{2B15D0AE-AB47-FF88-DB88-9E0ADD78DE0D}"/>
          </ac:spMkLst>
        </pc:spChg>
        <pc:picChg chg="add mod">
          <ac:chgData name="Aashis Lamsal" userId="42229be4-7f54-4205-9f3c-ef7aa246a95b" providerId="ADAL" clId="{1C46279B-43B1-410A-96A7-6BE6EE707E87}" dt="2026-02-24T22:08:01.763" v="631" actId="1076"/>
          <ac:picMkLst>
            <pc:docMk/>
            <pc:sldMk cId="3041550323" sldId="2147473768"/>
            <ac:picMk id="5" creationId="{5C8865E4-64B7-82F5-A200-EDD9AA99267D}"/>
          </ac:picMkLst>
        </pc:picChg>
      </pc:sldChg>
      <pc:sldChg chg="addSp delSp modSp add mod ord">
        <pc:chgData name="Aashis Lamsal" userId="42229be4-7f54-4205-9f3c-ef7aa246a95b" providerId="ADAL" clId="{1C46279B-43B1-410A-96A7-6BE6EE707E87}" dt="2026-03-09T14:36:05.788" v="13130" actId="1076"/>
        <pc:sldMkLst>
          <pc:docMk/>
          <pc:sldMk cId="4098277029" sldId="2147473769"/>
        </pc:sldMkLst>
        <pc:spChg chg="mod">
          <ac:chgData name="Aashis Lamsal" userId="42229be4-7f54-4205-9f3c-ef7aa246a95b" providerId="ADAL" clId="{1C46279B-43B1-410A-96A7-6BE6EE707E87}" dt="2026-02-25T21:09:41.844" v="696" actId="14100"/>
          <ac:spMkLst>
            <pc:docMk/>
            <pc:sldMk cId="4098277029" sldId="2147473769"/>
            <ac:spMk id="3" creationId="{DD027C28-7B04-8B54-7D1F-78DD8C68C481}"/>
          </ac:spMkLst>
        </pc:spChg>
        <pc:spChg chg="mod">
          <ac:chgData name="Aashis Lamsal" userId="42229be4-7f54-4205-9f3c-ef7aa246a95b" providerId="ADAL" clId="{1C46279B-43B1-410A-96A7-6BE6EE707E87}" dt="2026-02-25T21:09:52.136" v="712" actId="20577"/>
          <ac:spMkLst>
            <pc:docMk/>
            <pc:sldMk cId="4098277029" sldId="2147473769"/>
            <ac:spMk id="7" creationId="{85B1271C-5E03-F8C4-6A25-93B6CCC07BB3}"/>
          </ac:spMkLst>
        </pc:spChg>
        <pc:spChg chg="del">
          <ac:chgData name="Aashis Lamsal" userId="42229be4-7f54-4205-9f3c-ef7aa246a95b" providerId="ADAL" clId="{1C46279B-43B1-410A-96A7-6BE6EE707E87}" dt="2026-03-09T14:35:10.095" v="13117" actId="478"/>
          <ac:spMkLst>
            <pc:docMk/>
            <pc:sldMk cId="4098277029" sldId="2147473769"/>
            <ac:spMk id="8" creationId="{18A5D467-02B7-E24D-123C-D586555B17A9}"/>
          </ac:spMkLst>
        </pc:spChg>
        <pc:picChg chg="add mod">
          <ac:chgData name="Aashis Lamsal" userId="42229be4-7f54-4205-9f3c-ef7aa246a95b" providerId="ADAL" clId="{1C46279B-43B1-410A-96A7-6BE6EE707E87}" dt="2026-03-09T14:36:05.788" v="13130" actId="1076"/>
          <ac:picMkLst>
            <pc:docMk/>
            <pc:sldMk cId="4098277029" sldId="2147473769"/>
            <ac:picMk id="1026" creationId="{B167D9E3-8B8B-EF65-7E66-A8EF5FCFFA94}"/>
          </ac:picMkLst>
        </pc:picChg>
      </pc:sldChg>
      <pc:sldChg chg="modSp add mod ord">
        <pc:chgData name="Aashis Lamsal" userId="42229be4-7f54-4205-9f3c-ef7aa246a95b" providerId="ADAL" clId="{1C46279B-43B1-410A-96A7-6BE6EE707E87}" dt="2026-03-09T15:38:41.816" v="13307" actId="1076"/>
        <pc:sldMkLst>
          <pc:docMk/>
          <pc:sldMk cId="1257891553" sldId="2147473770"/>
        </pc:sldMkLst>
        <pc:spChg chg="mod">
          <ac:chgData name="Aashis Lamsal" userId="42229be4-7f54-4205-9f3c-ef7aa246a95b" providerId="ADAL" clId="{1C46279B-43B1-410A-96A7-6BE6EE707E87}" dt="2026-02-25T23:03:28.172" v="1394" actId="313"/>
          <ac:spMkLst>
            <pc:docMk/>
            <pc:sldMk cId="1257891553" sldId="2147473770"/>
            <ac:spMk id="4" creationId="{0A45FF4C-8F8E-23EB-3E65-8353FEEF5D36}"/>
          </ac:spMkLst>
        </pc:spChg>
        <pc:spChg chg="mod">
          <ac:chgData name="Aashis Lamsal" userId="42229be4-7f54-4205-9f3c-ef7aa246a95b" providerId="ADAL" clId="{1C46279B-43B1-410A-96A7-6BE6EE707E87}" dt="2026-02-25T23:03:51.559" v="1397" actId="207"/>
          <ac:spMkLst>
            <pc:docMk/>
            <pc:sldMk cId="1257891553" sldId="2147473770"/>
            <ac:spMk id="6" creationId="{74188F38-0F61-10E2-FB2A-25BA118B2982}"/>
          </ac:spMkLst>
        </pc:spChg>
        <pc:picChg chg="mod">
          <ac:chgData name="Aashis Lamsal" userId="42229be4-7f54-4205-9f3c-ef7aa246a95b" providerId="ADAL" clId="{1C46279B-43B1-410A-96A7-6BE6EE707E87}" dt="2026-03-09T15:38:41.816" v="13307" actId="1076"/>
          <ac:picMkLst>
            <pc:docMk/>
            <pc:sldMk cId="1257891553" sldId="2147473770"/>
            <ac:picMk id="5" creationId="{CC493125-5361-83C9-2202-F64AC6D866BA}"/>
          </ac:picMkLst>
        </pc:picChg>
      </pc:sldChg>
      <pc:sldChg chg="modSp add mod ord">
        <pc:chgData name="Aashis Lamsal" userId="42229be4-7f54-4205-9f3c-ef7aa246a95b" providerId="ADAL" clId="{1C46279B-43B1-410A-96A7-6BE6EE707E87}" dt="2026-03-09T16:14:32.282" v="13398" actId="1076"/>
        <pc:sldMkLst>
          <pc:docMk/>
          <pc:sldMk cId="1928391542" sldId="2147473771"/>
        </pc:sldMkLst>
        <pc:spChg chg="mod">
          <ac:chgData name="Aashis Lamsal" userId="42229be4-7f54-4205-9f3c-ef7aa246a95b" providerId="ADAL" clId="{1C46279B-43B1-410A-96A7-6BE6EE707E87}" dt="2026-02-26T17:35:25.245" v="1643" actId="14100"/>
          <ac:spMkLst>
            <pc:docMk/>
            <pc:sldMk cId="1928391542" sldId="2147473771"/>
            <ac:spMk id="2" creationId="{E5126CF7-DFDC-0BE9-4975-077223864B52}"/>
          </ac:spMkLst>
        </pc:spChg>
        <pc:spChg chg="mod">
          <ac:chgData name="Aashis Lamsal" userId="42229be4-7f54-4205-9f3c-ef7aa246a95b" providerId="ADAL" clId="{1C46279B-43B1-410A-96A7-6BE6EE707E87}" dt="2026-02-26T17:28:44.054" v="1479" actId="1076"/>
          <ac:spMkLst>
            <pc:docMk/>
            <pc:sldMk cId="1928391542" sldId="2147473771"/>
            <ac:spMk id="5" creationId="{44DB25AB-879F-2776-0D9D-26A8E22CAAE1}"/>
          </ac:spMkLst>
        </pc:spChg>
        <pc:spChg chg="mod">
          <ac:chgData name="Aashis Lamsal" userId="42229be4-7f54-4205-9f3c-ef7aa246a95b" providerId="ADAL" clId="{1C46279B-43B1-410A-96A7-6BE6EE707E87}" dt="2026-02-26T17:18:47.207" v="1453" actId="20577"/>
          <ac:spMkLst>
            <pc:docMk/>
            <pc:sldMk cId="1928391542" sldId="2147473771"/>
            <ac:spMk id="6" creationId="{7DC19664-74B3-71F5-E656-2342E7D1B961}"/>
          </ac:spMkLst>
        </pc:spChg>
        <pc:grpChg chg="mod">
          <ac:chgData name="Aashis Lamsal" userId="42229be4-7f54-4205-9f3c-ef7aa246a95b" providerId="ADAL" clId="{1C46279B-43B1-410A-96A7-6BE6EE707E87}" dt="2026-03-09T16:14:32.282" v="13398" actId="1076"/>
          <ac:grpSpMkLst>
            <pc:docMk/>
            <pc:sldMk cId="1928391542" sldId="2147473771"/>
            <ac:grpSpMk id="4" creationId="{0DC8206E-72B4-31B4-EED8-2FFF6FB66F19}"/>
          </ac:grpSpMkLst>
        </pc:grpChg>
      </pc:sldChg>
      <pc:sldChg chg="addSp delSp modSp add mod">
        <pc:chgData name="Aashis Lamsal" userId="42229be4-7f54-4205-9f3c-ef7aa246a95b" providerId="ADAL" clId="{1C46279B-43B1-410A-96A7-6BE6EE707E87}" dt="2026-02-26T19:00:43.849" v="2115" actId="20577"/>
        <pc:sldMkLst>
          <pc:docMk/>
          <pc:sldMk cId="151309135" sldId="2147473774"/>
        </pc:sldMkLst>
        <pc:spChg chg="add mod">
          <ac:chgData name="Aashis Lamsal" userId="42229be4-7f54-4205-9f3c-ef7aa246a95b" providerId="ADAL" clId="{1C46279B-43B1-410A-96A7-6BE6EE707E87}" dt="2026-02-26T19:00:43.849" v="2115" actId="20577"/>
          <ac:spMkLst>
            <pc:docMk/>
            <pc:sldMk cId="151309135" sldId="2147473774"/>
            <ac:spMk id="3" creationId="{C8531AD6-9D57-9C5C-3149-9BCB2D134ABC}"/>
          </ac:spMkLst>
        </pc:spChg>
        <pc:spChg chg="mod">
          <ac:chgData name="Aashis Lamsal" userId="42229be4-7f54-4205-9f3c-ef7aa246a95b" providerId="ADAL" clId="{1C46279B-43B1-410A-96A7-6BE6EE707E87}" dt="2026-02-26T18:59:24.861" v="2109" actId="20577"/>
          <ac:spMkLst>
            <pc:docMk/>
            <pc:sldMk cId="151309135" sldId="2147473774"/>
            <ac:spMk id="6" creationId="{4694C403-B5E5-171B-918D-33D32ECC254E}"/>
          </ac:spMkLst>
        </pc:spChg>
        <pc:picChg chg="mod">
          <ac:chgData name="Aashis Lamsal" userId="42229be4-7f54-4205-9f3c-ef7aa246a95b" providerId="ADAL" clId="{1C46279B-43B1-410A-96A7-6BE6EE707E87}" dt="2026-02-26T18:58:43.466" v="2092" actId="1076"/>
          <ac:picMkLst>
            <pc:docMk/>
            <pc:sldMk cId="151309135" sldId="2147473774"/>
            <ac:picMk id="7" creationId="{1A44D7F4-987C-7B5F-9F11-BBD400F9D513}"/>
          </ac:picMkLst>
        </pc:picChg>
      </pc:sldChg>
      <pc:sldChg chg="addSp delSp modSp add mod ord">
        <pc:chgData name="Aashis Lamsal" userId="42229be4-7f54-4205-9f3c-ef7aa246a95b" providerId="ADAL" clId="{1C46279B-43B1-410A-96A7-6BE6EE707E87}" dt="2026-02-26T19:08:36.828" v="2176"/>
        <pc:sldMkLst>
          <pc:docMk/>
          <pc:sldMk cId="629320234" sldId="2147473775"/>
        </pc:sldMkLst>
        <pc:spChg chg="add mod topLvl">
          <ac:chgData name="Aashis Lamsal" userId="42229be4-7f54-4205-9f3c-ef7aa246a95b" providerId="ADAL" clId="{1C46279B-43B1-410A-96A7-6BE6EE707E87}" dt="2026-02-26T19:08:18.955" v="2174" actId="478"/>
          <ac:spMkLst>
            <pc:docMk/>
            <pc:sldMk cId="629320234" sldId="2147473775"/>
            <ac:spMk id="3" creationId="{3E1D64F1-4BD1-0911-02F8-A7CB940D96D6}"/>
          </ac:spMkLst>
        </pc:spChg>
        <pc:spChg chg="mod">
          <ac:chgData name="Aashis Lamsal" userId="42229be4-7f54-4205-9f3c-ef7aa246a95b" providerId="ADAL" clId="{1C46279B-43B1-410A-96A7-6BE6EE707E87}" dt="2026-02-26T19:07:13.702" v="2165" actId="14100"/>
          <ac:spMkLst>
            <pc:docMk/>
            <pc:sldMk cId="629320234" sldId="2147473775"/>
            <ac:spMk id="6" creationId="{73EB4FCB-658B-AE21-6156-6116536E4122}"/>
          </ac:spMkLst>
        </pc:spChg>
        <pc:spChg chg="mod">
          <ac:chgData name="Aashis Lamsal" userId="42229be4-7f54-4205-9f3c-ef7aa246a95b" providerId="ADAL" clId="{1C46279B-43B1-410A-96A7-6BE6EE707E87}" dt="2026-02-26T19:07:26.743" v="2167" actId="14100"/>
          <ac:spMkLst>
            <pc:docMk/>
            <pc:sldMk cId="629320234" sldId="2147473775"/>
            <ac:spMk id="9" creationId="{51EBBA92-3D81-2998-BEC4-E419569EE597}"/>
          </ac:spMkLst>
        </pc:spChg>
      </pc:sldChg>
      <pc:sldChg chg="delSp add mod">
        <pc:chgData name="Aashis Lamsal" userId="42229be4-7f54-4205-9f3c-ef7aa246a95b" providerId="ADAL" clId="{1C46279B-43B1-410A-96A7-6BE6EE707E87}" dt="2026-02-26T19:05:42.969" v="2153" actId="478"/>
        <pc:sldMkLst>
          <pc:docMk/>
          <pc:sldMk cId="791430952" sldId="2147473776"/>
        </pc:sldMkLst>
      </pc:sldChg>
      <pc:sldChg chg="add ord">
        <pc:chgData name="Aashis Lamsal" userId="42229be4-7f54-4205-9f3c-ef7aa246a95b" providerId="ADAL" clId="{1C46279B-43B1-410A-96A7-6BE6EE707E87}" dt="2026-02-26T19:07:56.830" v="2172"/>
        <pc:sldMkLst>
          <pc:docMk/>
          <pc:sldMk cId="914303935" sldId="2147473777"/>
        </pc:sldMkLst>
      </pc:sldChg>
      <pc:sldChg chg="addSp delSp modSp add del mod">
        <pc:chgData name="Aashis Lamsal" userId="42229be4-7f54-4205-9f3c-ef7aa246a95b" providerId="ADAL" clId="{1C46279B-43B1-410A-96A7-6BE6EE707E87}" dt="2026-02-28T18:47:00.114" v="4103" actId="1076"/>
        <pc:sldMkLst>
          <pc:docMk/>
          <pc:sldMk cId="1199610887" sldId="2147473778"/>
        </pc:sldMkLst>
        <pc:spChg chg="mod">
          <ac:chgData name="Aashis Lamsal" userId="42229be4-7f54-4205-9f3c-ef7aa246a95b" providerId="ADAL" clId="{1C46279B-43B1-410A-96A7-6BE6EE707E87}" dt="2026-02-28T00:58:29.635" v="3252" actId="20577"/>
          <ac:spMkLst>
            <pc:docMk/>
            <pc:sldMk cId="1199610887" sldId="2147473778"/>
            <ac:spMk id="2" creationId="{F121E787-F7FF-690A-1F71-30D20524E49B}"/>
          </ac:spMkLst>
        </pc:spChg>
        <pc:spChg chg="add mod">
          <ac:chgData name="Aashis Lamsal" userId="42229be4-7f54-4205-9f3c-ef7aa246a95b" providerId="ADAL" clId="{1C46279B-43B1-410A-96A7-6BE6EE707E87}" dt="2026-02-28T18:46:55.329" v="4102" actId="14100"/>
          <ac:spMkLst>
            <pc:docMk/>
            <pc:sldMk cId="1199610887" sldId="2147473778"/>
            <ac:spMk id="10" creationId="{5FE805AB-6C4B-F90F-DCDF-574A7256AD29}"/>
          </ac:spMkLst>
        </pc:spChg>
        <pc:picChg chg="mod">
          <ac:chgData name="Aashis Lamsal" userId="42229be4-7f54-4205-9f3c-ef7aa246a95b" providerId="ADAL" clId="{1C46279B-43B1-410A-96A7-6BE6EE707E87}" dt="2026-02-28T18:47:00.114" v="4103" actId="1076"/>
          <ac:picMkLst>
            <pc:docMk/>
            <pc:sldMk cId="1199610887" sldId="2147473778"/>
            <ac:picMk id="6" creationId="{794470BB-84B5-6AA0-48E9-91FACCCB2439}"/>
          </ac:picMkLst>
        </pc:picChg>
      </pc:sldChg>
      <pc:sldChg chg="addSp delSp modSp add mod">
        <pc:chgData name="Aashis Lamsal" userId="42229be4-7f54-4205-9f3c-ef7aa246a95b" providerId="ADAL" clId="{1C46279B-43B1-410A-96A7-6BE6EE707E87}" dt="2026-02-28T18:11:19.253" v="3728" actId="6549"/>
        <pc:sldMkLst>
          <pc:docMk/>
          <pc:sldMk cId="1256985576" sldId="2147473779"/>
        </pc:sldMkLst>
        <pc:spChg chg="mod">
          <ac:chgData name="Aashis Lamsal" userId="42229be4-7f54-4205-9f3c-ef7aa246a95b" providerId="ADAL" clId="{1C46279B-43B1-410A-96A7-6BE6EE707E87}" dt="2026-02-28T18:11:19.253" v="3728" actId="6549"/>
          <ac:spMkLst>
            <pc:docMk/>
            <pc:sldMk cId="1256985576" sldId="2147473779"/>
            <ac:spMk id="4" creationId="{FEDB8FC2-1BC3-C3C7-ED70-C190B9C3FC17}"/>
          </ac:spMkLst>
        </pc:spChg>
        <pc:picChg chg="add mod">
          <ac:chgData name="Aashis Lamsal" userId="42229be4-7f54-4205-9f3c-ef7aa246a95b" providerId="ADAL" clId="{1C46279B-43B1-410A-96A7-6BE6EE707E87}" dt="2026-02-28T01:12:59.004" v="3654" actId="14100"/>
          <ac:picMkLst>
            <pc:docMk/>
            <pc:sldMk cId="1256985576" sldId="2147473779"/>
            <ac:picMk id="12" creationId="{EC9833F9-CE9A-5FCF-1A24-ED814C598DFA}"/>
          </ac:picMkLst>
        </pc:picChg>
      </pc:sldChg>
      <pc:sldChg chg="addSp delSp modSp add mod ord">
        <pc:chgData name="Aashis Lamsal" userId="42229be4-7f54-4205-9f3c-ef7aa246a95b" providerId="ADAL" clId="{1C46279B-43B1-410A-96A7-6BE6EE707E87}" dt="2026-02-28T19:47:09.861" v="4670" actId="6549"/>
        <pc:sldMkLst>
          <pc:docMk/>
          <pc:sldMk cId="4113070125" sldId="2147473782"/>
        </pc:sldMkLst>
        <pc:spChg chg="mod">
          <ac:chgData name="Aashis Lamsal" userId="42229be4-7f54-4205-9f3c-ef7aa246a95b" providerId="ADAL" clId="{1C46279B-43B1-410A-96A7-6BE6EE707E87}" dt="2026-02-28T19:47:09.861" v="4670" actId="6549"/>
          <ac:spMkLst>
            <pc:docMk/>
            <pc:sldMk cId="4113070125" sldId="2147473782"/>
            <ac:spMk id="10" creationId="{56E358DF-0CCA-B1F6-5449-08D0DB33706A}"/>
          </ac:spMkLst>
        </pc:spChg>
        <pc:spChg chg="add mod">
          <ac:chgData name="Aashis Lamsal" userId="42229be4-7f54-4205-9f3c-ef7aa246a95b" providerId="ADAL" clId="{1C46279B-43B1-410A-96A7-6BE6EE707E87}" dt="2026-02-28T19:20:52.850" v="4555" actId="1076"/>
          <ac:spMkLst>
            <pc:docMk/>
            <pc:sldMk cId="4113070125" sldId="2147473782"/>
            <ac:spMk id="23" creationId="{48F8783F-62E2-E767-5AA8-5173B9961B69}"/>
          </ac:spMkLst>
        </pc:spChg>
        <pc:picChg chg="mod topLvl">
          <ac:chgData name="Aashis Lamsal" userId="42229be4-7f54-4205-9f3c-ef7aa246a95b" providerId="ADAL" clId="{1C46279B-43B1-410A-96A7-6BE6EE707E87}" dt="2026-02-28T19:45:48.547" v="4591" actId="1076"/>
          <ac:picMkLst>
            <pc:docMk/>
            <pc:sldMk cId="4113070125" sldId="2147473782"/>
            <ac:picMk id="7" creationId="{49085F2E-F009-573F-8526-37C523DC63B1}"/>
          </ac:picMkLst>
        </pc:picChg>
      </pc:sldChg>
      <pc:sldChg chg="addSp delSp modSp add mod modNotesTx">
        <pc:chgData name="Aashis Lamsal" userId="42229be4-7f54-4205-9f3c-ef7aa246a95b" providerId="ADAL" clId="{1C46279B-43B1-410A-96A7-6BE6EE707E87}" dt="2026-03-01T00:53:35.903" v="5650" actId="14100"/>
        <pc:sldMkLst>
          <pc:docMk/>
          <pc:sldMk cId="3631783766" sldId="2147473784"/>
        </pc:sldMkLst>
        <pc:spChg chg="mod">
          <ac:chgData name="Aashis Lamsal" userId="42229be4-7f54-4205-9f3c-ef7aa246a95b" providerId="ADAL" clId="{1C46279B-43B1-410A-96A7-6BE6EE707E87}" dt="2026-03-01T00:45:47.562" v="5557" actId="14100"/>
          <ac:spMkLst>
            <pc:docMk/>
            <pc:sldMk cId="3631783766" sldId="2147473784"/>
            <ac:spMk id="10" creationId="{A7785942-659F-0D80-DAAD-23819DC48611}"/>
          </ac:spMkLst>
        </pc:spChg>
      </pc:sldChg>
      <pc:sldChg chg="modSp add mod ord">
        <pc:chgData name="Aashis Lamsal" userId="42229be4-7f54-4205-9f3c-ef7aa246a95b" providerId="ADAL" clId="{1C46279B-43B1-410A-96A7-6BE6EE707E87}" dt="2026-03-01T17:05:48.300" v="6446" actId="1076"/>
        <pc:sldMkLst>
          <pc:docMk/>
          <pc:sldMk cId="3420099480" sldId="2147473797"/>
        </pc:sldMkLst>
        <pc:spChg chg="mod">
          <ac:chgData name="Aashis Lamsal" userId="42229be4-7f54-4205-9f3c-ef7aa246a95b" providerId="ADAL" clId="{1C46279B-43B1-410A-96A7-6BE6EE707E87}" dt="2026-03-01T17:00:23.133" v="6289" actId="20577"/>
          <ac:spMkLst>
            <pc:docMk/>
            <pc:sldMk cId="3420099480" sldId="2147473797"/>
            <ac:spMk id="2" creationId="{B05C2FFF-F6F8-6058-3B69-F99EE8F19AD0}"/>
          </ac:spMkLst>
        </pc:spChg>
        <pc:grpChg chg="mod">
          <ac:chgData name="Aashis Lamsal" userId="42229be4-7f54-4205-9f3c-ef7aa246a95b" providerId="ADAL" clId="{1C46279B-43B1-410A-96A7-6BE6EE707E87}" dt="2026-03-01T17:05:48.300" v="6446" actId="1076"/>
          <ac:grpSpMkLst>
            <pc:docMk/>
            <pc:sldMk cId="3420099480" sldId="2147473797"/>
            <ac:grpSpMk id="4" creationId="{5E5B5CD3-E6D8-0FA2-EF03-3171ED99094B}"/>
          </ac:grpSpMkLst>
        </pc:grpChg>
      </pc:sldChg>
      <pc:sldChg chg="addSp delSp modSp add mod ord">
        <pc:chgData name="Aashis Lamsal" userId="42229be4-7f54-4205-9f3c-ef7aa246a95b" providerId="ADAL" clId="{1C46279B-43B1-410A-96A7-6BE6EE707E87}" dt="2026-03-02T15:24:14.500" v="9404" actId="1076"/>
        <pc:sldMkLst>
          <pc:docMk/>
          <pc:sldMk cId="423105974" sldId="2147473798"/>
        </pc:sldMkLst>
        <pc:spChg chg="mod">
          <ac:chgData name="Aashis Lamsal" userId="42229be4-7f54-4205-9f3c-ef7aa246a95b" providerId="ADAL" clId="{1C46279B-43B1-410A-96A7-6BE6EE707E87}" dt="2026-03-02T15:19:10.856" v="9356" actId="20577"/>
          <ac:spMkLst>
            <pc:docMk/>
            <pc:sldMk cId="423105974" sldId="2147473798"/>
            <ac:spMk id="2" creationId="{61BCFBD8-1212-8FBB-C960-AACD39CE99B3}"/>
          </ac:spMkLst>
        </pc:spChg>
        <pc:picChg chg="add mod">
          <ac:chgData name="Aashis Lamsal" userId="42229be4-7f54-4205-9f3c-ef7aa246a95b" providerId="ADAL" clId="{1C46279B-43B1-410A-96A7-6BE6EE707E87}" dt="2026-03-02T15:24:14.500" v="9404" actId="1076"/>
          <ac:picMkLst>
            <pc:docMk/>
            <pc:sldMk cId="423105974" sldId="2147473798"/>
            <ac:picMk id="8" creationId="{B471C847-5319-6039-673D-D5EF29CE9A1B}"/>
          </ac:picMkLst>
        </pc:picChg>
      </pc:sldChg>
      <pc:sldChg chg="modSp add ord modNotesTx">
        <pc:chgData name="Aashis Lamsal" userId="42229be4-7f54-4205-9f3c-ef7aa246a95b" providerId="ADAL" clId="{1C46279B-43B1-410A-96A7-6BE6EE707E87}" dt="2026-03-01T21:13:30.159" v="7539"/>
        <pc:sldMkLst>
          <pc:docMk/>
          <pc:sldMk cId="3616123192" sldId="2147473803"/>
        </pc:sldMkLst>
        <pc:spChg chg="mod">
          <ac:chgData name="Aashis Lamsal" userId="42229be4-7f54-4205-9f3c-ef7aa246a95b" providerId="ADAL" clId="{1C46279B-43B1-410A-96A7-6BE6EE707E87}" dt="2026-03-01T21:13:30.159" v="7539"/>
          <ac:spMkLst>
            <pc:docMk/>
            <pc:sldMk cId="3616123192" sldId="2147473803"/>
            <ac:spMk id="3" creationId="{6A1911AB-06F6-12B3-0546-8BFD55E1E16D}"/>
          </ac:spMkLst>
        </pc:spChg>
      </pc:sldChg>
      <pc:sldChg chg="addSp delSp modSp add mod">
        <pc:chgData name="Aashis Lamsal" userId="42229be4-7f54-4205-9f3c-ef7aa246a95b" providerId="ADAL" clId="{1C46279B-43B1-410A-96A7-6BE6EE707E87}" dt="2026-03-01T22:07:59.118" v="8178" actId="20577"/>
        <pc:sldMkLst>
          <pc:docMk/>
          <pc:sldMk cId="3049302320" sldId="2147473809"/>
        </pc:sldMkLst>
        <pc:spChg chg="add mod">
          <ac:chgData name="Aashis Lamsal" userId="42229be4-7f54-4205-9f3c-ef7aa246a95b" providerId="ADAL" clId="{1C46279B-43B1-410A-96A7-6BE6EE707E87}" dt="2026-03-01T22:07:59.118" v="8178" actId="20577"/>
          <ac:spMkLst>
            <pc:docMk/>
            <pc:sldMk cId="3049302320" sldId="2147473809"/>
            <ac:spMk id="8" creationId="{DCF4D587-7B3A-521A-DC9A-728B89DC8212}"/>
          </ac:spMkLst>
        </pc:spChg>
        <pc:picChg chg="mod">
          <ac:chgData name="Aashis Lamsal" userId="42229be4-7f54-4205-9f3c-ef7aa246a95b" providerId="ADAL" clId="{1C46279B-43B1-410A-96A7-6BE6EE707E87}" dt="2026-03-01T21:54:16.230" v="7977" actId="1076"/>
          <ac:picMkLst>
            <pc:docMk/>
            <pc:sldMk cId="3049302320" sldId="2147473809"/>
            <ac:picMk id="10" creationId="{4AAF5FE5-6EF8-C8D5-CF7F-E9509EB813BB}"/>
          </ac:picMkLst>
        </pc:picChg>
      </pc:sldChg>
      <pc:sldChg chg="addSp modSp new mod">
        <pc:chgData name="Aashis Lamsal" userId="42229be4-7f54-4205-9f3c-ef7aa246a95b" providerId="ADAL" clId="{1C46279B-43B1-410A-96A7-6BE6EE707E87}" dt="2026-03-01T23:30:32.432" v="8826" actId="20577"/>
        <pc:sldMkLst>
          <pc:docMk/>
          <pc:sldMk cId="2334173545" sldId="2147473810"/>
        </pc:sldMkLst>
        <pc:spChg chg="mod">
          <ac:chgData name="Aashis Lamsal" userId="42229be4-7f54-4205-9f3c-ef7aa246a95b" providerId="ADAL" clId="{1C46279B-43B1-410A-96A7-6BE6EE707E87}" dt="2026-03-01T23:13:15.474" v="8324" actId="20577"/>
          <ac:spMkLst>
            <pc:docMk/>
            <pc:sldMk cId="2334173545" sldId="2147473810"/>
            <ac:spMk id="2" creationId="{2D344BE0-3CF4-B53C-3889-9E10CC34DD9A}"/>
          </ac:spMkLst>
        </pc:spChg>
        <pc:spChg chg="mod">
          <ac:chgData name="Aashis Lamsal" userId="42229be4-7f54-4205-9f3c-ef7aa246a95b" providerId="ADAL" clId="{1C46279B-43B1-410A-96A7-6BE6EE707E87}" dt="2026-03-01T23:30:32.432" v="8826" actId="20577"/>
          <ac:spMkLst>
            <pc:docMk/>
            <pc:sldMk cId="2334173545" sldId="2147473810"/>
            <ac:spMk id="4" creationId="{82525469-4DE1-7A45-480D-831302EAF488}"/>
          </ac:spMkLst>
        </pc:spChg>
      </pc:sldChg>
      <pc:sldChg chg="addSp modSp add mod ord">
        <pc:chgData name="Aashis Lamsal" userId="42229be4-7f54-4205-9f3c-ef7aa246a95b" providerId="ADAL" clId="{1C46279B-43B1-410A-96A7-6BE6EE707E87}" dt="2026-03-03T22:06:48.299" v="13110" actId="1076"/>
        <pc:sldMkLst>
          <pc:docMk/>
          <pc:sldMk cId="2659366170" sldId="2147473813"/>
        </pc:sldMkLst>
        <pc:spChg chg="mod">
          <ac:chgData name="Aashis Lamsal" userId="42229be4-7f54-4205-9f3c-ef7aa246a95b" providerId="ADAL" clId="{1C46279B-43B1-410A-96A7-6BE6EE707E87}" dt="2026-03-01T23:35:00.720" v="8835" actId="20577"/>
          <ac:spMkLst>
            <pc:docMk/>
            <pc:sldMk cId="2659366170" sldId="2147473813"/>
            <ac:spMk id="2" creationId="{10850468-8A89-144F-FB30-4098B7A41213}"/>
          </ac:spMkLst>
        </pc:spChg>
        <pc:spChg chg="mod">
          <ac:chgData name="Aashis Lamsal" userId="42229be4-7f54-4205-9f3c-ef7aa246a95b" providerId="ADAL" clId="{1C46279B-43B1-410A-96A7-6BE6EE707E87}" dt="2026-03-03T22:05:54.788" v="13108" actId="20577"/>
          <ac:spMkLst>
            <pc:docMk/>
            <pc:sldMk cId="2659366170" sldId="2147473813"/>
            <ac:spMk id="174" creationId="{903EB7FD-80D8-F83F-02E4-24F93037AB5E}"/>
          </ac:spMkLst>
        </pc:spChg>
        <pc:picChg chg="add mod">
          <ac:chgData name="Aashis Lamsal" userId="42229be4-7f54-4205-9f3c-ef7aa246a95b" providerId="ADAL" clId="{1C46279B-43B1-410A-96A7-6BE6EE707E87}" dt="2026-03-03T22:06:48.299" v="13110" actId="1076"/>
          <ac:picMkLst>
            <pc:docMk/>
            <pc:sldMk cId="2659366170" sldId="2147473813"/>
            <ac:picMk id="5" creationId="{780B44FA-6E88-B25C-8D25-E98AB0726AAC}"/>
          </ac:picMkLst>
        </pc:picChg>
      </pc:sldChg>
      <pc:sldChg chg="addSp modSp new mod">
        <pc:chgData name="Aashis Lamsal" userId="42229be4-7f54-4205-9f3c-ef7aa246a95b" providerId="ADAL" clId="{1C46279B-43B1-410A-96A7-6BE6EE707E87}" dt="2026-03-02T19:12:56.375" v="9975" actId="313"/>
        <pc:sldMkLst>
          <pc:docMk/>
          <pc:sldMk cId="1906272327" sldId="2147473824"/>
        </pc:sldMkLst>
        <pc:spChg chg="mod">
          <ac:chgData name="Aashis Lamsal" userId="42229be4-7f54-4205-9f3c-ef7aa246a95b" providerId="ADAL" clId="{1C46279B-43B1-410A-96A7-6BE6EE707E87}" dt="2026-03-02T19:12:56.375" v="9975" actId="313"/>
          <ac:spMkLst>
            <pc:docMk/>
            <pc:sldMk cId="1906272327" sldId="2147473824"/>
            <ac:spMk id="2" creationId="{2CCB1623-7FCE-6A32-1796-7D7279A40D02}"/>
          </ac:spMkLst>
        </pc:spChg>
        <pc:spChg chg="mod">
          <ac:chgData name="Aashis Lamsal" userId="42229be4-7f54-4205-9f3c-ef7aa246a95b" providerId="ADAL" clId="{1C46279B-43B1-410A-96A7-6BE6EE707E87}" dt="2026-03-02T19:12:36.710" v="9972" actId="14100"/>
          <ac:spMkLst>
            <pc:docMk/>
            <pc:sldMk cId="1906272327" sldId="2147473824"/>
            <ac:spMk id="4" creationId="{521AD621-F0B1-F776-8427-EDCA76F2D22D}"/>
          </ac:spMkLst>
        </pc:spChg>
        <pc:picChg chg="add mod">
          <ac:chgData name="Aashis Lamsal" userId="42229be4-7f54-4205-9f3c-ef7aa246a95b" providerId="ADAL" clId="{1C46279B-43B1-410A-96A7-6BE6EE707E87}" dt="2026-03-02T19:12:43.934" v="9973" actId="1076"/>
          <ac:picMkLst>
            <pc:docMk/>
            <pc:sldMk cId="1906272327" sldId="2147473824"/>
            <ac:picMk id="6" creationId="{988D3F70-2AFD-0DCF-6CB1-6436648E83D3}"/>
          </ac:picMkLst>
        </pc:picChg>
      </pc:sldChg>
      <pc:sldChg chg="addSp delSp modSp add mod">
        <pc:chgData name="Aashis Lamsal" userId="42229be4-7f54-4205-9f3c-ef7aa246a95b" providerId="ADAL" clId="{1C46279B-43B1-410A-96A7-6BE6EE707E87}" dt="2026-03-03T16:02:07.519" v="12854" actId="2711"/>
        <pc:sldMkLst>
          <pc:docMk/>
          <pc:sldMk cId="3682121455" sldId="2147473829"/>
        </pc:sldMkLst>
        <pc:spChg chg="mod">
          <ac:chgData name="Aashis Lamsal" userId="42229be4-7f54-4205-9f3c-ef7aa246a95b" providerId="ADAL" clId="{1C46279B-43B1-410A-96A7-6BE6EE707E87}" dt="2026-03-03T16:02:07.519" v="12854" actId="2711"/>
          <ac:spMkLst>
            <pc:docMk/>
            <pc:sldMk cId="3682121455" sldId="2147473829"/>
            <ac:spMk id="4" creationId="{F29E8772-A6A6-060E-F10E-5A64CCF9A07A}"/>
          </ac:spMkLst>
        </pc:spChg>
      </pc:sldChg>
      <pc:sldChg chg="modSp add mod">
        <pc:chgData name="Aashis Lamsal" userId="42229be4-7f54-4205-9f3c-ef7aa246a95b" providerId="ADAL" clId="{1C46279B-43B1-410A-96A7-6BE6EE707E87}" dt="2026-03-03T14:52:55.066" v="12462" actId="20577"/>
        <pc:sldMkLst>
          <pc:docMk/>
          <pc:sldMk cId="1874149365" sldId="2147473832"/>
        </pc:sldMkLst>
        <pc:spChg chg="mod">
          <ac:chgData name="Aashis Lamsal" userId="42229be4-7f54-4205-9f3c-ef7aa246a95b" providerId="ADAL" clId="{1C46279B-43B1-410A-96A7-6BE6EE707E87}" dt="2026-03-02T20:28:09.267" v="10567" actId="20577"/>
          <ac:spMkLst>
            <pc:docMk/>
            <pc:sldMk cId="1874149365" sldId="2147473832"/>
            <ac:spMk id="2" creationId="{05D8D96A-B9CA-6887-CB97-27F9FBC8B7BD}"/>
          </ac:spMkLst>
        </pc:spChg>
        <pc:spChg chg="mod">
          <ac:chgData name="Aashis Lamsal" userId="42229be4-7f54-4205-9f3c-ef7aa246a95b" providerId="ADAL" clId="{1C46279B-43B1-410A-96A7-6BE6EE707E87}" dt="2026-03-02T23:18:00.792" v="11348" actId="20577"/>
          <ac:spMkLst>
            <pc:docMk/>
            <pc:sldMk cId="1874149365" sldId="2147473832"/>
            <ac:spMk id="4" creationId="{E10BF933-12A4-FF09-0EE9-28769C6A1943}"/>
          </ac:spMkLst>
        </pc:spChg>
      </pc:sldChg>
      <pc:sldChg chg="addSp modSp mod ord">
        <pc:chgData name="Aashis Lamsal" userId="42229be4-7f54-4205-9f3c-ef7aa246a95b" providerId="ADAL" clId="{1C46279B-43B1-410A-96A7-6BE6EE707E87}" dt="2026-03-09T16:41:59.966" v="14042"/>
        <pc:sldMkLst>
          <pc:docMk/>
          <pc:sldMk cId="566905406" sldId="2147473851"/>
        </pc:sldMkLst>
        <pc:spChg chg="mod">
          <ac:chgData name="Aashis Lamsal" userId="42229be4-7f54-4205-9f3c-ef7aa246a95b" providerId="ADAL" clId="{1C46279B-43B1-410A-96A7-6BE6EE707E87}" dt="2026-03-09T16:30:48.479" v="13628" actId="20577"/>
          <ac:spMkLst>
            <pc:docMk/>
            <pc:sldMk cId="566905406" sldId="2147473851"/>
            <ac:spMk id="2" creationId="{1F3DFFDA-40B6-13E6-5EB3-33E0F8F9D7E4}"/>
          </ac:spMkLst>
        </pc:spChg>
        <pc:spChg chg="mod">
          <ac:chgData name="Aashis Lamsal" userId="42229be4-7f54-4205-9f3c-ef7aa246a95b" providerId="ADAL" clId="{1C46279B-43B1-410A-96A7-6BE6EE707E87}" dt="2026-03-09T16:30:55.444" v="13629"/>
          <ac:spMkLst>
            <pc:docMk/>
            <pc:sldMk cId="566905406" sldId="2147473851"/>
            <ac:spMk id="5" creationId="{6AD1A64F-16F4-5D4E-9B62-89B71E739103}"/>
          </ac:spMkLst>
        </pc:spChg>
        <pc:spChg chg="mod">
          <ac:chgData name="Aashis Lamsal" userId="42229be4-7f54-4205-9f3c-ef7aa246a95b" providerId="ADAL" clId="{1C46279B-43B1-410A-96A7-6BE6EE707E87}" dt="2026-03-09T16:41:17.303" v="14039" actId="207"/>
          <ac:spMkLst>
            <pc:docMk/>
            <pc:sldMk cId="566905406" sldId="2147473851"/>
            <ac:spMk id="6" creationId="{E7AD31A6-1FDF-C293-7865-C5AE44567DDB}"/>
          </ac:spMkLst>
        </pc:spChg>
        <pc:spChg chg="mod">
          <ac:chgData name="Aashis Lamsal" userId="42229be4-7f54-4205-9f3c-ef7aa246a95b" providerId="ADAL" clId="{1C46279B-43B1-410A-96A7-6BE6EE707E87}" dt="2026-03-09T16:31:01.017" v="13636" actId="20577"/>
          <ac:spMkLst>
            <pc:docMk/>
            <pc:sldMk cId="566905406" sldId="2147473851"/>
            <ac:spMk id="7" creationId="{16327D89-2F5F-15CD-CCEB-212D217C0968}"/>
          </ac:spMkLst>
        </pc:spChg>
        <pc:spChg chg="add mod">
          <ac:chgData name="Aashis Lamsal" userId="42229be4-7f54-4205-9f3c-ef7aa246a95b" providerId="ADAL" clId="{1C46279B-43B1-410A-96A7-6BE6EE707E87}" dt="2026-03-09T16:40:56.963" v="14035" actId="14100"/>
          <ac:spMkLst>
            <pc:docMk/>
            <pc:sldMk cId="566905406" sldId="2147473851"/>
            <ac:spMk id="8" creationId="{F175C0DA-871E-8017-D9BE-0471CA63FEC3}"/>
          </ac:spMkLst>
        </pc:spChg>
        <pc:grpChg chg="add mod">
          <ac:chgData name="Aashis Lamsal" userId="42229be4-7f54-4205-9f3c-ef7aa246a95b" providerId="ADAL" clId="{1C46279B-43B1-410A-96A7-6BE6EE707E87}" dt="2026-03-09T16:30:55.444" v="13629"/>
          <ac:grpSpMkLst>
            <pc:docMk/>
            <pc:sldMk cId="566905406" sldId="2147473851"/>
            <ac:grpSpMk id="3" creationId="{4B56049C-E5FB-75E4-BF92-EC5437771350}"/>
          </ac:grpSpMkLst>
        </pc:grpChg>
      </pc:sldChg>
      <pc:sldChg chg="del">
        <pc:chgData name="Aashis Lamsal" userId="42229be4-7f54-4205-9f3c-ef7aa246a95b" providerId="ADAL" clId="{1C46279B-43B1-410A-96A7-6BE6EE707E87}" dt="2026-03-09T16:41:50.816" v="14040" actId="2696"/>
        <pc:sldMkLst>
          <pc:docMk/>
          <pc:sldMk cId="500887890" sldId="2147473852"/>
        </pc:sldMkLst>
      </pc:sldChg>
      <pc:sldChg chg="addSp delSp modSp mod">
        <pc:chgData name="Aashis Lamsal" userId="42229be4-7f54-4205-9f3c-ef7aa246a95b" providerId="ADAL" clId="{1C46279B-43B1-410A-96A7-6BE6EE707E87}" dt="2026-03-09T16:15:30.517" v="13402" actId="20577"/>
        <pc:sldMkLst>
          <pc:docMk/>
          <pc:sldMk cId="3906757484" sldId="2147473855"/>
        </pc:sldMkLst>
        <pc:spChg chg="mod">
          <ac:chgData name="Aashis Lamsal" userId="42229be4-7f54-4205-9f3c-ef7aa246a95b" providerId="ADAL" clId="{1C46279B-43B1-410A-96A7-6BE6EE707E87}" dt="2026-03-09T16:12:01.567" v="13392" actId="20577"/>
          <ac:spMkLst>
            <pc:docMk/>
            <pc:sldMk cId="3906757484" sldId="2147473855"/>
            <ac:spMk id="6" creationId="{61980A0F-5B74-D34D-2476-D0CA36232061}"/>
          </ac:spMkLst>
        </pc:spChg>
        <pc:spChg chg="add del">
          <ac:chgData name="Aashis Lamsal" userId="42229be4-7f54-4205-9f3c-ef7aa246a95b" providerId="ADAL" clId="{1C46279B-43B1-410A-96A7-6BE6EE707E87}" dt="2026-03-09T16:05:26.617" v="13317" actId="478"/>
          <ac:spMkLst>
            <pc:docMk/>
            <pc:sldMk cId="3906757484" sldId="2147473855"/>
            <ac:spMk id="7" creationId="{2004B398-D969-268E-1231-2027E1877049}"/>
          </ac:spMkLst>
        </pc:spChg>
        <pc:spChg chg="mod">
          <ac:chgData name="Aashis Lamsal" userId="42229be4-7f54-4205-9f3c-ef7aa246a95b" providerId="ADAL" clId="{1C46279B-43B1-410A-96A7-6BE6EE707E87}" dt="2026-03-09T16:15:26.520" v="13400"/>
          <ac:spMkLst>
            <pc:docMk/>
            <pc:sldMk cId="3906757484" sldId="2147473855"/>
            <ac:spMk id="11" creationId="{53CE1140-2EBC-0F1D-EA5F-CDE3D1340F79}"/>
          </ac:spMkLst>
        </pc:spChg>
        <pc:spChg chg="mod">
          <ac:chgData name="Aashis Lamsal" userId="42229be4-7f54-4205-9f3c-ef7aa246a95b" providerId="ADAL" clId="{1C46279B-43B1-410A-96A7-6BE6EE707E87}" dt="2026-03-09T16:15:30.517" v="13402" actId="20577"/>
          <ac:spMkLst>
            <pc:docMk/>
            <pc:sldMk cId="3906757484" sldId="2147473855"/>
            <ac:spMk id="12" creationId="{9E17CEBE-0D24-4988-8645-ED97A8A50A66}"/>
          </ac:spMkLst>
        </pc:spChg>
        <pc:grpChg chg="add mod">
          <ac:chgData name="Aashis Lamsal" userId="42229be4-7f54-4205-9f3c-ef7aa246a95b" providerId="ADAL" clId="{1C46279B-43B1-410A-96A7-6BE6EE707E87}" dt="2026-03-09T16:15:26.520" v="13400"/>
          <ac:grpSpMkLst>
            <pc:docMk/>
            <pc:sldMk cId="3906757484" sldId="2147473855"/>
            <ac:grpSpMk id="10" creationId="{493012F2-0F0C-8A4E-3898-5F01DFD55D7F}"/>
          </ac:grpSpMkLst>
        </pc:grpChg>
        <pc:picChg chg="add del mod">
          <ac:chgData name="Aashis Lamsal" userId="42229be4-7f54-4205-9f3c-ef7aa246a95b" providerId="ADAL" clId="{1C46279B-43B1-410A-96A7-6BE6EE707E87}" dt="2026-03-09T16:11:05.308" v="13374" actId="478"/>
          <ac:picMkLst>
            <pc:docMk/>
            <pc:sldMk cId="3906757484" sldId="2147473855"/>
            <ac:picMk id="5" creationId="{D16FBAD5-AC1F-F465-186C-55B5FABD3628}"/>
          </ac:picMkLst>
        </pc:picChg>
        <pc:picChg chg="add mod">
          <ac:chgData name="Aashis Lamsal" userId="42229be4-7f54-4205-9f3c-ef7aa246a95b" providerId="ADAL" clId="{1C46279B-43B1-410A-96A7-6BE6EE707E87}" dt="2026-03-09T16:12:55.686" v="13395" actId="1076"/>
          <ac:picMkLst>
            <pc:docMk/>
            <pc:sldMk cId="3906757484" sldId="2147473855"/>
            <ac:picMk id="9" creationId="{73657310-1D49-EDFA-F8DB-8295718B0578}"/>
          </ac:picMkLst>
        </pc:picChg>
      </pc:sldChg>
      <pc:sldChg chg="addSp delSp modSp add mod">
        <pc:chgData name="Aashis Lamsal" userId="42229be4-7f54-4205-9f3c-ef7aa246a95b" providerId="ADAL" clId="{1C46279B-43B1-410A-96A7-6BE6EE707E87}" dt="2026-03-09T15:39:26.473" v="13310" actId="1076"/>
        <pc:sldMkLst>
          <pc:docMk/>
          <pc:sldMk cId="1989337955" sldId="2147473857"/>
        </pc:sldMkLst>
        <pc:spChg chg="mod">
          <ac:chgData name="Aashis Lamsal" userId="42229be4-7f54-4205-9f3c-ef7aa246a95b" providerId="ADAL" clId="{1C46279B-43B1-410A-96A7-6BE6EE707E87}" dt="2026-03-09T15:20:28.648" v="13203" actId="20577"/>
          <ac:spMkLst>
            <pc:docMk/>
            <pc:sldMk cId="1989337955" sldId="2147473857"/>
            <ac:spMk id="4" creationId="{1916788B-2E07-B118-1629-CB47B2AE63B5}"/>
          </ac:spMkLst>
        </pc:spChg>
        <pc:spChg chg="del">
          <ac:chgData name="Aashis Lamsal" userId="42229be4-7f54-4205-9f3c-ef7aa246a95b" providerId="ADAL" clId="{1C46279B-43B1-410A-96A7-6BE6EE707E87}" dt="2026-03-09T15:10:14.764" v="13144" actId="478"/>
          <ac:spMkLst>
            <pc:docMk/>
            <pc:sldMk cId="1989337955" sldId="2147473857"/>
            <ac:spMk id="6" creationId="{EDC6D148-902E-FF5B-4815-3951303B1FC6}"/>
          </ac:spMkLst>
        </pc:spChg>
        <pc:spChg chg="add del mod">
          <ac:chgData name="Aashis Lamsal" userId="42229be4-7f54-4205-9f3c-ef7aa246a95b" providerId="ADAL" clId="{1C46279B-43B1-410A-96A7-6BE6EE707E87}" dt="2026-03-09T15:10:18.563" v="13145" actId="478"/>
          <ac:spMkLst>
            <pc:docMk/>
            <pc:sldMk cId="1989337955" sldId="2147473857"/>
            <ac:spMk id="7" creationId="{E247CE87-894F-04C3-F38E-FC6921231E1F}"/>
          </ac:spMkLst>
        </pc:spChg>
        <pc:spChg chg="add mod">
          <ac:chgData name="Aashis Lamsal" userId="42229be4-7f54-4205-9f3c-ef7aa246a95b" providerId="ADAL" clId="{1C46279B-43B1-410A-96A7-6BE6EE707E87}" dt="2026-03-09T15:39:01.432" v="13308" actId="14100"/>
          <ac:spMkLst>
            <pc:docMk/>
            <pc:sldMk cId="1989337955" sldId="2147473857"/>
            <ac:spMk id="8" creationId="{A9E1DA9E-5A86-E1B0-BE7C-BA8F05C33F31}"/>
          </ac:spMkLst>
        </pc:spChg>
        <pc:picChg chg="del">
          <ac:chgData name="Aashis Lamsal" userId="42229be4-7f54-4205-9f3c-ef7aa246a95b" providerId="ADAL" clId="{1C46279B-43B1-410A-96A7-6BE6EE707E87}" dt="2026-03-09T14:58:21.191" v="13143" actId="478"/>
          <ac:picMkLst>
            <pc:docMk/>
            <pc:sldMk cId="1989337955" sldId="2147473857"/>
            <ac:picMk id="5" creationId="{9B905893-D61E-187E-C88F-4400A8B28F28}"/>
          </ac:picMkLst>
        </pc:picChg>
        <pc:picChg chg="add del mod">
          <ac:chgData name="Aashis Lamsal" userId="42229be4-7f54-4205-9f3c-ef7aa246a95b" providerId="ADAL" clId="{1C46279B-43B1-410A-96A7-6BE6EE707E87}" dt="2026-03-09T15:15:35.638" v="13157" actId="478"/>
          <ac:picMkLst>
            <pc:docMk/>
            <pc:sldMk cId="1989337955" sldId="2147473857"/>
            <ac:picMk id="3074" creationId="{1DC9F1BB-B4B5-1FF3-2029-C88290A92DA1}"/>
          </ac:picMkLst>
        </pc:picChg>
        <pc:picChg chg="add mod">
          <ac:chgData name="Aashis Lamsal" userId="42229be4-7f54-4205-9f3c-ef7aa246a95b" providerId="ADAL" clId="{1C46279B-43B1-410A-96A7-6BE6EE707E87}" dt="2026-03-09T15:39:26.473" v="13310" actId="1076"/>
          <ac:picMkLst>
            <pc:docMk/>
            <pc:sldMk cId="1989337955" sldId="2147473857"/>
            <ac:picMk id="3076" creationId="{F95D0CA3-166D-9131-853B-59BAC4C7C7DD}"/>
          </ac:picMkLst>
        </pc:picChg>
        <pc:picChg chg="add mod">
          <ac:chgData name="Aashis Lamsal" userId="42229be4-7f54-4205-9f3c-ef7aa246a95b" providerId="ADAL" clId="{1C46279B-43B1-410A-96A7-6BE6EE707E87}" dt="2026-03-09T15:19:12.406" v="13175" actId="1076"/>
          <ac:picMkLst>
            <pc:docMk/>
            <pc:sldMk cId="1989337955" sldId="2147473857"/>
            <ac:picMk id="3078" creationId="{4CBA15F7-BA24-C7E6-179E-EA5626FDDF08}"/>
          </ac:picMkLst>
        </pc:picChg>
        <pc:picChg chg="add mod">
          <ac:chgData name="Aashis Lamsal" userId="42229be4-7f54-4205-9f3c-ef7aa246a95b" providerId="ADAL" clId="{1C46279B-43B1-410A-96A7-6BE6EE707E87}" dt="2026-03-09T15:19:15.551" v="13176" actId="1076"/>
          <ac:picMkLst>
            <pc:docMk/>
            <pc:sldMk cId="1989337955" sldId="2147473857"/>
            <ac:picMk id="3080" creationId="{BE898482-54B6-F419-906F-E3E43C803DBF}"/>
          </ac:picMkLst>
        </pc:picChg>
      </pc:sldChg>
      <pc:sldChg chg="modSp add mod ord">
        <pc:chgData name="Aashis Lamsal" userId="42229be4-7f54-4205-9f3c-ef7aa246a95b" providerId="ADAL" clId="{1C46279B-43B1-410A-96A7-6BE6EE707E87}" dt="2026-03-09T16:26:28.773" v="13561"/>
        <pc:sldMkLst>
          <pc:docMk/>
          <pc:sldMk cId="2638545525" sldId="2147473858"/>
        </pc:sldMkLst>
        <pc:spChg chg="mod">
          <ac:chgData name="Aashis Lamsal" userId="42229be4-7f54-4205-9f3c-ef7aa246a95b" providerId="ADAL" clId="{1C46279B-43B1-410A-96A7-6BE6EE707E87}" dt="2026-03-09T16:26:22.592" v="13559" actId="20577"/>
          <ac:spMkLst>
            <pc:docMk/>
            <pc:sldMk cId="2638545525" sldId="2147473858"/>
            <ac:spMk id="2" creationId="{CD014ADA-011B-3BE9-02E1-10CE4A760464}"/>
          </ac:spMkLst>
        </pc:spChg>
      </pc:sldChg>
      <pc:sldChg chg="modSp add mod ord">
        <pc:chgData name="Aashis Lamsal" userId="42229be4-7f54-4205-9f3c-ef7aa246a95b" providerId="ADAL" clId="{1C46279B-43B1-410A-96A7-6BE6EE707E87}" dt="2026-03-09T16:48:43.844" v="14199" actId="20577"/>
        <pc:sldMkLst>
          <pc:docMk/>
          <pc:sldMk cId="4207011972" sldId="2147473859"/>
        </pc:sldMkLst>
        <pc:spChg chg="mod">
          <ac:chgData name="Aashis Lamsal" userId="42229be4-7f54-4205-9f3c-ef7aa246a95b" providerId="ADAL" clId="{1C46279B-43B1-410A-96A7-6BE6EE707E87}" dt="2026-03-09T16:48:43.844" v="14199" actId="20577"/>
          <ac:spMkLst>
            <pc:docMk/>
            <pc:sldMk cId="4207011972" sldId="2147473859"/>
            <ac:spMk id="3" creationId="{3EDDAC50-E3B1-23C4-C7FB-07DEA6C1F349}"/>
          </ac:spMkLst>
        </pc:spChg>
      </pc:sldChg>
      <pc:sldChg chg="delSp modSp new mod ord">
        <pc:chgData name="Aashis Lamsal" userId="42229be4-7f54-4205-9f3c-ef7aa246a95b" providerId="ADAL" clId="{1C46279B-43B1-410A-96A7-6BE6EE707E87}" dt="2026-03-09T16:49:39.030" v="14209" actId="478"/>
        <pc:sldMkLst>
          <pc:docMk/>
          <pc:sldMk cId="611735198" sldId="2147473860"/>
        </pc:sldMkLst>
        <pc:spChg chg="mod">
          <ac:chgData name="Aashis Lamsal" userId="42229be4-7f54-4205-9f3c-ef7aa246a95b" providerId="ADAL" clId="{1C46279B-43B1-410A-96A7-6BE6EE707E87}" dt="2026-03-09T16:49:25.240" v="14207"/>
          <ac:spMkLst>
            <pc:docMk/>
            <pc:sldMk cId="611735198" sldId="2147473860"/>
            <ac:spMk id="2" creationId="{1F9DFBE2-5942-00E8-9AA8-253892312387}"/>
          </ac:spMkLst>
        </pc:spChg>
        <pc:spChg chg="del">
          <ac:chgData name="Aashis Lamsal" userId="42229be4-7f54-4205-9f3c-ef7aa246a95b" providerId="ADAL" clId="{1C46279B-43B1-410A-96A7-6BE6EE707E87}" dt="2026-03-09T16:49:39.030" v="14209" actId="478"/>
          <ac:spMkLst>
            <pc:docMk/>
            <pc:sldMk cId="611735198" sldId="2147473860"/>
            <ac:spMk id="3" creationId="{92098001-F2E2-688E-4B73-A29FECFB0102}"/>
          </ac:spMkLst>
        </pc:spChg>
        <pc:spChg chg="mod">
          <ac:chgData name="Aashis Lamsal" userId="42229be4-7f54-4205-9f3c-ef7aa246a95b" providerId="ADAL" clId="{1C46279B-43B1-410A-96A7-6BE6EE707E87}" dt="2026-03-09T16:49:33.440" v="14208"/>
          <ac:spMkLst>
            <pc:docMk/>
            <pc:sldMk cId="611735198" sldId="2147473860"/>
            <ac:spMk id="4" creationId="{666A59E8-8DAD-8B49-77A7-FA8FD2C47051}"/>
          </ac:spMkLst>
        </pc:spChg>
      </pc:sldChg>
      <pc:sldChg chg="new del">
        <pc:chgData name="Aashis Lamsal" userId="42229be4-7f54-4205-9f3c-ef7aa246a95b" providerId="ADAL" clId="{1C46279B-43B1-410A-96A7-6BE6EE707E87}" dt="2026-03-09T16:49:00.166" v="14203" actId="2696"/>
        <pc:sldMkLst>
          <pc:docMk/>
          <pc:sldMk cId="3629732057" sldId="2147473860"/>
        </pc:sldMkLst>
      </pc:sldChg>
      <pc:sldChg chg="add del">
        <pc:chgData name="Aashis Lamsal" userId="42229be4-7f54-4205-9f3c-ef7aa246a95b" providerId="ADAL" clId="{1C46279B-43B1-410A-96A7-6BE6EE707E87}" dt="2026-03-09T16:48:51.924" v="14201" actId="2696"/>
        <pc:sldMkLst>
          <pc:docMk/>
          <pc:sldMk cId="4187354033" sldId="2147473860"/>
        </pc:sldMkLst>
      </pc:sldChg>
      <pc:sldChg chg="delSp modSp new mod">
        <pc:chgData name="Aashis Lamsal" userId="42229be4-7f54-4205-9f3c-ef7aa246a95b" providerId="ADAL" clId="{1C46279B-43B1-410A-96A7-6BE6EE707E87}" dt="2026-03-09T16:50:09.112" v="14213"/>
        <pc:sldMkLst>
          <pc:docMk/>
          <pc:sldMk cId="2644442801" sldId="2147473861"/>
        </pc:sldMkLst>
        <pc:spChg chg="mod">
          <ac:chgData name="Aashis Lamsal" userId="42229be4-7f54-4205-9f3c-ef7aa246a95b" providerId="ADAL" clId="{1C46279B-43B1-410A-96A7-6BE6EE707E87}" dt="2026-03-09T16:49:57.201" v="14211"/>
          <ac:spMkLst>
            <pc:docMk/>
            <pc:sldMk cId="2644442801" sldId="2147473861"/>
            <ac:spMk id="2" creationId="{E0BE0E06-A333-9B70-02CB-D1AAB1260910}"/>
          </ac:spMkLst>
        </pc:spChg>
        <pc:spChg chg="del">
          <ac:chgData name="Aashis Lamsal" userId="42229be4-7f54-4205-9f3c-ef7aa246a95b" providerId="ADAL" clId="{1C46279B-43B1-410A-96A7-6BE6EE707E87}" dt="2026-03-09T16:50:01.758" v="14212" actId="478"/>
          <ac:spMkLst>
            <pc:docMk/>
            <pc:sldMk cId="2644442801" sldId="2147473861"/>
            <ac:spMk id="3" creationId="{EB00F0F5-230A-238B-6257-7BED6F6DCD1D}"/>
          </ac:spMkLst>
        </pc:spChg>
        <pc:spChg chg="mod">
          <ac:chgData name="Aashis Lamsal" userId="42229be4-7f54-4205-9f3c-ef7aa246a95b" providerId="ADAL" clId="{1C46279B-43B1-410A-96A7-6BE6EE707E87}" dt="2026-03-09T16:50:09.112" v="14213"/>
          <ac:spMkLst>
            <pc:docMk/>
            <pc:sldMk cId="2644442801" sldId="2147473861"/>
            <ac:spMk id="4" creationId="{BCB49DB1-4D94-143E-DA3A-3506EF16CCEF}"/>
          </ac:spMkLst>
        </pc:spChg>
      </pc:sldChg>
      <pc:sldChg chg="addSp delSp modSp new mod">
        <pc:chgData name="Aashis Lamsal" userId="42229be4-7f54-4205-9f3c-ef7aa246a95b" providerId="ADAL" clId="{1C46279B-43B1-410A-96A7-6BE6EE707E87}" dt="2026-03-09T17:26:37.811" v="14314" actId="14100"/>
        <pc:sldMkLst>
          <pc:docMk/>
          <pc:sldMk cId="1222731195" sldId="2147473862"/>
        </pc:sldMkLst>
        <pc:spChg chg="mod">
          <ac:chgData name="Aashis Lamsal" userId="42229be4-7f54-4205-9f3c-ef7aa246a95b" providerId="ADAL" clId="{1C46279B-43B1-410A-96A7-6BE6EE707E87}" dt="2026-03-09T16:50:36.193" v="14215"/>
          <ac:spMkLst>
            <pc:docMk/>
            <pc:sldMk cId="1222731195" sldId="2147473862"/>
            <ac:spMk id="2" creationId="{866F7156-3C88-0C3F-5B5A-37201FFE398C}"/>
          </ac:spMkLst>
        </pc:spChg>
        <pc:spChg chg="del">
          <ac:chgData name="Aashis Lamsal" userId="42229be4-7f54-4205-9f3c-ef7aa246a95b" providerId="ADAL" clId="{1C46279B-43B1-410A-96A7-6BE6EE707E87}" dt="2026-03-09T16:50:39.872" v="14216" actId="478"/>
          <ac:spMkLst>
            <pc:docMk/>
            <pc:sldMk cId="1222731195" sldId="2147473862"/>
            <ac:spMk id="3" creationId="{8813D85A-BCC0-710E-56BE-0E3A84D9EF53}"/>
          </ac:spMkLst>
        </pc:spChg>
        <pc:spChg chg="mod">
          <ac:chgData name="Aashis Lamsal" userId="42229be4-7f54-4205-9f3c-ef7aa246a95b" providerId="ADAL" clId="{1C46279B-43B1-410A-96A7-6BE6EE707E87}" dt="2026-03-09T17:26:37.811" v="14314" actId="14100"/>
          <ac:spMkLst>
            <pc:docMk/>
            <pc:sldMk cId="1222731195" sldId="2147473862"/>
            <ac:spMk id="4" creationId="{52ACCD31-6B42-0340-795C-7F46EC673F3D}"/>
          </ac:spMkLst>
        </pc:spChg>
        <pc:spChg chg="add del">
          <ac:chgData name="Aashis Lamsal" userId="42229be4-7f54-4205-9f3c-ef7aa246a95b" providerId="ADAL" clId="{1C46279B-43B1-410A-96A7-6BE6EE707E87}" dt="2026-03-09T17:26:19.442" v="14310" actId="478"/>
          <ac:spMkLst>
            <pc:docMk/>
            <pc:sldMk cId="1222731195" sldId="2147473862"/>
            <ac:spMk id="6" creationId="{C8AEE788-5336-E6E8-D27C-02E8FC8DF4BD}"/>
          </ac:spMkLst>
        </pc:spChg>
        <pc:picChg chg="add mod">
          <ac:chgData name="Aashis Lamsal" userId="42229be4-7f54-4205-9f3c-ef7aa246a95b" providerId="ADAL" clId="{1C46279B-43B1-410A-96A7-6BE6EE707E87}" dt="2026-03-09T17:26:32.946" v="14313" actId="1076"/>
          <ac:picMkLst>
            <pc:docMk/>
            <pc:sldMk cId="1222731195" sldId="2147473862"/>
            <ac:picMk id="8" creationId="{DA3C0528-BCDE-3F58-C1D5-2C5ACA35F684}"/>
          </ac:picMkLst>
        </pc:picChg>
      </pc:sldChg>
      <pc:sldMasterChg chg="delSldLayout">
        <pc:chgData name="Aashis Lamsal" userId="42229be4-7f54-4205-9f3c-ef7aa246a95b" providerId="ADAL" clId="{1C46279B-43B1-410A-96A7-6BE6EE707E87}" dt="2026-03-02T22:39:57.990" v="10859" actId="2696"/>
        <pc:sldMasterMkLst>
          <pc:docMk/>
          <pc:sldMasterMk cId="0" sldId="2147486799"/>
        </pc:sldMasterMkLst>
      </pc:sldMasterChg>
    </pc:docChg>
  </pc:docChgLst>
  <pc:docChgLst>
    <pc:chgData name="Aashis Lamsal" userId="42229be4-7f54-4205-9f3c-ef7aa246a95b" providerId="ADAL" clId="{534E73CB-45D8-45EE-9EAF-A21D52CC4E63}"/>
    <pc:docChg chg="undo custSel addSld delSld modSld sldOrd">
      <pc:chgData name="Aashis Lamsal" userId="42229be4-7f54-4205-9f3c-ef7aa246a95b" providerId="ADAL" clId="{534E73CB-45D8-45EE-9EAF-A21D52CC4E63}" dt="2026-03-04T21:16:44.125" v="1081" actId="47"/>
      <pc:docMkLst>
        <pc:docMk/>
      </pc:docMkLst>
      <pc:sldChg chg="modSp mod">
        <pc:chgData name="Aashis Lamsal" userId="42229be4-7f54-4205-9f3c-ef7aa246a95b" providerId="ADAL" clId="{534E73CB-45D8-45EE-9EAF-A21D52CC4E63}" dt="2026-03-04T21:05:08.833" v="1067" actId="6549"/>
        <pc:sldMkLst>
          <pc:docMk/>
          <pc:sldMk cId="884725597" sldId="724"/>
        </pc:sldMkLst>
        <pc:spChg chg="mod">
          <ac:chgData name="Aashis Lamsal" userId="42229be4-7f54-4205-9f3c-ef7aa246a95b" providerId="ADAL" clId="{534E73CB-45D8-45EE-9EAF-A21D52CC4E63}" dt="2026-03-04T21:05:08.833" v="1067" actId="6549"/>
          <ac:spMkLst>
            <pc:docMk/>
            <pc:sldMk cId="884725597" sldId="724"/>
            <ac:spMk id="10" creationId="{403278FD-0D93-B79F-D4BA-242A191E9C76}"/>
          </ac:spMkLst>
        </pc:spChg>
      </pc:sldChg>
      <pc:sldChg chg="delSp modSp mod">
        <pc:chgData name="Aashis Lamsal" userId="42229be4-7f54-4205-9f3c-ef7aa246a95b" providerId="ADAL" clId="{534E73CB-45D8-45EE-9EAF-A21D52CC4E63}" dt="2026-03-04T21:15:39.721" v="1080" actId="20577"/>
        <pc:sldMkLst>
          <pc:docMk/>
          <pc:sldMk cId="2025612673" sldId="844"/>
        </pc:sldMkLst>
        <pc:spChg chg="mod">
          <ac:chgData name="Aashis Lamsal" userId="42229be4-7f54-4205-9f3c-ef7aa246a95b" providerId="ADAL" clId="{534E73CB-45D8-45EE-9EAF-A21D52CC4E63}" dt="2026-03-04T21:15:39.721" v="1080" actId="20577"/>
          <ac:spMkLst>
            <pc:docMk/>
            <pc:sldMk cId="2025612673" sldId="844"/>
            <ac:spMk id="6" creationId="{6C9AC249-CECA-041F-F9D4-56F0359501DC}"/>
          </ac:spMkLst>
        </pc:spChg>
      </pc:sldChg>
      <pc:sldChg chg="modSp mod">
        <pc:chgData name="Aashis Lamsal" userId="42229be4-7f54-4205-9f3c-ef7aa246a95b" providerId="ADAL" clId="{534E73CB-45D8-45EE-9EAF-A21D52CC4E63}" dt="2026-03-04T19:21:01.250" v="815" actId="6549"/>
        <pc:sldMkLst>
          <pc:docMk/>
          <pc:sldMk cId="4240762727" sldId="2147473745"/>
        </pc:sldMkLst>
        <pc:spChg chg="mod">
          <ac:chgData name="Aashis Lamsal" userId="42229be4-7f54-4205-9f3c-ef7aa246a95b" providerId="ADAL" clId="{534E73CB-45D8-45EE-9EAF-A21D52CC4E63}" dt="2026-03-04T19:19:26.173" v="802"/>
          <ac:spMkLst>
            <pc:docMk/>
            <pc:sldMk cId="4240762727" sldId="2147473745"/>
            <ac:spMk id="2" creationId="{8340DE05-2DFB-C12A-1A7C-5A279464FD7A}"/>
          </ac:spMkLst>
        </pc:spChg>
        <pc:spChg chg="mod">
          <ac:chgData name="Aashis Lamsal" userId="42229be4-7f54-4205-9f3c-ef7aa246a95b" providerId="ADAL" clId="{534E73CB-45D8-45EE-9EAF-A21D52CC4E63}" dt="2026-03-04T19:21:01.250" v="815" actId="6549"/>
          <ac:spMkLst>
            <pc:docMk/>
            <pc:sldMk cId="4240762727" sldId="2147473745"/>
            <ac:spMk id="6" creationId="{116FCE9A-6135-9B9F-7086-DE0F8EBBAE3F}"/>
          </ac:spMkLst>
        </pc:spChg>
      </pc:sldChg>
      <pc:sldChg chg="ord">
        <pc:chgData name="Aashis Lamsal" userId="42229be4-7f54-4205-9f3c-ef7aa246a95b" providerId="ADAL" clId="{534E73CB-45D8-45EE-9EAF-A21D52CC4E63}" dt="2026-03-04T17:14:13.997" v="23"/>
        <pc:sldMkLst>
          <pc:docMk/>
          <pc:sldMk cId="578195169" sldId="2147473761"/>
        </pc:sldMkLst>
      </pc:sldChg>
      <pc:sldChg chg="modSp mod">
        <pc:chgData name="Aashis Lamsal" userId="42229be4-7f54-4205-9f3c-ef7aa246a95b" providerId="ADAL" clId="{534E73CB-45D8-45EE-9EAF-A21D52CC4E63}" dt="2026-03-04T17:50:04.174" v="168" actId="5793"/>
        <pc:sldMkLst>
          <pc:docMk/>
          <pc:sldMk cId="3394392576" sldId="2147473762"/>
        </pc:sldMkLst>
        <pc:spChg chg="mod">
          <ac:chgData name="Aashis Lamsal" userId="42229be4-7f54-4205-9f3c-ef7aa246a95b" providerId="ADAL" clId="{534E73CB-45D8-45EE-9EAF-A21D52CC4E63}" dt="2026-03-04T17:50:04.174" v="168" actId="5793"/>
          <ac:spMkLst>
            <pc:docMk/>
            <pc:sldMk cId="3394392576" sldId="2147473762"/>
            <ac:spMk id="4" creationId="{41CB46A0-3801-2EC9-C7AF-9C3F0DCF3477}"/>
          </ac:spMkLst>
        </pc:spChg>
      </pc:sldChg>
      <pc:sldChg chg="modSp mod ord">
        <pc:chgData name="Aashis Lamsal" userId="42229be4-7f54-4205-9f3c-ef7aa246a95b" providerId="ADAL" clId="{534E73CB-45D8-45EE-9EAF-A21D52CC4E63}" dt="2026-03-04T19:01:20.679" v="786" actId="6549"/>
        <pc:sldMkLst>
          <pc:docMk/>
          <pc:sldMk cId="3926388343" sldId="2147473763"/>
        </pc:sldMkLst>
        <pc:spChg chg="mod">
          <ac:chgData name="Aashis Lamsal" userId="42229be4-7f54-4205-9f3c-ef7aa246a95b" providerId="ADAL" clId="{534E73CB-45D8-45EE-9EAF-A21D52CC4E63}" dt="2026-03-04T19:01:20.679" v="786" actId="6549"/>
          <ac:spMkLst>
            <pc:docMk/>
            <pc:sldMk cId="3926388343" sldId="2147473763"/>
            <ac:spMk id="4" creationId="{99D95B2B-DC95-B4AF-A078-6BBBC5945A76}"/>
          </ac:spMkLst>
        </pc:spChg>
      </pc:sldChg>
      <pc:sldChg chg="delSp modSp mod">
        <pc:chgData name="Aashis Lamsal" userId="42229be4-7f54-4205-9f3c-ef7aa246a95b" providerId="ADAL" clId="{534E73CB-45D8-45EE-9EAF-A21D52CC4E63}" dt="2026-03-04T18:23:01.137" v="245" actId="478"/>
        <pc:sldMkLst>
          <pc:docMk/>
          <pc:sldMk cId="3631783766" sldId="2147473784"/>
        </pc:sldMkLst>
        <pc:spChg chg="mod">
          <ac:chgData name="Aashis Lamsal" userId="42229be4-7f54-4205-9f3c-ef7aa246a95b" providerId="ADAL" clId="{534E73CB-45D8-45EE-9EAF-A21D52CC4E63}" dt="2026-03-04T18:22:58.667" v="244" actId="6549"/>
          <ac:spMkLst>
            <pc:docMk/>
            <pc:sldMk cId="3631783766" sldId="2147473784"/>
            <ac:spMk id="10" creationId="{A7785942-659F-0D80-DAAD-23819DC48611}"/>
          </ac:spMkLst>
        </pc:spChg>
      </pc:sldChg>
      <pc:sldChg chg="addSp delSp modSp mod">
        <pc:chgData name="Aashis Lamsal" userId="42229be4-7f54-4205-9f3c-ef7aa246a95b" providerId="ADAL" clId="{534E73CB-45D8-45EE-9EAF-A21D52CC4E63}" dt="2026-03-04T19:02:01.194" v="788" actId="14100"/>
        <pc:sldMkLst>
          <pc:docMk/>
          <pc:sldMk cId="3616123192" sldId="2147473803"/>
        </pc:sldMkLst>
        <pc:spChg chg="add mod">
          <ac:chgData name="Aashis Lamsal" userId="42229be4-7f54-4205-9f3c-ef7aa246a95b" providerId="ADAL" clId="{534E73CB-45D8-45EE-9EAF-A21D52CC4E63}" dt="2026-03-04T19:02:01.194" v="788" actId="14100"/>
          <ac:spMkLst>
            <pc:docMk/>
            <pc:sldMk cId="3616123192" sldId="2147473803"/>
            <ac:spMk id="21" creationId="{16A0120A-B175-23E8-E490-2E952CCA71C2}"/>
          </ac:spMkLst>
        </pc:spChg>
        <pc:grpChg chg="mod">
          <ac:chgData name="Aashis Lamsal" userId="42229be4-7f54-4205-9f3c-ef7aa246a95b" providerId="ADAL" clId="{534E73CB-45D8-45EE-9EAF-A21D52CC4E63}" dt="2026-03-04T18:36:16.631" v="566" actId="164"/>
          <ac:grpSpMkLst>
            <pc:docMk/>
            <pc:sldMk cId="3616123192" sldId="2147473803"/>
            <ac:grpSpMk id="7" creationId="{A3CDE3D5-64C4-36AC-D358-F14092C1E17E}"/>
          </ac:grpSpMkLst>
        </pc:grpChg>
        <pc:grpChg chg="add mod">
          <ac:chgData name="Aashis Lamsal" userId="42229be4-7f54-4205-9f3c-ef7aa246a95b" providerId="ADAL" clId="{534E73CB-45D8-45EE-9EAF-A21D52CC4E63}" dt="2026-03-04T18:40:56.704" v="589" actId="1076"/>
          <ac:grpSpMkLst>
            <pc:docMk/>
            <pc:sldMk cId="3616123192" sldId="2147473803"/>
            <ac:grpSpMk id="20" creationId="{FA0093F0-AFBE-8F94-5E06-698E24EA8CDA}"/>
          </ac:grpSpMkLst>
        </pc:grpChg>
        <pc:picChg chg="add mod">
          <ac:chgData name="Aashis Lamsal" userId="42229be4-7f54-4205-9f3c-ef7aa246a95b" providerId="ADAL" clId="{534E73CB-45D8-45EE-9EAF-A21D52CC4E63}" dt="2026-03-04T18:36:16.631" v="566" actId="164"/>
          <ac:picMkLst>
            <pc:docMk/>
            <pc:sldMk cId="3616123192" sldId="2147473803"/>
            <ac:picMk id="19" creationId="{2DEE56AD-8078-E452-5BEC-329891E4E12D}"/>
          </ac:picMkLst>
        </pc:picChg>
      </pc:sldChg>
      <pc:sldChg chg="addSp delSp modSp mod ord">
        <pc:chgData name="Aashis Lamsal" userId="42229be4-7f54-4205-9f3c-ef7aa246a95b" providerId="ADAL" clId="{534E73CB-45D8-45EE-9EAF-A21D52CC4E63}" dt="2026-03-04T19:04:20.566" v="796" actId="14100"/>
        <pc:sldMkLst>
          <pc:docMk/>
          <pc:sldMk cId="3049302320" sldId="2147473809"/>
        </pc:sldMkLst>
        <pc:spChg chg="mod">
          <ac:chgData name="Aashis Lamsal" userId="42229be4-7f54-4205-9f3c-ef7aa246a95b" providerId="ADAL" clId="{534E73CB-45D8-45EE-9EAF-A21D52CC4E63}" dt="2026-03-04T19:02:35.434" v="790" actId="1076"/>
          <ac:spMkLst>
            <pc:docMk/>
            <pc:sldMk cId="3049302320" sldId="2147473809"/>
            <ac:spMk id="8" creationId="{DCF4D587-7B3A-521A-DC9A-728B89DC8212}"/>
          </ac:spMkLst>
        </pc:spChg>
        <pc:picChg chg="mod">
          <ac:chgData name="Aashis Lamsal" userId="42229be4-7f54-4205-9f3c-ef7aa246a95b" providerId="ADAL" clId="{534E73CB-45D8-45EE-9EAF-A21D52CC4E63}" dt="2026-03-04T19:04:20.566" v="796" actId="14100"/>
          <ac:picMkLst>
            <pc:docMk/>
            <pc:sldMk cId="3049302320" sldId="2147473809"/>
            <ac:picMk id="10" creationId="{4AAF5FE5-6EF8-C8D5-CF7F-E9509EB813BB}"/>
          </ac:picMkLst>
        </pc:picChg>
      </pc:sldChg>
      <pc:sldChg chg="addSp delSp modSp mod">
        <pc:chgData name="Aashis Lamsal" userId="42229be4-7f54-4205-9f3c-ef7aa246a95b" providerId="ADAL" clId="{534E73CB-45D8-45EE-9EAF-A21D52CC4E63}" dt="2026-03-04T19:31:22.254" v="881" actId="207"/>
        <pc:sldMkLst>
          <pc:docMk/>
          <pc:sldMk cId="2334173545" sldId="2147473810"/>
        </pc:sldMkLst>
        <pc:spChg chg="mod">
          <ac:chgData name="Aashis Lamsal" userId="42229be4-7f54-4205-9f3c-ef7aa246a95b" providerId="ADAL" clId="{534E73CB-45D8-45EE-9EAF-A21D52CC4E63}" dt="2026-03-04T19:31:22.254" v="881" actId="207"/>
          <ac:spMkLst>
            <pc:docMk/>
            <pc:sldMk cId="2334173545" sldId="2147473810"/>
            <ac:spMk id="4" creationId="{82525469-4DE1-7A45-480D-831302EAF488}"/>
          </ac:spMkLst>
        </pc:spChg>
      </pc:sldChg>
      <pc:sldChg chg="addSp modSp mod">
        <pc:chgData name="Aashis Lamsal" userId="42229be4-7f54-4205-9f3c-ef7aa246a95b" providerId="ADAL" clId="{534E73CB-45D8-45EE-9EAF-A21D52CC4E63}" dt="2026-03-04T19:24:52.498" v="837" actId="1076"/>
        <pc:sldMkLst>
          <pc:docMk/>
          <pc:sldMk cId="1874149365" sldId="2147473832"/>
        </pc:sldMkLst>
        <pc:spChg chg="mod">
          <ac:chgData name="Aashis Lamsal" userId="42229be4-7f54-4205-9f3c-ef7aa246a95b" providerId="ADAL" clId="{534E73CB-45D8-45EE-9EAF-A21D52CC4E63}" dt="2026-03-04T17:51:29.250" v="186" actId="6549"/>
          <ac:spMkLst>
            <pc:docMk/>
            <pc:sldMk cId="1874149365" sldId="2147473832"/>
            <ac:spMk id="4" creationId="{E10BF933-12A4-FF09-0EE9-28769C6A1943}"/>
          </ac:spMkLst>
        </pc:spChg>
        <pc:picChg chg="add mod">
          <ac:chgData name="Aashis Lamsal" userId="42229be4-7f54-4205-9f3c-ef7aa246a95b" providerId="ADAL" clId="{534E73CB-45D8-45EE-9EAF-A21D52CC4E63}" dt="2026-03-04T19:24:52.498" v="837" actId="1076"/>
          <ac:picMkLst>
            <pc:docMk/>
            <pc:sldMk cId="1874149365" sldId="2147473832"/>
            <ac:picMk id="5" creationId="{64520A6E-95C9-52EC-65F0-D8119B03C2ED}"/>
          </ac:picMkLst>
        </pc:picChg>
      </pc:sldChg>
      <pc:sldChg chg="modSp add mod">
        <pc:chgData name="Aashis Lamsal" userId="42229be4-7f54-4205-9f3c-ef7aa246a95b" providerId="ADAL" clId="{534E73CB-45D8-45EE-9EAF-A21D52CC4E63}" dt="2026-03-04T19:30:36.967" v="877" actId="20577"/>
        <pc:sldMkLst>
          <pc:docMk/>
          <pc:sldMk cId="331187924" sldId="2147473849"/>
        </pc:sldMkLst>
        <pc:spChg chg="mod">
          <ac:chgData name="Aashis Lamsal" userId="42229be4-7f54-4205-9f3c-ef7aa246a95b" providerId="ADAL" clId="{534E73CB-45D8-45EE-9EAF-A21D52CC4E63}" dt="2026-03-04T19:30:36.967" v="877" actId="20577"/>
          <ac:spMkLst>
            <pc:docMk/>
            <pc:sldMk cId="331187924" sldId="2147473849"/>
            <ac:spMk id="4" creationId="{1D22E336-9D89-4EE7-D82A-E71ACA389A08}"/>
          </ac:spMkLst>
        </pc:spChg>
      </pc:sldChg>
      <pc:sldChg chg="modSp add mod">
        <pc:chgData name="Aashis Lamsal" userId="42229be4-7f54-4205-9f3c-ef7aa246a95b" providerId="ADAL" clId="{534E73CB-45D8-45EE-9EAF-A21D52CC4E63}" dt="2026-03-04T19:30:39.640" v="878" actId="20577"/>
        <pc:sldMkLst>
          <pc:docMk/>
          <pc:sldMk cId="734802098" sldId="2147473850"/>
        </pc:sldMkLst>
        <pc:spChg chg="mod">
          <ac:chgData name="Aashis Lamsal" userId="42229be4-7f54-4205-9f3c-ef7aa246a95b" providerId="ADAL" clId="{534E73CB-45D8-45EE-9EAF-A21D52CC4E63}" dt="2026-03-04T19:30:39.640" v="878" actId="20577"/>
          <ac:spMkLst>
            <pc:docMk/>
            <pc:sldMk cId="734802098" sldId="2147473850"/>
            <ac:spMk id="4" creationId="{5020C4B7-5B84-0F8E-46F5-A8B48FC42EB5}"/>
          </ac:spMkLst>
        </pc:spChg>
      </pc:sldChg>
      <pc:sldChg chg="modSp add mod">
        <pc:chgData name="Aashis Lamsal" userId="42229be4-7f54-4205-9f3c-ef7aa246a95b" providerId="ADAL" clId="{534E73CB-45D8-45EE-9EAF-A21D52CC4E63}" dt="2026-03-04T19:20:49.290" v="813" actId="6549"/>
        <pc:sldMkLst>
          <pc:docMk/>
          <pc:sldMk cId="566905406" sldId="2147473851"/>
        </pc:sldMkLst>
        <pc:spChg chg="mod">
          <ac:chgData name="Aashis Lamsal" userId="42229be4-7f54-4205-9f3c-ef7aa246a95b" providerId="ADAL" clId="{534E73CB-45D8-45EE-9EAF-A21D52CC4E63}" dt="2026-03-04T19:19:36.257" v="804" actId="6549"/>
          <ac:spMkLst>
            <pc:docMk/>
            <pc:sldMk cId="566905406" sldId="2147473851"/>
            <ac:spMk id="2" creationId="{1F3DFFDA-40B6-13E6-5EB3-33E0F8F9D7E4}"/>
          </ac:spMkLst>
        </pc:spChg>
        <pc:spChg chg="mod">
          <ac:chgData name="Aashis Lamsal" userId="42229be4-7f54-4205-9f3c-ef7aa246a95b" providerId="ADAL" clId="{534E73CB-45D8-45EE-9EAF-A21D52CC4E63}" dt="2026-03-04T19:20:49.290" v="813" actId="6549"/>
          <ac:spMkLst>
            <pc:docMk/>
            <pc:sldMk cId="566905406" sldId="2147473851"/>
            <ac:spMk id="6" creationId="{E7AD31A6-1FDF-C293-7865-C5AE44567DDB}"/>
          </ac:spMkLst>
        </pc:spChg>
      </pc:sldChg>
      <pc:sldChg chg="modSp add mod ord">
        <pc:chgData name="Aashis Lamsal" userId="42229be4-7f54-4205-9f3c-ef7aa246a95b" providerId="ADAL" clId="{534E73CB-45D8-45EE-9EAF-A21D52CC4E63}" dt="2026-03-04T19:23:31.305" v="829" actId="1076"/>
        <pc:sldMkLst>
          <pc:docMk/>
          <pc:sldMk cId="312524156" sldId="2147473853"/>
        </pc:sldMkLst>
        <pc:spChg chg="mod">
          <ac:chgData name="Aashis Lamsal" userId="42229be4-7f54-4205-9f3c-ef7aa246a95b" providerId="ADAL" clId="{534E73CB-45D8-45EE-9EAF-A21D52CC4E63}" dt="2026-03-04T19:22:23.110" v="818" actId="20577"/>
          <ac:spMkLst>
            <pc:docMk/>
            <pc:sldMk cId="312524156" sldId="2147473853"/>
            <ac:spMk id="2" creationId="{74CC21FB-A120-A54A-21E3-35E9D97F27C6}"/>
          </ac:spMkLst>
        </pc:spChg>
      </pc:sldChg>
      <pc:sldChg chg="add">
        <pc:chgData name="Aashis Lamsal" userId="42229be4-7f54-4205-9f3c-ef7aa246a95b" providerId="ADAL" clId="{534E73CB-45D8-45EE-9EAF-A21D52CC4E63}" dt="2026-03-04T19:26:30.494" v="842" actId="2890"/>
        <pc:sldMkLst>
          <pc:docMk/>
          <pc:sldMk cId="3463634881" sldId="2147473854"/>
        </pc:sldMkLst>
      </pc:sldChg>
      <pc:sldChg chg="delSp modSp add mod ord">
        <pc:chgData name="Aashis Lamsal" userId="42229be4-7f54-4205-9f3c-ef7aa246a95b" providerId="ADAL" clId="{534E73CB-45D8-45EE-9EAF-A21D52CC4E63}" dt="2026-03-04T21:14:41.685" v="1074"/>
        <pc:sldMkLst>
          <pc:docMk/>
          <pc:sldMk cId="3906757484" sldId="2147473855"/>
        </pc:sldMkLst>
        <pc:spChg chg="mod">
          <ac:chgData name="Aashis Lamsal" userId="42229be4-7f54-4205-9f3c-ef7aa246a95b" providerId="ADAL" clId="{534E73CB-45D8-45EE-9EAF-A21D52CC4E63}" dt="2026-03-04T19:28:20.471" v="851"/>
          <ac:spMkLst>
            <pc:docMk/>
            <pc:sldMk cId="3906757484" sldId="2147473855"/>
            <ac:spMk id="2" creationId="{485E25A6-583E-F324-67B4-E5253983B6D9}"/>
          </ac:spMkLst>
        </pc:spChg>
        <pc:spChg chg="mod">
          <ac:chgData name="Aashis Lamsal" userId="42229be4-7f54-4205-9f3c-ef7aa246a95b" providerId="ADAL" clId="{534E73CB-45D8-45EE-9EAF-A21D52CC4E63}" dt="2026-03-04T19:28:56.156" v="875" actId="20577"/>
          <ac:spMkLst>
            <pc:docMk/>
            <pc:sldMk cId="3906757484" sldId="2147473855"/>
            <ac:spMk id="4" creationId="{A88DE90B-3E72-6A29-5296-AAAFC6081A11}"/>
          </ac:spMkLst>
        </pc:spChg>
        <pc:spChg chg="mod">
          <ac:chgData name="Aashis Lamsal" userId="42229be4-7f54-4205-9f3c-ef7aa246a95b" providerId="ADAL" clId="{534E73CB-45D8-45EE-9EAF-A21D52CC4E63}" dt="2026-03-04T19:41:00.604" v="966" actId="20577"/>
          <ac:spMkLst>
            <pc:docMk/>
            <pc:sldMk cId="3906757484" sldId="2147473855"/>
            <ac:spMk id="6" creationId="{61980A0F-5B74-D34D-2476-D0CA36232061}"/>
          </ac:spMkLst>
        </pc:spChg>
      </pc:sldChg>
    </pc:docChg>
  </pc:docChgLst>
</pc:chgInfo>
</file>

<file path=ppt/handoutMasters/_rels/handoutMaster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18872" y="128016"/>
            <a:ext cx="2596896" cy="329184"/>
          </a:xfrm>
          <a:prstGeom prst="rect">
            <a:avLst/>
          </a:prstGeom>
        </p:spPr>
        <p:txBody>
          <a:bodyPr vert="horz" lIns="91440" tIns="45720" rIns="91440" bIns="45720" rtlCol="0" anchor="ctr"/>
          <a:lstStyle>
            <a:lvl1pPr algn="l">
              <a:defRPr sz="1200"/>
            </a:lvl1pPr>
          </a:lstStyle>
          <a:p>
            <a:r>
              <a:rPr lang="en-US">
                <a:solidFill>
                  <a:schemeClr val="tx1">
                    <a:lumMod val="50000"/>
                    <a:lumOff val="50000"/>
                  </a:schemeClr>
                </a:solidFill>
              </a:rPr>
              <a:t>Title of Presentation</a:t>
            </a:r>
          </a:p>
        </p:txBody>
      </p:sp>
      <p:sp>
        <p:nvSpPr>
          <p:cNvPr id="3" name="Date Placeholder 2"/>
          <p:cNvSpPr>
            <a:spLocks noGrp="1"/>
          </p:cNvSpPr>
          <p:nvPr>
            <p:ph type="dt" sz="quarter" idx="1"/>
          </p:nvPr>
        </p:nvSpPr>
        <p:spPr>
          <a:xfrm>
            <a:off x="4140645" y="146786"/>
            <a:ext cx="2598483" cy="310414"/>
          </a:xfrm>
          <a:prstGeom prst="rect">
            <a:avLst/>
          </a:prstGeom>
        </p:spPr>
        <p:txBody>
          <a:bodyPr vert="horz" lIns="91440" tIns="45720" rIns="91440" bIns="45720" rtlCol="0" anchor="ctr"/>
          <a:lstStyle>
            <a:lvl1pPr algn="r">
              <a:defRPr sz="1200"/>
            </a:lvl1pPr>
          </a:lstStyle>
          <a:p>
            <a:fld id="{114CE374-76A7-7848-8737-36E4F1791B43}" type="datetime1">
              <a:rPr lang="en-US" smtClean="0">
                <a:solidFill>
                  <a:schemeClr val="tx1">
                    <a:lumMod val="50000"/>
                    <a:lumOff val="50000"/>
                  </a:schemeClr>
                </a:solidFill>
              </a:rPr>
              <a:t>3/9/2026</a:t>
            </a:fld>
            <a:endParaRPr lang="en-US">
              <a:solidFill>
                <a:schemeClr val="tx1">
                  <a:lumMod val="50000"/>
                  <a:lumOff val="50000"/>
                </a:schemeClr>
              </a:solidFill>
            </a:endParaRPr>
          </a:p>
        </p:txBody>
      </p:sp>
      <p:sp>
        <p:nvSpPr>
          <p:cNvPr id="4" name="Footer Placeholder 3"/>
          <p:cNvSpPr>
            <a:spLocks noGrp="1"/>
          </p:cNvSpPr>
          <p:nvPr>
            <p:ph type="ftr" sz="quarter" idx="2"/>
          </p:nvPr>
        </p:nvSpPr>
        <p:spPr>
          <a:xfrm>
            <a:off x="118870" y="8685213"/>
            <a:ext cx="2596897" cy="329184"/>
          </a:xfrm>
          <a:prstGeom prst="rect">
            <a:avLst/>
          </a:prstGeom>
        </p:spPr>
        <p:txBody>
          <a:bodyPr vert="horz" lIns="91440" tIns="45720" rIns="91440" bIns="45720" rtlCol="0" anchor="ctr"/>
          <a:lstStyle>
            <a:lvl1pPr algn="l">
              <a:defRPr sz="1200"/>
            </a:lvl1pPr>
          </a:lstStyle>
          <a:p>
            <a:r>
              <a:rPr lang="en-US" sz="800">
                <a:solidFill>
                  <a:schemeClr val="tx1">
                    <a:lumMod val="50000"/>
                    <a:lumOff val="50000"/>
                  </a:schemeClr>
                </a:solidFill>
              </a:rPr>
              <a:t>Copyright © 2026 Esri. All rights reserved.</a:t>
            </a:r>
          </a:p>
        </p:txBody>
      </p:sp>
      <p:sp>
        <p:nvSpPr>
          <p:cNvPr id="5" name="Slide Number Placeholder 4"/>
          <p:cNvSpPr>
            <a:spLocks noGrp="1"/>
          </p:cNvSpPr>
          <p:nvPr>
            <p:ph type="sldNum" sz="quarter" idx="3"/>
          </p:nvPr>
        </p:nvSpPr>
        <p:spPr>
          <a:xfrm>
            <a:off x="4140645" y="8685213"/>
            <a:ext cx="2598483" cy="326158"/>
          </a:xfrm>
          <a:prstGeom prst="rect">
            <a:avLst/>
          </a:prstGeom>
        </p:spPr>
        <p:txBody>
          <a:bodyPr vert="horz" lIns="91440" tIns="45720" rIns="91440" bIns="45720" rtlCol="0" anchor="ctr"/>
          <a:lstStyle>
            <a:lvl1pPr algn="r">
              <a:defRPr sz="1200"/>
            </a:lvl1pPr>
          </a:lstStyle>
          <a:p>
            <a:fld id="{89BED56D-3A20-2943-930A-2361A9DDC1ED}" type="slidenum">
              <a:rPr lang="en-US"/>
              <a:pPr/>
              <a:t>‹#›</a:t>
            </a:fld>
            <a:endParaRPr lang="en-US"/>
          </a:p>
        </p:txBody>
      </p:sp>
      <p:pic>
        <p:nvPicPr>
          <p:cNvPr id="6" name="Picture 5" descr="Logo&#10;&#10;Description automatically generated with medium confidence">
            <a:extLst>
              <a:ext uri="{FF2B5EF4-FFF2-40B4-BE49-F238E27FC236}">
                <a16:creationId xmlns:a16="http://schemas.microsoft.com/office/drawing/2014/main" id="{7CD2FDE5-1F26-C84C-9B10-CC9C50E7271E}"/>
              </a:ext>
            </a:extLst>
          </p:cNvPr>
          <p:cNvPicPr>
            <a:picLocks noChangeAspect="1"/>
          </p:cNvPicPr>
          <p:nvPr/>
        </p:nvPicPr>
        <p:blipFill>
          <a:blip r:embed="rId2">
            <a:duotone>
              <a:prstClr val="black"/>
              <a:schemeClr val="tx1">
                <a:tint val="45000"/>
                <a:satMod val="400000"/>
              </a:schemeClr>
            </a:duotone>
          </a:blip>
          <a:stretch>
            <a:fillRect/>
          </a:stretch>
        </p:blipFill>
        <p:spPr>
          <a:xfrm>
            <a:off x="2856707" y="146786"/>
            <a:ext cx="1142999" cy="326158"/>
          </a:xfrm>
          <a:prstGeom prst="rect">
            <a:avLst/>
          </a:prstGeom>
        </p:spPr>
      </p:pic>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4140645" y="128016"/>
            <a:ext cx="2598483" cy="329184"/>
          </a:xfrm>
          <a:prstGeom prst="rect">
            <a:avLst/>
          </a:prstGeom>
        </p:spPr>
        <p:txBody>
          <a:bodyPr vert="horz" lIns="91440" tIns="45720" rIns="91440" bIns="45720" rtlCol="0" anchor="ctr"/>
          <a:lstStyle>
            <a:lvl1pPr algn="r">
              <a:defRPr lang="en-US" sz="1200" smtClean="0">
                <a:solidFill>
                  <a:schemeClr val="tx1">
                    <a:lumMod val="50000"/>
                    <a:lumOff val="50000"/>
                  </a:schemeClr>
                </a:solidFill>
                <a:latin typeface="Arial"/>
              </a:defRPr>
            </a:lvl1pPr>
          </a:lstStyle>
          <a:p>
            <a:fld id="{3EBFF12D-7F20-4C48-8400-3E451C6E557C}" type="datetime1">
              <a:rPr lang="en-US" smtClean="0"/>
              <a:t>3/9/2026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635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81000" y="4343400"/>
            <a:ext cx="60960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17285" y="8685213"/>
            <a:ext cx="2596896" cy="329184"/>
          </a:xfrm>
          <a:prstGeom prst="rect">
            <a:avLst/>
          </a:prstGeom>
        </p:spPr>
        <p:txBody>
          <a:bodyPr vert="horz" lIns="91440" tIns="45720" rIns="91440" bIns="45720" rtlCol="0" anchor="ctr"/>
          <a:lstStyle>
            <a:lvl1pPr>
              <a:defRPr lang="en-US" sz="800">
                <a:solidFill>
                  <a:schemeClr val="tx1">
                    <a:lumMod val="50000"/>
                    <a:lumOff val="50000"/>
                  </a:schemeClr>
                </a:solidFill>
                <a:latin typeface="+mn-lt"/>
              </a:defRPr>
            </a:lvl1pPr>
          </a:lstStyle>
          <a:p>
            <a:r>
              <a:rPr lang="en-US"/>
              <a:t>Copyright © 2026 Esri. All rights reserved.</a:t>
            </a:r>
          </a:p>
        </p:txBody>
      </p:sp>
      <p:sp>
        <p:nvSpPr>
          <p:cNvPr id="7" name="Slide Number Placeholder 6"/>
          <p:cNvSpPr>
            <a:spLocks noGrp="1"/>
          </p:cNvSpPr>
          <p:nvPr>
            <p:ph type="sldNum" sz="quarter" idx="5"/>
          </p:nvPr>
        </p:nvSpPr>
        <p:spPr>
          <a:xfrm>
            <a:off x="4140645" y="8685213"/>
            <a:ext cx="2598483" cy="329184"/>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a:p>
        </p:txBody>
      </p:sp>
      <p:sp>
        <p:nvSpPr>
          <p:cNvPr id="9" name="Header Placeholder 1">
            <a:extLst>
              <a:ext uri="{FF2B5EF4-FFF2-40B4-BE49-F238E27FC236}">
                <a16:creationId xmlns:a16="http://schemas.microsoft.com/office/drawing/2014/main" id="{B638CFBE-76FA-C80C-2921-7A31BA9ADCE8}"/>
              </a:ext>
            </a:extLst>
          </p:cNvPr>
          <p:cNvSpPr>
            <a:spLocks noGrp="1"/>
          </p:cNvSpPr>
          <p:nvPr>
            <p:ph type="hdr" sz="quarter"/>
          </p:nvPr>
        </p:nvSpPr>
        <p:spPr>
          <a:xfrm>
            <a:off x="118872" y="128016"/>
            <a:ext cx="2596896" cy="329184"/>
          </a:xfrm>
          <a:prstGeom prst="rect">
            <a:avLst/>
          </a:prstGeom>
        </p:spPr>
        <p:txBody>
          <a:bodyPr vert="horz" lIns="91440" tIns="45720" rIns="91440" bIns="45720" rtlCol="0" anchor="ctr"/>
          <a:lstStyle>
            <a:lvl1pPr>
              <a:defRPr lang="en-US" sz="1200" smtClean="0">
                <a:solidFill>
                  <a:schemeClr val="tx1">
                    <a:lumMod val="50000"/>
                    <a:lumOff val="50000"/>
                  </a:schemeClr>
                </a:solidFill>
                <a:latin typeface="Arial"/>
              </a:defRPr>
            </a:lvl1pPr>
          </a:lstStyle>
          <a:p>
            <a:r>
              <a:rPr lang="en-US"/>
              <a:t>Title of Presentation</a:t>
            </a:r>
          </a:p>
        </p:txBody>
      </p:sp>
      <p:pic>
        <p:nvPicPr>
          <p:cNvPr id="10" name="Picture 9" descr="Logo&#10;&#10;Description automatically generated with medium confidence">
            <a:extLst>
              <a:ext uri="{FF2B5EF4-FFF2-40B4-BE49-F238E27FC236}">
                <a16:creationId xmlns:a16="http://schemas.microsoft.com/office/drawing/2014/main" id="{F1515867-25DE-D5BF-4D8C-F147C0D5FB59}"/>
              </a:ext>
            </a:extLst>
          </p:cNvPr>
          <p:cNvPicPr>
            <a:picLocks noChangeAspect="1"/>
          </p:cNvPicPr>
          <p:nvPr/>
        </p:nvPicPr>
        <p:blipFill>
          <a:blip r:embed="rId2">
            <a:duotone>
              <a:prstClr val="black"/>
              <a:schemeClr val="tx1">
                <a:tint val="45000"/>
                <a:satMod val="400000"/>
              </a:schemeClr>
            </a:duotone>
          </a:blip>
          <a:stretch>
            <a:fillRect/>
          </a:stretch>
        </p:blipFill>
        <p:spPr>
          <a:xfrm>
            <a:off x="2856707" y="146786"/>
            <a:ext cx="1142999" cy="326158"/>
          </a:xfrm>
          <a:prstGeom prst="rect">
            <a:avLst/>
          </a:prstGeom>
        </p:spPr>
      </p:pic>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E8A171-F0A4-5529-F29A-575F1B05C7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9A9C96-0113-CF5A-9DF4-1F3E513486FF}"/>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888084F0-90F8-CF9C-49BF-644C1790F66F}"/>
              </a:ext>
            </a:extLst>
          </p:cNvPr>
          <p:cNvSpPr>
            <a:spLocks noGrp="1"/>
          </p:cNvSpPr>
          <p:nvPr>
            <p:ph type="body" idx="1"/>
          </p:nvPr>
        </p:nvSpPr>
        <p:spPr/>
        <p:txBody>
          <a:bodyPr/>
          <a:lstStyle/>
          <a:p>
            <a:r>
              <a:rPr lang="en-US"/>
              <a:t>Esri</a:t>
            </a:r>
            <a:r>
              <a:rPr lang="en-US" baseline="0"/>
              <a:t> Corporate Template-Dark v5.0</a:t>
            </a:r>
          </a:p>
          <a:p>
            <a:r>
              <a:rPr lang="en-US" baseline="0"/>
              <a:t>Dec 8, 2025</a:t>
            </a:r>
          </a:p>
          <a:p>
            <a:endParaRPr lang="en-US" baseline="0"/>
          </a:p>
          <a:p>
            <a:r>
              <a:rPr kumimoji="0" lang="en-US" sz="1200" b="0" i="0" u="none" strike="noStrike" kern="1200" cap="none" spc="0" normalizeH="0" baseline="0" noProof="0">
                <a:ln>
                  <a:noFill/>
                </a:ln>
                <a:solidFill>
                  <a:schemeClr val="tx1">
                    <a:alpha val="60000"/>
                  </a:schemeClr>
                </a:solidFill>
                <a:effectLst/>
                <a:uLnTx/>
                <a:uFillTx/>
                <a:latin typeface="+mn-lt"/>
                <a:ea typeface="+mn-ea"/>
                <a:cs typeface="+mn-cs"/>
              </a:rPr>
              <a:t>Copyright © 2026 Esri. All rights reserved.</a:t>
            </a:r>
            <a:endParaRPr lang="en-US" baseline="0"/>
          </a:p>
          <a:p>
            <a:endParaRPr lang="en-US" baseline="0"/>
          </a:p>
          <a:p>
            <a:r>
              <a:rPr lang="en-US" b="1" baseline="0"/>
              <a:t>Purpose of this slide:</a:t>
            </a:r>
          </a:p>
          <a:p>
            <a:pPr marL="171450" indent="-171450">
              <a:buFont typeface="Arial" panose="020B0604020202020204" pitchFamily="34" charset="0"/>
              <a:buChar char="•"/>
            </a:pPr>
            <a:r>
              <a:rPr lang="en-US" baseline="0"/>
              <a:t>While the audience waits for your presentation to begin, use this slide as a visual introduction.</a:t>
            </a:r>
          </a:p>
          <a:p>
            <a:pPr marL="0" indent="0">
              <a:buFont typeface="Arial" panose="020B0604020202020204" pitchFamily="34" charset="0"/>
              <a:buNone/>
            </a:pPr>
            <a:endParaRPr lang="en-US" baseline="0"/>
          </a:p>
          <a:p>
            <a:r>
              <a:rPr lang="en-US" b="1" baseline="0"/>
              <a:t>How to customize this slide:</a:t>
            </a:r>
          </a:p>
          <a:p>
            <a:pPr marL="171450" lvl="0" indent="-171450">
              <a:buFont typeface="Arial" panose="020B0604020202020204" pitchFamily="34" charset="0"/>
              <a:buChar char="•"/>
            </a:pPr>
            <a:r>
              <a:rPr lang="en-US" kern="1200" baseline="0">
                <a:ea typeface="+mn-ea"/>
                <a:cs typeface="+mn-cs"/>
              </a:rPr>
              <a:t>Add your approved session title, located in the detailed agenda on the Esri Developer &amp; Technology Summit site.</a:t>
            </a:r>
          </a:p>
          <a:p>
            <a:pPr marL="628650" lvl="1" indent="-171450">
              <a:buFont typeface="Arial" panose="020B0604020202020204" pitchFamily="34" charset="0"/>
              <a:buChar char="•"/>
            </a:pPr>
            <a:r>
              <a:rPr lang="en-US" kern="1200" baseline="0">
                <a:ea typeface="+mn-ea"/>
                <a:cs typeface="+mn-cs"/>
              </a:rPr>
              <a:t>If the session title does not match what you think it should be, please reach out to your topic lead.</a:t>
            </a:r>
          </a:p>
          <a:p>
            <a:pPr marL="171450" lvl="0" indent="-171450">
              <a:buFont typeface="Arial" panose="020B0604020202020204" pitchFamily="34" charset="0"/>
              <a:buChar char="•"/>
            </a:pPr>
            <a:r>
              <a:rPr lang="en-US" kern="1200" baseline="0">
                <a:ea typeface="+mn-ea"/>
                <a:cs typeface="+mn-cs"/>
              </a:rPr>
              <a:t>Add the names of each speaker using the following format: Name 1, Name 2 &amp; Name 3</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a:t>
            </a:r>
          </a:p>
          <a:p>
            <a:endParaRPr lang="en-US" b="0" baseline="0"/>
          </a:p>
          <a:p>
            <a:endParaRPr lang="en-US" baseline="0"/>
          </a:p>
        </p:txBody>
      </p:sp>
      <p:sp>
        <p:nvSpPr>
          <p:cNvPr id="9" name="Date Placeholder 8">
            <a:extLst>
              <a:ext uri="{FF2B5EF4-FFF2-40B4-BE49-F238E27FC236}">
                <a16:creationId xmlns:a16="http://schemas.microsoft.com/office/drawing/2014/main" id="{EE097E94-90DF-CB28-8756-FFB246858C16}"/>
              </a:ext>
            </a:extLst>
          </p:cNvPr>
          <p:cNvSpPr>
            <a:spLocks noGrp="1"/>
          </p:cNvSpPr>
          <p:nvPr>
            <p:ph type="dt" idx="1"/>
          </p:nvPr>
        </p:nvSpPr>
        <p:spPr/>
        <p:txBody>
          <a:bodyPr/>
          <a:lstStyle/>
          <a:p>
            <a:fld id="{CED2BEDD-BAB1-334C-9E81-0AA3AE8A0CD6}" type="datetime1">
              <a:rPr lang="en-US" smtClean="0"/>
              <a:t>3/9/2026</a:t>
            </a:fld>
            <a:endParaRPr lang="en-US"/>
          </a:p>
        </p:txBody>
      </p:sp>
      <p:sp>
        <p:nvSpPr>
          <p:cNvPr id="10" name="Footer Placeholder 9">
            <a:extLst>
              <a:ext uri="{FF2B5EF4-FFF2-40B4-BE49-F238E27FC236}">
                <a16:creationId xmlns:a16="http://schemas.microsoft.com/office/drawing/2014/main" id="{BEF957F9-07EB-C3BF-C79E-9C660A794617}"/>
              </a:ext>
            </a:extLst>
          </p:cNvPr>
          <p:cNvSpPr>
            <a:spLocks noGrp="1"/>
          </p:cNvSpPr>
          <p:nvPr>
            <p:ph type="ftr" sz="quarter" idx="4"/>
          </p:nvPr>
        </p:nvSpPr>
        <p:spPr/>
        <p:txBody>
          <a:bodyPr/>
          <a:lstStyle/>
          <a:p>
            <a:r>
              <a:rPr lang="en-US"/>
              <a:t>Copyright © 2026 Esri. All rights reserved.</a:t>
            </a:r>
          </a:p>
        </p:txBody>
      </p:sp>
      <p:sp>
        <p:nvSpPr>
          <p:cNvPr id="11" name="Slide Number Placeholder 10">
            <a:extLst>
              <a:ext uri="{FF2B5EF4-FFF2-40B4-BE49-F238E27FC236}">
                <a16:creationId xmlns:a16="http://schemas.microsoft.com/office/drawing/2014/main" id="{1169A076-65D1-F21B-0A67-77AF28202525}"/>
              </a:ext>
            </a:extLst>
          </p:cNvPr>
          <p:cNvSpPr>
            <a:spLocks noGrp="1"/>
          </p:cNvSpPr>
          <p:nvPr>
            <p:ph type="sldNum" sz="quarter" idx="5"/>
          </p:nvPr>
        </p:nvSpPr>
        <p:spPr/>
        <p:txBody>
          <a:bodyPr/>
          <a:lstStyle/>
          <a:p>
            <a:fld id="{3E7143C0-4F23-B545-9533-520B5A87CA1E}" type="slidenum">
              <a:rPr lang="en-US" smtClean="0"/>
              <a:pPr/>
              <a:t>1</a:t>
            </a:fld>
            <a:endParaRPr lang="en-US"/>
          </a:p>
        </p:txBody>
      </p:sp>
      <p:sp>
        <p:nvSpPr>
          <p:cNvPr id="12" name="Header Placeholder 11">
            <a:extLst>
              <a:ext uri="{FF2B5EF4-FFF2-40B4-BE49-F238E27FC236}">
                <a16:creationId xmlns:a16="http://schemas.microsoft.com/office/drawing/2014/main" id="{8801863E-BAEC-C559-30B0-BE44979C8826}"/>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8472081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B188EA-EF81-B809-29B4-3DD2F24E66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16FB2B-C6C2-12B9-5A5A-EBFFAE0A9990}"/>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1B5528DE-A4F7-666C-4120-874C8CBA2147}"/>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Present main ideas or key points to support a </a:t>
            </a:r>
            <a:r>
              <a:rPr lang="en-US" u="none" baseline="0"/>
              <a:t>topic </a:t>
            </a:r>
            <a:r>
              <a:rPr lang="en-US" baseline="0"/>
              <a:t>within a section.</a:t>
            </a:r>
          </a:p>
          <a:p>
            <a:pPr marL="0" indent="0">
              <a:buFont typeface="Arial" panose="020B0604020202020204" pitchFamily="34" charset="0"/>
              <a:buNone/>
            </a:pPr>
            <a:endParaRPr lang="en-US" baseline="0"/>
          </a:p>
          <a:p>
            <a:r>
              <a:rPr lang="en-US" b="1" baseline="0"/>
              <a:t>How to customize this slide: </a:t>
            </a:r>
          </a:p>
          <a:p>
            <a:pPr marL="171450" indent="-171450">
              <a:buFont typeface="Arial" panose="020B0604020202020204" pitchFamily="34" charset="0"/>
              <a:buChar char="•"/>
            </a:pPr>
            <a:r>
              <a:rPr lang="en-US"/>
              <a:t>Identify one main topic that supports the section (for example, a section on how to create a focused web experience with Experience Builder may have a topic on using templates).</a:t>
            </a:r>
            <a:endParaRPr lang="en-US" b="0" baseline="0"/>
          </a:p>
          <a:p>
            <a:pPr marL="171450" indent="-171450">
              <a:buFont typeface="Arial" panose="020B0604020202020204" pitchFamily="34" charset="0"/>
              <a:buChar char="•"/>
            </a:pPr>
            <a:r>
              <a:rPr lang="en-US" baseline="0"/>
              <a:t>List subtopics to support the topic (for example, the different categories of Experience Builder templates).</a:t>
            </a:r>
          </a:p>
          <a:p>
            <a:pPr marL="171450" indent="-171450">
              <a:buFont typeface="Arial" panose="020B0604020202020204" pitchFamily="34" charset="0"/>
              <a:buChar char="•"/>
            </a:pPr>
            <a:r>
              <a:rPr lang="en-US" baseline="0"/>
              <a:t>Add a short bulleted list (no more than 5 bullets in a list; approximately 5 words per bullet).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indent="-171450">
              <a:buFont typeface="Arial" panose="020B0604020202020204" pitchFamily="34" charset="0"/>
              <a:buChar cha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a:p>
            <a:endParaRPr lang="en-US"/>
          </a:p>
        </p:txBody>
      </p:sp>
      <p:sp>
        <p:nvSpPr>
          <p:cNvPr id="4" name="Date Placeholder 3">
            <a:extLst>
              <a:ext uri="{FF2B5EF4-FFF2-40B4-BE49-F238E27FC236}">
                <a16:creationId xmlns:a16="http://schemas.microsoft.com/office/drawing/2014/main" id="{58D37D57-DD68-93A4-BCDF-190881038C29}"/>
              </a:ext>
            </a:extLst>
          </p:cNvPr>
          <p:cNvSpPr>
            <a:spLocks noGrp="1"/>
          </p:cNvSpPr>
          <p:nvPr>
            <p:ph type="dt" idx="1"/>
          </p:nvPr>
        </p:nvSpPr>
        <p:spPr/>
        <p:txBody>
          <a:bodyPr/>
          <a:lstStyle/>
          <a:p>
            <a:fld id="{D410118D-C94A-9A43-97BB-F4CF2525A531}" type="datetime1">
              <a:rPr lang="en-US" smtClean="0"/>
              <a:t>3/9/2026</a:t>
            </a:fld>
            <a:endParaRPr lang="en-US"/>
          </a:p>
        </p:txBody>
      </p:sp>
      <p:sp>
        <p:nvSpPr>
          <p:cNvPr id="5" name="Footer Placeholder 4">
            <a:extLst>
              <a:ext uri="{FF2B5EF4-FFF2-40B4-BE49-F238E27FC236}">
                <a16:creationId xmlns:a16="http://schemas.microsoft.com/office/drawing/2014/main" id="{3BD6941F-A5F6-EBA8-5DCD-BB964A0D02F8}"/>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51E377C2-27E8-B396-7DE8-B501E5A67D2D}"/>
              </a:ext>
            </a:extLst>
          </p:cNvPr>
          <p:cNvSpPr>
            <a:spLocks noGrp="1"/>
          </p:cNvSpPr>
          <p:nvPr>
            <p:ph type="sldNum" sz="quarter" idx="5"/>
          </p:nvPr>
        </p:nvSpPr>
        <p:spPr/>
        <p:txBody>
          <a:bodyPr/>
          <a:lstStyle/>
          <a:p>
            <a:fld id="{3E7143C0-4F23-B545-9533-520B5A87CA1E}" type="slidenum">
              <a:rPr lang="en-US" smtClean="0"/>
              <a:pPr/>
              <a:t>10</a:t>
            </a:fld>
            <a:endParaRPr lang="en-US"/>
          </a:p>
        </p:txBody>
      </p:sp>
      <p:sp>
        <p:nvSpPr>
          <p:cNvPr id="7" name="Header Placeholder 6">
            <a:extLst>
              <a:ext uri="{FF2B5EF4-FFF2-40B4-BE49-F238E27FC236}">
                <a16:creationId xmlns:a16="http://schemas.microsoft.com/office/drawing/2014/main" id="{894E2352-E3BB-9B1E-54E0-31D024BCE750}"/>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5315842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1308C-CEAF-DD64-2EE8-45C38EBD1C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5E0AB2-F480-1799-1B5E-659135819AF8}"/>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9CF8B65A-50D6-809D-2A0A-EE3415AD1B84}"/>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Present main ideas or key points to support a </a:t>
            </a:r>
            <a:r>
              <a:rPr lang="en-US" u="none" baseline="0"/>
              <a:t>topic </a:t>
            </a:r>
            <a:r>
              <a:rPr lang="en-US" baseline="0"/>
              <a:t>within a section.</a:t>
            </a:r>
          </a:p>
          <a:p>
            <a:pPr marL="0" indent="0">
              <a:buFont typeface="Arial" panose="020B0604020202020204" pitchFamily="34" charset="0"/>
              <a:buNone/>
            </a:pPr>
            <a:endParaRPr lang="en-US" baseline="0"/>
          </a:p>
          <a:p>
            <a:r>
              <a:rPr lang="en-US" b="1" baseline="0"/>
              <a:t>How to customize this slide: </a:t>
            </a:r>
          </a:p>
          <a:p>
            <a:pPr marL="171450" indent="-171450">
              <a:buFont typeface="Arial" panose="020B0604020202020204" pitchFamily="34" charset="0"/>
              <a:buChar char="•"/>
            </a:pPr>
            <a:r>
              <a:rPr lang="en-US"/>
              <a:t>Identify one main topic that supports the section (for example, a section on how to create a focused web experience with Experience Builder may have a topic on using templates).</a:t>
            </a:r>
            <a:endParaRPr lang="en-US" b="0" baseline="0"/>
          </a:p>
          <a:p>
            <a:pPr marL="171450" indent="-171450">
              <a:buFont typeface="Arial" panose="020B0604020202020204" pitchFamily="34" charset="0"/>
              <a:buChar char="•"/>
            </a:pPr>
            <a:r>
              <a:rPr lang="en-US" baseline="0"/>
              <a:t>List subtopics to support the topic (for example, the different categories of Experience Builder templates).</a:t>
            </a:r>
          </a:p>
          <a:p>
            <a:pPr marL="171450" indent="-171450">
              <a:buFont typeface="Arial" panose="020B0604020202020204" pitchFamily="34" charset="0"/>
              <a:buChar char="•"/>
            </a:pPr>
            <a:r>
              <a:rPr lang="en-US" baseline="0"/>
              <a:t>Add a short bulleted list (no more than 5 bullets in a list; approximately 5 words per bullet).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indent="-171450">
              <a:buFont typeface="Arial" panose="020B0604020202020204" pitchFamily="34" charset="0"/>
              <a:buChar cha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a:p>
            <a:endParaRPr lang="en-US"/>
          </a:p>
        </p:txBody>
      </p:sp>
      <p:sp>
        <p:nvSpPr>
          <p:cNvPr id="4" name="Date Placeholder 3">
            <a:extLst>
              <a:ext uri="{FF2B5EF4-FFF2-40B4-BE49-F238E27FC236}">
                <a16:creationId xmlns:a16="http://schemas.microsoft.com/office/drawing/2014/main" id="{CE3B7F79-AB53-6362-4B02-791A6C3C4380}"/>
              </a:ext>
            </a:extLst>
          </p:cNvPr>
          <p:cNvSpPr>
            <a:spLocks noGrp="1"/>
          </p:cNvSpPr>
          <p:nvPr>
            <p:ph type="dt" idx="1"/>
          </p:nvPr>
        </p:nvSpPr>
        <p:spPr/>
        <p:txBody>
          <a:bodyPr/>
          <a:lstStyle/>
          <a:p>
            <a:fld id="{D410118D-C94A-9A43-97BB-F4CF2525A531}" type="datetime1">
              <a:rPr lang="en-US" smtClean="0"/>
              <a:t>3/9/2026</a:t>
            </a:fld>
            <a:endParaRPr lang="en-US"/>
          </a:p>
        </p:txBody>
      </p:sp>
      <p:sp>
        <p:nvSpPr>
          <p:cNvPr id="5" name="Footer Placeholder 4">
            <a:extLst>
              <a:ext uri="{FF2B5EF4-FFF2-40B4-BE49-F238E27FC236}">
                <a16:creationId xmlns:a16="http://schemas.microsoft.com/office/drawing/2014/main" id="{D1D7C155-8627-C409-7543-87C6A5257793}"/>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A01B16E4-9EA5-DD31-E8C4-DAFB5A99EF20}"/>
              </a:ext>
            </a:extLst>
          </p:cNvPr>
          <p:cNvSpPr>
            <a:spLocks noGrp="1"/>
          </p:cNvSpPr>
          <p:nvPr>
            <p:ph type="sldNum" sz="quarter" idx="5"/>
          </p:nvPr>
        </p:nvSpPr>
        <p:spPr/>
        <p:txBody>
          <a:bodyPr/>
          <a:lstStyle/>
          <a:p>
            <a:fld id="{3E7143C0-4F23-B545-9533-520B5A87CA1E}" type="slidenum">
              <a:rPr lang="en-US" smtClean="0"/>
              <a:pPr/>
              <a:t>11</a:t>
            </a:fld>
            <a:endParaRPr lang="en-US"/>
          </a:p>
        </p:txBody>
      </p:sp>
      <p:sp>
        <p:nvSpPr>
          <p:cNvPr id="7" name="Header Placeholder 6">
            <a:extLst>
              <a:ext uri="{FF2B5EF4-FFF2-40B4-BE49-F238E27FC236}">
                <a16:creationId xmlns:a16="http://schemas.microsoft.com/office/drawing/2014/main" id="{6DF1B308-BEA0-3D50-5989-57CE66EC08F9}"/>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54495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586EAA-4B24-2915-BDF6-0D529BF3D4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115EC2-CA9D-3A84-7B06-B6C219D9490F}"/>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1493E624-7081-6A11-F3D6-DBA4C90454E7}"/>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Present main ideas or key points to support a </a:t>
            </a:r>
            <a:r>
              <a:rPr lang="en-US" u="none" baseline="0"/>
              <a:t>topic </a:t>
            </a:r>
            <a:r>
              <a:rPr lang="en-US" baseline="0"/>
              <a:t>within a section.</a:t>
            </a:r>
          </a:p>
          <a:p>
            <a:pPr marL="0" indent="0">
              <a:buFont typeface="Arial" panose="020B0604020202020204" pitchFamily="34" charset="0"/>
              <a:buNone/>
            </a:pPr>
            <a:endParaRPr lang="en-US" baseline="0"/>
          </a:p>
          <a:p>
            <a:r>
              <a:rPr lang="en-US" b="1" baseline="0"/>
              <a:t>How to customize this slide: </a:t>
            </a:r>
          </a:p>
          <a:p>
            <a:pPr marL="171450" indent="-171450">
              <a:buFont typeface="Arial" panose="020B0604020202020204" pitchFamily="34" charset="0"/>
              <a:buChar char="•"/>
            </a:pPr>
            <a:r>
              <a:rPr lang="en-US"/>
              <a:t>Identify one main topic that supports the section (for example, a section on how to create a focused web experience with Experience Builder may have a topic on using templates).</a:t>
            </a:r>
            <a:endParaRPr lang="en-US" b="0" baseline="0"/>
          </a:p>
          <a:p>
            <a:pPr marL="171450" indent="-171450">
              <a:buFont typeface="Arial" panose="020B0604020202020204" pitchFamily="34" charset="0"/>
              <a:buChar char="•"/>
            </a:pPr>
            <a:r>
              <a:rPr lang="en-US" baseline="0"/>
              <a:t>List subtopics to support the topic (for example, the different categories of Experience Builder templates).</a:t>
            </a:r>
          </a:p>
          <a:p>
            <a:pPr marL="171450" indent="-171450">
              <a:buFont typeface="Arial" panose="020B0604020202020204" pitchFamily="34" charset="0"/>
              <a:buChar char="•"/>
            </a:pPr>
            <a:r>
              <a:rPr lang="en-US" baseline="0"/>
              <a:t>Add a short bulleted list (no more than 5 bullets in a list; approximately 5 words per bullet).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indent="-171450">
              <a:buFont typeface="Arial" panose="020B0604020202020204" pitchFamily="34" charset="0"/>
              <a:buChar cha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a:p>
            <a:endParaRPr lang="en-US"/>
          </a:p>
        </p:txBody>
      </p:sp>
      <p:sp>
        <p:nvSpPr>
          <p:cNvPr id="4" name="Date Placeholder 3">
            <a:extLst>
              <a:ext uri="{FF2B5EF4-FFF2-40B4-BE49-F238E27FC236}">
                <a16:creationId xmlns:a16="http://schemas.microsoft.com/office/drawing/2014/main" id="{DE58887C-BA76-EE57-2758-2B8A3B03ABDB}"/>
              </a:ext>
            </a:extLst>
          </p:cNvPr>
          <p:cNvSpPr>
            <a:spLocks noGrp="1"/>
          </p:cNvSpPr>
          <p:nvPr>
            <p:ph type="dt" idx="1"/>
          </p:nvPr>
        </p:nvSpPr>
        <p:spPr/>
        <p:txBody>
          <a:bodyPr/>
          <a:lstStyle/>
          <a:p>
            <a:fld id="{D410118D-C94A-9A43-97BB-F4CF2525A531}" type="datetime1">
              <a:rPr lang="en-US" smtClean="0"/>
              <a:t>3/9/2026</a:t>
            </a:fld>
            <a:endParaRPr lang="en-US"/>
          </a:p>
        </p:txBody>
      </p:sp>
      <p:sp>
        <p:nvSpPr>
          <p:cNvPr id="5" name="Footer Placeholder 4">
            <a:extLst>
              <a:ext uri="{FF2B5EF4-FFF2-40B4-BE49-F238E27FC236}">
                <a16:creationId xmlns:a16="http://schemas.microsoft.com/office/drawing/2014/main" id="{25A0086C-BA80-48E5-3A5B-14C0D3528A10}"/>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99FA173E-DADE-85D8-8917-49E659E9D686}"/>
              </a:ext>
            </a:extLst>
          </p:cNvPr>
          <p:cNvSpPr>
            <a:spLocks noGrp="1"/>
          </p:cNvSpPr>
          <p:nvPr>
            <p:ph type="sldNum" sz="quarter" idx="5"/>
          </p:nvPr>
        </p:nvSpPr>
        <p:spPr/>
        <p:txBody>
          <a:bodyPr/>
          <a:lstStyle/>
          <a:p>
            <a:fld id="{3E7143C0-4F23-B545-9533-520B5A87CA1E}" type="slidenum">
              <a:rPr lang="en-US" smtClean="0"/>
              <a:pPr/>
              <a:t>12</a:t>
            </a:fld>
            <a:endParaRPr lang="en-US"/>
          </a:p>
        </p:txBody>
      </p:sp>
      <p:sp>
        <p:nvSpPr>
          <p:cNvPr id="7" name="Header Placeholder 6">
            <a:extLst>
              <a:ext uri="{FF2B5EF4-FFF2-40B4-BE49-F238E27FC236}">
                <a16:creationId xmlns:a16="http://schemas.microsoft.com/office/drawing/2014/main" id="{4CC553A4-5B73-6BCD-1A07-8364321E3A5C}"/>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2309081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3DA80-19BF-AB4C-15F3-4DB8A15797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7D9E0E-3D59-EFBE-9398-E31C13102AAA}"/>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88076B98-D5FB-501A-F006-4CC5BC6E5E9A}"/>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Present main ideas or key points to support a </a:t>
            </a:r>
            <a:r>
              <a:rPr lang="en-US" u="none" baseline="0"/>
              <a:t>topic </a:t>
            </a:r>
            <a:r>
              <a:rPr lang="en-US" baseline="0"/>
              <a:t>within a section.</a:t>
            </a:r>
          </a:p>
          <a:p>
            <a:pPr marL="0" indent="0">
              <a:buFont typeface="Arial" panose="020B0604020202020204" pitchFamily="34" charset="0"/>
              <a:buNone/>
            </a:pPr>
            <a:endParaRPr lang="en-US" baseline="0"/>
          </a:p>
          <a:p>
            <a:r>
              <a:rPr lang="en-US" b="1" baseline="0"/>
              <a:t>How to customize this slide: </a:t>
            </a:r>
          </a:p>
          <a:p>
            <a:pPr marL="171450" indent="-171450">
              <a:buFont typeface="Arial" panose="020B0604020202020204" pitchFamily="34" charset="0"/>
              <a:buChar char="•"/>
            </a:pPr>
            <a:r>
              <a:rPr lang="en-US"/>
              <a:t>Identify one main topic that supports the section (for example, a section on how to create a focused web experience with Experience Builder may have a topic on using templates).</a:t>
            </a:r>
            <a:endParaRPr lang="en-US" b="0" baseline="0"/>
          </a:p>
          <a:p>
            <a:pPr marL="171450" indent="-171450">
              <a:buFont typeface="Arial" panose="020B0604020202020204" pitchFamily="34" charset="0"/>
              <a:buChar char="•"/>
            </a:pPr>
            <a:r>
              <a:rPr lang="en-US" baseline="0"/>
              <a:t>List subtopics to support the topic (for example, the different categories of Experience Builder templates).</a:t>
            </a:r>
          </a:p>
          <a:p>
            <a:pPr marL="171450" indent="-171450">
              <a:buFont typeface="Arial" panose="020B0604020202020204" pitchFamily="34" charset="0"/>
              <a:buChar char="•"/>
            </a:pPr>
            <a:r>
              <a:rPr lang="en-US" baseline="0"/>
              <a:t>Add a short bulleted list (no more than 5 bullets in a list; approximately 5 words per bullet).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indent="-171450">
              <a:buFont typeface="Arial" panose="020B0604020202020204" pitchFamily="34" charset="0"/>
              <a:buChar cha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a:p>
            <a:endParaRPr lang="en-US"/>
          </a:p>
        </p:txBody>
      </p:sp>
      <p:sp>
        <p:nvSpPr>
          <p:cNvPr id="4" name="Date Placeholder 3">
            <a:extLst>
              <a:ext uri="{FF2B5EF4-FFF2-40B4-BE49-F238E27FC236}">
                <a16:creationId xmlns:a16="http://schemas.microsoft.com/office/drawing/2014/main" id="{D5989990-5559-CF5E-8E75-988FB7D3151A}"/>
              </a:ext>
            </a:extLst>
          </p:cNvPr>
          <p:cNvSpPr>
            <a:spLocks noGrp="1"/>
          </p:cNvSpPr>
          <p:nvPr>
            <p:ph type="dt" idx="1"/>
          </p:nvPr>
        </p:nvSpPr>
        <p:spPr/>
        <p:txBody>
          <a:bodyPr/>
          <a:lstStyle/>
          <a:p>
            <a:fld id="{D410118D-C94A-9A43-97BB-F4CF2525A531}" type="datetime1">
              <a:rPr lang="en-US" smtClean="0"/>
              <a:t>3/9/2026</a:t>
            </a:fld>
            <a:endParaRPr lang="en-US"/>
          </a:p>
        </p:txBody>
      </p:sp>
      <p:sp>
        <p:nvSpPr>
          <p:cNvPr id="5" name="Footer Placeholder 4">
            <a:extLst>
              <a:ext uri="{FF2B5EF4-FFF2-40B4-BE49-F238E27FC236}">
                <a16:creationId xmlns:a16="http://schemas.microsoft.com/office/drawing/2014/main" id="{70E17CBA-6804-AC66-3476-273B6F01CA84}"/>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9B47C8DF-F8EF-5517-F1F6-BC396BDC7BF1}"/>
              </a:ext>
            </a:extLst>
          </p:cNvPr>
          <p:cNvSpPr>
            <a:spLocks noGrp="1"/>
          </p:cNvSpPr>
          <p:nvPr>
            <p:ph type="sldNum" sz="quarter" idx="5"/>
          </p:nvPr>
        </p:nvSpPr>
        <p:spPr/>
        <p:txBody>
          <a:bodyPr/>
          <a:lstStyle/>
          <a:p>
            <a:fld id="{3E7143C0-4F23-B545-9533-520B5A87CA1E}" type="slidenum">
              <a:rPr lang="en-US" smtClean="0"/>
              <a:pPr/>
              <a:t>13</a:t>
            </a:fld>
            <a:endParaRPr lang="en-US"/>
          </a:p>
        </p:txBody>
      </p:sp>
      <p:sp>
        <p:nvSpPr>
          <p:cNvPr id="7" name="Header Placeholder 6">
            <a:extLst>
              <a:ext uri="{FF2B5EF4-FFF2-40B4-BE49-F238E27FC236}">
                <a16:creationId xmlns:a16="http://schemas.microsoft.com/office/drawing/2014/main" id="{D3BAA24F-A305-0957-2BC9-5A5506CED7A7}"/>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9588642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1CE3B5-A233-DEA6-22CB-1726B69362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FF22F2-1A3C-5621-147F-0017FA8D5EE9}"/>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A3C7C80E-12C1-920E-D0E3-CED1362F4723}"/>
              </a:ext>
            </a:extLst>
          </p:cNvPr>
          <p:cNvSpPr>
            <a:spLocks noGrp="1"/>
          </p:cNvSpPr>
          <p:nvPr>
            <p:ph type="body" idx="1"/>
          </p:nvPr>
        </p:nvSpPr>
        <p:spPr/>
        <p:txBody>
          <a:bodyPr/>
          <a:lstStyle/>
          <a:p>
            <a:r>
              <a:rPr lang="en-US" sz="1200" b="1" baseline="0"/>
              <a:t>Purpose of this slide:</a:t>
            </a:r>
          </a:p>
          <a:p>
            <a:pPr marL="171450" indent="-171450">
              <a:buFont typeface="Arial" panose="020B0604020202020204" pitchFamily="34" charset="0"/>
              <a:buChar char="•"/>
            </a:pPr>
            <a:r>
              <a:rPr lang="en-US" sz="1200" baseline="0"/>
              <a:t>Display minimal text as a quote to support the topic.</a:t>
            </a:r>
          </a:p>
          <a:p>
            <a:endParaRPr lang="en-US" sz="1200" baseline="0"/>
          </a:p>
          <a:p>
            <a:r>
              <a:rPr lang="en-US" sz="1200" b="1" baseline="0"/>
              <a:t>How to customize this slide:</a:t>
            </a:r>
          </a:p>
          <a:p>
            <a:pPr marL="171450" indent="-171450">
              <a:buFont typeface="Arial" panose="020B0604020202020204" pitchFamily="34" charset="0"/>
              <a:buChar char="•"/>
            </a:pPr>
            <a:r>
              <a:rPr lang="en-US" sz="1200" b="0" baseline="0"/>
              <a:t>Add a short quotation; be sure to include the name of the quoted person.</a:t>
            </a:r>
          </a:p>
          <a:p>
            <a:pPr marL="628650" lvl="1" indent="-171450">
              <a:buFont typeface="Courier New" panose="02070309020205020404" pitchFamily="49" charset="0"/>
              <a:buChar char="o"/>
            </a:pPr>
            <a:r>
              <a:rPr lang="en-US" sz="1200" b="1" u="none" baseline="0"/>
              <a:t>Before adding a quote, ensure that you have received the required permissions to use the quote.</a:t>
            </a:r>
          </a:p>
          <a:p>
            <a:pPr marL="171450" indent="-171450">
              <a:buFont typeface="Arial" panose="020B0604020202020204" pitchFamily="34" charset="0"/>
              <a:buChar cha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a:latin typeface="+mn-lt"/>
                <a:ea typeface="+mn-ea"/>
                <a:cs typeface="+mn-cs"/>
              </a:rPr>
              <a:t>Duplicate this slide as many times as necessary.</a:t>
            </a:r>
            <a:endParaRPr lang="en-US" sz="1200" b="0" baseline="0"/>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4" name="Date Placeholder 3">
            <a:extLst>
              <a:ext uri="{FF2B5EF4-FFF2-40B4-BE49-F238E27FC236}">
                <a16:creationId xmlns:a16="http://schemas.microsoft.com/office/drawing/2014/main" id="{E4265FD7-9B70-7C7D-6939-252112EF3AFC}"/>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0D1DBE8-FA8D-EB42-89EC-916489257848}"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3/9/2026</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5" name="Footer Placeholder 4">
            <a:extLst>
              <a:ext uri="{FF2B5EF4-FFF2-40B4-BE49-F238E27FC236}">
                <a16:creationId xmlns:a16="http://schemas.microsoft.com/office/drawing/2014/main" id="{3A0A3821-2A3E-F921-DCE8-90D584F95E8F}"/>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2026 Esri. All rights reserved.</a:t>
            </a:r>
          </a:p>
        </p:txBody>
      </p:sp>
      <p:sp>
        <p:nvSpPr>
          <p:cNvPr id="6" name="Slide Number Placeholder 5">
            <a:extLst>
              <a:ext uri="{FF2B5EF4-FFF2-40B4-BE49-F238E27FC236}">
                <a16:creationId xmlns:a16="http://schemas.microsoft.com/office/drawing/2014/main" id="{214B5917-7428-E3BD-51CE-BFE23B93B3C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7" name="Header Placeholder 6">
            <a:extLst>
              <a:ext uri="{FF2B5EF4-FFF2-40B4-BE49-F238E27FC236}">
                <a16:creationId xmlns:a16="http://schemas.microsoft.com/office/drawing/2014/main" id="{4F4B2C24-826D-E400-492C-1FFF64432BD7}"/>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29727535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1E409C-0AD0-8292-CEF7-D0BEE1B22B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37444F-8CB8-634E-5D57-CEBBCD962F66}"/>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FC78C5DB-9B8D-26FC-9165-A0489FBB71E6}"/>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Present main ideas or key points to support a </a:t>
            </a:r>
            <a:r>
              <a:rPr lang="en-US" u="none" baseline="0"/>
              <a:t>topic </a:t>
            </a:r>
            <a:r>
              <a:rPr lang="en-US" baseline="0"/>
              <a:t>within a section.</a:t>
            </a:r>
          </a:p>
          <a:p>
            <a:pPr marL="0" indent="0">
              <a:buFont typeface="Arial" panose="020B0604020202020204" pitchFamily="34" charset="0"/>
              <a:buNone/>
            </a:pPr>
            <a:endParaRPr lang="en-US" baseline="0"/>
          </a:p>
          <a:p>
            <a:r>
              <a:rPr lang="en-US" b="1" baseline="0"/>
              <a:t>How to customize this slide: </a:t>
            </a:r>
          </a:p>
          <a:p>
            <a:pPr marL="171450" indent="-171450">
              <a:buFont typeface="Arial" panose="020B0604020202020204" pitchFamily="34" charset="0"/>
              <a:buChar char="•"/>
            </a:pPr>
            <a:r>
              <a:rPr lang="en-US"/>
              <a:t>Identify one main topic that supports the section (for example, a section on how to create a focused web experience with Experience Builder may have a topic on using templates).</a:t>
            </a:r>
            <a:endParaRPr lang="en-US" b="0" baseline="0"/>
          </a:p>
          <a:p>
            <a:pPr marL="171450" indent="-171450">
              <a:buFont typeface="Arial" panose="020B0604020202020204" pitchFamily="34" charset="0"/>
              <a:buChar char="•"/>
            </a:pPr>
            <a:r>
              <a:rPr lang="en-US" baseline="0"/>
              <a:t>List subtopics to support the topic (for example, the different categories of Experience Builder templates).</a:t>
            </a:r>
          </a:p>
          <a:p>
            <a:pPr marL="171450" indent="-171450">
              <a:buFont typeface="Arial" panose="020B0604020202020204" pitchFamily="34" charset="0"/>
              <a:buChar char="•"/>
            </a:pPr>
            <a:r>
              <a:rPr lang="en-US" baseline="0"/>
              <a:t>Add a short bulleted list (no more than 5 bullets in a list; approximately 5 words per bullet).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indent="-171450">
              <a:buFont typeface="Arial" panose="020B0604020202020204" pitchFamily="34" charset="0"/>
              <a:buChar cha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a:p>
            <a:endParaRPr lang="en-US"/>
          </a:p>
        </p:txBody>
      </p:sp>
      <p:sp>
        <p:nvSpPr>
          <p:cNvPr id="4" name="Date Placeholder 3">
            <a:extLst>
              <a:ext uri="{FF2B5EF4-FFF2-40B4-BE49-F238E27FC236}">
                <a16:creationId xmlns:a16="http://schemas.microsoft.com/office/drawing/2014/main" id="{AF904723-67DB-C72E-E474-A08117C510AB}"/>
              </a:ext>
            </a:extLst>
          </p:cNvPr>
          <p:cNvSpPr>
            <a:spLocks noGrp="1"/>
          </p:cNvSpPr>
          <p:nvPr>
            <p:ph type="dt" idx="1"/>
          </p:nvPr>
        </p:nvSpPr>
        <p:spPr/>
        <p:txBody>
          <a:bodyPr/>
          <a:lstStyle/>
          <a:p>
            <a:fld id="{D410118D-C94A-9A43-97BB-F4CF2525A531}" type="datetime1">
              <a:rPr lang="en-US" smtClean="0"/>
              <a:t>3/9/2026</a:t>
            </a:fld>
            <a:endParaRPr lang="en-US"/>
          </a:p>
        </p:txBody>
      </p:sp>
      <p:sp>
        <p:nvSpPr>
          <p:cNvPr id="5" name="Footer Placeholder 4">
            <a:extLst>
              <a:ext uri="{FF2B5EF4-FFF2-40B4-BE49-F238E27FC236}">
                <a16:creationId xmlns:a16="http://schemas.microsoft.com/office/drawing/2014/main" id="{A27B1DC1-A651-C477-EEC8-D33CEFB6E2DB}"/>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7BF040F5-7580-BD63-FF4C-D8430AD5EC30}"/>
              </a:ext>
            </a:extLst>
          </p:cNvPr>
          <p:cNvSpPr>
            <a:spLocks noGrp="1"/>
          </p:cNvSpPr>
          <p:nvPr>
            <p:ph type="sldNum" sz="quarter" idx="5"/>
          </p:nvPr>
        </p:nvSpPr>
        <p:spPr/>
        <p:txBody>
          <a:bodyPr/>
          <a:lstStyle/>
          <a:p>
            <a:fld id="{3E7143C0-4F23-B545-9533-520B5A87CA1E}" type="slidenum">
              <a:rPr lang="en-US" smtClean="0"/>
              <a:pPr/>
              <a:t>15</a:t>
            </a:fld>
            <a:endParaRPr lang="en-US"/>
          </a:p>
        </p:txBody>
      </p:sp>
      <p:sp>
        <p:nvSpPr>
          <p:cNvPr id="7" name="Header Placeholder 6">
            <a:extLst>
              <a:ext uri="{FF2B5EF4-FFF2-40B4-BE49-F238E27FC236}">
                <a16:creationId xmlns:a16="http://schemas.microsoft.com/office/drawing/2014/main" id="{605F0517-DAFE-669C-2FC2-0AFFD2FAC7B0}"/>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8660363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D8E93F-7C76-B997-FA5D-F68A3DC2CB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9EF73F-565D-D4E8-BC88-77B23E85578B}"/>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EB73C973-457E-73C0-778B-C6D65A53CB2E}"/>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Present main ideas or key points to support a </a:t>
            </a:r>
            <a:r>
              <a:rPr lang="en-US" u="none" baseline="0"/>
              <a:t>topic </a:t>
            </a:r>
            <a:r>
              <a:rPr lang="en-US" baseline="0"/>
              <a:t>within a section.</a:t>
            </a:r>
          </a:p>
          <a:p>
            <a:pPr marL="0" indent="0">
              <a:buFont typeface="Arial" panose="020B0604020202020204" pitchFamily="34" charset="0"/>
              <a:buNone/>
            </a:pPr>
            <a:endParaRPr lang="en-US" baseline="0"/>
          </a:p>
          <a:p>
            <a:r>
              <a:rPr lang="en-US" b="1" baseline="0"/>
              <a:t>How to customize this slide: </a:t>
            </a:r>
          </a:p>
          <a:p>
            <a:pPr marL="171450" indent="-171450">
              <a:buFont typeface="Arial" panose="020B0604020202020204" pitchFamily="34" charset="0"/>
              <a:buChar char="•"/>
            </a:pPr>
            <a:r>
              <a:rPr lang="en-US"/>
              <a:t>Identify one main topic that supports the section (for example, a section on how to create a focused web experience with Experience Builder may have a topic on using templates).</a:t>
            </a:r>
            <a:endParaRPr lang="en-US" b="0" baseline="0"/>
          </a:p>
          <a:p>
            <a:pPr marL="171450" indent="-171450">
              <a:buFont typeface="Arial" panose="020B0604020202020204" pitchFamily="34" charset="0"/>
              <a:buChar char="•"/>
            </a:pPr>
            <a:r>
              <a:rPr lang="en-US" baseline="0"/>
              <a:t>List subtopics to support the topic (for example, the different categories of Experience Builder templates).</a:t>
            </a:r>
          </a:p>
          <a:p>
            <a:pPr marL="171450" indent="-171450">
              <a:buFont typeface="Arial" panose="020B0604020202020204" pitchFamily="34" charset="0"/>
              <a:buChar char="•"/>
            </a:pPr>
            <a:r>
              <a:rPr lang="en-US" baseline="0"/>
              <a:t>Add a short bulleted list (no more than 5 bullets in a list; approximately 5 words per bullet).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indent="-171450">
              <a:buFont typeface="Arial" panose="020B0604020202020204" pitchFamily="34" charset="0"/>
              <a:buChar cha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a:p>
            <a:endParaRPr lang="en-US"/>
          </a:p>
        </p:txBody>
      </p:sp>
      <p:sp>
        <p:nvSpPr>
          <p:cNvPr id="4" name="Date Placeholder 3">
            <a:extLst>
              <a:ext uri="{FF2B5EF4-FFF2-40B4-BE49-F238E27FC236}">
                <a16:creationId xmlns:a16="http://schemas.microsoft.com/office/drawing/2014/main" id="{FD1A1222-D90C-C6C2-E2B2-760553B7B8CB}"/>
              </a:ext>
            </a:extLst>
          </p:cNvPr>
          <p:cNvSpPr>
            <a:spLocks noGrp="1"/>
          </p:cNvSpPr>
          <p:nvPr>
            <p:ph type="dt" idx="1"/>
          </p:nvPr>
        </p:nvSpPr>
        <p:spPr/>
        <p:txBody>
          <a:bodyPr/>
          <a:lstStyle/>
          <a:p>
            <a:fld id="{D410118D-C94A-9A43-97BB-F4CF2525A531}" type="datetime1">
              <a:rPr lang="en-US" smtClean="0"/>
              <a:t>3/9/2026</a:t>
            </a:fld>
            <a:endParaRPr lang="en-US"/>
          </a:p>
        </p:txBody>
      </p:sp>
      <p:sp>
        <p:nvSpPr>
          <p:cNvPr id="5" name="Footer Placeholder 4">
            <a:extLst>
              <a:ext uri="{FF2B5EF4-FFF2-40B4-BE49-F238E27FC236}">
                <a16:creationId xmlns:a16="http://schemas.microsoft.com/office/drawing/2014/main" id="{855DBDCA-10EA-61D1-231D-E2EFAAF20DC5}"/>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DB02D92E-2207-8373-D469-63B60849D950}"/>
              </a:ext>
            </a:extLst>
          </p:cNvPr>
          <p:cNvSpPr>
            <a:spLocks noGrp="1"/>
          </p:cNvSpPr>
          <p:nvPr>
            <p:ph type="sldNum" sz="quarter" idx="5"/>
          </p:nvPr>
        </p:nvSpPr>
        <p:spPr/>
        <p:txBody>
          <a:bodyPr/>
          <a:lstStyle/>
          <a:p>
            <a:fld id="{3E7143C0-4F23-B545-9533-520B5A87CA1E}" type="slidenum">
              <a:rPr lang="en-US" smtClean="0"/>
              <a:pPr/>
              <a:t>16</a:t>
            </a:fld>
            <a:endParaRPr lang="en-US"/>
          </a:p>
        </p:txBody>
      </p:sp>
      <p:sp>
        <p:nvSpPr>
          <p:cNvPr id="7" name="Header Placeholder 6">
            <a:extLst>
              <a:ext uri="{FF2B5EF4-FFF2-40B4-BE49-F238E27FC236}">
                <a16:creationId xmlns:a16="http://schemas.microsoft.com/office/drawing/2014/main" id="{A00B3483-474E-3781-91C5-AA63EC9CA00E}"/>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4615822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380CA-1CFA-EB0E-DE79-BCA34C926B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41DAB9-4AD1-957C-BE96-1EC21D043445}"/>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7E8E521A-5A65-65C4-D560-EC17E608E693}"/>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Present main ideas or key points to support a </a:t>
            </a:r>
            <a:r>
              <a:rPr lang="en-US" u="none" baseline="0"/>
              <a:t>topic </a:t>
            </a:r>
            <a:r>
              <a:rPr lang="en-US" baseline="0"/>
              <a:t>within a section.</a:t>
            </a:r>
          </a:p>
          <a:p>
            <a:pPr marL="0" indent="0">
              <a:buFont typeface="Arial" panose="020B0604020202020204" pitchFamily="34" charset="0"/>
              <a:buNone/>
            </a:pPr>
            <a:endParaRPr lang="en-US" baseline="0"/>
          </a:p>
          <a:p>
            <a:r>
              <a:rPr lang="en-US" b="1" baseline="0"/>
              <a:t>How to customize this slide: </a:t>
            </a:r>
          </a:p>
          <a:p>
            <a:pPr marL="171450" indent="-171450">
              <a:buFont typeface="Arial" panose="020B0604020202020204" pitchFamily="34" charset="0"/>
              <a:buChar char="•"/>
            </a:pPr>
            <a:r>
              <a:rPr lang="en-US"/>
              <a:t>Identify one main topic that supports the section (for example, a section on how to create a focused web experience with Experience Builder may have a topic on using templates).</a:t>
            </a:r>
            <a:endParaRPr lang="en-US" b="0" baseline="0"/>
          </a:p>
          <a:p>
            <a:pPr marL="171450" indent="-171450">
              <a:buFont typeface="Arial" panose="020B0604020202020204" pitchFamily="34" charset="0"/>
              <a:buChar char="•"/>
            </a:pPr>
            <a:r>
              <a:rPr lang="en-US" baseline="0"/>
              <a:t>List subtopics to support the topic (for example, the different categories of Experience Builder templates).</a:t>
            </a:r>
          </a:p>
          <a:p>
            <a:pPr marL="171450" indent="-171450">
              <a:buFont typeface="Arial" panose="020B0604020202020204" pitchFamily="34" charset="0"/>
              <a:buChar char="•"/>
            </a:pPr>
            <a:r>
              <a:rPr lang="en-US" baseline="0"/>
              <a:t>Add a short bulleted list (no more than 5 bullets in a list; approximately 5 words per bullet).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indent="-171450">
              <a:buFont typeface="Arial" panose="020B0604020202020204" pitchFamily="34" charset="0"/>
              <a:buChar cha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a:p>
            <a:endParaRPr lang="en-US"/>
          </a:p>
        </p:txBody>
      </p:sp>
      <p:sp>
        <p:nvSpPr>
          <p:cNvPr id="4" name="Date Placeholder 3">
            <a:extLst>
              <a:ext uri="{FF2B5EF4-FFF2-40B4-BE49-F238E27FC236}">
                <a16:creationId xmlns:a16="http://schemas.microsoft.com/office/drawing/2014/main" id="{E1AB5AD6-D42D-9904-DA67-F3A4A2B8EE68}"/>
              </a:ext>
            </a:extLst>
          </p:cNvPr>
          <p:cNvSpPr>
            <a:spLocks noGrp="1"/>
          </p:cNvSpPr>
          <p:nvPr>
            <p:ph type="dt" idx="1"/>
          </p:nvPr>
        </p:nvSpPr>
        <p:spPr/>
        <p:txBody>
          <a:bodyPr/>
          <a:lstStyle/>
          <a:p>
            <a:fld id="{D410118D-C94A-9A43-97BB-F4CF2525A531}" type="datetime1">
              <a:rPr lang="en-US" smtClean="0"/>
              <a:t>3/9/2026</a:t>
            </a:fld>
            <a:endParaRPr lang="en-US"/>
          </a:p>
        </p:txBody>
      </p:sp>
      <p:sp>
        <p:nvSpPr>
          <p:cNvPr id="5" name="Footer Placeholder 4">
            <a:extLst>
              <a:ext uri="{FF2B5EF4-FFF2-40B4-BE49-F238E27FC236}">
                <a16:creationId xmlns:a16="http://schemas.microsoft.com/office/drawing/2014/main" id="{4EED3D1E-CDCC-6074-4528-CA2D141D89C4}"/>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FD4BEFD6-E2CD-0181-802D-5DF3874CB1B7}"/>
              </a:ext>
            </a:extLst>
          </p:cNvPr>
          <p:cNvSpPr>
            <a:spLocks noGrp="1"/>
          </p:cNvSpPr>
          <p:nvPr>
            <p:ph type="sldNum" sz="quarter" idx="5"/>
          </p:nvPr>
        </p:nvSpPr>
        <p:spPr/>
        <p:txBody>
          <a:bodyPr/>
          <a:lstStyle/>
          <a:p>
            <a:fld id="{3E7143C0-4F23-B545-9533-520B5A87CA1E}" type="slidenum">
              <a:rPr lang="en-US" smtClean="0"/>
              <a:pPr/>
              <a:t>17</a:t>
            </a:fld>
            <a:endParaRPr lang="en-US"/>
          </a:p>
        </p:txBody>
      </p:sp>
      <p:sp>
        <p:nvSpPr>
          <p:cNvPr id="7" name="Header Placeholder 6">
            <a:extLst>
              <a:ext uri="{FF2B5EF4-FFF2-40B4-BE49-F238E27FC236}">
                <a16:creationId xmlns:a16="http://schemas.microsoft.com/office/drawing/2014/main" id="{93C315A7-FE27-D093-D69D-5B62AD30D094}"/>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5128022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D71E3E-D81B-1062-2B51-E1A7542C72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45F930-6A58-2A21-B793-DF55CB8E6996}"/>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4C853A93-2E0C-CA36-A21D-1C5EBCD5019F}"/>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Present main ideas or key points to support a </a:t>
            </a:r>
            <a:r>
              <a:rPr lang="en-US" u="none" baseline="0"/>
              <a:t>topic </a:t>
            </a:r>
            <a:r>
              <a:rPr lang="en-US" baseline="0"/>
              <a:t>within a section.</a:t>
            </a:r>
          </a:p>
          <a:p>
            <a:pPr marL="0" indent="0">
              <a:buFont typeface="Arial" panose="020B0604020202020204" pitchFamily="34" charset="0"/>
              <a:buNone/>
            </a:pPr>
            <a:endParaRPr lang="en-US" baseline="0"/>
          </a:p>
          <a:p>
            <a:r>
              <a:rPr lang="en-US" b="1" baseline="0"/>
              <a:t>How to customize this slide: </a:t>
            </a:r>
          </a:p>
          <a:p>
            <a:pPr marL="171450" indent="-171450">
              <a:buFont typeface="Arial" panose="020B0604020202020204" pitchFamily="34" charset="0"/>
              <a:buChar char="•"/>
            </a:pPr>
            <a:r>
              <a:rPr lang="en-US"/>
              <a:t>Identify one main topic that supports the section (for example, a section on how to create a focused web experience with Experience Builder may have a topic on using templates).</a:t>
            </a:r>
            <a:endParaRPr lang="en-US" b="0" baseline="0"/>
          </a:p>
          <a:p>
            <a:pPr marL="171450" indent="-171450">
              <a:buFont typeface="Arial" panose="020B0604020202020204" pitchFamily="34" charset="0"/>
              <a:buChar char="•"/>
            </a:pPr>
            <a:r>
              <a:rPr lang="en-US" baseline="0"/>
              <a:t>List subtopics to support the topic (for example, the different categories of Experience Builder templates).</a:t>
            </a:r>
          </a:p>
          <a:p>
            <a:pPr marL="171450" indent="-171450">
              <a:buFont typeface="Arial" panose="020B0604020202020204" pitchFamily="34" charset="0"/>
              <a:buChar char="•"/>
            </a:pPr>
            <a:r>
              <a:rPr lang="en-US" baseline="0"/>
              <a:t>Add a short bulleted list (no more than 5 bullets in a list; approximately 5 words per bullet).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indent="-171450">
              <a:buFont typeface="Arial" panose="020B0604020202020204" pitchFamily="34" charset="0"/>
              <a:buChar cha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a:p>
            <a:endParaRPr lang="en-US"/>
          </a:p>
        </p:txBody>
      </p:sp>
      <p:sp>
        <p:nvSpPr>
          <p:cNvPr id="4" name="Date Placeholder 3">
            <a:extLst>
              <a:ext uri="{FF2B5EF4-FFF2-40B4-BE49-F238E27FC236}">
                <a16:creationId xmlns:a16="http://schemas.microsoft.com/office/drawing/2014/main" id="{42060D07-B3E7-4A83-CA09-190D1C7FF684}"/>
              </a:ext>
            </a:extLst>
          </p:cNvPr>
          <p:cNvSpPr>
            <a:spLocks noGrp="1"/>
          </p:cNvSpPr>
          <p:nvPr>
            <p:ph type="dt" idx="1"/>
          </p:nvPr>
        </p:nvSpPr>
        <p:spPr/>
        <p:txBody>
          <a:bodyPr/>
          <a:lstStyle/>
          <a:p>
            <a:fld id="{D410118D-C94A-9A43-97BB-F4CF2525A531}" type="datetime1">
              <a:rPr lang="en-US" smtClean="0"/>
              <a:t>3/9/2026</a:t>
            </a:fld>
            <a:endParaRPr lang="en-US"/>
          </a:p>
        </p:txBody>
      </p:sp>
      <p:sp>
        <p:nvSpPr>
          <p:cNvPr id="5" name="Footer Placeholder 4">
            <a:extLst>
              <a:ext uri="{FF2B5EF4-FFF2-40B4-BE49-F238E27FC236}">
                <a16:creationId xmlns:a16="http://schemas.microsoft.com/office/drawing/2014/main" id="{BE4BC4EA-19F8-14DA-F27B-73C61D4104C5}"/>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93967672-31EF-C4E1-C1BB-7FB649B7EB17}"/>
              </a:ext>
            </a:extLst>
          </p:cNvPr>
          <p:cNvSpPr>
            <a:spLocks noGrp="1"/>
          </p:cNvSpPr>
          <p:nvPr>
            <p:ph type="sldNum" sz="quarter" idx="5"/>
          </p:nvPr>
        </p:nvSpPr>
        <p:spPr/>
        <p:txBody>
          <a:bodyPr/>
          <a:lstStyle/>
          <a:p>
            <a:fld id="{3E7143C0-4F23-B545-9533-520B5A87CA1E}" type="slidenum">
              <a:rPr lang="en-US" smtClean="0"/>
              <a:pPr/>
              <a:t>18</a:t>
            </a:fld>
            <a:endParaRPr lang="en-US"/>
          </a:p>
        </p:txBody>
      </p:sp>
      <p:sp>
        <p:nvSpPr>
          <p:cNvPr id="7" name="Header Placeholder 6">
            <a:extLst>
              <a:ext uri="{FF2B5EF4-FFF2-40B4-BE49-F238E27FC236}">
                <a16:creationId xmlns:a16="http://schemas.microsoft.com/office/drawing/2014/main" id="{25F984FB-4285-269A-0B9C-4280FCABAA61}"/>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7252153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ACD04A-A95F-94BB-8831-8262BCF5BC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6E43D9-7796-7872-9B0D-B342CBBA0D31}"/>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D45BE824-313B-983B-2B05-6323D3C4ED5D}"/>
              </a:ext>
            </a:extLst>
          </p:cNvPr>
          <p:cNvSpPr>
            <a:spLocks noGrp="1"/>
          </p:cNvSpPr>
          <p:nvPr>
            <p:ph type="body" idx="1"/>
          </p:nvPr>
        </p:nvSpPr>
        <p:spPr/>
        <p:txBody>
          <a:bodyPr>
            <a:normAutofit lnSpcReduction="10000"/>
          </a:bodyPr>
          <a:lstStyle/>
          <a:p>
            <a:r>
              <a:rPr lang="en-US" sz="1200" b="1" baseline="0"/>
              <a:t>Purpose of this slide:</a:t>
            </a:r>
            <a:endParaRPr lang="en-US" sz="1200" baseline="0"/>
          </a:p>
          <a:p>
            <a:pPr marL="171450" indent="-171450">
              <a:buFont typeface="Arial" panose="020B0604020202020204" pitchFamily="34" charset="0"/>
              <a:buChar char="•"/>
            </a:pPr>
            <a:r>
              <a:rPr lang="en-US" sz="1200" baseline="0"/>
              <a:t>Introduce a demonstration that supports the topic (for example, showcase the step-by-step functionality of an ArcGIS product using a real-world example</a:t>
            </a:r>
            <a:r>
              <a:rPr lang="en-US" sz="1200" u="none" baseline="0"/>
              <a:t>).</a:t>
            </a:r>
          </a:p>
          <a:p>
            <a:pPr marL="0" indent="0">
              <a:buFont typeface="Arial" panose="020B0604020202020204" pitchFamily="34" charset="0"/>
              <a:buNone/>
            </a:pPr>
            <a:endParaRPr lang="en-US" b="0" baseline="0"/>
          </a:p>
          <a:p>
            <a:r>
              <a:rPr lang="en-US" sz="1200" b="1" baseline="0"/>
              <a:t>How to customize this slide: </a:t>
            </a:r>
          </a:p>
          <a:p>
            <a:pPr marL="171450" indent="-171450">
              <a:buFont typeface="Arial" panose="020B0604020202020204" pitchFamily="34" charset="0"/>
              <a:buChar char="•"/>
            </a:pPr>
            <a:r>
              <a:rPr lang="en-US" sz="1200" b="0" baseline="0"/>
              <a:t>Add an action-oriented title for the demo (for example, “</a:t>
            </a:r>
            <a:r>
              <a:rPr lang="en-US"/>
              <a:t>Create a focused web experience”)</a:t>
            </a:r>
            <a:r>
              <a:rPr lang="en-US" sz="1200" b="0" baseline="0"/>
              <a: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a:t>If speakers are changing, add speaker name(s) underneath the demo title.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a:t>Insert a graphic in the white box to support the topic being covered in your demo.</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baseline="0"/>
              <a:t>If you do not plan to add a graphic, remove the white box from the slide.</a:t>
            </a:r>
          </a:p>
          <a:p>
            <a:pPr marL="628650" lvl="1" indent="-171450">
              <a:buFont typeface="Arial" panose="020B0604020202020204" pitchFamily="34" charset="0"/>
              <a:buChar char="•"/>
            </a:pPr>
            <a:r>
              <a:rPr lang="en-US" sz="1200" kern="1200">
                <a:solidFill>
                  <a:schemeClr val="tx1"/>
                </a:solidFill>
                <a:effectLst/>
                <a:latin typeface="+mn-lt"/>
                <a:ea typeface="+mn-ea"/>
                <a:cs typeface="+mn-cs"/>
              </a:rPr>
              <a:t>Adobe Stock photos (https://esriis.sharepoint.com/sites/CreativeLab#stock-photos) may be used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Esri Logo/Copyright slide notes)</a:t>
            </a:r>
            <a:r>
              <a:rPr lang="en-US" sz="1200" kern="1200">
                <a:solidFill>
                  <a:schemeClr val="tx1"/>
                </a:solidFill>
                <a:effectLst/>
                <a:latin typeface="+mn-lt"/>
                <a:ea typeface="+mn-ea"/>
                <a:cs typeface="+mn-cs"/>
              </a:rPr>
              <a:t>.</a:t>
            </a:r>
          </a:p>
          <a:p>
            <a:pPr marL="628650" lvl="1" indent="-171450">
              <a:buFont typeface="Arial" panose="020B0604020202020204" pitchFamily="34" charset="0"/>
              <a:buChar char="•"/>
            </a:pPr>
            <a:r>
              <a:rPr lang="en-US" sz="1200" kern="1200">
                <a:solidFill>
                  <a:schemeClr val="tx1"/>
                </a:solidFill>
                <a:effectLst/>
                <a:latin typeface="+mn-lt"/>
                <a:ea typeface="+mn-ea"/>
                <a:cs typeface="+mn-cs"/>
              </a:rPr>
              <a:t>Do </a:t>
            </a:r>
            <a:r>
              <a:rPr lang="en-US" sz="1200" b="0" kern="1200">
                <a:solidFill>
                  <a:schemeClr val="tx1"/>
                </a:solidFill>
                <a:effectLst/>
                <a:latin typeface="+mn-lt"/>
                <a:ea typeface="+mn-ea"/>
                <a:cs typeface="+mn-cs"/>
              </a:rPr>
              <a:t>NOT</a:t>
            </a:r>
            <a:r>
              <a:rPr lang="en-US" sz="1200" kern="1200">
                <a:solidFill>
                  <a:schemeClr val="tx1"/>
                </a:solidFill>
                <a:effectLst/>
                <a:latin typeface="+mn-lt"/>
                <a:ea typeface="+mn-ea"/>
                <a:cs typeface="+mn-cs"/>
              </a:rPr>
              <a:t> use stock photos from third-party sites or personal photos.</a:t>
            </a:r>
          </a:p>
          <a:p>
            <a:pPr marL="628650" lvl="1" indent="-171450">
              <a:buFont typeface="Arial" panose="020B0604020202020204" pitchFamily="34" charset="0"/>
              <a:buChar char="•"/>
            </a:pPr>
            <a:r>
              <a:rPr lang="en-US" sz="1200" kern="1200">
                <a:solidFill>
                  <a:schemeClr val="tx1"/>
                </a:solidFill>
                <a:effectLst/>
                <a:latin typeface="+mn-lt"/>
                <a:ea typeface="+mn-ea"/>
                <a:cs typeface="+mn-cs"/>
              </a:rPr>
              <a:t>To use a photo from the public domain, consult first with Esri Legal/IP team (copyright@esri.com).</a:t>
            </a:r>
            <a:endParaRPr lang="en-US" sz="1200" b="1" baseline="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cs typeface="Arial"/>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a:latin typeface="+mn-lt"/>
                <a:ea typeface="+mn-ea"/>
                <a:cs typeface="+mn-cs"/>
              </a:rPr>
              <a:t>Duplicate this slide as many times as necessary.</a:t>
            </a:r>
            <a:endParaRPr lang="en-US" sz="1200" b="0" baseline="0"/>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aseline="0"/>
          </a:p>
          <a:p>
            <a:endParaRPr lang="en-US" baseline="0"/>
          </a:p>
        </p:txBody>
      </p:sp>
      <p:sp>
        <p:nvSpPr>
          <p:cNvPr id="4" name="Date Placeholder 3">
            <a:extLst>
              <a:ext uri="{FF2B5EF4-FFF2-40B4-BE49-F238E27FC236}">
                <a16:creationId xmlns:a16="http://schemas.microsoft.com/office/drawing/2014/main" id="{79B79DFC-92E5-2BAD-5870-B076546F655B}"/>
              </a:ext>
            </a:extLst>
          </p:cNvPr>
          <p:cNvSpPr>
            <a:spLocks noGrp="1"/>
          </p:cNvSpPr>
          <p:nvPr>
            <p:ph type="dt" idx="1"/>
          </p:nvPr>
        </p:nvSpPr>
        <p:spPr/>
        <p:txBody>
          <a:bodyPr/>
          <a:lstStyle/>
          <a:p>
            <a:fld id="{1424F803-3D9C-A044-841D-34116184BF1E}" type="datetime1">
              <a:rPr lang="en-US" smtClean="0"/>
              <a:t>3/9/2026</a:t>
            </a:fld>
            <a:endParaRPr lang="en-US"/>
          </a:p>
        </p:txBody>
      </p:sp>
      <p:sp>
        <p:nvSpPr>
          <p:cNvPr id="5" name="Footer Placeholder 4">
            <a:extLst>
              <a:ext uri="{FF2B5EF4-FFF2-40B4-BE49-F238E27FC236}">
                <a16:creationId xmlns:a16="http://schemas.microsoft.com/office/drawing/2014/main" id="{558C5530-F1DC-A3D4-C7DC-1022974CDEED}"/>
              </a:ext>
            </a:extLst>
          </p:cNvPr>
          <p:cNvSpPr>
            <a:spLocks noGrp="1"/>
          </p:cNvSpPr>
          <p:nvPr>
            <p:ph type="ftr" sz="quarter" idx="4"/>
          </p:nvPr>
        </p:nvSpPr>
        <p:spPr/>
        <p:txBody>
          <a:bodyPr/>
          <a:lstStyle/>
          <a:p>
            <a:r>
              <a:rPr lang="en-US"/>
              <a:t>Copyright © 2026 Esri. All rights reserved.</a:t>
            </a:r>
          </a:p>
        </p:txBody>
      </p:sp>
      <p:sp>
        <p:nvSpPr>
          <p:cNvPr id="6" name="Slide Number Placeholder 5">
            <a:extLst>
              <a:ext uri="{FF2B5EF4-FFF2-40B4-BE49-F238E27FC236}">
                <a16:creationId xmlns:a16="http://schemas.microsoft.com/office/drawing/2014/main" id="{9B13FB23-CA40-AC84-8186-A65D8D7F2140}"/>
              </a:ext>
            </a:extLst>
          </p:cNvPr>
          <p:cNvSpPr>
            <a:spLocks noGrp="1"/>
          </p:cNvSpPr>
          <p:nvPr>
            <p:ph type="sldNum" sz="quarter" idx="5"/>
          </p:nvPr>
        </p:nvSpPr>
        <p:spPr/>
        <p:txBody>
          <a:bodyPr/>
          <a:lstStyle/>
          <a:p>
            <a:fld id="{3E7143C0-4F23-B545-9533-520B5A87CA1E}" type="slidenum">
              <a:rPr lang="en-US" smtClean="0"/>
              <a:pPr/>
              <a:t>19</a:t>
            </a:fld>
            <a:endParaRPr lang="en-US"/>
          </a:p>
        </p:txBody>
      </p:sp>
      <p:sp>
        <p:nvSpPr>
          <p:cNvPr id="7" name="Header Placeholder 6">
            <a:extLst>
              <a:ext uri="{FF2B5EF4-FFF2-40B4-BE49-F238E27FC236}">
                <a16:creationId xmlns:a16="http://schemas.microsoft.com/office/drawing/2014/main" id="{F1490E21-C33D-1D11-C9D1-EA23DD0D567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512252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E208E-76FD-CFE8-9206-FC15369214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9665FC-C786-1AF1-F41A-A32205C53A9B}"/>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76958FD4-542F-E53E-2D1D-A6F1BD17522C}"/>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Your agenda sets up the structure for your presentation by outlining the major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creating focused experiences that includes a discussion of several topics and a demo of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8" name="Date Placeholder 7">
            <a:extLst>
              <a:ext uri="{FF2B5EF4-FFF2-40B4-BE49-F238E27FC236}">
                <a16:creationId xmlns:a16="http://schemas.microsoft.com/office/drawing/2014/main" id="{E0395C6D-9526-9825-A15B-3FAD7539DD56}"/>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64F650C2-28A5-E7C5-1C1A-66E27A72E210}"/>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645CB770-56BD-7473-58FF-A40841151960}"/>
              </a:ext>
            </a:extLst>
          </p:cNvPr>
          <p:cNvSpPr>
            <a:spLocks noGrp="1"/>
          </p:cNvSpPr>
          <p:nvPr>
            <p:ph type="sldNum" sz="quarter" idx="5"/>
          </p:nvPr>
        </p:nvSpPr>
        <p:spPr/>
        <p:txBody>
          <a:bodyPr/>
          <a:lstStyle/>
          <a:p>
            <a:fld id="{3E7143C0-4F23-B545-9533-520B5A87CA1E}" type="slidenum">
              <a:rPr lang="en-US" smtClean="0"/>
              <a:pPr/>
              <a:t>2</a:t>
            </a:fld>
            <a:endParaRPr lang="en-US"/>
          </a:p>
        </p:txBody>
      </p:sp>
      <p:sp>
        <p:nvSpPr>
          <p:cNvPr id="11" name="Header Placeholder 10">
            <a:extLst>
              <a:ext uri="{FF2B5EF4-FFF2-40B4-BE49-F238E27FC236}">
                <a16:creationId xmlns:a16="http://schemas.microsoft.com/office/drawing/2014/main" id="{BCC80298-28C0-487D-9F10-234D826186C9}"/>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0674746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7A8D5-EE9B-F672-0AB7-592065D5F7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6BFBD6-E863-F7C1-947F-325A364711A1}"/>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AA695086-1A99-1465-29F5-1EA4B4ED9DA1}"/>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Organize your presentation based on the sections identified in your agenda.</a:t>
            </a:r>
          </a:p>
          <a:p>
            <a:pPr marL="171450" indent="-171450">
              <a:buFont typeface="Arial" panose="020B0604020202020204" pitchFamily="34" charset="0"/>
              <a:buChar char="•"/>
            </a:pPr>
            <a:r>
              <a:rPr lang="en-US" baseline="0"/>
              <a:t>When transitioning to a new section</a:t>
            </a:r>
            <a:r>
              <a:rPr lang="en-US" u="none" baseline="0"/>
              <a:t>, u</a:t>
            </a:r>
            <a:r>
              <a:rPr lang="en-US" baseline="0"/>
              <a:t>se this slide as a visual indicator.</a:t>
            </a:r>
            <a:endParaRPr lang="en-US" u="none" baseline="0"/>
          </a:p>
          <a:p>
            <a:endParaRPr lang="en-US" baseline="0"/>
          </a:p>
          <a:p>
            <a:r>
              <a:rPr lang="en-US" b="1" baseline="0"/>
              <a:t>How to customize this slide:</a:t>
            </a:r>
          </a:p>
          <a:p>
            <a:pPr marL="171450" indent="-171450">
              <a:buFont typeface="Arial" panose="020B0604020202020204" pitchFamily="34" charset="0"/>
              <a:buChar char="•"/>
            </a:pPr>
            <a:r>
              <a:rPr lang="en-US" baseline="0"/>
              <a:t>Add a title that matches the section listed in your agenda.</a:t>
            </a:r>
          </a:p>
          <a:p>
            <a:pPr marL="171450" indent="-171450">
              <a:buFont typeface="Arial" panose="020B0604020202020204" pitchFamily="34" charset="0"/>
              <a:buChar char="•"/>
            </a:pPr>
            <a:r>
              <a:rPr lang="en-US" sz="1200" kern="1200">
                <a:solidFill>
                  <a:schemeClr val="tx1"/>
                </a:solidFill>
                <a:effectLst/>
                <a:latin typeface="+mn-lt"/>
                <a:ea typeface="+mn-ea"/>
                <a:cs typeface="+mn-cs"/>
              </a:rPr>
              <a:t>List the name of the speaker(s), if different from the Presentation Title slide</a:t>
            </a:r>
            <a:r>
              <a:rPr lang="en-US" baseline="0"/>
              <a:t>.</a:t>
            </a:r>
          </a:p>
          <a:p>
            <a:pPr marL="171450" indent="-171450">
              <a:buFont typeface="Arial" panose="020B0604020202020204" pitchFamily="34" charset="0"/>
              <a:buChar char="•"/>
            </a:pPr>
            <a:r>
              <a:rPr lang="en-US">
                <a:effectLst/>
              </a:rPr>
              <a:t>Duplicate this slide as many times as necessary.</a:t>
            </a:r>
            <a:endParaRPr lang="en-US" baseline="0"/>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a:t>
            </a:r>
          </a:p>
          <a:p>
            <a:endParaRPr lang="en-US" baseline="0"/>
          </a:p>
        </p:txBody>
      </p:sp>
      <p:sp>
        <p:nvSpPr>
          <p:cNvPr id="9" name="Date Placeholder 8">
            <a:extLst>
              <a:ext uri="{FF2B5EF4-FFF2-40B4-BE49-F238E27FC236}">
                <a16:creationId xmlns:a16="http://schemas.microsoft.com/office/drawing/2014/main" id="{14B3F388-A352-16B8-358A-E0A6AA3A8CA7}"/>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3/9/2026</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E79D8A4A-E9FF-16BE-2E1E-E0AC676625C6}"/>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C37CF13E-14A9-3A9E-173E-52CFA6FC3E2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0EA6BA11-8F44-12B8-713E-87AC8F0243D7}"/>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15484558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D4575-B97A-7386-6839-CDF6209457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6E6C74-4062-0EEB-C80B-055DB612158B}"/>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E3DA6E20-8B98-C4C9-B8E5-F413F5D3AF38}"/>
              </a:ext>
            </a:extLst>
          </p:cNvPr>
          <p:cNvSpPr>
            <a:spLocks noGrp="1"/>
          </p:cNvSpPr>
          <p:nvPr>
            <p:ph type="body" idx="1"/>
          </p:nvPr>
        </p:nvSpPr>
        <p:spPr/>
        <p:txBody>
          <a:bodyPr/>
          <a:lstStyle/>
          <a:p>
            <a:r>
              <a:rPr lang="en-US" sz="1200" b="1" baseline="0"/>
              <a:t>Purpose of this slide:</a:t>
            </a:r>
          </a:p>
          <a:p>
            <a:pPr marL="171450" indent="-171450">
              <a:buFont typeface="Arial" panose="020B0604020202020204" pitchFamily="34" charset="0"/>
              <a:buChar char="•"/>
            </a:pPr>
            <a:r>
              <a:rPr lang="en-US" sz="1200" baseline="0"/>
              <a:t>Display minimal text as a quote to support the topic.</a:t>
            </a:r>
          </a:p>
          <a:p>
            <a:endParaRPr lang="en-US" sz="1200" baseline="0"/>
          </a:p>
          <a:p>
            <a:r>
              <a:rPr lang="en-US" sz="1200" b="1" baseline="0"/>
              <a:t>How to customize this slide:</a:t>
            </a:r>
          </a:p>
          <a:p>
            <a:pPr marL="171450" indent="-171450">
              <a:buFont typeface="Arial" panose="020B0604020202020204" pitchFamily="34" charset="0"/>
              <a:buChar char="•"/>
            </a:pPr>
            <a:r>
              <a:rPr lang="en-US" sz="1200" b="0" baseline="0"/>
              <a:t>Add a short quotation; be sure to include the name of the quoted person.</a:t>
            </a:r>
          </a:p>
          <a:p>
            <a:pPr marL="628650" lvl="1" indent="-171450">
              <a:buFont typeface="Courier New" panose="02070309020205020404" pitchFamily="49" charset="0"/>
              <a:buChar char="o"/>
            </a:pPr>
            <a:r>
              <a:rPr lang="en-US" sz="1200" b="1" u="none" baseline="0"/>
              <a:t>Before adding a quote, ensure that you have received the required permissions to use the quote.</a:t>
            </a:r>
          </a:p>
          <a:p>
            <a:pPr marL="171450" indent="-171450">
              <a:buFont typeface="Arial" panose="020B0604020202020204" pitchFamily="34" charset="0"/>
              <a:buChar cha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a:latin typeface="+mn-lt"/>
                <a:ea typeface="+mn-ea"/>
                <a:cs typeface="+mn-cs"/>
              </a:rPr>
              <a:t>Duplicate this slide as many times as necessary.</a:t>
            </a:r>
            <a:endParaRPr lang="en-US" sz="1200" b="0" baseline="0"/>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4" name="Date Placeholder 3">
            <a:extLst>
              <a:ext uri="{FF2B5EF4-FFF2-40B4-BE49-F238E27FC236}">
                <a16:creationId xmlns:a16="http://schemas.microsoft.com/office/drawing/2014/main" id="{FC04FB68-3E66-7EBD-46BF-80AC9C2216A3}"/>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0D1DBE8-FA8D-EB42-89EC-916489257848}"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3/9/2026</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5" name="Footer Placeholder 4">
            <a:extLst>
              <a:ext uri="{FF2B5EF4-FFF2-40B4-BE49-F238E27FC236}">
                <a16:creationId xmlns:a16="http://schemas.microsoft.com/office/drawing/2014/main" id="{FE74C7B6-6CC2-CF92-2EBA-8DF0D72CD84F}"/>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2026 Esri. All rights reserved.</a:t>
            </a:r>
          </a:p>
        </p:txBody>
      </p:sp>
      <p:sp>
        <p:nvSpPr>
          <p:cNvPr id="6" name="Slide Number Placeholder 5">
            <a:extLst>
              <a:ext uri="{FF2B5EF4-FFF2-40B4-BE49-F238E27FC236}">
                <a16:creationId xmlns:a16="http://schemas.microsoft.com/office/drawing/2014/main" id="{D7AAA269-68B2-97DD-940E-BE20B7583AA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7" name="Header Placeholder 6">
            <a:extLst>
              <a:ext uri="{FF2B5EF4-FFF2-40B4-BE49-F238E27FC236}">
                <a16:creationId xmlns:a16="http://schemas.microsoft.com/office/drawing/2014/main" id="{2403A60F-990D-82D2-0D43-FD6EBE6671C5}"/>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6241513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UN is expanding to meet the needs of telecom companies to model and manage their assets and infrastructures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en-US" sz="1200" b="0" i="0" u="none" strike="noStrike" cap="none" normalizeH="0" baseline="0">
                <a:ln>
                  <a:noFill/>
                </a:ln>
                <a:solidFill>
                  <a:schemeClr val="tx1"/>
                </a:solidFill>
                <a:effectLst/>
                <a:latin typeface="Calibri" panose="020F0502020204030204" pitchFamily="34" charset="0"/>
                <a:ea typeface="SimSun" panose="02010600030101010101" pitchFamily="2" charset="-122"/>
                <a:cs typeface="Calibri" panose="020F0502020204030204" pitchFamily="34" charset="0"/>
              </a:rPr>
              <a:t>advanced functionality leads to the development of a new Circuit management system rather than taking the risk of extending</a:t>
            </a:r>
            <a:r>
              <a:rPr kumimoji="0" lang="en-US" altLang="ko-KR" sz="1200" b="0" i="0" u="none" strike="noStrike" cap="none" normalizeH="0" baseline="0">
                <a:ln>
                  <a:noFill/>
                </a:ln>
                <a:solidFill>
                  <a:schemeClr val="tx1"/>
                </a:solidFill>
                <a:effectLst/>
                <a:latin typeface="Calibri" panose="020F0502020204030204" pitchFamily="34" charset="0"/>
                <a:ea typeface="SimSun" panose="02010600030101010101" pitchFamily="2" charset="-122"/>
                <a:cs typeface="Calibri" panose="020F0502020204030204" pitchFamily="34" charset="0"/>
              </a:rPr>
              <a:t> the existing subnetwork management subsystem.</a:t>
            </a:r>
            <a:r>
              <a:rPr kumimoji="0" lang="en-US" altLang="ko-KR" sz="900" b="0" i="0" u="none" strike="noStrike" cap="none" normalizeH="0" baseline="0">
                <a:ln>
                  <a:noFill/>
                </a:ln>
                <a:solidFill>
                  <a:schemeClr val="tx1"/>
                </a:solidFill>
                <a:effectLst/>
              </a:rPr>
              <a:t> </a:t>
            </a:r>
            <a:endParaRPr kumimoji="0" lang="en-US" altLang="ko-KR" sz="2000" b="0" i="0" u="none" strike="noStrike" cap="none" normalizeH="0" baseline="0">
              <a:ln>
                <a:noFill/>
              </a:ln>
              <a:solidFill>
                <a:schemeClr val="tx1"/>
              </a:solidFill>
              <a:effectLst/>
              <a:latin typeface="Arial" panose="020B0604020202020204" pitchFamily="34" charset="0"/>
            </a:endParaRPr>
          </a:p>
          <a:p>
            <a:endParaRPr lang="en-US"/>
          </a:p>
        </p:txBody>
      </p:sp>
      <p:sp>
        <p:nvSpPr>
          <p:cNvPr id="4" name="Date Placeholder 3"/>
          <p:cNvSpPr>
            <a:spLocks noGrp="1"/>
          </p:cNvSpPr>
          <p:nvPr>
            <p:ph type="dt" idx="1"/>
          </p:nvPr>
        </p:nvSpPr>
        <p:spPr/>
        <p:txBody>
          <a:bodyPr/>
          <a:lstStyle/>
          <a:p>
            <a:fld id="{3EBFF12D-7F20-4C48-8400-3E451C6E557C}" type="datetime1">
              <a:rPr lang="en-US" smtClean="0"/>
              <a:t>3/9/2026</a:t>
            </a:fld>
            <a:endParaRPr lang="en-US"/>
          </a:p>
        </p:txBody>
      </p:sp>
      <p:sp>
        <p:nvSpPr>
          <p:cNvPr id="5" name="Footer Placeholder 4"/>
          <p:cNvSpPr>
            <a:spLocks noGrp="1"/>
          </p:cNvSpPr>
          <p:nvPr>
            <p:ph type="ftr" sz="quarter" idx="4"/>
          </p:nvPr>
        </p:nvSpPr>
        <p:spPr/>
        <p:txBody>
          <a:bodyPr/>
          <a:lstStyle/>
          <a:p>
            <a:r>
              <a:rPr lang="en-US"/>
              <a:t>Copyright © 2026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22</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5983332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B33D73-7811-1613-E169-82FCC08121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DA7510-DD42-2456-CE00-C9EAA13474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9F86FD-CFF6-BABC-602A-BF95935A47F1}"/>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UN is expanding to meet the needs of telecom companies to model and manage their assets and infrastructures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en-US" sz="1200" b="0" i="0" u="none" strike="noStrike" cap="none" normalizeH="0" baseline="0">
                <a:ln>
                  <a:noFill/>
                </a:ln>
                <a:solidFill>
                  <a:schemeClr val="tx1"/>
                </a:solidFill>
                <a:effectLst/>
                <a:latin typeface="Calibri" panose="020F0502020204030204" pitchFamily="34" charset="0"/>
                <a:ea typeface="SimSun" panose="02010600030101010101" pitchFamily="2" charset="-122"/>
                <a:cs typeface="Calibri" panose="020F0502020204030204" pitchFamily="34" charset="0"/>
              </a:rPr>
              <a:t>advanced functionality leads to the development of a new Circuit management system rather than taking the risk of extending</a:t>
            </a:r>
            <a:r>
              <a:rPr kumimoji="0" lang="en-US" altLang="ko-KR" sz="1200" b="0" i="0" u="none" strike="noStrike" cap="none" normalizeH="0" baseline="0">
                <a:ln>
                  <a:noFill/>
                </a:ln>
                <a:solidFill>
                  <a:schemeClr val="tx1"/>
                </a:solidFill>
                <a:effectLst/>
                <a:latin typeface="Calibri" panose="020F0502020204030204" pitchFamily="34" charset="0"/>
                <a:ea typeface="SimSun" panose="02010600030101010101" pitchFamily="2" charset="-122"/>
                <a:cs typeface="Calibri" panose="020F0502020204030204" pitchFamily="34" charset="0"/>
              </a:rPr>
              <a:t> the existing subnetwork management subsystem.</a:t>
            </a:r>
            <a:r>
              <a:rPr kumimoji="0" lang="en-US" altLang="ko-KR" sz="900" b="0" i="0" u="none" strike="noStrike" cap="none" normalizeH="0" baseline="0">
                <a:ln>
                  <a:noFill/>
                </a:ln>
                <a:solidFill>
                  <a:schemeClr val="tx1"/>
                </a:solidFill>
                <a:effectLst/>
              </a:rPr>
              <a:t> </a:t>
            </a:r>
            <a:endParaRPr kumimoji="0" lang="en-US" altLang="ko-KR" sz="2000" b="0" i="0" u="none" strike="noStrike" cap="none" normalizeH="0" baseline="0">
              <a:ln>
                <a:noFill/>
              </a:ln>
              <a:solidFill>
                <a:schemeClr val="tx1"/>
              </a:solidFill>
              <a:effectLst/>
              <a:latin typeface="Arial" panose="020B0604020202020204" pitchFamily="34" charset="0"/>
            </a:endParaRPr>
          </a:p>
          <a:p>
            <a:endParaRPr lang="en-US"/>
          </a:p>
        </p:txBody>
      </p:sp>
      <p:sp>
        <p:nvSpPr>
          <p:cNvPr id="4" name="Date Placeholder 3">
            <a:extLst>
              <a:ext uri="{FF2B5EF4-FFF2-40B4-BE49-F238E27FC236}">
                <a16:creationId xmlns:a16="http://schemas.microsoft.com/office/drawing/2014/main" id="{77025869-AA25-6B5C-EF57-A80B578E242B}"/>
              </a:ext>
            </a:extLst>
          </p:cNvPr>
          <p:cNvSpPr>
            <a:spLocks noGrp="1"/>
          </p:cNvSpPr>
          <p:nvPr>
            <p:ph type="dt" idx="1"/>
          </p:nvPr>
        </p:nvSpPr>
        <p:spPr/>
        <p:txBody>
          <a:bodyPr/>
          <a:lstStyle/>
          <a:p>
            <a:fld id="{3EBFF12D-7F20-4C48-8400-3E451C6E557C}" type="datetime1">
              <a:rPr lang="en-US" smtClean="0"/>
              <a:t>3/9/2026</a:t>
            </a:fld>
            <a:endParaRPr lang="en-US"/>
          </a:p>
        </p:txBody>
      </p:sp>
      <p:sp>
        <p:nvSpPr>
          <p:cNvPr id="5" name="Footer Placeholder 4">
            <a:extLst>
              <a:ext uri="{FF2B5EF4-FFF2-40B4-BE49-F238E27FC236}">
                <a16:creationId xmlns:a16="http://schemas.microsoft.com/office/drawing/2014/main" id="{B9D9FE8C-5656-B1B4-31AB-378B4632ECE9}"/>
              </a:ext>
            </a:extLst>
          </p:cNvPr>
          <p:cNvSpPr>
            <a:spLocks noGrp="1"/>
          </p:cNvSpPr>
          <p:nvPr>
            <p:ph type="ftr" sz="quarter" idx="4"/>
          </p:nvPr>
        </p:nvSpPr>
        <p:spPr/>
        <p:txBody>
          <a:bodyPr/>
          <a:lstStyle/>
          <a:p>
            <a:r>
              <a:rPr lang="en-US"/>
              <a:t>Copyright © 2026 Esri. All rights reserved.</a:t>
            </a:r>
          </a:p>
        </p:txBody>
      </p:sp>
      <p:sp>
        <p:nvSpPr>
          <p:cNvPr id="6" name="Slide Number Placeholder 5">
            <a:extLst>
              <a:ext uri="{FF2B5EF4-FFF2-40B4-BE49-F238E27FC236}">
                <a16:creationId xmlns:a16="http://schemas.microsoft.com/office/drawing/2014/main" id="{3AD17C88-CC6B-78AE-833F-70583A668708}"/>
              </a:ext>
            </a:extLst>
          </p:cNvPr>
          <p:cNvSpPr>
            <a:spLocks noGrp="1"/>
          </p:cNvSpPr>
          <p:nvPr>
            <p:ph type="sldNum" sz="quarter" idx="5"/>
          </p:nvPr>
        </p:nvSpPr>
        <p:spPr/>
        <p:txBody>
          <a:bodyPr/>
          <a:lstStyle/>
          <a:p>
            <a:fld id="{3E7143C0-4F23-B545-9533-520B5A87CA1E}" type="slidenum">
              <a:rPr lang="en-US" smtClean="0"/>
              <a:pPr/>
              <a:t>23</a:t>
            </a:fld>
            <a:endParaRPr lang="en-US"/>
          </a:p>
        </p:txBody>
      </p:sp>
      <p:sp>
        <p:nvSpPr>
          <p:cNvPr id="7" name="Header Placeholder 6">
            <a:extLst>
              <a:ext uri="{FF2B5EF4-FFF2-40B4-BE49-F238E27FC236}">
                <a16:creationId xmlns:a16="http://schemas.microsoft.com/office/drawing/2014/main" id="{968B2668-BB56-82BC-D777-C63F8DC8C646}"/>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2123369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710651-6145-D93C-2340-9CD3BBDC15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75CB23-C0BA-FEF7-D0DE-E7D050FA50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93AF0D-3C80-1F40-6B62-806B51DEA1E6}"/>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UN is expanding to meet the needs of telecom companies to model and manage their assets and infrastructures </a:t>
            </a:r>
          </a:p>
          <a:p>
            <a:endParaRPr lang="en-US"/>
          </a:p>
        </p:txBody>
      </p:sp>
      <p:sp>
        <p:nvSpPr>
          <p:cNvPr id="4" name="Date Placeholder 3">
            <a:extLst>
              <a:ext uri="{FF2B5EF4-FFF2-40B4-BE49-F238E27FC236}">
                <a16:creationId xmlns:a16="http://schemas.microsoft.com/office/drawing/2014/main" id="{02AC51DE-06C1-0EB0-025E-B43711B04871}"/>
              </a:ext>
            </a:extLst>
          </p:cNvPr>
          <p:cNvSpPr>
            <a:spLocks noGrp="1"/>
          </p:cNvSpPr>
          <p:nvPr>
            <p:ph type="dt" idx="1"/>
          </p:nvPr>
        </p:nvSpPr>
        <p:spPr/>
        <p:txBody>
          <a:bodyPr/>
          <a:lstStyle/>
          <a:p>
            <a:fld id="{3EBFF12D-7F20-4C48-8400-3E451C6E557C}" type="datetime1">
              <a:rPr lang="en-US" smtClean="0"/>
              <a:t>3/9/2026</a:t>
            </a:fld>
            <a:endParaRPr lang="en-US"/>
          </a:p>
        </p:txBody>
      </p:sp>
      <p:sp>
        <p:nvSpPr>
          <p:cNvPr id="5" name="Footer Placeholder 4">
            <a:extLst>
              <a:ext uri="{FF2B5EF4-FFF2-40B4-BE49-F238E27FC236}">
                <a16:creationId xmlns:a16="http://schemas.microsoft.com/office/drawing/2014/main" id="{FAD7FB07-FECD-A2E8-FFBC-7223A6EBD3E9}"/>
              </a:ext>
            </a:extLst>
          </p:cNvPr>
          <p:cNvSpPr>
            <a:spLocks noGrp="1"/>
          </p:cNvSpPr>
          <p:nvPr>
            <p:ph type="ftr" sz="quarter" idx="4"/>
          </p:nvPr>
        </p:nvSpPr>
        <p:spPr/>
        <p:txBody>
          <a:bodyPr/>
          <a:lstStyle/>
          <a:p>
            <a:r>
              <a:rPr lang="en-US"/>
              <a:t>Copyright © 2026 Esri. All rights reserved.</a:t>
            </a:r>
          </a:p>
        </p:txBody>
      </p:sp>
      <p:sp>
        <p:nvSpPr>
          <p:cNvPr id="6" name="Slide Number Placeholder 5">
            <a:extLst>
              <a:ext uri="{FF2B5EF4-FFF2-40B4-BE49-F238E27FC236}">
                <a16:creationId xmlns:a16="http://schemas.microsoft.com/office/drawing/2014/main" id="{6C78D682-C47C-3681-BB11-5EC7859A53F7}"/>
              </a:ext>
            </a:extLst>
          </p:cNvPr>
          <p:cNvSpPr>
            <a:spLocks noGrp="1"/>
          </p:cNvSpPr>
          <p:nvPr>
            <p:ph type="sldNum" sz="quarter" idx="5"/>
          </p:nvPr>
        </p:nvSpPr>
        <p:spPr/>
        <p:txBody>
          <a:bodyPr/>
          <a:lstStyle/>
          <a:p>
            <a:fld id="{3E7143C0-4F23-B545-9533-520B5A87CA1E}" type="slidenum">
              <a:rPr lang="en-US" smtClean="0"/>
              <a:pPr/>
              <a:t>25</a:t>
            </a:fld>
            <a:endParaRPr lang="en-US"/>
          </a:p>
        </p:txBody>
      </p:sp>
      <p:sp>
        <p:nvSpPr>
          <p:cNvPr id="7" name="Header Placeholder 6">
            <a:extLst>
              <a:ext uri="{FF2B5EF4-FFF2-40B4-BE49-F238E27FC236}">
                <a16:creationId xmlns:a16="http://schemas.microsoft.com/office/drawing/2014/main" id="{9CD4F87E-DD6B-F132-A02F-E65DF51A058F}"/>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8607567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F44062-1031-324B-3193-89B46867F2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48FD21-4263-9924-E05A-DEBAE4C41C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BF4CEB-2185-7E47-4BAE-83AD58EF1AA0}"/>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UN is expanding to meet the needs of telecom companies to model and manage their assets and infrastructures </a:t>
            </a:r>
          </a:p>
          <a:p>
            <a:endParaRPr lang="en-US"/>
          </a:p>
        </p:txBody>
      </p:sp>
      <p:sp>
        <p:nvSpPr>
          <p:cNvPr id="4" name="Date Placeholder 3">
            <a:extLst>
              <a:ext uri="{FF2B5EF4-FFF2-40B4-BE49-F238E27FC236}">
                <a16:creationId xmlns:a16="http://schemas.microsoft.com/office/drawing/2014/main" id="{87136BCD-8397-00F0-56A0-3B36B457B831}"/>
              </a:ext>
            </a:extLst>
          </p:cNvPr>
          <p:cNvSpPr>
            <a:spLocks noGrp="1"/>
          </p:cNvSpPr>
          <p:nvPr>
            <p:ph type="dt" idx="1"/>
          </p:nvPr>
        </p:nvSpPr>
        <p:spPr/>
        <p:txBody>
          <a:bodyPr/>
          <a:lstStyle/>
          <a:p>
            <a:fld id="{3EBFF12D-7F20-4C48-8400-3E451C6E557C}" type="datetime1">
              <a:rPr lang="en-US" smtClean="0"/>
              <a:t>3/9/2026</a:t>
            </a:fld>
            <a:endParaRPr lang="en-US"/>
          </a:p>
        </p:txBody>
      </p:sp>
      <p:sp>
        <p:nvSpPr>
          <p:cNvPr id="5" name="Footer Placeholder 4">
            <a:extLst>
              <a:ext uri="{FF2B5EF4-FFF2-40B4-BE49-F238E27FC236}">
                <a16:creationId xmlns:a16="http://schemas.microsoft.com/office/drawing/2014/main" id="{8E6EF7D1-B44D-7465-8E34-35A98CEB69A3}"/>
              </a:ext>
            </a:extLst>
          </p:cNvPr>
          <p:cNvSpPr>
            <a:spLocks noGrp="1"/>
          </p:cNvSpPr>
          <p:nvPr>
            <p:ph type="ftr" sz="quarter" idx="4"/>
          </p:nvPr>
        </p:nvSpPr>
        <p:spPr/>
        <p:txBody>
          <a:bodyPr/>
          <a:lstStyle/>
          <a:p>
            <a:r>
              <a:rPr lang="en-US"/>
              <a:t>Copyright © 2026 Esri. All rights reserved.</a:t>
            </a:r>
          </a:p>
        </p:txBody>
      </p:sp>
      <p:sp>
        <p:nvSpPr>
          <p:cNvPr id="6" name="Slide Number Placeholder 5">
            <a:extLst>
              <a:ext uri="{FF2B5EF4-FFF2-40B4-BE49-F238E27FC236}">
                <a16:creationId xmlns:a16="http://schemas.microsoft.com/office/drawing/2014/main" id="{03D6C3E2-710E-0EC7-E68F-46E422BAD849}"/>
              </a:ext>
            </a:extLst>
          </p:cNvPr>
          <p:cNvSpPr>
            <a:spLocks noGrp="1"/>
          </p:cNvSpPr>
          <p:nvPr>
            <p:ph type="sldNum" sz="quarter" idx="5"/>
          </p:nvPr>
        </p:nvSpPr>
        <p:spPr/>
        <p:txBody>
          <a:bodyPr/>
          <a:lstStyle/>
          <a:p>
            <a:fld id="{3E7143C0-4F23-B545-9533-520B5A87CA1E}" type="slidenum">
              <a:rPr lang="en-US" smtClean="0"/>
              <a:pPr/>
              <a:t>26</a:t>
            </a:fld>
            <a:endParaRPr lang="en-US"/>
          </a:p>
        </p:txBody>
      </p:sp>
      <p:sp>
        <p:nvSpPr>
          <p:cNvPr id="7" name="Header Placeholder 6">
            <a:extLst>
              <a:ext uri="{FF2B5EF4-FFF2-40B4-BE49-F238E27FC236}">
                <a16:creationId xmlns:a16="http://schemas.microsoft.com/office/drawing/2014/main" id="{44EEF073-5584-C318-9AED-B6F4ABC2A428}"/>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7456104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293AB0-2B94-C8B7-EDD2-9C7A5ADA98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605B0B-C138-1329-D211-AEB35392BE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CD588D-4566-A335-41D6-93BAF6103EC0}"/>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Users can access the telecom domain network information from the utility network definition, as shown below.</a:t>
            </a:r>
          </a:p>
        </p:txBody>
      </p:sp>
      <p:sp>
        <p:nvSpPr>
          <p:cNvPr id="4" name="Date Placeholder 3">
            <a:extLst>
              <a:ext uri="{FF2B5EF4-FFF2-40B4-BE49-F238E27FC236}">
                <a16:creationId xmlns:a16="http://schemas.microsoft.com/office/drawing/2014/main" id="{4FE0D778-D5E7-F7C3-98BA-D741A5C7D83C}"/>
              </a:ext>
            </a:extLst>
          </p:cNvPr>
          <p:cNvSpPr>
            <a:spLocks noGrp="1"/>
          </p:cNvSpPr>
          <p:nvPr>
            <p:ph type="dt" idx="1"/>
          </p:nvPr>
        </p:nvSpPr>
        <p:spPr/>
        <p:txBody>
          <a:bodyPr/>
          <a:lstStyle/>
          <a:p>
            <a:fld id="{3EBFF12D-7F20-4C48-8400-3E451C6E557C}" type="datetime1">
              <a:rPr lang="en-US" smtClean="0"/>
              <a:t>3/9/2026</a:t>
            </a:fld>
            <a:endParaRPr lang="en-US"/>
          </a:p>
        </p:txBody>
      </p:sp>
      <p:sp>
        <p:nvSpPr>
          <p:cNvPr id="5" name="Footer Placeholder 4">
            <a:extLst>
              <a:ext uri="{FF2B5EF4-FFF2-40B4-BE49-F238E27FC236}">
                <a16:creationId xmlns:a16="http://schemas.microsoft.com/office/drawing/2014/main" id="{B27FF0FA-CDA4-E247-BF61-54BF168DFC51}"/>
              </a:ext>
            </a:extLst>
          </p:cNvPr>
          <p:cNvSpPr>
            <a:spLocks noGrp="1"/>
          </p:cNvSpPr>
          <p:nvPr>
            <p:ph type="ftr" sz="quarter" idx="4"/>
          </p:nvPr>
        </p:nvSpPr>
        <p:spPr/>
        <p:txBody>
          <a:bodyPr/>
          <a:lstStyle/>
          <a:p>
            <a:r>
              <a:rPr lang="en-US"/>
              <a:t>Copyright © 2026 Esri. All rights reserved.</a:t>
            </a:r>
          </a:p>
        </p:txBody>
      </p:sp>
      <p:sp>
        <p:nvSpPr>
          <p:cNvPr id="6" name="Slide Number Placeholder 5">
            <a:extLst>
              <a:ext uri="{FF2B5EF4-FFF2-40B4-BE49-F238E27FC236}">
                <a16:creationId xmlns:a16="http://schemas.microsoft.com/office/drawing/2014/main" id="{F4A97592-258D-FA8E-A0F5-0FCF8951E283}"/>
              </a:ext>
            </a:extLst>
          </p:cNvPr>
          <p:cNvSpPr>
            <a:spLocks noGrp="1"/>
          </p:cNvSpPr>
          <p:nvPr>
            <p:ph type="sldNum" sz="quarter" idx="5"/>
          </p:nvPr>
        </p:nvSpPr>
        <p:spPr/>
        <p:txBody>
          <a:bodyPr/>
          <a:lstStyle/>
          <a:p>
            <a:fld id="{3E7143C0-4F23-B545-9533-520B5A87CA1E}" type="slidenum">
              <a:rPr lang="en-US" smtClean="0"/>
              <a:pPr/>
              <a:t>27</a:t>
            </a:fld>
            <a:endParaRPr lang="en-US"/>
          </a:p>
        </p:txBody>
      </p:sp>
      <p:sp>
        <p:nvSpPr>
          <p:cNvPr id="7" name="Header Placeholder 6">
            <a:extLst>
              <a:ext uri="{FF2B5EF4-FFF2-40B4-BE49-F238E27FC236}">
                <a16:creationId xmlns:a16="http://schemas.microsoft.com/office/drawing/2014/main" id="{CAF19CC6-179F-CBB9-2ACA-8E377A0251B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9870002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D43856-E6F6-FF83-64D9-CD64C9C756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A97B3A-2955-0A9C-A7D0-65E80BEBDF0F}"/>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A960C54F-2EF4-9FE3-ABB1-B2469DB9FD42}"/>
              </a:ext>
            </a:extLst>
          </p:cNvPr>
          <p:cNvSpPr>
            <a:spLocks noGrp="1"/>
          </p:cNvSpPr>
          <p:nvPr>
            <p:ph type="body" idx="1"/>
          </p:nvPr>
        </p:nvSpPr>
        <p:spPr/>
        <p:txBody>
          <a:bodyPr/>
          <a:lstStyle/>
          <a:p>
            <a:r>
              <a:rPr lang="en-US" sz="1200" b="1" baseline="0"/>
              <a:t>Purpose of this slide:</a:t>
            </a:r>
          </a:p>
          <a:p>
            <a:pPr marL="171450" indent="-171450">
              <a:buFont typeface="Arial" panose="020B0604020202020204" pitchFamily="34" charset="0"/>
              <a:buChar char="•"/>
            </a:pPr>
            <a:r>
              <a:rPr lang="en-US" sz="1200" baseline="0"/>
              <a:t>Display minimal text as a quote to support the topic.</a:t>
            </a:r>
          </a:p>
          <a:p>
            <a:endParaRPr lang="en-US" sz="1200" baseline="0"/>
          </a:p>
          <a:p>
            <a:r>
              <a:rPr lang="en-US" sz="1200" b="1" baseline="0"/>
              <a:t>How to customize this slide:</a:t>
            </a:r>
          </a:p>
          <a:p>
            <a:pPr marL="171450" indent="-171450">
              <a:buFont typeface="Arial" panose="020B0604020202020204" pitchFamily="34" charset="0"/>
              <a:buChar char="•"/>
            </a:pPr>
            <a:r>
              <a:rPr lang="en-US" sz="1200" b="0" baseline="0"/>
              <a:t>Add a short quotation; be sure to include the name of the quoted person.</a:t>
            </a:r>
          </a:p>
          <a:p>
            <a:pPr marL="628650" lvl="1" indent="-171450">
              <a:buFont typeface="Courier New" panose="02070309020205020404" pitchFamily="49" charset="0"/>
              <a:buChar char="o"/>
            </a:pPr>
            <a:r>
              <a:rPr lang="en-US" sz="1200" b="1" u="none" baseline="0"/>
              <a:t>Before adding a quote, ensure that you have received the required permissions to use the quote.</a:t>
            </a:r>
          </a:p>
          <a:p>
            <a:pPr marL="171450" indent="-171450">
              <a:buFont typeface="Arial" panose="020B0604020202020204" pitchFamily="34" charset="0"/>
              <a:buChar cha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a:latin typeface="+mn-lt"/>
                <a:ea typeface="+mn-ea"/>
                <a:cs typeface="+mn-cs"/>
              </a:rPr>
              <a:t>Duplicate this slide as many times as necessary.</a:t>
            </a:r>
            <a:endParaRPr lang="en-US" sz="1200" b="0" baseline="0"/>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4" name="Date Placeholder 3">
            <a:extLst>
              <a:ext uri="{FF2B5EF4-FFF2-40B4-BE49-F238E27FC236}">
                <a16:creationId xmlns:a16="http://schemas.microsoft.com/office/drawing/2014/main" id="{790AD5C5-4E7A-E68B-935A-411CF66E6728}"/>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0D1DBE8-FA8D-EB42-89EC-916489257848}"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3/9/2026</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5" name="Footer Placeholder 4">
            <a:extLst>
              <a:ext uri="{FF2B5EF4-FFF2-40B4-BE49-F238E27FC236}">
                <a16:creationId xmlns:a16="http://schemas.microsoft.com/office/drawing/2014/main" id="{1045C43E-0043-794C-6964-14B39412E258}"/>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2026 Esri. All rights reserved.</a:t>
            </a:r>
          </a:p>
        </p:txBody>
      </p:sp>
      <p:sp>
        <p:nvSpPr>
          <p:cNvPr id="6" name="Slide Number Placeholder 5">
            <a:extLst>
              <a:ext uri="{FF2B5EF4-FFF2-40B4-BE49-F238E27FC236}">
                <a16:creationId xmlns:a16="http://schemas.microsoft.com/office/drawing/2014/main" id="{3DC5E3E2-BE87-A90B-1741-C5148DC197DB}"/>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7" name="Header Placeholder 6">
            <a:extLst>
              <a:ext uri="{FF2B5EF4-FFF2-40B4-BE49-F238E27FC236}">
                <a16:creationId xmlns:a16="http://schemas.microsoft.com/office/drawing/2014/main" id="{72350842-4487-353E-E08A-A45E163DA069}"/>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18101825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Think OLT(Optical Line Terminal) as ISP</a:t>
            </a:r>
          </a:p>
        </p:txBody>
      </p:sp>
      <p:sp>
        <p:nvSpPr>
          <p:cNvPr id="4" name="Date Placeholder 3"/>
          <p:cNvSpPr>
            <a:spLocks noGrp="1"/>
          </p:cNvSpPr>
          <p:nvPr>
            <p:ph type="dt" idx="1"/>
          </p:nvPr>
        </p:nvSpPr>
        <p:spPr/>
        <p:txBody>
          <a:bodyPr/>
          <a:lstStyle/>
          <a:p>
            <a:fld id="{3EBFF12D-7F20-4C48-8400-3E451C6E557C}" type="datetime1">
              <a:rPr lang="en-US" smtClean="0"/>
              <a:t>3/9/2026</a:t>
            </a:fld>
            <a:endParaRPr lang="en-US"/>
          </a:p>
        </p:txBody>
      </p:sp>
      <p:sp>
        <p:nvSpPr>
          <p:cNvPr id="5" name="Footer Placeholder 4"/>
          <p:cNvSpPr>
            <a:spLocks noGrp="1"/>
          </p:cNvSpPr>
          <p:nvPr>
            <p:ph type="ftr" sz="quarter" idx="4"/>
          </p:nvPr>
        </p:nvSpPr>
        <p:spPr/>
        <p:txBody>
          <a:bodyPr/>
          <a:lstStyle/>
          <a:p>
            <a:r>
              <a:rPr lang="en-US"/>
              <a:t>Copyright © 2026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30</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5041653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29B5C8-E35A-36A1-164A-47BBC35C9E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6F9C6E-08FF-3670-6584-47E5674AB9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ACEC00-B853-DBB4-E735-CD7E0BDC6C67}"/>
              </a:ext>
            </a:extLst>
          </p:cNvPr>
          <p:cNvSpPr>
            <a:spLocks noGrp="1"/>
          </p:cNvSpPr>
          <p:nvPr>
            <p:ph type="body" idx="1"/>
          </p:nvPr>
        </p:nvSpPr>
        <p:spPr/>
        <p:txBody>
          <a:bodyPr/>
          <a:lstStyle/>
          <a:p>
            <a:r>
              <a:rPr lang="en-US"/>
              <a:t>Think OLT(Optical Line Terminal) as ISP</a:t>
            </a:r>
          </a:p>
        </p:txBody>
      </p:sp>
      <p:sp>
        <p:nvSpPr>
          <p:cNvPr id="4" name="Date Placeholder 3">
            <a:extLst>
              <a:ext uri="{FF2B5EF4-FFF2-40B4-BE49-F238E27FC236}">
                <a16:creationId xmlns:a16="http://schemas.microsoft.com/office/drawing/2014/main" id="{46B059E1-56E9-2FE9-C205-5EF7A7756232}"/>
              </a:ext>
            </a:extLst>
          </p:cNvPr>
          <p:cNvSpPr>
            <a:spLocks noGrp="1"/>
          </p:cNvSpPr>
          <p:nvPr>
            <p:ph type="dt" idx="1"/>
          </p:nvPr>
        </p:nvSpPr>
        <p:spPr/>
        <p:txBody>
          <a:bodyPr/>
          <a:lstStyle/>
          <a:p>
            <a:fld id="{3EBFF12D-7F20-4C48-8400-3E451C6E557C}" type="datetime1">
              <a:rPr lang="en-US" smtClean="0"/>
              <a:t>3/9/2026</a:t>
            </a:fld>
            <a:endParaRPr lang="en-US"/>
          </a:p>
        </p:txBody>
      </p:sp>
      <p:sp>
        <p:nvSpPr>
          <p:cNvPr id="5" name="Footer Placeholder 4">
            <a:extLst>
              <a:ext uri="{FF2B5EF4-FFF2-40B4-BE49-F238E27FC236}">
                <a16:creationId xmlns:a16="http://schemas.microsoft.com/office/drawing/2014/main" id="{4891D5C6-B974-C13E-4680-619ABD0EF402}"/>
              </a:ext>
            </a:extLst>
          </p:cNvPr>
          <p:cNvSpPr>
            <a:spLocks noGrp="1"/>
          </p:cNvSpPr>
          <p:nvPr>
            <p:ph type="ftr" sz="quarter" idx="4"/>
          </p:nvPr>
        </p:nvSpPr>
        <p:spPr/>
        <p:txBody>
          <a:bodyPr/>
          <a:lstStyle/>
          <a:p>
            <a:r>
              <a:rPr lang="en-US"/>
              <a:t>Copyright © 2026 Esri. All rights reserved.</a:t>
            </a:r>
          </a:p>
        </p:txBody>
      </p:sp>
      <p:sp>
        <p:nvSpPr>
          <p:cNvPr id="6" name="Slide Number Placeholder 5">
            <a:extLst>
              <a:ext uri="{FF2B5EF4-FFF2-40B4-BE49-F238E27FC236}">
                <a16:creationId xmlns:a16="http://schemas.microsoft.com/office/drawing/2014/main" id="{8C8B6ACC-4594-546C-1013-68124A1B2ACE}"/>
              </a:ext>
            </a:extLst>
          </p:cNvPr>
          <p:cNvSpPr>
            <a:spLocks noGrp="1"/>
          </p:cNvSpPr>
          <p:nvPr>
            <p:ph type="sldNum" sz="quarter" idx="5"/>
          </p:nvPr>
        </p:nvSpPr>
        <p:spPr/>
        <p:txBody>
          <a:bodyPr/>
          <a:lstStyle/>
          <a:p>
            <a:fld id="{3E7143C0-4F23-B545-9533-520B5A87CA1E}" type="slidenum">
              <a:rPr lang="en-US" smtClean="0"/>
              <a:pPr/>
              <a:t>31</a:t>
            </a:fld>
            <a:endParaRPr lang="en-US"/>
          </a:p>
        </p:txBody>
      </p:sp>
      <p:sp>
        <p:nvSpPr>
          <p:cNvPr id="7" name="Header Placeholder 6">
            <a:extLst>
              <a:ext uri="{FF2B5EF4-FFF2-40B4-BE49-F238E27FC236}">
                <a16:creationId xmlns:a16="http://schemas.microsoft.com/office/drawing/2014/main" id="{D6CC2648-1E5E-6CE3-0147-CDA59FE79C1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934276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Your agenda sets up the structure for your presentation by outlining the major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creating focused experiences that includes a discussion of several topics and a demo of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8" name="Date Placeholder 7">
            <a:extLst>
              <a:ext uri="{FF2B5EF4-FFF2-40B4-BE49-F238E27FC236}">
                <a16:creationId xmlns:a16="http://schemas.microsoft.com/office/drawing/2014/main" id="{9A6AE210-B0E9-83D6-9D7E-EC606522AF7F}"/>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81065ECE-3E72-9F2A-1725-6B69BD7BAE6C}"/>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6C7231FF-3723-E5EA-845E-6C78D78755DE}"/>
              </a:ext>
            </a:extLst>
          </p:cNvPr>
          <p:cNvSpPr>
            <a:spLocks noGrp="1"/>
          </p:cNvSpPr>
          <p:nvPr>
            <p:ph type="sldNum" sz="quarter" idx="5"/>
          </p:nvPr>
        </p:nvSpPr>
        <p:spPr/>
        <p:txBody>
          <a:bodyPr/>
          <a:lstStyle/>
          <a:p>
            <a:fld id="{3E7143C0-4F23-B545-9533-520B5A87CA1E}" type="slidenum">
              <a:rPr lang="en-US" smtClean="0"/>
              <a:pPr/>
              <a:t>3</a:t>
            </a:fld>
            <a:endParaRPr lang="en-US"/>
          </a:p>
        </p:txBody>
      </p:sp>
      <p:sp>
        <p:nvSpPr>
          <p:cNvPr id="11" name="Header Placeholder 10">
            <a:extLst>
              <a:ext uri="{FF2B5EF4-FFF2-40B4-BE49-F238E27FC236}">
                <a16:creationId xmlns:a16="http://schemas.microsoft.com/office/drawing/2014/main" id="{889152E0-DBF4-1AEA-2A35-8A73541DB8C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1794149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EFE44D-6C54-3E83-F4D7-76DE206D93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B7E60F-4216-1573-2A6A-4287924B45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BCF641-3A3D-1E8F-2A9F-14F9AC39DDB3}"/>
              </a:ext>
            </a:extLst>
          </p:cNvPr>
          <p:cNvSpPr>
            <a:spLocks noGrp="1"/>
          </p:cNvSpPr>
          <p:nvPr>
            <p:ph type="body" idx="1"/>
          </p:nvPr>
        </p:nvSpPr>
        <p:spPr/>
        <p:txBody>
          <a:bodyPr/>
          <a:lstStyle/>
          <a:p>
            <a:r>
              <a:rPr lang="en-US"/>
              <a:t>Think OLT(Optical Line Terminal) as ISP</a:t>
            </a:r>
          </a:p>
        </p:txBody>
      </p:sp>
      <p:sp>
        <p:nvSpPr>
          <p:cNvPr id="4" name="Date Placeholder 3">
            <a:extLst>
              <a:ext uri="{FF2B5EF4-FFF2-40B4-BE49-F238E27FC236}">
                <a16:creationId xmlns:a16="http://schemas.microsoft.com/office/drawing/2014/main" id="{1D2CA5FE-2BFF-EA75-8281-4CAD028EA38B}"/>
              </a:ext>
            </a:extLst>
          </p:cNvPr>
          <p:cNvSpPr>
            <a:spLocks noGrp="1"/>
          </p:cNvSpPr>
          <p:nvPr>
            <p:ph type="dt" idx="1"/>
          </p:nvPr>
        </p:nvSpPr>
        <p:spPr/>
        <p:txBody>
          <a:bodyPr/>
          <a:lstStyle/>
          <a:p>
            <a:fld id="{3EBFF12D-7F20-4C48-8400-3E451C6E557C}" type="datetime1">
              <a:rPr lang="en-US" smtClean="0"/>
              <a:t>3/9/2026</a:t>
            </a:fld>
            <a:endParaRPr lang="en-US"/>
          </a:p>
        </p:txBody>
      </p:sp>
      <p:sp>
        <p:nvSpPr>
          <p:cNvPr id="5" name="Footer Placeholder 4">
            <a:extLst>
              <a:ext uri="{FF2B5EF4-FFF2-40B4-BE49-F238E27FC236}">
                <a16:creationId xmlns:a16="http://schemas.microsoft.com/office/drawing/2014/main" id="{BEE8F261-F3A5-1C4F-4EFD-FAC3F6004940}"/>
              </a:ext>
            </a:extLst>
          </p:cNvPr>
          <p:cNvSpPr>
            <a:spLocks noGrp="1"/>
          </p:cNvSpPr>
          <p:nvPr>
            <p:ph type="ftr" sz="quarter" idx="4"/>
          </p:nvPr>
        </p:nvSpPr>
        <p:spPr/>
        <p:txBody>
          <a:bodyPr/>
          <a:lstStyle/>
          <a:p>
            <a:r>
              <a:rPr lang="en-US"/>
              <a:t>Copyright © 2026 Esri. All rights reserved.</a:t>
            </a:r>
          </a:p>
        </p:txBody>
      </p:sp>
      <p:sp>
        <p:nvSpPr>
          <p:cNvPr id="6" name="Slide Number Placeholder 5">
            <a:extLst>
              <a:ext uri="{FF2B5EF4-FFF2-40B4-BE49-F238E27FC236}">
                <a16:creationId xmlns:a16="http://schemas.microsoft.com/office/drawing/2014/main" id="{63CC17EB-B4E4-9D47-1F69-52C7EF2B4F33}"/>
              </a:ext>
            </a:extLst>
          </p:cNvPr>
          <p:cNvSpPr>
            <a:spLocks noGrp="1"/>
          </p:cNvSpPr>
          <p:nvPr>
            <p:ph type="sldNum" sz="quarter" idx="5"/>
          </p:nvPr>
        </p:nvSpPr>
        <p:spPr/>
        <p:txBody>
          <a:bodyPr/>
          <a:lstStyle/>
          <a:p>
            <a:fld id="{3E7143C0-4F23-B545-9533-520B5A87CA1E}" type="slidenum">
              <a:rPr lang="en-US" smtClean="0"/>
              <a:pPr/>
              <a:t>32</a:t>
            </a:fld>
            <a:endParaRPr lang="en-US"/>
          </a:p>
        </p:txBody>
      </p:sp>
      <p:sp>
        <p:nvSpPr>
          <p:cNvPr id="7" name="Header Placeholder 6">
            <a:extLst>
              <a:ext uri="{FF2B5EF4-FFF2-40B4-BE49-F238E27FC236}">
                <a16:creationId xmlns:a16="http://schemas.microsoft.com/office/drawing/2014/main" id="{0DE262A4-ADE8-82FB-C063-A7D125DF9960}"/>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9507105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B775C6-6D3E-3CE6-F1F8-9F48DA2810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C7434D-28EB-18EF-43AA-84F6CAED7F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3EC80D-8A11-6E61-4354-8181D527BBAD}"/>
              </a:ext>
            </a:extLst>
          </p:cNvPr>
          <p:cNvSpPr>
            <a:spLocks noGrp="1"/>
          </p:cNvSpPr>
          <p:nvPr>
            <p:ph type="body" idx="1"/>
          </p:nvPr>
        </p:nvSpPr>
        <p:spPr/>
        <p:txBody>
          <a:bodyPr/>
          <a:lstStyle/>
          <a:p>
            <a:r>
              <a:rPr lang="en-US"/>
              <a:t>Think of OLT(Optical Line Terminal) as ISP, then it goes to the distribution panel or splitter, then it goes to the Optical Network Unit</a:t>
            </a:r>
          </a:p>
        </p:txBody>
      </p:sp>
      <p:sp>
        <p:nvSpPr>
          <p:cNvPr id="4" name="Date Placeholder 3">
            <a:extLst>
              <a:ext uri="{FF2B5EF4-FFF2-40B4-BE49-F238E27FC236}">
                <a16:creationId xmlns:a16="http://schemas.microsoft.com/office/drawing/2014/main" id="{3D17FE2C-9555-33BA-0DA4-1DB69ECB27B6}"/>
              </a:ext>
            </a:extLst>
          </p:cNvPr>
          <p:cNvSpPr>
            <a:spLocks noGrp="1"/>
          </p:cNvSpPr>
          <p:nvPr>
            <p:ph type="dt" idx="1"/>
          </p:nvPr>
        </p:nvSpPr>
        <p:spPr/>
        <p:txBody>
          <a:bodyPr/>
          <a:lstStyle/>
          <a:p>
            <a:fld id="{3EBFF12D-7F20-4C48-8400-3E451C6E557C}" type="datetime1">
              <a:rPr lang="en-US" smtClean="0"/>
              <a:t>3/9/2026</a:t>
            </a:fld>
            <a:endParaRPr lang="en-US"/>
          </a:p>
        </p:txBody>
      </p:sp>
      <p:sp>
        <p:nvSpPr>
          <p:cNvPr id="5" name="Footer Placeholder 4">
            <a:extLst>
              <a:ext uri="{FF2B5EF4-FFF2-40B4-BE49-F238E27FC236}">
                <a16:creationId xmlns:a16="http://schemas.microsoft.com/office/drawing/2014/main" id="{91A9F8F1-EE05-51E8-F38F-BF46BBF148BA}"/>
              </a:ext>
            </a:extLst>
          </p:cNvPr>
          <p:cNvSpPr>
            <a:spLocks noGrp="1"/>
          </p:cNvSpPr>
          <p:nvPr>
            <p:ph type="ftr" sz="quarter" idx="4"/>
          </p:nvPr>
        </p:nvSpPr>
        <p:spPr/>
        <p:txBody>
          <a:bodyPr/>
          <a:lstStyle/>
          <a:p>
            <a:r>
              <a:rPr lang="en-US"/>
              <a:t>Copyright © 2026 Esri. All rights reserved.</a:t>
            </a:r>
          </a:p>
        </p:txBody>
      </p:sp>
      <p:sp>
        <p:nvSpPr>
          <p:cNvPr id="6" name="Slide Number Placeholder 5">
            <a:extLst>
              <a:ext uri="{FF2B5EF4-FFF2-40B4-BE49-F238E27FC236}">
                <a16:creationId xmlns:a16="http://schemas.microsoft.com/office/drawing/2014/main" id="{4D32D15C-CC8B-DABA-3693-C16BEDA5A349}"/>
              </a:ext>
            </a:extLst>
          </p:cNvPr>
          <p:cNvSpPr>
            <a:spLocks noGrp="1"/>
          </p:cNvSpPr>
          <p:nvPr>
            <p:ph type="sldNum" sz="quarter" idx="5"/>
          </p:nvPr>
        </p:nvSpPr>
        <p:spPr/>
        <p:txBody>
          <a:bodyPr/>
          <a:lstStyle/>
          <a:p>
            <a:fld id="{3E7143C0-4F23-B545-9533-520B5A87CA1E}" type="slidenum">
              <a:rPr lang="en-US" smtClean="0"/>
              <a:pPr/>
              <a:t>33</a:t>
            </a:fld>
            <a:endParaRPr lang="en-US"/>
          </a:p>
        </p:txBody>
      </p:sp>
      <p:sp>
        <p:nvSpPr>
          <p:cNvPr id="7" name="Header Placeholder 6">
            <a:extLst>
              <a:ext uri="{FF2B5EF4-FFF2-40B4-BE49-F238E27FC236}">
                <a16:creationId xmlns:a16="http://schemas.microsoft.com/office/drawing/2014/main" id="{3E2A39D8-E9AE-9D5C-E2ED-5EAEA72FE1BB}"/>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1841331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EFBF6A-797B-9B57-5E86-70964472E8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72CE6B-8DF2-AF5A-9CDE-3F12C7F989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484D60-CCEB-6A6B-F6C6-A58B788A2B4D}"/>
              </a:ext>
            </a:extLst>
          </p:cNvPr>
          <p:cNvSpPr>
            <a:spLocks noGrp="1"/>
          </p:cNvSpPr>
          <p:nvPr>
            <p:ph type="body" idx="1"/>
          </p:nvPr>
        </p:nvSpPr>
        <p:spPr/>
        <p:txBody>
          <a:bodyPr>
            <a:normAutofit fontScale="77500" lnSpcReduction="20000"/>
          </a:bodyPr>
          <a:lstStyle/>
          <a:p>
            <a:r>
              <a:rPr lang="en-US" sz="2400"/>
              <a:t>A circuit may be either </a:t>
            </a:r>
            <a:r>
              <a:rPr lang="en-US" sz="2400">
                <a:solidFill>
                  <a:schemeClr val="accent5"/>
                </a:solidFill>
              </a:rPr>
              <a:t>physical</a:t>
            </a:r>
            <a:r>
              <a:rPr lang="en-US" sz="2400"/>
              <a:t> or </a:t>
            </a:r>
            <a:r>
              <a:rPr lang="en-US" sz="2400">
                <a:solidFill>
                  <a:schemeClr val="accent5"/>
                </a:solidFill>
              </a:rPr>
              <a:t>virtual</a:t>
            </a:r>
          </a:p>
          <a:p>
            <a:pPr lvl="1"/>
            <a:r>
              <a:rPr lang="en-US" sz="2000"/>
              <a:t>A physical circuit is represented by a connected collection of physical features in the network</a:t>
            </a:r>
          </a:p>
          <a:p>
            <a:pPr lvl="1"/>
            <a:r>
              <a:rPr lang="en-US" sz="2000"/>
              <a:t>A virtual circuit is a logical representation of a physical circuit – it emulates a dedicated physical pathway where the features are not represented in the network</a:t>
            </a:r>
          </a:p>
          <a:p>
            <a:pPr lvl="2"/>
            <a:endParaRPr lang="en-US" sz="1600"/>
          </a:p>
          <a:p>
            <a:r>
              <a:rPr lang="en-US" sz="2400"/>
              <a:t>The physical composition of a virtual circuit may be unknown to the client; the client may only know the start and stop locations, but nothing about the </a:t>
            </a:r>
            <a:r>
              <a:rPr lang="en-US" sz="2400" err="1"/>
              <a:t>traversability</a:t>
            </a:r>
            <a:r>
              <a:rPr lang="en-US" sz="2400"/>
              <a:t> or composition of the network between the two locations </a:t>
            </a:r>
          </a:p>
          <a:p>
            <a:endParaRPr lang="en-US" sz="2400"/>
          </a:p>
          <a:p>
            <a:endParaRPr lang="en-US" sz="2400"/>
          </a:p>
          <a:p>
            <a:endParaRPr lang="en-US" sz="2400"/>
          </a:p>
          <a:p>
            <a:pPr marL="0" marR="0" lvl="0" indent="0" algn="l" defTabSz="457200" rtl="0" eaLnBrk="1" fontAlgn="auto" latinLnBrk="0" hangingPunct="1">
              <a:lnSpc>
                <a:spcPct val="100000"/>
              </a:lnSpc>
              <a:spcBef>
                <a:spcPts val="0"/>
              </a:spcBef>
              <a:spcAft>
                <a:spcPts val="0"/>
              </a:spcAft>
              <a:buClrTx/>
              <a:buSzTx/>
              <a:buFontTx/>
              <a:buNone/>
              <a:tabLst/>
              <a:defRPr/>
            </a:pPr>
            <a:r>
              <a:rPr lang="en-US" sz="2400"/>
              <a:t>A circuit may be composed of </a:t>
            </a:r>
            <a:r>
              <a:rPr lang="en-US" sz="2400">
                <a:solidFill>
                  <a:schemeClr val="accent5"/>
                </a:solidFill>
              </a:rPr>
              <a:t>disconnected </a:t>
            </a:r>
            <a:r>
              <a:rPr lang="en-US" sz="2400"/>
              <a:t>collections of elements; these disconnected collections are termed </a:t>
            </a:r>
            <a:r>
              <a:rPr lang="en-US" sz="2400">
                <a:solidFill>
                  <a:schemeClr val="accent5"/>
                </a:solidFill>
              </a:rPr>
              <a:t>sections</a:t>
            </a:r>
          </a:p>
          <a:p>
            <a:endParaRPr lang="en-US" sz="2400"/>
          </a:p>
          <a:p>
            <a:endParaRPr lang="en-US"/>
          </a:p>
        </p:txBody>
      </p:sp>
      <p:sp>
        <p:nvSpPr>
          <p:cNvPr id="4" name="Date Placeholder 3">
            <a:extLst>
              <a:ext uri="{FF2B5EF4-FFF2-40B4-BE49-F238E27FC236}">
                <a16:creationId xmlns:a16="http://schemas.microsoft.com/office/drawing/2014/main" id="{1C515FBA-E86B-A87A-0DB8-4BAD8E0B0742}"/>
              </a:ext>
            </a:extLst>
          </p:cNvPr>
          <p:cNvSpPr>
            <a:spLocks noGrp="1"/>
          </p:cNvSpPr>
          <p:nvPr>
            <p:ph type="dt" idx="1"/>
          </p:nvPr>
        </p:nvSpPr>
        <p:spPr/>
        <p:txBody>
          <a:bodyPr/>
          <a:lstStyle/>
          <a:p>
            <a:fld id="{3EBFF12D-7F20-4C48-8400-3E451C6E557C}" type="datetime1">
              <a:rPr lang="en-US" smtClean="0"/>
              <a:t>3/9/2026</a:t>
            </a:fld>
            <a:endParaRPr lang="en-US"/>
          </a:p>
        </p:txBody>
      </p:sp>
      <p:sp>
        <p:nvSpPr>
          <p:cNvPr id="5" name="Footer Placeholder 4">
            <a:extLst>
              <a:ext uri="{FF2B5EF4-FFF2-40B4-BE49-F238E27FC236}">
                <a16:creationId xmlns:a16="http://schemas.microsoft.com/office/drawing/2014/main" id="{F0B933AF-6C5E-3B30-7154-7E2369A90709}"/>
              </a:ext>
            </a:extLst>
          </p:cNvPr>
          <p:cNvSpPr>
            <a:spLocks noGrp="1"/>
          </p:cNvSpPr>
          <p:nvPr>
            <p:ph type="ftr" sz="quarter" idx="4"/>
          </p:nvPr>
        </p:nvSpPr>
        <p:spPr/>
        <p:txBody>
          <a:bodyPr/>
          <a:lstStyle/>
          <a:p>
            <a:r>
              <a:rPr lang="en-US"/>
              <a:t>Copyright © 2026 Esri. All rights reserved.</a:t>
            </a:r>
          </a:p>
        </p:txBody>
      </p:sp>
      <p:sp>
        <p:nvSpPr>
          <p:cNvPr id="6" name="Slide Number Placeholder 5">
            <a:extLst>
              <a:ext uri="{FF2B5EF4-FFF2-40B4-BE49-F238E27FC236}">
                <a16:creationId xmlns:a16="http://schemas.microsoft.com/office/drawing/2014/main" id="{BD09F921-9A39-87C4-883C-674C345461A8}"/>
              </a:ext>
            </a:extLst>
          </p:cNvPr>
          <p:cNvSpPr>
            <a:spLocks noGrp="1"/>
          </p:cNvSpPr>
          <p:nvPr>
            <p:ph type="sldNum" sz="quarter" idx="5"/>
          </p:nvPr>
        </p:nvSpPr>
        <p:spPr/>
        <p:txBody>
          <a:bodyPr/>
          <a:lstStyle/>
          <a:p>
            <a:fld id="{3E7143C0-4F23-B545-9533-520B5A87CA1E}" type="slidenum">
              <a:rPr lang="en-US" smtClean="0"/>
              <a:pPr/>
              <a:t>34</a:t>
            </a:fld>
            <a:endParaRPr lang="en-US"/>
          </a:p>
        </p:txBody>
      </p:sp>
      <p:sp>
        <p:nvSpPr>
          <p:cNvPr id="7" name="Header Placeholder 6">
            <a:extLst>
              <a:ext uri="{FF2B5EF4-FFF2-40B4-BE49-F238E27FC236}">
                <a16:creationId xmlns:a16="http://schemas.microsoft.com/office/drawing/2014/main" id="{641F9F53-1C1D-6F38-651C-F001A05E49F7}"/>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129996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a:t>
            </a:r>
            <a:r>
              <a:rPr lang="en-US" err="1"/>
              <a:t>CircuitManager</a:t>
            </a:r>
            <a:r>
              <a:rPr lang="en-US"/>
              <a:t> class has methods for managing circuits. The circuit manager enables users to create, modify, query, verify, and delete circuits. You can get this object by calling </a:t>
            </a:r>
            <a:r>
              <a:rPr lang="en-US" err="1"/>
              <a:t>GetCircuitManager</a:t>
            </a:r>
            <a:r>
              <a:rPr lang="en-US"/>
              <a:t>() from the </a:t>
            </a:r>
            <a:r>
              <a:rPr lang="en-US" err="1"/>
              <a:t>UtilityNetwork</a:t>
            </a:r>
            <a:r>
              <a:rPr lang="en-US"/>
              <a:t> class. </a:t>
            </a:r>
          </a:p>
        </p:txBody>
      </p:sp>
      <p:sp>
        <p:nvSpPr>
          <p:cNvPr id="4" name="Date Placeholder 3"/>
          <p:cNvSpPr>
            <a:spLocks noGrp="1"/>
          </p:cNvSpPr>
          <p:nvPr>
            <p:ph type="dt" idx="1"/>
          </p:nvPr>
        </p:nvSpPr>
        <p:spPr/>
        <p:txBody>
          <a:bodyPr/>
          <a:lstStyle/>
          <a:p>
            <a:fld id="{3EBFF12D-7F20-4C48-8400-3E451C6E557C}" type="datetime1">
              <a:rPr lang="en-US" smtClean="0"/>
              <a:t>3/9/2026</a:t>
            </a:fld>
            <a:endParaRPr lang="en-US"/>
          </a:p>
        </p:txBody>
      </p:sp>
      <p:sp>
        <p:nvSpPr>
          <p:cNvPr id="5" name="Footer Placeholder 4"/>
          <p:cNvSpPr>
            <a:spLocks noGrp="1"/>
          </p:cNvSpPr>
          <p:nvPr>
            <p:ph type="ftr" sz="quarter" idx="4"/>
          </p:nvPr>
        </p:nvSpPr>
        <p:spPr/>
        <p:txBody>
          <a:bodyPr/>
          <a:lstStyle/>
          <a:p>
            <a:r>
              <a:rPr lang="en-US"/>
              <a:t>Copyright © 2026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37</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8375596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1BF2B5-3D33-FDD5-6D0C-576093E616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0AB48C-EBD6-EF7C-205E-6300026579ED}"/>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A97DE39-A057-766F-CFB3-55AB42591CF7}"/>
              </a:ext>
            </a:extLst>
          </p:cNvPr>
          <p:cNvSpPr>
            <a:spLocks noGrp="1"/>
          </p:cNvSpPr>
          <p:nvPr>
            <p:ph type="body" idx="1"/>
          </p:nvPr>
        </p:nvSpPr>
        <p:spPr/>
        <p:txBody>
          <a:bodyPr>
            <a:normAutofit lnSpcReduction="10000"/>
          </a:bodyPr>
          <a:lstStyle/>
          <a:p>
            <a:r>
              <a:rPr lang="en-US" sz="1200" b="1" baseline="0"/>
              <a:t>Purpose of this slide:</a:t>
            </a:r>
            <a:endParaRPr lang="en-US" sz="1200" baseline="0"/>
          </a:p>
          <a:p>
            <a:pPr marL="171450" indent="-171450">
              <a:buFont typeface="Arial" panose="020B0604020202020204" pitchFamily="34" charset="0"/>
              <a:buChar char="•"/>
            </a:pPr>
            <a:r>
              <a:rPr lang="en-US" sz="1200" baseline="0"/>
              <a:t>Introduce a demonstration that supports the topic (for example, showcase the step-by-step functionality of an ArcGIS product using a real-world example</a:t>
            </a:r>
            <a:r>
              <a:rPr lang="en-US" sz="1200" u="none" baseline="0"/>
              <a:t>).</a:t>
            </a:r>
          </a:p>
          <a:p>
            <a:pPr marL="0" indent="0">
              <a:buFont typeface="Arial" panose="020B0604020202020204" pitchFamily="34" charset="0"/>
              <a:buNone/>
            </a:pPr>
            <a:endParaRPr lang="en-US" b="0" baseline="0"/>
          </a:p>
          <a:p>
            <a:r>
              <a:rPr lang="en-US" sz="1200" b="1" baseline="0"/>
              <a:t>How to customize this slide: </a:t>
            </a:r>
          </a:p>
          <a:p>
            <a:pPr marL="171450" indent="-171450">
              <a:buFont typeface="Arial" panose="020B0604020202020204" pitchFamily="34" charset="0"/>
              <a:buChar char="•"/>
            </a:pPr>
            <a:r>
              <a:rPr lang="en-US" sz="1200" b="0" baseline="0"/>
              <a:t>Add an action-oriented title for the demo (for example, “</a:t>
            </a:r>
            <a:r>
              <a:rPr lang="en-US"/>
              <a:t>Create a focused web experience”)</a:t>
            </a:r>
            <a:r>
              <a:rPr lang="en-US" sz="1200" b="0" baseline="0"/>
              <a: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a:t>If speakers are changing, add speaker name(s) underneath the demo title.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a:t>Insert a graphic in the white box to support the topic being covered in your demo.</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baseline="0"/>
              <a:t>If you do not plan to add a graphic, remove the white box from the slide.</a:t>
            </a:r>
          </a:p>
          <a:p>
            <a:pPr marL="628650" lvl="1" indent="-171450">
              <a:buFont typeface="Arial" panose="020B0604020202020204" pitchFamily="34" charset="0"/>
              <a:buChar char="•"/>
            </a:pPr>
            <a:r>
              <a:rPr lang="en-US" sz="1200" kern="1200">
                <a:solidFill>
                  <a:schemeClr val="tx1"/>
                </a:solidFill>
                <a:effectLst/>
                <a:latin typeface="+mn-lt"/>
                <a:ea typeface="+mn-ea"/>
                <a:cs typeface="+mn-cs"/>
              </a:rPr>
              <a:t>Adobe Stock photos (https://esriis.sharepoint.com/sites/CreativeLab#stock-photos) may be used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Esri Logo/Copyright slide notes)</a:t>
            </a:r>
            <a:r>
              <a:rPr lang="en-US" sz="1200" kern="1200">
                <a:solidFill>
                  <a:schemeClr val="tx1"/>
                </a:solidFill>
                <a:effectLst/>
                <a:latin typeface="+mn-lt"/>
                <a:ea typeface="+mn-ea"/>
                <a:cs typeface="+mn-cs"/>
              </a:rPr>
              <a:t>.</a:t>
            </a:r>
          </a:p>
          <a:p>
            <a:pPr marL="628650" lvl="1" indent="-171450">
              <a:buFont typeface="Arial" panose="020B0604020202020204" pitchFamily="34" charset="0"/>
              <a:buChar char="•"/>
            </a:pPr>
            <a:r>
              <a:rPr lang="en-US" sz="1200" kern="1200">
                <a:solidFill>
                  <a:schemeClr val="tx1"/>
                </a:solidFill>
                <a:effectLst/>
                <a:latin typeface="+mn-lt"/>
                <a:ea typeface="+mn-ea"/>
                <a:cs typeface="+mn-cs"/>
              </a:rPr>
              <a:t>Do </a:t>
            </a:r>
            <a:r>
              <a:rPr lang="en-US" sz="1200" b="0" kern="1200">
                <a:solidFill>
                  <a:schemeClr val="tx1"/>
                </a:solidFill>
                <a:effectLst/>
                <a:latin typeface="+mn-lt"/>
                <a:ea typeface="+mn-ea"/>
                <a:cs typeface="+mn-cs"/>
              </a:rPr>
              <a:t>NOT</a:t>
            </a:r>
            <a:r>
              <a:rPr lang="en-US" sz="1200" kern="1200">
                <a:solidFill>
                  <a:schemeClr val="tx1"/>
                </a:solidFill>
                <a:effectLst/>
                <a:latin typeface="+mn-lt"/>
                <a:ea typeface="+mn-ea"/>
                <a:cs typeface="+mn-cs"/>
              </a:rPr>
              <a:t> use stock photos from third-party sites or personal photos.</a:t>
            </a:r>
          </a:p>
          <a:p>
            <a:pPr marL="628650" lvl="1" indent="-171450">
              <a:buFont typeface="Arial" panose="020B0604020202020204" pitchFamily="34" charset="0"/>
              <a:buChar char="•"/>
            </a:pPr>
            <a:r>
              <a:rPr lang="en-US" sz="1200" kern="1200">
                <a:solidFill>
                  <a:schemeClr val="tx1"/>
                </a:solidFill>
                <a:effectLst/>
                <a:latin typeface="+mn-lt"/>
                <a:ea typeface="+mn-ea"/>
                <a:cs typeface="+mn-cs"/>
              </a:rPr>
              <a:t>To use a photo from the public domain, consult first with Esri Legal/IP team (copyright@esri.com).</a:t>
            </a:r>
            <a:endParaRPr lang="en-US" sz="1200" b="1" baseline="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cs typeface="Arial"/>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a:latin typeface="+mn-lt"/>
                <a:ea typeface="+mn-ea"/>
                <a:cs typeface="+mn-cs"/>
              </a:rPr>
              <a:t>Duplicate this slide as many times as necessary.</a:t>
            </a:r>
            <a:endParaRPr lang="en-US" sz="1200" b="0" baseline="0"/>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aseline="0"/>
          </a:p>
          <a:p>
            <a:endParaRPr lang="en-US" baseline="0"/>
          </a:p>
        </p:txBody>
      </p:sp>
      <p:sp>
        <p:nvSpPr>
          <p:cNvPr id="4" name="Date Placeholder 3">
            <a:extLst>
              <a:ext uri="{FF2B5EF4-FFF2-40B4-BE49-F238E27FC236}">
                <a16:creationId xmlns:a16="http://schemas.microsoft.com/office/drawing/2014/main" id="{37E6D5F1-598B-8A8C-CEB1-8B01313AF235}"/>
              </a:ext>
            </a:extLst>
          </p:cNvPr>
          <p:cNvSpPr>
            <a:spLocks noGrp="1"/>
          </p:cNvSpPr>
          <p:nvPr>
            <p:ph type="dt" idx="1"/>
          </p:nvPr>
        </p:nvSpPr>
        <p:spPr/>
        <p:txBody>
          <a:bodyPr/>
          <a:lstStyle/>
          <a:p>
            <a:fld id="{1424F803-3D9C-A044-841D-34116184BF1E}" type="datetime1">
              <a:rPr lang="en-US" smtClean="0"/>
              <a:t>3/9/2026</a:t>
            </a:fld>
            <a:endParaRPr lang="en-US"/>
          </a:p>
        </p:txBody>
      </p:sp>
      <p:sp>
        <p:nvSpPr>
          <p:cNvPr id="5" name="Footer Placeholder 4">
            <a:extLst>
              <a:ext uri="{FF2B5EF4-FFF2-40B4-BE49-F238E27FC236}">
                <a16:creationId xmlns:a16="http://schemas.microsoft.com/office/drawing/2014/main" id="{46B9F9A7-8462-8E44-6C07-EE9C3E98FA2D}"/>
              </a:ext>
            </a:extLst>
          </p:cNvPr>
          <p:cNvSpPr>
            <a:spLocks noGrp="1"/>
          </p:cNvSpPr>
          <p:nvPr>
            <p:ph type="ftr" sz="quarter" idx="4"/>
          </p:nvPr>
        </p:nvSpPr>
        <p:spPr/>
        <p:txBody>
          <a:bodyPr/>
          <a:lstStyle/>
          <a:p>
            <a:r>
              <a:rPr lang="en-US"/>
              <a:t>Copyright © 2026 Esri. All rights reserved.</a:t>
            </a:r>
          </a:p>
        </p:txBody>
      </p:sp>
      <p:sp>
        <p:nvSpPr>
          <p:cNvPr id="6" name="Slide Number Placeholder 5">
            <a:extLst>
              <a:ext uri="{FF2B5EF4-FFF2-40B4-BE49-F238E27FC236}">
                <a16:creationId xmlns:a16="http://schemas.microsoft.com/office/drawing/2014/main" id="{35AD4BE6-9A33-8058-70D3-D6289DBF74EE}"/>
              </a:ext>
            </a:extLst>
          </p:cNvPr>
          <p:cNvSpPr>
            <a:spLocks noGrp="1"/>
          </p:cNvSpPr>
          <p:nvPr>
            <p:ph type="sldNum" sz="quarter" idx="5"/>
          </p:nvPr>
        </p:nvSpPr>
        <p:spPr/>
        <p:txBody>
          <a:bodyPr/>
          <a:lstStyle/>
          <a:p>
            <a:fld id="{3E7143C0-4F23-B545-9533-520B5A87CA1E}" type="slidenum">
              <a:rPr lang="en-US" smtClean="0"/>
              <a:pPr/>
              <a:t>38</a:t>
            </a:fld>
            <a:endParaRPr lang="en-US"/>
          </a:p>
        </p:txBody>
      </p:sp>
      <p:sp>
        <p:nvSpPr>
          <p:cNvPr id="7" name="Header Placeholder 6">
            <a:extLst>
              <a:ext uri="{FF2B5EF4-FFF2-40B4-BE49-F238E27FC236}">
                <a16:creationId xmlns:a16="http://schemas.microsoft.com/office/drawing/2014/main" id="{996F69D4-D3F5-7187-FB9C-4293C088F1A0}"/>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7685993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619C24-9D9E-50A8-3EA2-FC4CF34BDC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F5FF0B-612C-77AF-7AF8-3119F50A289B}"/>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AAAFF427-45BE-CEA6-4FED-FD3F4A03A81A}"/>
              </a:ext>
            </a:extLst>
          </p:cNvPr>
          <p:cNvSpPr>
            <a:spLocks noGrp="1"/>
          </p:cNvSpPr>
          <p:nvPr>
            <p:ph type="body" idx="1"/>
          </p:nvPr>
        </p:nvSpPr>
        <p:spPr/>
        <p:txBody>
          <a:bodyPr/>
          <a:lstStyle/>
          <a:p>
            <a:r>
              <a:rPr lang="en-US" sz="1200" b="1" baseline="0"/>
              <a:t>Purpose of this slide:</a:t>
            </a:r>
          </a:p>
          <a:p>
            <a:pPr marL="171450" indent="-171450">
              <a:buFont typeface="Arial" panose="020B0604020202020204" pitchFamily="34" charset="0"/>
              <a:buChar char="•"/>
            </a:pPr>
            <a:r>
              <a:rPr lang="en-US" sz="1200" baseline="0"/>
              <a:t>Display minimal text as a quote to support the topic.</a:t>
            </a:r>
          </a:p>
          <a:p>
            <a:endParaRPr lang="en-US" sz="1200" baseline="0"/>
          </a:p>
          <a:p>
            <a:r>
              <a:rPr lang="en-US" sz="1200" b="1" baseline="0"/>
              <a:t>How to customize this slide:</a:t>
            </a:r>
          </a:p>
          <a:p>
            <a:pPr marL="171450" indent="-171450">
              <a:buFont typeface="Arial" panose="020B0604020202020204" pitchFamily="34" charset="0"/>
              <a:buChar char="•"/>
            </a:pPr>
            <a:r>
              <a:rPr lang="en-US" sz="1200" b="0" baseline="0"/>
              <a:t>Add a short quotation; be sure to include the name of the quoted person.</a:t>
            </a:r>
          </a:p>
          <a:p>
            <a:pPr marL="628650" lvl="1" indent="-171450">
              <a:buFont typeface="Courier New" panose="02070309020205020404" pitchFamily="49" charset="0"/>
              <a:buChar char="o"/>
            </a:pPr>
            <a:r>
              <a:rPr lang="en-US" sz="1200" b="1" u="none" baseline="0"/>
              <a:t>Before adding a quote, ensure that you have received the required permissions to use the quote.</a:t>
            </a:r>
          </a:p>
          <a:p>
            <a:pPr marL="171450" indent="-171450">
              <a:buFont typeface="Arial" panose="020B0604020202020204" pitchFamily="34" charset="0"/>
              <a:buChar cha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a:latin typeface="+mn-lt"/>
                <a:ea typeface="+mn-ea"/>
                <a:cs typeface="+mn-cs"/>
              </a:rPr>
              <a:t>Duplicate this slide as many times as necessary.</a:t>
            </a:r>
            <a:endParaRPr lang="en-US" sz="1200" b="0" baseline="0"/>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4" name="Date Placeholder 3">
            <a:extLst>
              <a:ext uri="{FF2B5EF4-FFF2-40B4-BE49-F238E27FC236}">
                <a16:creationId xmlns:a16="http://schemas.microsoft.com/office/drawing/2014/main" id="{D557F625-0DC9-5C56-39F9-2A0C4A79F09F}"/>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0D1DBE8-FA8D-EB42-89EC-916489257848}"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3/9/2026</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5" name="Footer Placeholder 4">
            <a:extLst>
              <a:ext uri="{FF2B5EF4-FFF2-40B4-BE49-F238E27FC236}">
                <a16:creationId xmlns:a16="http://schemas.microsoft.com/office/drawing/2014/main" id="{3AD20475-4553-F984-8B2D-F0D6124E90CA}"/>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2026 Esri. All rights reserved.</a:t>
            </a:r>
          </a:p>
        </p:txBody>
      </p:sp>
      <p:sp>
        <p:nvSpPr>
          <p:cNvPr id="6" name="Slide Number Placeholder 5">
            <a:extLst>
              <a:ext uri="{FF2B5EF4-FFF2-40B4-BE49-F238E27FC236}">
                <a16:creationId xmlns:a16="http://schemas.microsoft.com/office/drawing/2014/main" id="{443E2FA1-F332-95A1-A16E-4000EB0C793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7" name="Header Placeholder 6">
            <a:extLst>
              <a:ext uri="{FF2B5EF4-FFF2-40B4-BE49-F238E27FC236}">
                <a16:creationId xmlns:a16="http://schemas.microsoft.com/office/drawing/2014/main" id="{4867DCDF-7E62-3C19-F556-F83308736D0D}"/>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15261425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Unit Identifiers are values to identify ports (connectable objects) in a piece of equipment </a:t>
            </a:r>
          </a:p>
          <a:p>
            <a:endParaRPr lang="en-US"/>
          </a:p>
        </p:txBody>
      </p:sp>
      <p:sp>
        <p:nvSpPr>
          <p:cNvPr id="4" name="Date Placeholder 3"/>
          <p:cNvSpPr>
            <a:spLocks noGrp="1"/>
          </p:cNvSpPr>
          <p:nvPr>
            <p:ph type="dt" idx="1"/>
          </p:nvPr>
        </p:nvSpPr>
        <p:spPr/>
        <p:txBody>
          <a:bodyPr/>
          <a:lstStyle/>
          <a:p>
            <a:fld id="{3EBFF12D-7F20-4C48-8400-3E451C6E557C}" type="datetime1">
              <a:rPr lang="en-US" smtClean="0"/>
              <a:t>3/9/2026</a:t>
            </a:fld>
            <a:endParaRPr lang="en-US"/>
          </a:p>
        </p:txBody>
      </p:sp>
      <p:sp>
        <p:nvSpPr>
          <p:cNvPr id="5" name="Footer Placeholder 4"/>
          <p:cNvSpPr>
            <a:spLocks noGrp="1"/>
          </p:cNvSpPr>
          <p:nvPr>
            <p:ph type="ftr" sz="quarter" idx="4"/>
          </p:nvPr>
        </p:nvSpPr>
        <p:spPr/>
        <p:txBody>
          <a:bodyPr/>
          <a:lstStyle/>
          <a:p>
            <a:r>
              <a:rPr lang="en-US"/>
              <a:t>Copyright © 2026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40</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6436531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Although cables and fibers are physically connected to specific ports within the equipment, users require the capability to query ports or connections, reserve space for larger units, resize the equipment, and reset it. The </a:t>
            </a:r>
            <a:r>
              <a:rPr lang="en-US" err="1"/>
              <a:t>UnitRange</a:t>
            </a:r>
            <a:r>
              <a:rPr lang="en-US"/>
              <a:t> class describes various content units within a container, such as ports in a switch or slots in a rack. The </a:t>
            </a:r>
            <a:r>
              <a:rPr lang="en-US" err="1"/>
              <a:t>UnitRange</a:t>
            </a:r>
            <a:r>
              <a:rPr lang="en-US"/>
              <a:t> and </a:t>
            </a:r>
            <a:r>
              <a:rPr lang="en-US" err="1"/>
              <a:t>UnitIdentifier</a:t>
            </a:r>
            <a:r>
              <a:rPr lang="en-US"/>
              <a:t> help organize junction objects and establish their logical connections</a:t>
            </a:r>
          </a:p>
        </p:txBody>
      </p:sp>
      <p:sp>
        <p:nvSpPr>
          <p:cNvPr id="4" name="Date Placeholder 3"/>
          <p:cNvSpPr>
            <a:spLocks noGrp="1"/>
          </p:cNvSpPr>
          <p:nvPr>
            <p:ph type="dt" idx="1"/>
          </p:nvPr>
        </p:nvSpPr>
        <p:spPr/>
        <p:txBody>
          <a:bodyPr/>
          <a:lstStyle/>
          <a:p>
            <a:fld id="{3EBFF12D-7F20-4C48-8400-3E451C6E557C}" type="datetime1">
              <a:rPr lang="en-US" smtClean="0"/>
              <a:t>3/9/2026</a:t>
            </a:fld>
            <a:endParaRPr lang="en-US"/>
          </a:p>
        </p:txBody>
      </p:sp>
      <p:sp>
        <p:nvSpPr>
          <p:cNvPr id="5" name="Footer Placeholder 4"/>
          <p:cNvSpPr>
            <a:spLocks noGrp="1"/>
          </p:cNvSpPr>
          <p:nvPr>
            <p:ph type="ftr" sz="quarter" idx="4"/>
          </p:nvPr>
        </p:nvSpPr>
        <p:spPr/>
        <p:txBody>
          <a:bodyPr/>
          <a:lstStyle/>
          <a:p>
            <a:r>
              <a:rPr lang="en-US"/>
              <a:t>Copyright © 2026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42</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5636374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CBDA2-4037-AF63-0332-FE6134461D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20097D-4470-10D2-4CBC-5303CE9CFA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50F260-23C9-F260-635A-89453E8AEE92}"/>
              </a:ext>
            </a:extLst>
          </p:cNvPr>
          <p:cNvSpPr>
            <a:spLocks noGrp="1"/>
          </p:cNvSpPr>
          <p:nvPr>
            <p:ph type="body" idx="1"/>
          </p:nvPr>
        </p:nvSpPr>
        <p:spPr/>
        <p:txBody>
          <a:bodyPr/>
          <a:lstStyle/>
          <a:p>
            <a:r>
              <a:rPr lang="en-US"/>
              <a:t>Although cables and fibers are physically connected to specific ports within the equipment, users require the capability to query ports or connections, reserve space for larger units, resize the equipment, and reset it. The </a:t>
            </a:r>
            <a:r>
              <a:rPr lang="en-US" err="1"/>
              <a:t>UnitRange</a:t>
            </a:r>
            <a:r>
              <a:rPr lang="en-US"/>
              <a:t> class describes various content units within a container, such as ports in a switch or slots in a rack. The </a:t>
            </a:r>
            <a:r>
              <a:rPr lang="en-US" err="1"/>
              <a:t>UnitRange</a:t>
            </a:r>
            <a:r>
              <a:rPr lang="en-US"/>
              <a:t> and </a:t>
            </a:r>
            <a:r>
              <a:rPr lang="en-US" err="1"/>
              <a:t>UnitIdentifier</a:t>
            </a:r>
            <a:r>
              <a:rPr lang="en-US"/>
              <a:t> help organize junction objects and establish their logical connections</a:t>
            </a:r>
          </a:p>
        </p:txBody>
      </p:sp>
      <p:sp>
        <p:nvSpPr>
          <p:cNvPr id="4" name="Date Placeholder 3">
            <a:extLst>
              <a:ext uri="{FF2B5EF4-FFF2-40B4-BE49-F238E27FC236}">
                <a16:creationId xmlns:a16="http://schemas.microsoft.com/office/drawing/2014/main" id="{C5FE946B-E518-4B10-B341-EDBCB46E882F}"/>
              </a:ext>
            </a:extLst>
          </p:cNvPr>
          <p:cNvSpPr>
            <a:spLocks noGrp="1"/>
          </p:cNvSpPr>
          <p:nvPr>
            <p:ph type="dt" idx="1"/>
          </p:nvPr>
        </p:nvSpPr>
        <p:spPr/>
        <p:txBody>
          <a:bodyPr/>
          <a:lstStyle/>
          <a:p>
            <a:fld id="{3EBFF12D-7F20-4C48-8400-3E451C6E557C}" type="datetime1">
              <a:rPr lang="en-US" smtClean="0"/>
              <a:t>3/9/2026</a:t>
            </a:fld>
            <a:endParaRPr lang="en-US"/>
          </a:p>
        </p:txBody>
      </p:sp>
      <p:sp>
        <p:nvSpPr>
          <p:cNvPr id="5" name="Footer Placeholder 4">
            <a:extLst>
              <a:ext uri="{FF2B5EF4-FFF2-40B4-BE49-F238E27FC236}">
                <a16:creationId xmlns:a16="http://schemas.microsoft.com/office/drawing/2014/main" id="{9F71EAFD-CD37-532C-50C3-787CF48D23F4}"/>
              </a:ext>
            </a:extLst>
          </p:cNvPr>
          <p:cNvSpPr>
            <a:spLocks noGrp="1"/>
          </p:cNvSpPr>
          <p:nvPr>
            <p:ph type="ftr" sz="quarter" idx="4"/>
          </p:nvPr>
        </p:nvSpPr>
        <p:spPr/>
        <p:txBody>
          <a:bodyPr/>
          <a:lstStyle/>
          <a:p>
            <a:r>
              <a:rPr lang="en-US"/>
              <a:t>Copyright © 2026 Esri. All rights reserved.</a:t>
            </a:r>
          </a:p>
        </p:txBody>
      </p:sp>
      <p:sp>
        <p:nvSpPr>
          <p:cNvPr id="6" name="Slide Number Placeholder 5">
            <a:extLst>
              <a:ext uri="{FF2B5EF4-FFF2-40B4-BE49-F238E27FC236}">
                <a16:creationId xmlns:a16="http://schemas.microsoft.com/office/drawing/2014/main" id="{17654E22-9F2C-8EC6-A51B-529FA2209406}"/>
              </a:ext>
            </a:extLst>
          </p:cNvPr>
          <p:cNvSpPr>
            <a:spLocks noGrp="1"/>
          </p:cNvSpPr>
          <p:nvPr>
            <p:ph type="sldNum" sz="quarter" idx="5"/>
          </p:nvPr>
        </p:nvSpPr>
        <p:spPr/>
        <p:txBody>
          <a:bodyPr/>
          <a:lstStyle/>
          <a:p>
            <a:fld id="{3E7143C0-4F23-B545-9533-520B5A87CA1E}" type="slidenum">
              <a:rPr lang="en-US" smtClean="0"/>
              <a:pPr/>
              <a:t>44</a:t>
            </a:fld>
            <a:endParaRPr lang="en-US"/>
          </a:p>
        </p:txBody>
      </p:sp>
      <p:sp>
        <p:nvSpPr>
          <p:cNvPr id="7" name="Header Placeholder 6">
            <a:extLst>
              <a:ext uri="{FF2B5EF4-FFF2-40B4-BE49-F238E27FC236}">
                <a16:creationId xmlns:a16="http://schemas.microsoft.com/office/drawing/2014/main" id="{5406D0D3-732D-7F50-AD25-BAEC1E57F7E6}"/>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2971136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BC26B9-82AF-254D-1295-03CB53957B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E05D49-D6A7-6245-007E-5B526489603A}"/>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0B230DA9-481D-4E3D-8AE2-7DC0D36E9920}"/>
              </a:ext>
            </a:extLst>
          </p:cNvPr>
          <p:cNvSpPr>
            <a:spLocks noGrp="1"/>
          </p:cNvSpPr>
          <p:nvPr>
            <p:ph type="body" idx="1"/>
          </p:nvPr>
        </p:nvSpPr>
        <p:spPr/>
        <p:txBody>
          <a:bodyPr/>
          <a:lstStyle/>
          <a:p>
            <a:r>
              <a:rPr lang="en-US" sz="1200" b="1" baseline="0"/>
              <a:t>Purpose of this slide:</a:t>
            </a:r>
          </a:p>
          <a:p>
            <a:pPr marL="171450" indent="-171450">
              <a:buFont typeface="Arial" panose="020B0604020202020204" pitchFamily="34" charset="0"/>
              <a:buChar char="•"/>
            </a:pPr>
            <a:r>
              <a:rPr lang="en-US" sz="1200" baseline="0"/>
              <a:t>Display minimal text as a quote to support the topic.</a:t>
            </a:r>
          </a:p>
          <a:p>
            <a:endParaRPr lang="en-US" sz="1200" baseline="0"/>
          </a:p>
          <a:p>
            <a:r>
              <a:rPr lang="en-US" sz="1200" b="1" baseline="0"/>
              <a:t>How to customize this slide:</a:t>
            </a:r>
          </a:p>
          <a:p>
            <a:pPr marL="171450" indent="-171450">
              <a:buFont typeface="Arial" panose="020B0604020202020204" pitchFamily="34" charset="0"/>
              <a:buChar char="•"/>
            </a:pPr>
            <a:r>
              <a:rPr lang="en-US" sz="1200" b="0" baseline="0"/>
              <a:t>Add a short quotation; be sure to include the name of the quoted person.</a:t>
            </a:r>
          </a:p>
          <a:p>
            <a:pPr marL="628650" lvl="1" indent="-171450">
              <a:buFont typeface="Courier New" panose="02070309020205020404" pitchFamily="49" charset="0"/>
              <a:buChar char="o"/>
            </a:pPr>
            <a:r>
              <a:rPr lang="en-US" sz="1200" b="1" u="none" baseline="0"/>
              <a:t>Before adding a quote, ensure that you have received the required permissions to use the quote.</a:t>
            </a:r>
          </a:p>
          <a:p>
            <a:pPr marL="171450" indent="-171450">
              <a:buFont typeface="Arial" panose="020B0604020202020204" pitchFamily="34" charset="0"/>
              <a:buChar cha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a:latin typeface="+mn-lt"/>
                <a:ea typeface="+mn-ea"/>
                <a:cs typeface="+mn-cs"/>
              </a:rPr>
              <a:t>Duplicate this slide as many times as necessary.</a:t>
            </a:r>
            <a:endParaRPr lang="en-US" sz="1200" b="0" baseline="0"/>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4" name="Date Placeholder 3">
            <a:extLst>
              <a:ext uri="{FF2B5EF4-FFF2-40B4-BE49-F238E27FC236}">
                <a16:creationId xmlns:a16="http://schemas.microsoft.com/office/drawing/2014/main" id="{7E2A14FA-9BAE-5938-FB08-4EEF78B52534}"/>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0D1DBE8-FA8D-EB42-89EC-916489257848}"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3/9/2026</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5" name="Footer Placeholder 4">
            <a:extLst>
              <a:ext uri="{FF2B5EF4-FFF2-40B4-BE49-F238E27FC236}">
                <a16:creationId xmlns:a16="http://schemas.microsoft.com/office/drawing/2014/main" id="{6177D03C-93BA-3162-1D35-A4C49F4901DA}"/>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2026 Esri. All rights reserved.</a:t>
            </a:r>
          </a:p>
        </p:txBody>
      </p:sp>
      <p:sp>
        <p:nvSpPr>
          <p:cNvPr id="6" name="Slide Number Placeholder 5">
            <a:extLst>
              <a:ext uri="{FF2B5EF4-FFF2-40B4-BE49-F238E27FC236}">
                <a16:creationId xmlns:a16="http://schemas.microsoft.com/office/drawing/2014/main" id="{DFF0269C-87F4-A2E0-50BB-B8B43010FFB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7" name="Header Placeholder 6">
            <a:extLst>
              <a:ext uri="{FF2B5EF4-FFF2-40B4-BE49-F238E27FC236}">
                <a16:creationId xmlns:a16="http://schemas.microsoft.com/office/drawing/2014/main" id="{342B0A5A-FC0F-A189-6140-9FE880975273}"/>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13159340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59CED4-2D23-7E68-AAEC-2D6E44C284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A5F939-330F-1D12-85D4-F6C5E778DB72}"/>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FC1D232-4D57-742F-0E6F-65A3F440A1E1}"/>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Organize your presentation based on the sections identified in your agenda.</a:t>
            </a:r>
          </a:p>
          <a:p>
            <a:pPr marL="171450" indent="-171450">
              <a:buFont typeface="Arial" panose="020B0604020202020204" pitchFamily="34" charset="0"/>
              <a:buChar char="•"/>
            </a:pPr>
            <a:r>
              <a:rPr lang="en-US" baseline="0"/>
              <a:t>When transitioning to a new section</a:t>
            </a:r>
            <a:r>
              <a:rPr lang="en-US" u="none" baseline="0"/>
              <a:t>, u</a:t>
            </a:r>
            <a:r>
              <a:rPr lang="en-US" baseline="0"/>
              <a:t>se this slide as a visual indicator.</a:t>
            </a:r>
            <a:endParaRPr lang="en-US" u="none" baseline="0"/>
          </a:p>
          <a:p>
            <a:endParaRPr lang="en-US" baseline="0"/>
          </a:p>
          <a:p>
            <a:r>
              <a:rPr lang="en-US" b="1" baseline="0"/>
              <a:t>How to customize this slide:</a:t>
            </a:r>
          </a:p>
          <a:p>
            <a:pPr marL="171450" indent="-171450">
              <a:buFont typeface="Arial" panose="020B0604020202020204" pitchFamily="34" charset="0"/>
              <a:buChar char="•"/>
            </a:pPr>
            <a:r>
              <a:rPr lang="en-US" baseline="0"/>
              <a:t>Add a title that matches the section listed in your agenda.</a:t>
            </a:r>
          </a:p>
          <a:p>
            <a:pPr marL="171450" indent="-171450">
              <a:buFont typeface="Arial" panose="020B0604020202020204" pitchFamily="34" charset="0"/>
              <a:buChar char="•"/>
            </a:pPr>
            <a:r>
              <a:rPr lang="en-US" sz="1200" kern="1200">
                <a:solidFill>
                  <a:schemeClr val="tx1"/>
                </a:solidFill>
                <a:effectLst/>
                <a:latin typeface="+mn-lt"/>
                <a:ea typeface="+mn-ea"/>
                <a:cs typeface="+mn-cs"/>
              </a:rPr>
              <a:t>List the name of the speaker(s), if different from the Presentation Title slide</a:t>
            </a:r>
            <a:r>
              <a:rPr lang="en-US" baseline="0"/>
              <a:t>.</a:t>
            </a:r>
          </a:p>
          <a:p>
            <a:pPr marL="171450" indent="-171450">
              <a:buFont typeface="Arial" panose="020B0604020202020204" pitchFamily="34" charset="0"/>
              <a:buChar char="•"/>
            </a:pPr>
            <a:r>
              <a:rPr lang="en-US">
                <a:effectLst/>
              </a:rPr>
              <a:t>Duplicate this slide as many times as necessary.</a:t>
            </a:r>
            <a:endParaRPr lang="en-US" baseline="0"/>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a:t>
            </a:r>
          </a:p>
          <a:p>
            <a:endParaRPr lang="en-US" baseline="0"/>
          </a:p>
        </p:txBody>
      </p:sp>
      <p:sp>
        <p:nvSpPr>
          <p:cNvPr id="9" name="Date Placeholder 8">
            <a:extLst>
              <a:ext uri="{FF2B5EF4-FFF2-40B4-BE49-F238E27FC236}">
                <a16:creationId xmlns:a16="http://schemas.microsoft.com/office/drawing/2014/main" id="{4608CB38-D8AB-A3FA-9A17-10576004AAEA}"/>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3/9/2026</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975C2E40-6DFA-30ED-3922-49EB9E7D57D3}"/>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B0262FC8-2712-3B38-4033-A0AC56FC311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CA2B1D6A-CC71-13DB-477B-0A403D00B96B}"/>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3337001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Unlike traditional utility networks, telecom domain networks mostly have non-spatial features and high cardinalities (millions of telecom circuits compared to a few thousand electric circuits)</a:t>
            </a:r>
          </a:p>
          <a:p>
            <a:r>
              <a:rPr lang="en-US"/>
              <a:t>telecom data model allows for complex containment hierarchies, logical grouping of non-spatial objects, and handling incomplete connectivity by inferring connections through containment</a:t>
            </a:r>
          </a:p>
          <a:p>
            <a:endParaRPr lang="en-US"/>
          </a:p>
        </p:txBody>
      </p:sp>
      <p:sp>
        <p:nvSpPr>
          <p:cNvPr id="4" name="Date Placeholder 3"/>
          <p:cNvSpPr>
            <a:spLocks noGrp="1"/>
          </p:cNvSpPr>
          <p:nvPr>
            <p:ph type="dt" idx="1"/>
          </p:nvPr>
        </p:nvSpPr>
        <p:spPr/>
        <p:txBody>
          <a:bodyPr/>
          <a:lstStyle/>
          <a:p>
            <a:fld id="{3EBFF12D-7F20-4C48-8400-3E451C6E557C}" type="datetime1">
              <a:rPr lang="en-US" smtClean="0"/>
              <a:t>3/9/2026</a:t>
            </a:fld>
            <a:endParaRPr lang="en-US"/>
          </a:p>
        </p:txBody>
      </p:sp>
      <p:sp>
        <p:nvSpPr>
          <p:cNvPr id="5" name="Footer Placeholder 4"/>
          <p:cNvSpPr>
            <a:spLocks noGrp="1"/>
          </p:cNvSpPr>
          <p:nvPr>
            <p:ph type="ftr" sz="quarter" idx="4"/>
          </p:nvPr>
        </p:nvSpPr>
        <p:spPr/>
        <p:txBody>
          <a:bodyPr/>
          <a:lstStyle/>
          <a:p>
            <a:r>
              <a:rPr lang="en-US"/>
              <a:t>Copyright © 2026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46</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4407550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AC19A-5F62-4C07-D0A8-71BCD6BDA6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13EF0A-E308-E74D-512C-8D915C0F99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82DE03-3E06-7F49-40C6-BCCFEF1E6356}"/>
              </a:ext>
            </a:extLst>
          </p:cNvPr>
          <p:cNvSpPr>
            <a:spLocks noGrp="1"/>
          </p:cNvSpPr>
          <p:nvPr>
            <p:ph type="body" idx="1"/>
          </p:nvPr>
        </p:nvSpPr>
        <p:spPr/>
        <p:txBody>
          <a:bodyPr/>
          <a:lstStyle/>
          <a:p>
            <a:r>
              <a:rPr lang="en-US"/>
              <a:t>Unlike traditional utility networks, telecom domain networks mostly have non-spatial features and high cardinalities (millions of telecom circuits compared to a few thousand electric circuits)</a:t>
            </a:r>
          </a:p>
          <a:p>
            <a:r>
              <a:rPr lang="en-US"/>
              <a:t>telecom data model allows for complex containment hierarchies, logical grouping of non-spatial objects, and handling incomplete connectivity by inferring connections through containment</a:t>
            </a:r>
          </a:p>
          <a:p>
            <a:endParaRPr lang="en-US"/>
          </a:p>
        </p:txBody>
      </p:sp>
      <p:sp>
        <p:nvSpPr>
          <p:cNvPr id="4" name="Date Placeholder 3">
            <a:extLst>
              <a:ext uri="{FF2B5EF4-FFF2-40B4-BE49-F238E27FC236}">
                <a16:creationId xmlns:a16="http://schemas.microsoft.com/office/drawing/2014/main" id="{CE14FDF0-68D8-9984-C073-CE7FC7BE9D31}"/>
              </a:ext>
            </a:extLst>
          </p:cNvPr>
          <p:cNvSpPr>
            <a:spLocks noGrp="1"/>
          </p:cNvSpPr>
          <p:nvPr>
            <p:ph type="dt" idx="1"/>
          </p:nvPr>
        </p:nvSpPr>
        <p:spPr/>
        <p:txBody>
          <a:bodyPr/>
          <a:lstStyle/>
          <a:p>
            <a:fld id="{3EBFF12D-7F20-4C48-8400-3E451C6E557C}" type="datetime1">
              <a:rPr lang="en-US" smtClean="0"/>
              <a:t>3/9/2026</a:t>
            </a:fld>
            <a:endParaRPr lang="en-US"/>
          </a:p>
        </p:txBody>
      </p:sp>
      <p:sp>
        <p:nvSpPr>
          <p:cNvPr id="5" name="Footer Placeholder 4">
            <a:extLst>
              <a:ext uri="{FF2B5EF4-FFF2-40B4-BE49-F238E27FC236}">
                <a16:creationId xmlns:a16="http://schemas.microsoft.com/office/drawing/2014/main" id="{2C6AF6D0-3EF0-1AAB-E9C6-75571ADEDEC5}"/>
              </a:ext>
            </a:extLst>
          </p:cNvPr>
          <p:cNvSpPr>
            <a:spLocks noGrp="1"/>
          </p:cNvSpPr>
          <p:nvPr>
            <p:ph type="ftr" sz="quarter" idx="4"/>
          </p:nvPr>
        </p:nvSpPr>
        <p:spPr/>
        <p:txBody>
          <a:bodyPr/>
          <a:lstStyle/>
          <a:p>
            <a:r>
              <a:rPr lang="en-US"/>
              <a:t>Copyright © 2026 Esri. All rights reserved.</a:t>
            </a:r>
          </a:p>
        </p:txBody>
      </p:sp>
      <p:sp>
        <p:nvSpPr>
          <p:cNvPr id="6" name="Slide Number Placeholder 5">
            <a:extLst>
              <a:ext uri="{FF2B5EF4-FFF2-40B4-BE49-F238E27FC236}">
                <a16:creationId xmlns:a16="http://schemas.microsoft.com/office/drawing/2014/main" id="{28926ADB-6469-4474-9D20-E01EBAE47166}"/>
              </a:ext>
            </a:extLst>
          </p:cNvPr>
          <p:cNvSpPr>
            <a:spLocks noGrp="1"/>
          </p:cNvSpPr>
          <p:nvPr>
            <p:ph type="sldNum" sz="quarter" idx="5"/>
          </p:nvPr>
        </p:nvSpPr>
        <p:spPr/>
        <p:txBody>
          <a:bodyPr/>
          <a:lstStyle/>
          <a:p>
            <a:fld id="{3E7143C0-4F23-B545-9533-520B5A87CA1E}" type="slidenum">
              <a:rPr lang="en-US" smtClean="0"/>
              <a:pPr/>
              <a:t>47</a:t>
            </a:fld>
            <a:endParaRPr lang="en-US"/>
          </a:p>
        </p:txBody>
      </p:sp>
      <p:sp>
        <p:nvSpPr>
          <p:cNvPr id="7" name="Header Placeholder 6">
            <a:extLst>
              <a:ext uri="{FF2B5EF4-FFF2-40B4-BE49-F238E27FC236}">
                <a16:creationId xmlns:a16="http://schemas.microsoft.com/office/drawing/2014/main" id="{86C17D53-E854-D2A5-1A44-AE82B45845EC}"/>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27489218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840CE3-BDA9-90D9-323A-B9D650216E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AC0B28-1FD9-EF72-BF52-1019686BDCD2}"/>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7F1CDF3D-F3EB-E82B-FD06-58E71D9B8B6A}"/>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Organize your presentation based on the sections identified in your agenda.</a:t>
            </a:r>
          </a:p>
          <a:p>
            <a:pPr marL="171450" indent="-171450">
              <a:buFont typeface="Arial" panose="020B0604020202020204" pitchFamily="34" charset="0"/>
              <a:buChar char="•"/>
            </a:pPr>
            <a:r>
              <a:rPr lang="en-US" baseline="0"/>
              <a:t>When transitioning to a new section</a:t>
            </a:r>
            <a:r>
              <a:rPr lang="en-US" u="none" baseline="0"/>
              <a:t>, u</a:t>
            </a:r>
            <a:r>
              <a:rPr lang="en-US" baseline="0"/>
              <a:t>se this slide as a visual indicator.</a:t>
            </a:r>
            <a:endParaRPr lang="en-US" u="none" baseline="0"/>
          </a:p>
          <a:p>
            <a:endParaRPr lang="en-US" baseline="0"/>
          </a:p>
          <a:p>
            <a:r>
              <a:rPr lang="en-US" b="1" baseline="0"/>
              <a:t>How to customize this slide:</a:t>
            </a:r>
          </a:p>
          <a:p>
            <a:pPr marL="171450" indent="-171450">
              <a:buFont typeface="Arial" panose="020B0604020202020204" pitchFamily="34" charset="0"/>
              <a:buChar char="•"/>
            </a:pPr>
            <a:r>
              <a:rPr lang="en-US" baseline="0"/>
              <a:t>Add a title that matches the section listed in your agenda.</a:t>
            </a:r>
          </a:p>
          <a:p>
            <a:pPr marL="171450" indent="-171450">
              <a:buFont typeface="Arial" panose="020B0604020202020204" pitchFamily="34" charset="0"/>
              <a:buChar char="•"/>
            </a:pPr>
            <a:r>
              <a:rPr lang="en-US" sz="1200" kern="1200">
                <a:solidFill>
                  <a:schemeClr val="tx1"/>
                </a:solidFill>
                <a:effectLst/>
                <a:latin typeface="+mn-lt"/>
                <a:ea typeface="+mn-ea"/>
                <a:cs typeface="+mn-cs"/>
              </a:rPr>
              <a:t>List the name of the speaker(s), if different from the Presentation Title slide</a:t>
            </a:r>
            <a:r>
              <a:rPr lang="en-US" baseline="0"/>
              <a:t>.</a:t>
            </a:r>
          </a:p>
          <a:p>
            <a:pPr marL="171450" indent="-171450">
              <a:buFont typeface="Arial" panose="020B0604020202020204" pitchFamily="34" charset="0"/>
              <a:buChar char="•"/>
            </a:pPr>
            <a:r>
              <a:rPr lang="en-US">
                <a:effectLst/>
              </a:rPr>
              <a:t>Duplicate this slide as many times as necessary.</a:t>
            </a:r>
            <a:endParaRPr lang="en-US" baseline="0"/>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a:t>
            </a:r>
          </a:p>
          <a:p>
            <a:endParaRPr lang="en-US" baseline="0"/>
          </a:p>
        </p:txBody>
      </p:sp>
      <p:sp>
        <p:nvSpPr>
          <p:cNvPr id="9" name="Date Placeholder 8">
            <a:extLst>
              <a:ext uri="{FF2B5EF4-FFF2-40B4-BE49-F238E27FC236}">
                <a16:creationId xmlns:a16="http://schemas.microsoft.com/office/drawing/2014/main" id="{9DFCCE0E-2ED7-3E8F-177F-94528C3E2CFF}"/>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3/9/2026</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C73A0056-4A5E-D9AF-A14D-D03F1DEB1629}"/>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AD15D8A8-0CF0-4F2D-C26F-48BAFC534E1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1A1E3F15-43C3-C738-6BC5-8E48A05F1707}"/>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228305595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923D79-99B5-85E9-BDE2-409EDE4D96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EB14B0-3783-0373-28BD-FBD382CF7A7A}"/>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BBE74AF1-497E-02E6-D4D3-86F7595689EB}"/>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Present main ideas or key points to support a </a:t>
            </a:r>
            <a:r>
              <a:rPr lang="en-US" u="none" baseline="0"/>
              <a:t>topic </a:t>
            </a:r>
            <a:r>
              <a:rPr lang="en-US" baseline="0"/>
              <a:t>within a section.</a:t>
            </a:r>
          </a:p>
          <a:p>
            <a:pPr marL="0" indent="0">
              <a:buFont typeface="Arial" panose="020B0604020202020204" pitchFamily="34" charset="0"/>
              <a:buNone/>
            </a:pPr>
            <a:endParaRPr lang="en-US" baseline="0"/>
          </a:p>
          <a:p>
            <a:r>
              <a:rPr lang="en-US" b="1" baseline="0"/>
              <a:t>How to customize this slide: </a:t>
            </a:r>
          </a:p>
          <a:p>
            <a:pPr marL="171450" indent="-171450">
              <a:buFont typeface="Arial" panose="020B0604020202020204" pitchFamily="34" charset="0"/>
              <a:buChar char="•"/>
            </a:pPr>
            <a:r>
              <a:rPr lang="en-US"/>
              <a:t>Identify one main topic that supports the section (for example, a section on how to create a focused web experience with Experience Builder may have a topic on using templates).</a:t>
            </a:r>
            <a:endParaRPr lang="en-US" b="0" baseline="0"/>
          </a:p>
          <a:p>
            <a:pPr marL="171450" indent="-171450">
              <a:buFont typeface="Arial" panose="020B0604020202020204" pitchFamily="34" charset="0"/>
              <a:buChar char="•"/>
            </a:pPr>
            <a:r>
              <a:rPr lang="en-US" baseline="0"/>
              <a:t>List subtopics to support the topic (for example, the different categories of Experience Builder templates).</a:t>
            </a:r>
          </a:p>
          <a:p>
            <a:pPr marL="171450" indent="-171450">
              <a:buFont typeface="Arial" panose="020B0604020202020204" pitchFamily="34" charset="0"/>
              <a:buChar char="•"/>
            </a:pPr>
            <a:r>
              <a:rPr lang="en-US" baseline="0"/>
              <a:t>Add a short bulleted list (no more than 5 bullets in a list; approximately 5 words per bullet).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indent="-171450">
              <a:buFont typeface="Arial" panose="020B0604020202020204" pitchFamily="34" charset="0"/>
              <a:buChar cha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a:p>
            <a:endParaRPr lang="en-US"/>
          </a:p>
        </p:txBody>
      </p:sp>
      <p:sp>
        <p:nvSpPr>
          <p:cNvPr id="4" name="Date Placeholder 3">
            <a:extLst>
              <a:ext uri="{FF2B5EF4-FFF2-40B4-BE49-F238E27FC236}">
                <a16:creationId xmlns:a16="http://schemas.microsoft.com/office/drawing/2014/main" id="{364E0153-CAF9-DFC4-5464-0387EC34357A}"/>
              </a:ext>
            </a:extLst>
          </p:cNvPr>
          <p:cNvSpPr>
            <a:spLocks noGrp="1"/>
          </p:cNvSpPr>
          <p:nvPr>
            <p:ph type="dt" idx="1"/>
          </p:nvPr>
        </p:nvSpPr>
        <p:spPr/>
        <p:txBody>
          <a:bodyPr/>
          <a:lstStyle/>
          <a:p>
            <a:fld id="{D410118D-C94A-9A43-97BB-F4CF2525A531}" type="datetime1">
              <a:rPr lang="en-US" smtClean="0"/>
              <a:t>3/9/2026</a:t>
            </a:fld>
            <a:endParaRPr lang="en-US"/>
          </a:p>
        </p:txBody>
      </p:sp>
      <p:sp>
        <p:nvSpPr>
          <p:cNvPr id="5" name="Footer Placeholder 4">
            <a:extLst>
              <a:ext uri="{FF2B5EF4-FFF2-40B4-BE49-F238E27FC236}">
                <a16:creationId xmlns:a16="http://schemas.microsoft.com/office/drawing/2014/main" id="{4B88FC5A-BB3A-E202-AA0D-8C465D1BA89B}"/>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ADE8BE44-86F8-2385-6288-A7C151AF384E}"/>
              </a:ext>
            </a:extLst>
          </p:cNvPr>
          <p:cNvSpPr>
            <a:spLocks noGrp="1"/>
          </p:cNvSpPr>
          <p:nvPr>
            <p:ph type="sldNum" sz="quarter" idx="5"/>
          </p:nvPr>
        </p:nvSpPr>
        <p:spPr/>
        <p:txBody>
          <a:bodyPr/>
          <a:lstStyle/>
          <a:p>
            <a:fld id="{3E7143C0-4F23-B545-9533-520B5A87CA1E}" type="slidenum">
              <a:rPr lang="en-US" smtClean="0"/>
              <a:pPr/>
              <a:t>49</a:t>
            </a:fld>
            <a:endParaRPr lang="en-US"/>
          </a:p>
        </p:txBody>
      </p:sp>
      <p:sp>
        <p:nvSpPr>
          <p:cNvPr id="7" name="Header Placeholder 6">
            <a:extLst>
              <a:ext uri="{FF2B5EF4-FFF2-40B4-BE49-F238E27FC236}">
                <a16:creationId xmlns:a16="http://schemas.microsoft.com/office/drawing/2014/main" id="{3CDE7900-7E43-3971-5206-EF78C7ED5818}"/>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3107597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6BC14A-F4E1-EA73-AE12-1F24ED38CC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602C1C-117A-2FC6-A171-7161DB455CEF}"/>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49CEF63-E7EA-F59E-EA1B-692A48DD49AC}"/>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Present main ideas or key points to support a </a:t>
            </a:r>
            <a:r>
              <a:rPr lang="en-US" u="none" baseline="0"/>
              <a:t>topic </a:t>
            </a:r>
            <a:r>
              <a:rPr lang="en-US" baseline="0"/>
              <a:t>within a section.</a:t>
            </a:r>
          </a:p>
          <a:p>
            <a:pPr marL="0" indent="0">
              <a:buFont typeface="Arial" panose="020B0604020202020204" pitchFamily="34" charset="0"/>
              <a:buNone/>
            </a:pPr>
            <a:endParaRPr lang="en-US" baseline="0"/>
          </a:p>
          <a:p>
            <a:r>
              <a:rPr lang="en-US" b="1" baseline="0"/>
              <a:t>How to customize this slide: </a:t>
            </a:r>
          </a:p>
          <a:p>
            <a:pPr marL="171450" indent="-171450">
              <a:buFont typeface="Arial" panose="020B0604020202020204" pitchFamily="34" charset="0"/>
              <a:buChar char="•"/>
            </a:pPr>
            <a:r>
              <a:rPr lang="en-US"/>
              <a:t>Identify one main topic that supports the section (for example, a section on how to create a focused web experience with Experience Builder may have a topic on using templates).</a:t>
            </a:r>
            <a:endParaRPr lang="en-US" b="0" baseline="0"/>
          </a:p>
          <a:p>
            <a:pPr marL="171450" indent="-171450">
              <a:buFont typeface="Arial" panose="020B0604020202020204" pitchFamily="34" charset="0"/>
              <a:buChar char="•"/>
            </a:pPr>
            <a:r>
              <a:rPr lang="en-US" baseline="0"/>
              <a:t>List subtopics to support the topic (for example, the different categories of Experience Builder templates).</a:t>
            </a:r>
          </a:p>
          <a:p>
            <a:pPr marL="171450" indent="-171450">
              <a:buFont typeface="Arial" panose="020B0604020202020204" pitchFamily="34" charset="0"/>
              <a:buChar char="•"/>
            </a:pPr>
            <a:r>
              <a:rPr lang="en-US" baseline="0"/>
              <a:t>Add a short bulleted list (no more than 5 bullets in a list; approximately 5 words per bullet).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indent="-171450">
              <a:buFont typeface="Arial" panose="020B0604020202020204" pitchFamily="34" charset="0"/>
              <a:buChar cha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a:p>
            <a:endParaRPr lang="en-US"/>
          </a:p>
        </p:txBody>
      </p:sp>
      <p:sp>
        <p:nvSpPr>
          <p:cNvPr id="4" name="Date Placeholder 3">
            <a:extLst>
              <a:ext uri="{FF2B5EF4-FFF2-40B4-BE49-F238E27FC236}">
                <a16:creationId xmlns:a16="http://schemas.microsoft.com/office/drawing/2014/main" id="{B651D2A7-BC65-26A0-7E94-BA8635A0019B}"/>
              </a:ext>
            </a:extLst>
          </p:cNvPr>
          <p:cNvSpPr>
            <a:spLocks noGrp="1"/>
          </p:cNvSpPr>
          <p:nvPr>
            <p:ph type="dt" idx="1"/>
          </p:nvPr>
        </p:nvSpPr>
        <p:spPr/>
        <p:txBody>
          <a:bodyPr/>
          <a:lstStyle/>
          <a:p>
            <a:fld id="{D410118D-C94A-9A43-97BB-F4CF2525A531}" type="datetime1">
              <a:rPr lang="en-US" smtClean="0"/>
              <a:t>3/9/2026</a:t>
            </a:fld>
            <a:endParaRPr lang="en-US"/>
          </a:p>
        </p:txBody>
      </p:sp>
      <p:sp>
        <p:nvSpPr>
          <p:cNvPr id="5" name="Footer Placeholder 4">
            <a:extLst>
              <a:ext uri="{FF2B5EF4-FFF2-40B4-BE49-F238E27FC236}">
                <a16:creationId xmlns:a16="http://schemas.microsoft.com/office/drawing/2014/main" id="{0F044D1F-7F39-0699-0CE5-04555F695878}"/>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4B1DC43F-BDBF-2B04-16FC-0003EAFAE024}"/>
              </a:ext>
            </a:extLst>
          </p:cNvPr>
          <p:cNvSpPr>
            <a:spLocks noGrp="1"/>
          </p:cNvSpPr>
          <p:nvPr>
            <p:ph type="sldNum" sz="quarter" idx="5"/>
          </p:nvPr>
        </p:nvSpPr>
        <p:spPr/>
        <p:txBody>
          <a:bodyPr/>
          <a:lstStyle/>
          <a:p>
            <a:fld id="{3E7143C0-4F23-B545-9533-520B5A87CA1E}" type="slidenum">
              <a:rPr lang="en-US" smtClean="0"/>
              <a:pPr/>
              <a:t>50</a:t>
            </a:fld>
            <a:endParaRPr lang="en-US"/>
          </a:p>
        </p:txBody>
      </p:sp>
      <p:sp>
        <p:nvSpPr>
          <p:cNvPr id="7" name="Header Placeholder 6">
            <a:extLst>
              <a:ext uri="{FF2B5EF4-FFF2-40B4-BE49-F238E27FC236}">
                <a16:creationId xmlns:a16="http://schemas.microsoft.com/office/drawing/2014/main" id="{24B42F15-0AFA-2DB1-A67C-3AA80FD7FF13}"/>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5220029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860334-F0F3-F1CC-939A-15AAEE40B0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933BB6-AF51-047E-BF83-6CE31B96D05D}"/>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1DCD37C-AA6A-9462-91A9-02B82286F3F1}"/>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Present main ideas or key points to support a </a:t>
            </a:r>
            <a:r>
              <a:rPr lang="en-US" u="none" baseline="0"/>
              <a:t>topic </a:t>
            </a:r>
            <a:r>
              <a:rPr lang="en-US" baseline="0"/>
              <a:t>within a section.</a:t>
            </a:r>
          </a:p>
          <a:p>
            <a:pPr marL="0" indent="0">
              <a:buFont typeface="Arial" panose="020B0604020202020204" pitchFamily="34" charset="0"/>
              <a:buNone/>
            </a:pPr>
            <a:endParaRPr lang="en-US" baseline="0"/>
          </a:p>
          <a:p>
            <a:r>
              <a:rPr lang="en-US" b="1" baseline="0"/>
              <a:t>How to customize this slide: </a:t>
            </a:r>
          </a:p>
          <a:p>
            <a:pPr marL="171450" indent="-171450">
              <a:buFont typeface="Arial" panose="020B0604020202020204" pitchFamily="34" charset="0"/>
              <a:buChar char="•"/>
            </a:pPr>
            <a:r>
              <a:rPr lang="en-US"/>
              <a:t>Identify one main topic that supports the section (for example, a section on how to create a focused web experience with Experience Builder may have a topic on using templates).</a:t>
            </a:r>
            <a:endParaRPr lang="en-US" b="0" baseline="0"/>
          </a:p>
          <a:p>
            <a:pPr marL="171450" indent="-171450">
              <a:buFont typeface="Arial" panose="020B0604020202020204" pitchFamily="34" charset="0"/>
              <a:buChar char="•"/>
            </a:pPr>
            <a:r>
              <a:rPr lang="en-US" baseline="0"/>
              <a:t>List subtopics to support the topic (for example, the different categories of Experience Builder templates).</a:t>
            </a:r>
          </a:p>
          <a:p>
            <a:pPr marL="171450" indent="-171450">
              <a:buFont typeface="Arial" panose="020B0604020202020204" pitchFamily="34" charset="0"/>
              <a:buChar char="•"/>
            </a:pPr>
            <a:r>
              <a:rPr lang="en-US" baseline="0"/>
              <a:t>Add a short bulleted list (no more than 5 bullets in a list; approximately 5 words per bullet).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indent="-171450">
              <a:buFont typeface="Arial" panose="020B0604020202020204" pitchFamily="34" charset="0"/>
              <a:buChar cha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a:p>
            <a:endParaRPr lang="en-US"/>
          </a:p>
        </p:txBody>
      </p:sp>
      <p:sp>
        <p:nvSpPr>
          <p:cNvPr id="4" name="Date Placeholder 3">
            <a:extLst>
              <a:ext uri="{FF2B5EF4-FFF2-40B4-BE49-F238E27FC236}">
                <a16:creationId xmlns:a16="http://schemas.microsoft.com/office/drawing/2014/main" id="{52C6C6BE-563E-7EE7-4271-697F668716C5}"/>
              </a:ext>
            </a:extLst>
          </p:cNvPr>
          <p:cNvSpPr>
            <a:spLocks noGrp="1"/>
          </p:cNvSpPr>
          <p:nvPr>
            <p:ph type="dt" idx="1"/>
          </p:nvPr>
        </p:nvSpPr>
        <p:spPr/>
        <p:txBody>
          <a:bodyPr/>
          <a:lstStyle/>
          <a:p>
            <a:fld id="{D410118D-C94A-9A43-97BB-F4CF2525A531}" type="datetime1">
              <a:rPr lang="en-US" smtClean="0"/>
              <a:t>3/9/2026</a:t>
            </a:fld>
            <a:endParaRPr lang="en-US"/>
          </a:p>
        </p:txBody>
      </p:sp>
      <p:sp>
        <p:nvSpPr>
          <p:cNvPr id="5" name="Footer Placeholder 4">
            <a:extLst>
              <a:ext uri="{FF2B5EF4-FFF2-40B4-BE49-F238E27FC236}">
                <a16:creationId xmlns:a16="http://schemas.microsoft.com/office/drawing/2014/main" id="{2DADB0C0-7F67-91B1-7CFB-037B8311FB03}"/>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D2D9E1CF-8CC0-D2F2-AD6A-0DCD638FF6C8}"/>
              </a:ext>
            </a:extLst>
          </p:cNvPr>
          <p:cNvSpPr>
            <a:spLocks noGrp="1"/>
          </p:cNvSpPr>
          <p:nvPr>
            <p:ph type="sldNum" sz="quarter" idx="5"/>
          </p:nvPr>
        </p:nvSpPr>
        <p:spPr/>
        <p:txBody>
          <a:bodyPr/>
          <a:lstStyle/>
          <a:p>
            <a:fld id="{3E7143C0-4F23-B545-9533-520B5A87CA1E}" type="slidenum">
              <a:rPr lang="en-US" smtClean="0"/>
              <a:pPr/>
              <a:t>51</a:t>
            </a:fld>
            <a:endParaRPr lang="en-US"/>
          </a:p>
        </p:txBody>
      </p:sp>
      <p:sp>
        <p:nvSpPr>
          <p:cNvPr id="7" name="Header Placeholder 6">
            <a:extLst>
              <a:ext uri="{FF2B5EF4-FFF2-40B4-BE49-F238E27FC236}">
                <a16:creationId xmlns:a16="http://schemas.microsoft.com/office/drawing/2014/main" id="{97277370-65B6-09EE-248E-24EB70CA787B}"/>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2101571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B3265-D85F-DB44-3C02-3A26F57BE5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90E511-4D93-3A05-B359-C703ED283B33}"/>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C3FC7E06-6260-13C2-2108-52606BFC1353}"/>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Present main ideas or key points to support a </a:t>
            </a:r>
            <a:r>
              <a:rPr lang="en-US" u="none" baseline="0"/>
              <a:t>topic </a:t>
            </a:r>
            <a:r>
              <a:rPr lang="en-US" baseline="0"/>
              <a:t>within a section.</a:t>
            </a:r>
          </a:p>
          <a:p>
            <a:pPr marL="0" indent="0">
              <a:buFont typeface="Arial" panose="020B0604020202020204" pitchFamily="34" charset="0"/>
              <a:buNone/>
            </a:pPr>
            <a:endParaRPr lang="en-US" baseline="0"/>
          </a:p>
          <a:p>
            <a:r>
              <a:rPr lang="en-US" b="1" baseline="0"/>
              <a:t>How to customize this slide: </a:t>
            </a:r>
          </a:p>
          <a:p>
            <a:pPr marL="171450" indent="-171450">
              <a:buFont typeface="Arial" panose="020B0604020202020204" pitchFamily="34" charset="0"/>
              <a:buChar char="•"/>
            </a:pPr>
            <a:r>
              <a:rPr lang="en-US"/>
              <a:t>Identify one main topic that supports the section (for example, a section on how to create a focused web experience with Experience Builder may have a topic on using templates).</a:t>
            </a:r>
            <a:endParaRPr lang="en-US" b="0" baseline="0"/>
          </a:p>
          <a:p>
            <a:pPr marL="171450" indent="-171450">
              <a:buFont typeface="Arial" panose="020B0604020202020204" pitchFamily="34" charset="0"/>
              <a:buChar char="•"/>
            </a:pPr>
            <a:r>
              <a:rPr lang="en-US" baseline="0"/>
              <a:t>List subtopics to support the topic (for example, the different categories of Experience Builder templates).</a:t>
            </a:r>
          </a:p>
          <a:p>
            <a:pPr marL="171450" indent="-171450">
              <a:buFont typeface="Arial" panose="020B0604020202020204" pitchFamily="34" charset="0"/>
              <a:buChar char="•"/>
            </a:pPr>
            <a:r>
              <a:rPr lang="en-US" baseline="0"/>
              <a:t>Add a short bulleted list (no more than 5 bullets in a list; approximately 5 words per bullet).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indent="-171450">
              <a:buFont typeface="Arial" panose="020B0604020202020204" pitchFamily="34" charset="0"/>
              <a:buChar cha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a:p>
            <a:endParaRPr lang="en-US"/>
          </a:p>
        </p:txBody>
      </p:sp>
      <p:sp>
        <p:nvSpPr>
          <p:cNvPr id="4" name="Date Placeholder 3">
            <a:extLst>
              <a:ext uri="{FF2B5EF4-FFF2-40B4-BE49-F238E27FC236}">
                <a16:creationId xmlns:a16="http://schemas.microsoft.com/office/drawing/2014/main" id="{DE1AFB76-52C4-664B-688F-E1CFEDFFDFA1}"/>
              </a:ext>
            </a:extLst>
          </p:cNvPr>
          <p:cNvSpPr>
            <a:spLocks noGrp="1"/>
          </p:cNvSpPr>
          <p:nvPr>
            <p:ph type="dt" idx="1"/>
          </p:nvPr>
        </p:nvSpPr>
        <p:spPr/>
        <p:txBody>
          <a:bodyPr/>
          <a:lstStyle/>
          <a:p>
            <a:fld id="{D410118D-C94A-9A43-97BB-F4CF2525A531}" type="datetime1">
              <a:rPr lang="en-US" smtClean="0"/>
              <a:t>3/9/2026</a:t>
            </a:fld>
            <a:endParaRPr lang="en-US"/>
          </a:p>
        </p:txBody>
      </p:sp>
      <p:sp>
        <p:nvSpPr>
          <p:cNvPr id="5" name="Footer Placeholder 4">
            <a:extLst>
              <a:ext uri="{FF2B5EF4-FFF2-40B4-BE49-F238E27FC236}">
                <a16:creationId xmlns:a16="http://schemas.microsoft.com/office/drawing/2014/main" id="{D501A514-2CE7-9659-76E1-BB96755CDD94}"/>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26C1397C-93EF-4EDF-BC29-1A240CCB0DC0}"/>
              </a:ext>
            </a:extLst>
          </p:cNvPr>
          <p:cNvSpPr>
            <a:spLocks noGrp="1"/>
          </p:cNvSpPr>
          <p:nvPr>
            <p:ph type="sldNum" sz="quarter" idx="5"/>
          </p:nvPr>
        </p:nvSpPr>
        <p:spPr/>
        <p:txBody>
          <a:bodyPr/>
          <a:lstStyle/>
          <a:p>
            <a:fld id="{3E7143C0-4F23-B545-9533-520B5A87CA1E}" type="slidenum">
              <a:rPr lang="en-US" smtClean="0"/>
              <a:pPr/>
              <a:t>52</a:t>
            </a:fld>
            <a:endParaRPr lang="en-US"/>
          </a:p>
        </p:txBody>
      </p:sp>
      <p:sp>
        <p:nvSpPr>
          <p:cNvPr id="7" name="Header Placeholder 6">
            <a:extLst>
              <a:ext uri="{FF2B5EF4-FFF2-40B4-BE49-F238E27FC236}">
                <a16:creationId xmlns:a16="http://schemas.microsoft.com/office/drawing/2014/main" id="{9035F2D4-EDCE-66D5-72A8-92A8D4B50192}"/>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1744387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b="1"/>
              <a:t>Purpose of this slide: </a:t>
            </a:r>
          </a:p>
          <a:p>
            <a:pPr marL="171450" indent="-171450">
              <a:buFont typeface="Arial" panose="020B0604020202020204" pitchFamily="34" charset="0"/>
              <a:buChar char="•"/>
            </a:pPr>
            <a:r>
              <a:rPr lang="en-US"/>
              <a:t>While the audience asks questions about your presentation, use this slide as a visual.</a:t>
            </a:r>
          </a:p>
          <a:p>
            <a:pPr marL="0" indent="0">
              <a:buFont typeface="Arial" panose="020B0604020202020204" pitchFamily="34" charset="0"/>
              <a:buNone/>
            </a:pPr>
            <a:endParaRPr lang="en-US"/>
          </a:p>
          <a:p>
            <a:r>
              <a:rPr lang="en-US" b="1"/>
              <a:t>How to customize this slide: </a:t>
            </a:r>
          </a:p>
          <a:p>
            <a:pPr marL="171450" indent="-171450">
              <a:buFont typeface="Arial" panose="020B0604020202020204" pitchFamily="34" charset="0"/>
              <a:buChar char="•"/>
            </a:pPr>
            <a:r>
              <a:rPr lang="en-US"/>
              <a:t>No customization is required.</a:t>
            </a:r>
          </a:p>
        </p:txBody>
      </p:sp>
      <p:sp>
        <p:nvSpPr>
          <p:cNvPr id="8" name="Date Placeholder 7">
            <a:extLst>
              <a:ext uri="{FF2B5EF4-FFF2-40B4-BE49-F238E27FC236}">
                <a16:creationId xmlns:a16="http://schemas.microsoft.com/office/drawing/2014/main" id="{3292ECB7-B277-EE6D-7BA3-371EF9EADBD7}"/>
              </a:ext>
            </a:extLst>
          </p:cNvPr>
          <p:cNvSpPr>
            <a:spLocks noGrp="1"/>
          </p:cNvSpPr>
          <p:nvPr>
            <p:ph type="dt" idx="1"/>
          </p:nvPr>
        </p:nvSpPr>
        <p:spPr/>
        <p:txBody>
          <a:bodyPr/>
          <a:lstStyle/>
          <a:p>
            <a:fld id="{D5A386BB-5B62-4530-A5D0-ECDF2762BD14}" type="datetime1">
              <a:rPr lang="en-US" smtClean="0"/>
              <a:t>3/9/2026</a:t>
            </a:fld>
            <a:endParaRPr lang="en-US"/>
          </a:p>
        </p:txBody>
      </p:sp>
      <p:sp>
        <p:nvSpPr>
          <p:cNvPr id="9" name="Footer Placeholder 8">
            <a:extLst>
              <a:ext uri="{FF2B5EF4-FFF2-40B4-BE49-F238E27FC236}">
                <a16:creationId xmlns:a16="http://schemas.microsoft.com/office/drawing/2014/main" id="{3D096EC4-8AD6-4F7C-D01A-D7ED5FB8575D}"/>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DFF30AB5-8505-9E92-797F-70D2F7BDF216}"/>
              </a:ext>
            </a:extLst>
          </p:cNvPr>
          <p:cNvSpPr>
            <a:spLocks noGrp="1"/>
          </p:cNvSpPr>
          <p:nvPr>
            <p:ph type="sldNum" sz="quarter" idx="5"/>
          </p:nvPr>
        </p:nvSpPr>
        <p:spPr/>
        <p:txBody>
          <a:bodyPr/>
          <a:lstStyle/>
          <a:p>
            <a:fld id="{3E7143C0-4F23-B545-9533-520B5A87CA1E}" type="slidenum">
              <a:rPr lang="en-US" smtClean="0"/>
              <a:pPr/>
              <a:t>53</a:t>
            </a:fld>
            <a:endParaRPr lang="en-US"/>
          </a:p>
        </p:txBody>
      </p:sp>
      <p:sp>
        <p:nvSpPr>
          <p:cNvPr id="11" name="Header Placeholder 10">
            <a:extLst>
              <a:ext uri="{FF2B5EF4-FFF2-40B4-BE49-F238E27FC236}">
                <a16:creationId xmlns:a16="http://schemas.microsoft.com/office/drawing/2014/main" id="{945864E6-E084-D60D-A7E0-BF1578C7C3C6}"/>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81105312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377D05-B840-F9DE-07F4-635CE743DA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EF1F49-D932-6A67-1088-A159CEB39025}"/>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7EC40FE6-60A7-DE95-3BA8-D46422E90EB4}"/>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Present main ideas or key points to support a </a:t>
            </a:r>
            <a:r>
              <a:rPr lang="en-US" u="none" baseline="0"/>
              <a:t>topic </a:t>
            </a:r>
            <a:r>
              <a:rPr lang="en-US" baseline="0"/>
              <a:t>within a section.</a:t>
            </a:r>
          </a:p>
          <a:p>
            <a:pPr marL="0" indent="0">
              <a:buFont typeface="Arial" panose="020B0604020202020204" pitchFamily="34" charset="0"/>
              <a:buNone/>
            </a:pPr>
            <a:endParaRPr lang="en-US" baseline="0"/>
          </a:p>
          <a:p>
            <a:r>
              <a:rPr lang="en-US" b="1" baseline="0"/>
              <a:t>How to customize this slide: </a:t>
            </a:r>
          </a:p>
          <a:p>
            <a:pPr marL="171450" indent="-171450">
              <a:buFont typeface="Arial" panose="020B0604020202020204" pitchFamily="34" charset="0"/>
              <a:buChar char="•"/>
            </a:pPr>
            <a:r>
              <a:rPr lang="en-US"/>
              <a:t>Identify one main topic that supports the section (for example, a section on how to create a focused web experience with Experience Builder may have a topic on using templates).</a:t>
            </a:r>
            <a:endParaRPr lang="en-US" b="0" baseline="0"/>
          </a:p>
          <a:p>
            <a:pPr marL="171450" indent="-171450">
              <a:buFont typeface="Arial" panose="020B0604020202020204" pitchFamily="34" charset="0"/>
              <a:buChar char="•"/>
            </a:pPr>
            <a:r>
              <a:rPr lang="en-US" baseline="0"/>
              <a:t>List subtopics to support the topic (for example, the different categories of Experience Builder templates).</a:t>
            </a:r>
          </a:p>
          <a:p>
            <a:pPr marL="171450" indent="-171450">
              <a:buFont typeface="Arial" panose="020B0604020202020204" pitchFamily="34" charset="0"/>
              <a:buChar char="•"/>
            </a:pPr>
            <a:r>
              <a:rPr lang="en-US" baseline="0"/>
              <a:t>Add a short bulleted list (no more than 5 bullets in a list; approximately 5 words per bullet).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indent="-171450">
              <a:buFont typeface="Arial" panose="020B0604020202020204" pitchFamily="34" charset="0"/>
              <a:buChar cha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a:p>
            <a:endParaRPr lang="en-US"/>
          </a:p>
        </p:txBody>
      </p:sp>
      <p:sp>
        <p:nvSpPr>
          <p:cNvPr id="4" name="Date Placeholder 3">
            <a:extLst>
              <a:ext uri="{FF2B5EF4-FFF2-40B4-BE49-F238E27FC236}">
                <a16:creationId xmlns:a16="http://schemas.microsoft.com/office/drawing/2014/main" id="{B57470D1-B99C-931B-485A-623E49CEF1A3}"/>
              </a:ext>
            </a:extLst>
          </p:cNvPr>
          <p:cNvSpPr>
            <a:spLocks noGrp="1"/>
          </p:cNvSpPr>
          <p:nvPr>
            <p:ph type="dt" idx="1"/>
          </p:nvPr>
        </p:nvSpPr>
        <p:spPr/>
        <p:txBody>
          <a:bodyPr/>
          <a:lstStyle/>
          <a:p>
            <a:fld id="{D410118D-C94A-9A43-97BB-F4CF2525A531}" type="datetime1">
              <a:rPr lang="en-US" smtClean="0"/>
              <a:t>3/9/2026</a:t>
            </a:fld>
            <a:endParaRPr lang="en-US"/>
          </a:p>
        </p:txBody>
      </p:sp>
      <p:sp>
        <p:nvSpPr>
          <p:cNvPr id="5" name="Footer Placeholder 4">
            <a:extLst>
              <a:ext uri="{FF2B5EF4-FFF2-40B4-BE49-F238E27FC236}">
                <a16:creationId xmlns:a16="http://schemas.microsoft.com/office/drawing/2014/main" id="{AB31140F-61E5-2077-ECC7-298ADDF91127}"/>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372761A8-E1CA-326D-EECA-B8ECB3FD4372}"/>
              </a:ext>
            </a:extLst>
          </p:cNvPr>
          <p:cNvSpPr>
            <a:spLocks noGrp="1"/>
          </p:cNvSpPr>
          <p:nvPr>
            <p:ph type="sldNum" sz="quarter" idx="5"/>
          </p:nvPr>
        </p:nvSpPr>
        <p:spPr/>
        <p:txBody>
          <a:bodyPr/>
          <a:lstStyle/>
          <a:p>
            <a:fld id="{3E7143C0-4F23-B545-9533-520B5A87CA1E}" type="slidenum">
              <a:rPr lang="en-US" smtClean="0"/>
              <a:pPr/>
              <a:t>54</a:t>
            </a:fld>
            <a:endParaRPr lang="en-US"/>
          </a:p>
        </p:txBody>
      </p:sp>
      <p:sp>
        <p:nvSpPr>
          <p:cNvPr id="7" name="Header Placeholder 6">
            <a:extLst>
              <a:ext uri="{FF2B5EF4-FFF2-40B4-BE49-F238E27FC236}">
                <a16:creationId xmlns:a16="http://schemas.microsoft.com/office/drawing/2014/main" id="{4459117A-E7A0-4916-304C-6EF1AA7AB9F8}"/>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64200957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53D2EE-3086-CF34-F1ED-5ED40D5DF3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04825D-1445-52A9-9DB0-68B018C42A5A}"/>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EB5B255D-4B39-8C25-362D-9652E62E5C78}"/>
              </a:ext>
            </a:extLst>
          </p:cNvPr>
          <p:cNvSpPr>
            <a:spLocks noGrp="1"/>
          </p:cNvSpPr>
          <p:nvPr>
            <p:ph type="body" idx="1"/>
          </p:nvPr>
        </p:nvSpPr>
        <p:spPr/>
        <p:txBody>
          <a:bodyPr/>
          <a:lstStyle/>
          <a:p>
            <a:r>
              <a:rPr lang="en-US" b="1"/>
              <a:t>Purpose of this slide: </a:t>
            </a:r>
          </a:p>
          <a:p>
            <a:pPr marL="171450" indent="-171450">
              <a:buFont typeface="Arial" panose="020B0604020202020204" pitchFamily="34" charset="0"/>
              <a:buChar char="•"/>
            </a:pPr>
            <a:r>
              <a:rPr lang="en-US"/>
              <a:t>While the audience asks questions about your presentation, use this slide as a visual.</a:t>
            </a:r>
          </a:p>
          <a:p>
            <a:pPr marL="0" indent="0">
              <a:buFont typeface="Arial" panose="020B0604020202020204" pitchFamily="34" charset="0"/>
              <a:buNone/>
            </a:pPr>
            <a:endParaRPr lang="en-US"/>
          </a:p>
          <a:p>
            <a:r>
              <a:rPr lang="en-US" b="1"/>
              <a:t>How to customize this slide: </a:t>
            </a:r>
          </a:p>
          <a:p>
            <a:pPr marL="171450" indent="-171450">
              <a:buFont typeface="Arial" panose="020B0604020202020204" pitchFamily="34" charset="0"/>
              <a:buChar char="•"/>
            </a:pPr>
            <a:r>
              <a:rPr lang="en-US"/>
              <a:t>No customization is required.</a:t>
            </a:r>
          </a:p>
        </p:txBody>
      </p:sp>
      <p:sp>
        <p:nvSpPr>
          <p:cNvPr id="8" name="Date Placeholder 7">
            <a:extLst>
              <a:ext uri="{FF2B5EF4-FFF2-40B4-BE49-F238E27FC236}">
                <a16:creationId xmlns:a16="http://schemas.microsoft.com/office/drawing/2014/main" id="{F2AD3E52-294A-5551-091D-200B21C396A5}"/>
              </a:ext>
            </a:extLst>
          </p:cNvPr>
          <p:cNvSpPr>
            <a:spLocks noGrp="1"/>
          </p:cNvSpPr>
          <p:nvPr>
            <p:ph type="dt" idx="1"/>
          </p:nvPr>
        </p:nvSpPr>
        <p:spPr/>
        <p:txBody>
          <a:bodyPr/>
          <a:lstStyle/>
          <a:p>
            <a:fld id="{D5A386BB-5B62-4530-A5D0-ECDF2762BD14}" type="datetime1">
              <a:rPr lang="en-US" smtClean="0"/>
              <a:t>3/9/2026</a:t>
            </a:fld>
            <a:endParaRPr lang="en-US"/>
          </a:p>
        </p:txBody>
      </p:sp>
      <p:sp>
        <p:nvSpPr>
          <p:cNvPr id="9" name="Footer Placeholder 8">
            <a:extLst>
              <a:ext uri="{FF2B5EF4-FFF2-40B4-BE49-F238E27FC236}">
                <a16:creationId xmlns:a16="http://schemas.microsoft.com/office/drawing/2014/main" id="{DF55839A-E07C-3023-F035-FF834651F05E}"/>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F097A0DE-A2B3-37D0-880E-0E7C782E8FA5}"/>
              </a:ext>
            </a:extLst>
          </p:cNvPr>
          <p:cNvSpPr>
            <a:spLocks noGrp="1"/>
          </p:cNvSpPr>
          <p:nvPr>
            <p:ph type="sldNum" sz="quarter" idx="5"/>
          </p:nvPr>
        </p:nvSpPr>
        <p:spPr/>
        <p:txBody>
          <a:bodyPr/>
          <a:lstStyle/>
          <a:p>
            <a:fld id="{3E7143C0-4F23-B545-9533-520B5A87CA1E}" type="slidenum">
              <a:rPr lang="en-US" smtClean="0"/>
              <a:pPr/>
              <a:t>55</a:t>
            </a:fld>
            <a:endParaRPr lang="en-US"/>
          </a:p>
        </p:txBody>
      </p:sp>
      <p:sp>
        <p:nvSpPr>
          <p:cNvPr id="11" name="Header Placeholder 10">
            <a:extLst>
              <a:ext uri="{FF2B5EF4-FFF2-40B4-BE49-F238E27FC236}">
                <a16:creationId xmlns:a16="http://schemas.microsoft.com/office/drawing/2014/main" id="{07BE82B8-CEB1-6D55-FD84-FA111A0714E2}"/>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275428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CFECC-236F-7201-BF0C-C0962503FC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FE5809-C573-1F2C-62EF-469333B5A70A}"/>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9DD1D667-123D-4BA6-8114-02A79F556228}"/>
              </a:ext>
            </a:extLst>
          </p:cNvPr>
          <p:cNvSpPr>
            <a:spLocks noGrp="1"/>
          </p:cNvSpPr>
          <p:nvPr>
            <p:ph type="body" idx="1"/>
          </p:nvPr>
        </p:nvSpPr>
        <p:spPr/>
        <p:txBody>
          <a:bodyPr/>
          <a:lstStyle/>
          <a:p>
            <a:r>
              <a:rPr lang="en-US" sz="1200" b="1" baseline="0"/>
              <a:t>Purpose of this slide:</a:t>
            </a:r>
          </a:p>
          <a:p>
            <a:pPr marL="171450" indent="-171450">
              <a:buFont typeface="Arial" panose="020B0604020202020204" pitchFamily="34" charset="0"/>
              <a:buChar char="•"/>
            </a:pPr>
            <a:r>
              <a:rPr lang="en-US" sz="1200" baseline="0"/>
              <a:t>Display minimal text as a quote to support the topic.</a:t>
            </a:r>
          </a:p>
          <a:p>
            <a:endParaRPr lang="en-US" sz="1200" baseline="0"/>
          </a:p>
          <a:p>
            <a:r>
              <a:rPr lang="en-US" sz="1200" b="1" baseline="0"/>
              <a:t>How to customize this slide:</a:t>
            </a:r>
          </a:p>
          <a:p>
            <a:pPr marL="171450" indent="-171450">
              <a:buFont typeface="Arial" panose="020B0604020202020204" pitchFamily="34" charset="0"/>
              <a:buChar char="•"/>
            </a:pPr>
            <a:r>
              <a:rPr lang="en-US" sz="1200" b="0" baseline="0"/>
              <a:t>Add a short quotation; be sure to include the name of the quoted person.</a:t>
            </a:r>
          </a:p>
          <a:p>
            <a:pPr marL="628650" lvl="1" indent="-171450">
              <a:buFont typeface="Courier New" panose="02070309020205020404" pitchFamily="49" charset="0"/>
              <a:buChar char="o"/>
            </a:pPr>
            <a:r>
              <a:rPr lang="en-US" sz="1200" b="1" u="none" baseline="0"/>
              <a:t>Before adding a quote, ensure that you have received the required permissions to use the quote.</a:t>
            </a:r>
          </a:p>
          <a:p>
            <a:pPr marL="171450" indent="-171450">
              <a:buFont typeface="Arial" panose="020B0604020202020204" pitchFamily="34" charset="0"/>
              <a:buChar cha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a:latin typeface="+mn-lt"/>
                <a:ea typeface="+mn-ea"/>
                <a:cs typeface="+mn-cs"/>
              </a:rPr>
              <a:t>Duplicate this slide as many times as necessary.</a:t>
            </a:r>
            <a:endParaRPr lang="en-US" sz="1200" b="0" baseline="0"/>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4" name="Date Placeholder 3">
            <a:extLst>
              <a:ext uri="{FF2B5EF4-FFF2-40B4-BE49-F238E27FC236}">
                <a16:creationId xmlns:a16="http://schemas.microsoft.com/office/drawing/2014/main" id="{B15CF54E-9C97-A684-E5CD-9DB8BF6005D7}"/>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0D1DBE8-FA8D-EB42-89EC-916489257848}"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3/9/2026</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5" name="Footer Placeholder 4">
            <a:extLst>
              <a:ext uri="{FF2B5EF4-FFF2-40B4-BE49-F238E27FC236}">
                <a16:creationId xmlns:a16="http://schemas.microsoft.com/office/drawing/2014/main" id="{DA97939C-FC60-ECC3-0B53-961444DAA70B}"/>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2026 Esri. All rights reserved.</a:t>
            </a:r>
          </a:p>
        </p:txBody>
      </p:sp>
      <p:sp>
        <p:nvSpPr>
          <p:cNvPr id="6" name="Slide Number Placeholder 5">
            <a:extLst>
              <a:ext uri="{FF2B5EF4-FFF2-40B4-BE49-F238E27FC236}">
                <a16:creationId xmlns:a16="http://schemas.microsoft.com/office/drawing/2014/main" id="{CDE5E16F-6257-474C-37F8-6E5902F2CA74}"/>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7" name="Header Placeholder 6">
            <a:extLst>
              <a:ext uri="{FF2B5EF4-FFF2-40B4-BE49-F238E27FC236}">
                <a16:creationId xmlns:a16="http://schemas.microsoft.com/office/drawing/2014/main" id="{FDC33D68-4988-5B8A-EB03-37187505B35C}"/>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26149246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012E5D-AFFE-832E-C383-E9A78F6D71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A9FD00-FF8A-2317-851D-F88FF2A2B643}"/>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940DA3D7-0813-6A03-E92F-A2ECB1C83126}"/>
              </a:ext>
            </a:extLst>
          </p:cNvPr>
          <p:cNvSpPr>
            <a:spLocks noGrp="1"/>
          </p:cNvSpPr>
          <p:nvPr>
            <p:ph type="body" idx="1"/>
          </p:nvPr>
        </p:nvSpPr>
        <p:spPr/>
        <p:txBody>
          <a:bodyPr/>
          <a:lstStyle/>
          <a:p>
            <a:r>
              <a:rPr lang="en-US" sz="1200" b="1" baseline="0"/>
              <a:t>Purpose of this slide:</a:t>
            </a:r>
            <a:r>
              <a:rPr lang="en-US" sz="1200" baseline="0"/>
              <a:t> </a:t>
            </a:r>
          </a:p>
          <a:p>
            <a:pPr marL="171450" indent="-171450">
              <a:buFont typeface="Arial" panose="020B0604020202020204" pitchFamily="34" charset="0"/>
              <a:buChar char="•"/>
            </a:pPr>
            <a:r>
              <a:rPr lang="en-US" sz="1200" kern="1200">
                <a:solidFill>
                  <a:schemeClr val="tx1"/>
                </a:solidFill>
                <a:effectLst/>
                <a:latin typeface="+mn-lt"/>
                <a:ea typeface="+mn-ea"/>
                <a:cs typeface="Arial"/>
              </a:rPr>
              <a:t>Encourage the audience to share feedback by completing the survey, </a:t>
            </a:r>
            <a:r>
              <a:rPr lang="en-US">
                <a:cs typeface="Arial"/>
              </a:rPr>
              <a:t>which is available</a:t>
            </a:r>
            <a:r>
              <a:rPr lang="en-US" sz="1200" kern="1200">
                <a:solidFill>
                  <a:schemeClr val="tx1"/>
                </a:solidFill>
                <a:effectLst/>
                <a:latin typeface="+mn-lt"/>
                <a:ea typeface="+mn-ea"/>
                <a:cs typeface="Arial"/>
              </a:rPr>
              <a:t> in the event app.</a:t>
            </a:r>
            <a:endParaRPr lang="en-US" sz="1200" u="none" baseline="0">
              <a:cs typeface="Arial"/>
            </a:endParaRPr>
          </a:p>
          <a:p>
            <a:pPr marL="0" indent="0">
              <a:buFont typeface="Arial" panose="020B0604020202020204" pitchFamily="34" charset="0"/>
              <a:buNone/>
            </a:pPr>
            <a:endParaRPr lang="en-US" sz="1200" baseline="0"/>
          </a:p>
          <a:p>
            <a:r>
              <a:rPr lang="en-US" sz="1200" b="1" baseline="0"/>
              <a:t>How to customize this slide: </a:t>
            </a:r>
          </a:p>
          <a:p>
            <a:pPr marL="171450" indent="-171450">
              <a:buFont typeface="Arial" panose="020B0604020202020204" pitchFamily="34" charset="0"/>
              <a:buChar char="•"/>
            </a:pPr>
            <a:r>
              <a:rPr lang="en-US" sz="1200" kern="1200" baseline="0">
                <a:latin typeface="+mn-lt"/>
                <a:ea typeface="+mn-ea"/>
                <a:cs typeface="+mn-cs"/>
              </a:rPr>
              <a:t>No customization is required.</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cs typeface="Arial"/>
              </a:rPr>
              <a:t>If desired, add more speaker notes here to elaborate on the concise main points and visuals on the slide.</a:t>
            </a:r>
          </a:p>
        </p:txBody>
      </p:sp>
      <p:sp>
        <p:nvSpPr>
          <p:cNvPr id="4" name="Slide Number Placeholder 3">
            <a:extLst>
              <a:ext uri="{FF2B5EF4-FFF2-40B4-BE49-F238E27FC236}">
                <a16:creationId xmlns:a16="http://schemas.microsoft.com/office/drawing/2014/main" id="{D49471AD-3A22-2630-FCBF-204A6233070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5" name="Footer Placeholder 4">
            <a:extLst>
              <a:ext uri="{FF2B5EF4-FFF2-40B4-BE49-F238E27FC236}">
                <a16:creationId xmlns:a16="http://schemas.microsoft.com/office/drawing/2014/main" id="{C3622651-7CFD-AB6E-231B-7242FD39F6C1}"/>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2026 Esri. All rights reserved.</a:t>
            </a:r>
          </a:p>
        </p:txBody>
      </p:sp>
    </p:spTree>
    <p:extLst>
      <p:ext uri="{BB962C8B-B14F-4D97-AF65-F5344CB8AC3E}">
        <p14:creationId xmlns:p14="http://schemas.microsoft.com/office/powerpoint/2010/main" val="384935583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FF1E1F-4D74-A5F7-8A3A-C79D59A046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43DDAA-24D3-7AD0-B813-6C752EB20CB0}"/>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1CA9822-83AD-D7AE-A771-0D5B76BD18EA}"/>
              </a:ext>
            </a:extLst>
          </p:cNvPr>
          <p:cNvSpPr>
            <a:spLocks noGrp="1"/>
          </p:cNvSpPr>
          <p:nvPr>
            <p:ph type="body" idx="1"/>
          </p:nvPr>
        </p:nvSpPr>
        <p:spPr/>
        <p:txBody>
          <a:bodyPr/>
          <a:lstStyle/>
          <a:p>
            <a:r>
              <a:rPr lang="en-US" sz="1200" b="1" baseline="0"/>
              <a:t>Purpose of this slide:</a:t>
            </a:r>
            <a:r>
              <a:rPr lang="en-US" sz="1200" baseline="0"/>
              <a:t> </a:t>
            </a:r>
          </a:p>
          <a:p>
            <a:pPr marL="171450" indent="-171450">
              <a:buFont typeface="Arial" panose="020B0604020202020204" pitchFamily="34" charset="0"/>
              <a:buChar char="•"/>
            </a:pPr>
            <a:r>
              <a:rPr lang="en-US" sz="1200" kern="1200">
                <a:solidFill>
                  <a:schemeClr val="tx1"/>
                </a:solidFill>
                <a:effectLst/>
                <a:latin typeface="+mn-lt"/>
                <a:ea typeface="+mn-ea"/>
                <a:cs typeface="+mn-cs"/>
              </a:rPr>
              <a:t>Encourage the audience to connect with the Esri Developer community.</a:t>
            </a:r>
          </a:p>
          <a:p>
            <a:pPr marL="171450" indent="-171450">
              <a:buFont typeface="Arial" panose="020B0604020202020204" pitchFamily="34" charset="0"/>
              <a:buChar char="•"/>
            </a:pPr>
            <a:endParaRPr lang="en-US" sz="1200" baseline="0"/>
          </a:p>
          <a:p>
            <a:r>
              <a:rPr lang="en-US" sz="1200" b="1" baseline="0"/>
              <a:t>How to customize this slide: </a:t>
            </a:r>
          </a:p>
          <a:p>
            <a:pPr marL="171450" indent="-171450">
              <a:buFont typeface="Arial" panose="020B0604020202020204" pitchFamily="34" charset="0"/>
              <a:buChar char="•"/>
            </a:pPr>
            <a:r>
              <a:rPr lang="en-US" sz="1200" kern="1200" baseline="0">
                <a:latin typeface="+mn-lt"/>
                <a:ea typeface="+mn-ea"/>
                <a:cs typeface="+mn-cs"/>
              </a:rPr>
              <a:t>No customization is required</a:t>
            </a:r>
            <a:endParaRPr lang="en-US"/>
          </a:p>
        </p:txBody>
      </p:sp>
      <p:sp>
        <p:nvSpPr>
          <p:cNvPr id="4" name="Date Placeholder 3">
            <a:extLst>
              <a:ext uri="{FF2B5EF4-FFF2-40B4-BE49-F238E27FC236}">
                <a16:creationId xmlns:a16="http://schemas.microsoft.com/office/drawing/2014/main" id="{7A9E9D49-E8B5-0340-0EA3-B000011A0124}"/>
              </a:ext>
            </a:extLst>
          </p:cNvPr>
          <p:cNvSpPr>
            <a:spLocks noGrp="1"/>
          </p:cNvSpPr>
          <p:nvPr>
            <p:ph type="dt" idx="1"/>
          </p:nvPr>
        </p:nvSpPr>
        <p:spPr/>
        <p:txBody>
          <a:bodyPr/>
          <a:lstStyle/>
          <a:p>
            <a:fld id="{DFF65AF3-581A-E84D-A664-3891A33E311F}" type="datetime1">
              <a:rPr lang="en-US" smtClean="0"/>
              <a:t>3/9/2026</a:t>
            </a:fld>
            <a:endParaRPr lang="en-US"/>
          </a:p>
        </p:txBody>
      </p:sp>
      <p:sp>
        <p:nvSpPr>
          <p:cNvPr id="5" name="Footer Placeholder 4">
            <a:extLst>
              <a:ext uri="{FF2B5EF4-FFF2-40B4-BE49-F238E27FC236}">
                <a16:creationId xmlns:a16="http://schemas.microsoft.com/office/drawing/2014/main" id="{C684EDF6-14F3-09E4-30A0-76E4215DEE80}"/>
              </a:ext>
            </a:extLst>
          </p:cNvPr>
          <p:cNvSpPr>
            <a:spLocks noGrp="1"/>
          </p:cNvSpPr>
          <p:nvPr>
            <p:ph type="ftr" sz="quarter" idx="4"/>
          </p:nvPr>
        </p:nvSpPr>
        <p:spPr/>
        <p:txBody>
          <a:bodyPr/>
          <a:lstStyle/>
          <a:p>
            <a:r>
              <a:rPr lang="en-US"/>
              <a:t>Copyright © 2026 Esri. All rights reserved.</a:t>
            </a:r>
          </a:p>
        </p:txBody>
      </p:sp>
      <p:sp>
        <p:nvSpPr>
          <p:cNvPr id="6" name="Slide Number Placeholder 5">
            <a:extLst>
              <a:ext uri="{FF2B5EF4-FFF2-40B4-BE49-F238E27FC236}">
                <a16:creationId xmlns:a16="http://schemas.microsoft.com/office/drawing/2014/main" id="{8EF592A8-4BEE-C1AD-45C5-0C933191A238}"/>
              </a:ext>
            </a:extLst>
          </p:cNvPr>
          <p:cNvSpPr>
            <a:spLocks noGrp="1"/>
          </p:cNvSpPr>
          <p:nvPr>
            <p:ph type="sldNum" sz="quarter" idx="5"/>
          </p:nvPr>
        </p:nvSpPr>
        <p:spPr/>
        <p:txBody>
          <a:bodyPr/>
          <a:lstStyle/>
          <a:p>
            <a:fld id="{3E7143C0-4F23-B545-9533-520B5A87CA1E}" type="slidenum">
              <a:rPr lang="en-US" smtClean="0"/>
              <a:pPr/>
              <a:t>62</a:t>
            </a:fld>
            <a:endParaRPr lang="en-US"/>
          </a:p>
        </p:txBody>
      </p:sp>
      <p:sp>
        <p:nvSpPr>
          <p:cNvPr id="7" name="Header Placeholder 6">
            <a:extLst>
              <a:ext uri="{FF2B5EF4-FFF2-40B4-BE49-F238E27FC236}">
                <a16:creationId xmlns:a16="http://schemas.microsoft.com/office/drawing/2014/main" id="{BF52DC7D-76E8-09BE-D26D-7BEB5FB9B99F}"/>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60409135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057C0A-4511-8BB2-3F80-2E8E6CAE0D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E92E7C-6310-58FD-47B2-0BF35D5E5EE1}"/>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F5B63FC3-3A40-78A4-8931-65AF839871FF}"/>
              </a:ext>
            </a:extLst>
          </p:cNvPr>
          <p:cNvSpPr>
            <a:spLocks noGrp="1"/>
          </p:cNvSpPr>
          <p:nvPr>
            <p:ph type="body" idx="1"/>
          </p:nvPr>
        </p:nvSpPr>
        <p:spPr/>
        <p:txBody>
          <a:bodyPr/>
          <a:lstStyle/>
          <a:p>
            <a:r>
              <a:rPr lang="en-US" sz="1200">
                <a:solidFill>
                  <a:srgbClr val="D2AF5E">
                    <a:alpha val="60000"/>
                  </a:srgbClr>
                </a:solidFill>
              </a:rPr>
              <a:t>Copyright © 2026 Esri. All rights reserved.</a:t>
            </a:r>
          </a:p>
          <a:p>
            <a:endParaRPr lang="en-US" sz="1200">
              <a:solidFill>
                <a:srgbClr val="D2AF5E">
                  <a:alpha val="60000"/>
                </a:srgbClr>
              </a:solidFill>
            </a:endParaRPr>
          </a:p>
          <a:p>
            <a:r>
              <a:rPr lang="en-US" sz="1200" b="1" kern="1200">
                <a:solidFill>
                  <a:schemeClr val="tx1"/>
                </a:solidFill>
                <a:effectLst/>
                <a:latin typeface="+mn-lt"/>
                <a:ea typeface="+mn-ea"/>
                <a:cs typeface="+mn-cs"/>
              </a:rPr>
              <a:t>How to customize this slide: </a:t>
            </a:r>
            <a:endParaRPr lang="en-US" sz="1200" kern="1200">
              <a:solidFill>
                <a:schemeClr val="tx1"/>
              </a:solidFill>
              <a:effectLst/>
              <a:latin typeface="+mn-lt"/>
              <a:ea typeface="+mn-ea"/>
              <a:cs typeface="+mn-cs"/>
            </a:endParaRPr>
          </a:p>
          <a:p>
            <a:pPr marL="171450" indent="-171450">
              <a:buFont typeface="Arial" panose="020B0604020202020204" pitchFamily="34" charset="0"/>
              <a:buChar char="•"/>
            </a:pPr>
            <a:r>
              <a:rPr lang="en-US" sz="1200" b="0" kern="1200">
                <a:solidFill>
                  <a:schemeClr val="tx1"/>
                </a:solidFill>
                <a:effectLst/>
                <a:latin typeface="+mn-lt"/>
                <a:ea typeface="+mn-ea"/>
                <a:cs typeface="+mn-cs"/>
              </a:rPr>
              <a:t>If Adobe stock photos are used in your presentation, move the Adobe copyright text box above into the slide, just below the Esri copyright line. </a:t>
            </a:r>
          </a:p>
          <a:p>
            <a:pPr marL="628650" lvl="1" indent="-171450">
              <a:buFont typeface="Arial" panose="020B0604020202020204" pitchFamily="34" charset="0"/>
              <a:buChar char="•"/>
            </a:pPr>
            <a:r>
              <a:rPr lang="en-US" sz="1200" b="0" kern="1200">
                <a:solidFill>
                  <a:schemeClr val="tx1"/>
                </a:solidFill>
                <a:effectLst/>
                <a:latin typeface="+mn-lt"/>
                <a:ea typeface="+mn-ea"/>
                <a:cs typeface="+mn-cs"/>
              </a:rPr>
              <a:t>If Adobe stock photos are </a:t>
            </a:r>
            <a:r>
              <a:rPr lang="en-US" sz="1200" b="0" i="1" kern="1200">
                <a:solidFill>
                  <a:schemeClr val="tx1"/>
                </a:solidFill>
                <a:effectLst/>
                <a:latin typeface="+mn-lt"/>
                <a:ea typeface="+mn-ea"/>
                <a:cs typeface="+mn-cs"/>
              </a:rPr>
              <a:t>not</a:t>
            </a:r>
            <a:r>
              <a:rPr lang="en-US" sz="1200" b="0" kern="1200">
                <a:solidFill>
                  <a:schemeClr val="tx1"/>
                </a:solidFill>
                <a:effectLst/>
                <a:latin typeface="+mn-lt"/>
                <a:ea typeface="+mn-ea"/>
                <a:cs typeface="+mn-cs"/>
              </a:rPr>
              <a:t> used, delete the Adobe copyright text box.</a:t>
            </a:r>
            <a:endParaRPr lang="en-US" b="0"/>
          </a:p>
          <a:p>
            <a:endParaRPr lang="en-US"/>
          </a:p>
        </p:txBody>
      </p:sp>
      <p:sp>
        <p:nvSpPr>
          <p:cNvPr id="8" name="Date Placeholder 7">
            <a:extLst>
              <a:ext uri="{FF2B5EF4-FFF2-40B4-BE49-F238E27FC236}">
                <a16:creationId xmlns:a16="http://schemas.microsoft.com/office/drawing/2014/main" id="{0D60606B-C6F0-BECA-291E-A739B150914C}"/>
              </a:ext>
            </a:extLst>
          </p:cNvPr>
          <p:cNvSpPr>
            <a:spLocks noGrp="1"/>
          </p:cNvSpPr>
          <p:nvPr>
            <p:ph type="dt" idx="1"/>
          </p:nvPr>
        </p:nvSpPr>
        <p:spPr/>
        <p:txBody>
          <a:bodyPr/>
          <a:lstStyle/>
          <a:p>
            <a:fld id="{477394FD-81DA-934A-88D9-484EFFA2D5ED}" type="datetime1">
              <a:rPr lang="en-US" smtClean="0"/>
              <a:t>3/9/2026</a:t>
            </a:fld>
            <a:endParaRPr lang="en-US"/>
          </a:p>
        </p:txBody>
      </p:sp>
      <p:sp>
        <p:nvSpPr>
          <p:cNvPr id="9" name="Footer Placeholder 8">
            <a:extLst>
              <a:ext uri="{FF2B5EF4-FFF2-40B4-BE49-F238E27FC236}">
                <a16:creationId xmlns:a16="http://schemas.microsoft.com/office/drawing/2014/main" id="{03B41D30-B9DD-7016-091B-79D11E2F4043}"/>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7F0F27F9-641C-A06D-3B91-5286F13F85AC}"/>
              </a:ext>
            </a:extLst>
          </p:cNvPr>
          <p:cNvSpPr>
            <a:spLocks noGrp="1"/>
          </p:cNvSpPr>
          <p:nvPr>
            <p:ph type="sldNum" sz="quarter" idx="5"/>
          </p:nvPr>
        </p:nvSpPr>
        <p:spPr/>
        <p:txBody>
          <a:bodyPr/>
          <a:lstStyle/>
          <a:p>
            <a:fld id="{3E7143C0-4F23-B545-9533-520B5A87CA1E}" type="slidenum">
              <a:rPr lang="en-US" smtClean="0"/>
              <a:pPr/>
              <a:t>63</a:t>
            </a:fld>
            <a:endParaRPr lang="en-US"/>
          </a:p>
        </p:txBody>
      </p:sp>
      <p:sp>
        <p:nvSpPr>
          <p:cNvPr id="11" name="Header Placeholder 10">
            <a:extLst>
              <a:ext uri="{FF2B5EF4-FFF2-40B4-BE49-F238E27FC236}">
                <a16:creationId xmlns:a16="http://schemas.microsoft.com/office/drawing/2014/main" id="{50D5EFCA-353F-6CD5-CCF7-59B544EA61E5}"/>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2546800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D5D76-95DB-3BD0-4661-B2202BD6EB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D71F6D-AF68-3069-B50F-4B58DDDD08F3}"/>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87EBA619-E11B-4E4D-624E-CB1C77271753}"/>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Present main ideas or key points to support a </a:t>
            </a:r>
            <a:r>
              <a:rPr lang="en-US" u="none" baseline="0"/>
              <a:t>topic </a:t>
            </a:r>
            <a:r>
              <a:rPr lang="en-US" baseline="0"/>
              <a:t>within a section.</a:t>
            </a:r>
          </a:p>
          <a:p>
            <a:pPr marL="0" indent="0">
              <a:buFont typeface="Arial" panose="020B0604020202020204" pitchFamily="34" charset="0"/>
              <a:buNone/>
            </a:pPr>
            <a:endParaRPr lang="en-US" baseline="0"/>
          </a:p>
          <a:p>
            <a:r>
              <a:rPr lang="en-US" b="1" baseline="0"/>
              <a:t>How to customize this slide: </a:t>
            </a:r>
          </a:p>
          <a:p>
            <a:pPr marL="171450" indent="-171450">
              <a:buFont typeface="Arial" panose="020B0604020202020204" pitchFamily="34" charset="0"/>
              <a:buChar char="•"/>
            </a:pPr>
            <a:r>
              <a:rPr lang="en-US"/>
              <a:t>Identify one main topic that supports the section (for example, a section on how to create a focused web experience with Experience Builder may have a topic on using templates).</a:t>
            </a:r>
            <a:endParaRPr lang="en-US" b="0" baseline="0"/>
          </a:p>
          <a:p>
            <a:pPr marL="171450" indent="-171450">
              <a:buFont typeface="Arial" panose="020B0604020202020204" pitchFamily="34" charset="0"/>
              <a:buChar char="•"/>
            </a:pPr>
            <a:r>
              <a:rPr lang="en-US" baseline="0"/>
              <a:t>List subtopics to support the topic (for example, the different categories of Experience Builder templates).</a:t>
            </a:r>
          </a:p>
          <a:p>
            <a:pPr marL="171450" indent="-171450">
              <a:buFont typeface="Arial" panose="020B0604020202020204" pitchFamily="34" charset="0"/>
              <a:buChar char="•"/>
            </a:pPr>
            <a:r>
              <a:rPr lang="en-US" baseline="0"/>
              <a:t>Add a short bulleted list (no more than 5 bullets in a list; approximately 5 words per bullet).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indent="-171450">
              <a:buFont typeface="Arial" panose="020B0604020202020204" pitchFamily="34" charset="0"/>
              <a:buChar cha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a:p>
            <a:endParaRPr lang="en-US"/>
          </a:p>
        </p:txBody>
      </p:sp>
      <p:sp>
        <p:nvSpPr>
          <p:cNvPr id="4" name="Date Placeholder 3">
            <a:extLst>
              <a:ext uri="{FF2B5EF4-FFF2-40B4-BE49-F238E27FC236}">
                <a16:creationId xmlns:a16="http://schemas.microsoft.com/office/drawing/2014/main" id="{B43F899A-562D-635D-451A-DD86B5954C11}"/>
              </a:ext>
            </a:extLst>
          </p:cNvPr>
          <p:cNvSpPr>
            <a:spLocks noGrp="1"/>
          </p:cNvSpPr>
          <p:nvPr>
            <p:ph type="dt" idx="1"/>
          </p:nvPr>
        </p:nvSpPr>
        <p:spPr/>
        <p:txBody>
          <a:bodyPr/>
          <a:lstStyle/>
          <a:p>
            <a:fld id="{D410118D-C94A-9A43-97BB-F4CF2525A531}" type="datetime1">
              <a:rPr lang="en-US" smtClean="0"/>
              <a:t>3/9/2026</a:t>
            </a:fld>
            <a:endParaRPr lang="en-US"/>
          </a:p>
        </p:txBody>
      </p:sp>
      <p:sp>
        <p:nvSpPr>
          <p:cNvPr id="5" name="Footer Placeholder 4">
            <a:extLst>
              <a:ext uri="{FF2B5EF4-FFF2-40B4-BE49-F238E27FC236}">
                <a16:creationId xmlns:a16="http://schemas.microsoft.com/office/drawing/2014/main" id="{4AE089C5-BEB1-AB8A-478C-CB880AE56E3B}"/>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5067E09E-3149-A863-7965-C80587587B50}"/>
              </a:ext>
            </a:extLst>
          </p:cNvPr>
          <p:cNvSpPr>
            <a:spLocks noGrp="1"/>
          </p:cNvSpPr>
          <p:nvPr>
            <p:ph type="sldNum" sz="quarter" idx="5"/>
          </p:nvPr>
        </p:nvSpPr>
        <p:spPr/>
        <p:txBody>
          <a:bodyPr/>
          <a:lstStyle/>
          <a:p>
            <a:fld id="{3E7143C0-4F23-B545-9533-520B5A87CA1E}" type="slidenum">
              <a:rPr lang="en-US" smtClean="0"/>
              <a:pPr/>
              <a:t>6</a:t>
            </a:fld>
            <a:endParaRPr lang="en-US"/>
          </a:p>
        </p:txBody>
      </p:sp>
      <p:sp>
        <p:nvSpPr>
          <p:cNvPr id="7" name="Header Placeholder 6">
            <a:extLst>
              <a:ext uri="{FF2B5EF4-FFF2-40B4-BE49-F238E27FC236}">
                <a16:creationId xmlns:a16="http://schemas.microsoft.com/office/drawing/2014/main" id="{AAE0FDA1-8BFD-7941-0E72-5D1B559F5EF8}"/>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522251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C2279-E742-198C-A11D-E00C70F9CB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326D8D-FBAE-F3C5-7C72-5D78D6CE7A22}"/>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CCE7EFEE-7A65-5A9A-9611-82CA15AF0268}"/>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Present main ideas or key points to support a </a:t>
            </a:r>
            <a:r>
              <a:rPr lang="en-US" u="none" baseline="0"/>
              <a:t>topic </a:t>
            </a:r>
            <a:r>
              <a:rPr lang="en-US" baseline="0"/>
              <a:t>within a section.</a:t>
            </a:r>
          </a:p>
          <a:p>
            <a:pPr marL="0" indent="0">
              <a:buFont typeface="Arial" panose="020B0604020202020204" pitchFamily="34" charset="0"/>
              <a:buNone/>
            </a:pPr>
            <a:endParaRPr lang="en-US" baseline="0"/>
          </a:p>
          <a:p>
            <a:r>
              <a:rPr lang="en-US" b="1" baseline="0"/>
              <a:t>How to customize this slide: </a:t>
            </a:r>
          </a:p>
          <a:p>
            <a:pPr marL="171450" indent="-171450">
              <a:buFont typeface="Arial" panose="020B0604020202020204" pitchFamily="34" charset="0"/>
              <a:buChar char="•"/>
            </a:pPr>
            <a:r>
              <a:rPr lang="en-US"/>
              <a:t>Identify one main topic that supports the section (for example, a section on how to create a focused web experience with Experience Builder may have a topic on using templates).</a:t>
            </a:r>
            <a:endParaRPr lang="en-US" b="0" baseline="0"/>
          </a:p>
          <a:p>
            <a:pPr marL="171450" indent="-171450">
              <a:buFont typeface="Arial" panose="020B0604020202020204" pitchFamily="34" charset="0"/>
              <a:buChar char="•"/>
            </a:pPr>
            <a:r>
              <a:rPr lang="en-US" baseline="0"/>
              <a:t>List subtopics to support the topic (for example, the different categories of Experience Builder templates).</a:t>
            </a:r>
          </a:p>
          <a:p>
            <a:pPr marL="171450" indent="-171450">
              <a:buFont typeface="Arial" panose="020B0604020202020204" pitchFamily="34" charset="0"/>
              <a:buChar char="•"/>
            </a:pPr>
            <a:r>
              <a:rPr lang="en-US" baseline="0"/>
              <a:t>Add a short bulleted list (no more than 5 bullets in a list; approximately 5 words per bullet).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indent="-171450">
              <a:buFont typeface="Arial" panose="020B0604020202020204" pitchFamily="34" charset="0"/>
              <a:buChar cha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a:p>
            <a:endParaRPr lang="en-US"/>
          </a:p>
        </p:txBody>
      </p:sp>
      <p:sp>
        <p:nvSpPr>
          <p:cNvPr id="4" name="Date Placeholder 3">
            <a:extLst>
              <a:ext uri="{FF2B5EF4-FFF2-40B4-BE49-F238E27FC236}">
                <a16:creationId xmlns:a16="http://schemas.microsoft.com/office/drawing/2014/main" id="{71144D26-6351-5ADB-2C54-3EB7858DAA41}"/>
              </a:ext>
            </a:extLst>
          </p:cNvPr>
          <p:cNvSpPr>
            <a:spLocks noGrp="1"/>
          </p:cNvSpPr>
          <p:nvPr>
            <p:ph type="dt" idx="1"/>
          </p:nvPr>
        </p:nvSpPr>
        <p:spPr/>
        <p:txBody>
          <a:bodyPr/>
          <a:lstStyle/>
          <a:p>
            <a:fld id="{D410118D-C94A-9A43-97BB-F4CF2525A531}" type="datetime1">
              <a:rPr lang="en-US" smtClean="0"/>
              <a:t>3/9/2026</a:t>
            </a:fld>
            <a:endParaRPr lang="en-US"/>
          </a:p>
        </p:txBody>
      </p:sp>
      <p:sp>
        <p:nvSpPr>
          <p:cNvPr id="5" name="Footer Placeholder 4">
            <a:extLst>
              <a:ext uri="{FF2B5EF4-FFF2-40B4-BE49-F238E27FC236}">
                <a16:creationId xmlns:a16="http://schemas.microsoft.com/office/drawing/2014/main" id="{68835317-CCD4-C766-5381-AA1AA4FF4DE2}"/>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EDFF810C-5786-D9FE-C25A-6A9898344D90}"/>
              </a:ext>
            </a:extLst>
          </p:cNvPr>
          <p:cNvSpPr>
            <a:spLocks noGrp="1"/>
          </p:cNvSpPr>
          <p:nvPr>
            <p:ph type="sldNum" sz="quarter" idx="5"/>
          </p:nvPr>
        </p:nvSpPr>
        <p:spPr/>
        <p:txBody>
          <a:bodyPr/>
          <a:lstStyle/>
          <a:p>
            <a:fld id="{3E7143C0-4F23-B545-9533-520B5A87CA1E}" type="slidenum">
              <a:rPr lang="en-US" smtClean="0"/>
              <a:pPr/>
              <a:t>7</a:t>
            </a:fld>
            <a:endParaRPr lang="en-US"/>
          </a:p>
        </p:txBody>
      </p:sp>
      <p:sp>
        <p:nvSpPr>
          <p:cNvPr id="7" name="Header Placeholder 6">
            <a:extLst>
              <a:ext uri="{FF2B5EF4-FFF2-40B4-BE49-F238E27FC236}">
                <a16:creationId xmlns:a16="http://schemas.microsoft.com/office/drawing/2014/main" id="{FA356557-D846-FABD-8C2B-305AA7352568}"/>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806899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260AFD-755C-15D9-846A-CA141CA9BF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7D4DB2-30B1-EC01-4977-41810AC65F80}"/>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6C57170A-3EC8-6222-AA64-697AA20A6683}"/>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Present main ideas or key points to support a </a:t>
            </a:r>
            <a:r>
              <a:rPr lang="en-US" u="none" baseline="0"/>
              <a:t>topic </a:t>
            </a:r>
            <a:r>
              <a:rPr lang="en-US" baseline="0"/>
              <a:t>within a section.</a:t>
            </a:r>
          </a:p>
          <a:p>
            <a:pPr marL="0" indent="0">
              <a:buFont typeface="Arial" panose="020B0604020202020204" pitchFamily="34" charset="0"/>
              <a:buNone/>
            </a:pPr>
            <a:endParaRPr lang="en-US" baseline="0"/>
          </a:p>
          <a:p>
            <a:r>
              <a:rPr lang="en-US" b="1" baseline="0"/>
              <a:t>How to customize this slide: </a:t>
            </a:r>
          </a:p>
          <a:p>
            <a:pPr marL="171450" indent="-171450">
              <a:buFont typeface="Arial" panose="020B0604020202020204" pitchFamily="34" charset="0"/>
              <a:buChar char="•"/>
            </a:pPr>
            <a:r>
              <a:rPr lang="en-US"/>
              <a:t>Identify one main topic that supports the section (for example, a section on how to create a focused web experience with Experience Builder may have a topic on using templates).</a:t>
            </a:r>
            <a:endParaRPr lang="en-US" b="0" baseline="0"/>
          </a:p>
          <a:p>
            <a:pPr marL="171450" indent="-171450">
              <a:buFont typeface="Arial" panose="020B0604020202020204" pitchFamily="34" charset="0"/>
              <a:buChar char="•"/>
            </a:pPr>
            <a:r>
              <a:rPr lang="en-US" baseline="0"/>
              <a:t>List subtopics to support the topic (for example, the different categories of Experience Builder templates).</a:t>
            </a:r>
          </a:p>
          <a:p>
            <a:pPr marL="171450" indent="-171450">
              <a:buFont typeface="Arial" panose="020B0604020202020204" pitchFamily="34" charset="0"/>
              <a:buChar char="•"/>
            </a:pPr>
            <a:r>
              <a:rPr lang="en-US" baseline="0"/>
              <a:t>Add a short bulleted list (no more than 5 bullets in a list; approximately 5 words per bullet).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indent="-171450">
              <a:buFont typeface="Arial" panose="020B0604020202020204" pitchFamily="34" charset="0"/>
              <a:buChar cha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a:p>
            <a:endParaRPr lang="en-US"/>
          </a:p>
        </p:txBody>
      </p:sp>
      <p:sp>
        <p:nvSpPr>
          <p:cNvPr id="4" name="Date Placeholder 3">
            <a:extLst>
              <a:ext uri="{FF2B5EF4-FFF2-40B4-BE49-F238E27FC236}">
                <a16:creationId xmlns:a16="http://schemas.microsoft.com/office/drawing/2014/main" id="{7192C67B-3CA3-5545-0532-FAC81715F82B}"/>
              </a:ext>
            </a:extLst>
          </p:cNvPr>
          <p:cNvSpPr>
            <a:spLocks noGrp="1"/>
          </p:cNvSpPr>
          <p:nvPr>
            <p:ph type="dt" idx="1"/>
          </p:nvPr>
        </p:nvSpPr>
        <p:spPr/>
        <p:txBody>
          <a:bodyPr/>
          <a:lstStyle/>
          <a:p>
            <a:fld id="{D410118D-C94A-9A43-97BB-F4CF2525A531}" type="datetime1">
              <a:rPr lang="en-US" smtClean="0"/>
              <a:t>3/9/2026</a:t>
            </a:fld>
            <a:endParaRPr lang="en-US"/>
          </a:p>
        </p:txBody>
      </p:sp>
      <p:sp>
        <p:nvSpPr>
          <p:cNvPr id="5" name="Footer Placeholder 4">
            <a:extLst>
              <a:ext uri="{FF2B5EF4-FFF2-40B4-BE49-F238E27FC236}">
                <a16:creationId xmlns:a16="http://schemas.microsoft.com/office/drawing/2014/main" id="{EA821C76-A512-B45F-428F-1EF42235B216}"/>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8BDE5F9D-507F-32C7-432C-D7482AFA0E7D}"/>
              </a:ext>
            </a:extLst>
          </p:cNvPr>
          <p:cNvSpPr>
            <a:spLocks noGrp="1"/>
          </p:cNvSpPr>
          <p:nvPr>
            <p:ph type="sldNum" sz="quarter" idx="5"/>
          </p:nvPr>
        </p:nvSpPr>
        <p:spPr/>
        <p:txBody>
          <a:bodyPr/>
          <a:lstStyle/>
          <a:p>
            <a:fld id="{3E7143C0-4F23-B545-9533-520B5A87CA1E}" type="slidenum">
              <a:rPr lang="en-US" smtClean="0"/>
              <a:pPr/>
              <a:t>8</a:t>
            </a:fld>
            <a:endParaRPr lang="en-US"/>
          </a:p>
        </p:txBody>
      </p:sp>
      <p:sp>
        <p:nvSpPr>
          <p:cNvPr id="7" name="Header Placeholder 6">
            <a:extLst>
              <a:ext uri="{FF2B5EF4-FFF2-40B4-BE49-F238E27FC236}">
                <a16:creationId xmlns:a16="http://schemas.microsoft.com/office/drawing/2014/main" id="{0FB87142-3AF8-821D-B1B5-45A7564ABAC8}"/>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978899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E5AE57-43D2-A46F-3920-4441FA00E0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816D14-50FA-51F5-0F64-5D6E0A9EC668}"/>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C7AA3E59-7F20-8FA2-485C-8BC8887C7C35}"/>
              </a:ext>
            </a:extLst>
          </p:cNvPr>
          <p:cNvSpPr>
            <a:spLocks noGrp="1"/>
          </p:cNvSpPr>
          <p:nvPr>
            <p:ph type="body" idx="1"/>
          </p:nvPr>
        </p:nvSpPr>
        <p:spPr/>
        <p:txBody>
          <a:bodyPr/>
          <a:lstStyle/>
          <a:p>
            <a:r>
              <a:rPr lang="en-US" sz="1200" b="1" baseline="0"/>
              <a:t>Purpose of this slide:</a:t>
            </a:r>
          </a:p>
          <a:p>
            <a:pPr marL="171450" indent="-171450">
              <a:buFont typeface="Arial" panose="020B0604020202020204" pitchFamily="34" charset="0"/>
              <a:buChar char="•"/>
            </a:pPr>
            <a:r>
              <a:rPr lang="en-US" sz="1200" baseline="0"/>
              <a:t>Display minimal text as a quote to support the topic.</a:t>
            </a:r>
          </a:p>
          <a:p>
            <a:endParaRPr lang="en-US" sz="1200" baseline="0"/>
          </a:p>
          <a:p>
            <a:r>
              <a:rPr lang="en-US" sz="1200" b="1" baseline="0"/>
              <a:t>How to customize this slide:</a:t>
            </a:r>
          </a:p>
          <a:p>
            <a:pPr marL="171450" indent="-171450">
              <a:buFont typeface="Arial" panose="020B0604020202020204" pitchFamily="34" charset="0"/>
              <a:buChar char="•"/>
            </a:pPr>
            <a:r>
              <a:rPr lang="en-US" sz="1200" b="0" baseline="0"/>
              <a:t>Add a short quotation; be sure to include the name of the quoted person.</a:t>
            </a:r>
          </a:p>
          <a:p>
            <a:pPr marL="628650" lvl="1" indent="-171450">
              <a:buFont typeface="Courier New" panose="02070309020205020404" pitchFamily="49" charset="0"/>
              <a:buChar char="o"/>
            </a:pPr>
            <a:r>
              <a:rPr lang="en-US" sz="1200" b="1" u="none" baseline="0"/>
              <a:t>Before adding a quote, ensure that you have received the required permissions to use the quote.</a:t>
            </a:r>
          </a:p>
          <a:p>
            <a:pPr marL="171450" indent="-171450">
              <a:buFont typeface="Arial" panose="020B0604020202020204" pitchFamily="34" charset="0"/>
              <a:buChar cha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a:latin typeface="+mn-lt"/>
                <a:ea typeface="+mn-ea"/>
                <a:cs typeface="+mn-cs"/>
              </a:rPr>
              <a:t>Duplicate this slide as many times as necessary.</a:t>
            </a:r>
            <a:endParaRPr lang="en-US" sz="1200" b="0" baseline="0"/>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4" name="Date Placeholder 3">
            <a:extLst>
              <a:ext uri="{FF2B5EF4-FFF2-40B4-BE49-F238E27FC236}">
                <a16:creationId xmlns:a16="http://schemas.microsoft.com/office/drawing/2014/main" id="{842F3DE6-6EC8-2046-10CE-D516ED8A92B4}"/>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0D1DBE8-FA8D-EB42-89EC-916489257848}"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3/9/2026</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5" name="Footer Placeholder 4">
            <a:extLst>
              <a:ext uri="{FF2B5EF4-FFF2-40B4-BE49-F238E27FC236}">
                <a16:creationId xmlns:a16="http://schemas.microsoft.com/office/drawing/2014/main" id="{E8EFBB35-6DD8-E290-BDCA-A1E707FCB97E}"/>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2026 Esri. All rights reserved.</a:t>
            </a:r>
          </a:p>
        </p:txBody>
      </p:sp>
      <p:sp>
        <p:nvSpPr>
          <p:cNvPr id="6" name="Slide Number Placeholder 5">
            <a:extLst>
              <a:ext uri="{FF2B5EF4-FFF2-40B4-BE49-F238E27FC236}">
                <a16:creationId xmlns:a16="http://schemas.microsoft.com/office/drawing/2014/main" id="{2E7F0B5F-494A-C3F1-A5F0-D817E9BB7826}"/>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7" name="Header Placeholder 6">
            <a:extLst>
              <a:ext uri="{FF2B5EF4-FFF2-40B4-BE49-F238E27FC236}">
                <a16:creationId xmlns:a16="http://schemas.microsoft.com/office/drawing/2014/main" id="{8C27C6D5-5BE1-FFDB-4794-BAF102D506C6}"/>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41023022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9DD494E-AD93-00EA-2995-1DA442D3058C}"/>
              </a:ext>
              <a:ext uri="{C183D7F6-B498-43B3-948B-1728B52AA6E4}">
                <adec:decorative xmlns:adec="http://schemas.microsoft.com/office/drawing/2017/decorative" val="1"/>
              </a:ext>
            </a:extLst>
          </p:cNvPr>
          <p:cNvPicPr>
            <a:picLocks noChangeAspect="1"/>
          </p:cNvPicPr>
          <p:nvPr userDrawn="1"/>
        </p:nvPicPr>
        <p:blipFill>
          <a:blip r:embed="rId2"/>
          <a:srcRect l="390"/>
          <a:stretch>
            <a:fillRect/>
          </a:stretch>
        </p:blipFill>
        <p:spPr>
          <a:xfrm>
            <a:off x="0" y="0"/>
            <a:ext cx="12192000" cy="6858000"/>
          </a:xfrm>
          <a:prstGeom prst="rect">
            <a:avLst/>
          </a:prstGeom>
        </p:spPr>
      </p:pic>
      <p:sp>
        <p:nvSpPr>
          <p:cNvPr id="9" name="shadow overlay">
            <a:extLst>
              <a:ext uri="{FF2B5EF4-FFF2-40B4-BE49-F238E27FC236}">
                <a16:creationId xmlns:a16="http://schemas.microsoft.com/office/drawing/2014/main" id="{D68212A5-2B6B-14DE-E088-424FAC5DE6F6}"/>
              </a:ext>
              <a:ext uri="{C183D7F6-B498-43B3-948B-1728B52AA6E4}">
                <adec:decorative xmlns:adec="http://schemas.microsoft.com/office/drawing/2017/decorative" val="1"/>
              </a:ext>
            </a:extLst>
          </p:cNvPr>
          <p:cNvSpPr/>
          <p:nvPr userDrawn="1"/>
        </p:nvSpPr>
        <p:spPr bwMode="auto">
          <a:xfrm>
            <a:off x="0" y="0"/>
            <a:ext cx="12192000" cy="6858000"/>
          </a:xfrm>
          <a:prstGeom prst="rect">
            <a:avLst/>
          </a:prstGeom>
          <a:gradFill flip="none" rotWithShape="1">
            <a:gsLst>
              <a:gs pos="13000">
                <a:srgbClr val="361455">
                  <a:alpha val="11983"/>
                </a:srgbClr>
              </a:gs>
              <a:gs pos="26000">
                <a:srgbClr val="481E6F">
                  <a:alpha val="0"/>
                </a:srgbClr>
              </a:gs>
              <a:gs pos="0">
                <a:srgbClr val="1F0736">
                  <a:alpha val="72348"/>
                </a:srgbClr>
              </a:gs>
            </a:gsLst>
            <a:path path="circle">
              <a:fillToRect l="100000" t="100000"/>
            </a:path>
            <a:tileRect r="-100000" b="-100000"/>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wrap="none" anchor="ctr"/>
          <a:lstStyle/>
          <a:p>
            <a:pPr algn="ctr">
              <a:defRPr/>
            </a:pPr>
            <a:endParaRPr lang="en-US" sz="1400" b="1">
              <a:solidFill>
                <a:srgbClr val="000000"/>
              </a:solidFill>
            </a:endParaRPr>
          </a:p>
        </p:txBody>
      </p:sp>
      <p:sp>
        <p:nvSpPr>
          <p:cNvPr id="11" name="TextBox 10">
            <a:extLst>
              <a:ext uri="{FF2B5EF4-FFF2-40B4-BE49-F238E27FC236}">
                <a16:creationId xmlns:a16="http://schemas.microsoft.com/office/drawing/2014/main" id="{F3725900-86F8-7F1F-778C-BD108CFB4D81}"/>
              </a:ext>
            </a:extLst>
          </p:cNvPr>
          <p:cNvSpPr txBox="1">
            <a:spLocks/>
          </p:cNvSpPr>
          <p:nvPr userDrawn="1"/>
        </p:nvSpPr>
        <p:spPr>
          <a:xfrm>
            <a:off x="10665638" y="6075951"/>
            <a:ext cx="1324556" cy="326721"/>
          </a:xfrm>
          <a:prstGeom prst="rect">
            <a:avLst/>
          </a:prstGeom>
          <a:noFill/>
        </p:spPr>
        <p:txBody>
          <a:bodyPr wrap="square" lIns="0" tIns="0" rIns="0" bIns="0" rtlCol="0" anchor="b">
            <a:noAutofit/>
          </a:bodyPr>
          <a:lstStyle/>
          <a:p>
            <a:pPr algn="r"/>
            <a:r>
              <a:rPr lang="en-US" sz="900" b="0">
                <a:solidFill>
                  <a:schemeClr val="tx1">
                    <a:lumMod val="85000"/>
                    <a:alpha val="81760"/>
                  </a:schemeClr>
                </a:solidFill>
              </a:rPr>
              <a:t>Copyright © 2026 Esri. </a:t>
            </a:r>
          </a:p>
          <a:p>
            <a:pPr algn="r"/>
            <a:r>
              <a:rPr lang="en-US" sz="900" b="0">
                <a:solidFill>
                  <a:schemeClr val="tx1">
                    <a:lumMod val="85000"/>
                    <a:alpha val="81760"/>
                  </a:schemeClr>
                </a:solidFill>
              </a:rPr>
              <a:t>All rights reserved.</a:t>
            </a:r>
          </a:p>
        </p:txBody>
      </p:sp>
      <p:pic>
        <p:nvPicPr>
          <p:cNvPr id="7" name="Esri logo with tagline" descr="Esri logo with The Science of Where tagline">
            <a:extLst>
              <a:ext uri="{FF2B5EF4-FFF2-40B4-BE49-F238E27FC236}">
                <a16:creationId xmlns:a16="http://schemas.microsoft.com/office/drawing/2014/main" id="{490E988E-5C88-B292-8D4B-56573DF61DC0}"/>
              </a:ext>
            </a:extLst>
          </p:cNvPr>
          <p:cNvPicPr>
            <a:picLocks noChangeAspect="1"/>
          </p:cNvPicPr>
          <p:nvPr userDrawn="1"/>
        </p:nvPicPr>
        <p:blipFill>
          <a:blip r:embed="rId3" cstate="print">
            <a:alphaModFix amt="26000"/>
            <a:extLst>
              <a:ext uri="{28A0092B-C50C-407E-A947-70E740481C1C}">
                <a14:useLocalDpi xmlns:a14="http://schemas.microsoft.com/office/drawing/2010/main"/>
              </a:ext>
            </a:extLst>
          </a:blip>
          <a:stretch>
            <a:fillRect/>
          </a:stretch>
        </p:blipFill>
        <p:spPr>
          <a:xfrm>
            <a:off x="735617" y="551494"/>
            <a:ext cx="2392198" cy="739642"/>
          </a:xfrm>
          <a:prstGeom prst="rect">
            <a:avLst/>
          </a:prstGeom>
        </p:spPr>
      </p:pic>
      <p:sp>
        <p:nvSpPr>
          <p:cNvPr id="10" name="User Conf Text" descr="ESRI USER CONFERENCE 2024">
            <a:extLst>
              <a:ext uri="{FF2B5EF4-FFF2-40B4-BE49-F238E27FC236}">
                <a16:creationId xmlns:a16="http://schemas.microsoft.com/office/drawing/2014/main" id="{E8534E3B-A294-F1DE-DA4D-51D7EE006CE3}"/>
              </a:ext>
            </a:extLst>
          </p:cNvPr>
          <p:cNvSpPr txBox="1">
            <a:spLocks/>
          </p:cNvSpPr>
          <p:nvPr userDrawn="1"/>
        </p:nvSpPr>
        <p:spPr>
          <a:xfrm>
            <a:off x="591535" y="5847499"/>
            <a:ext cx="4687314" cy="744651"/>
          </a:xfrm>
          <a:prstGeom prst="rect">
            <a:avLst/>
          </a:prstGeom>
          <a:noFill/>
          <a:effectLst/>
        </p:spPr>
        <p:txBody>
          <a:bodyPr wrap="square" lIns="0" tIns="0" rIns="0" bIns="0" rtlCol="0" anchor="ctr">
            <a:noAutofit/>
          </a:bodyPr>
          <a:lstStyle/>
          <a:p>
            <a:pPr eaLnBrk="0" hangingPunct="0">
              <a:defRPr/>
            </a:pPr>
            <a:r>
              <a:rPr lang="en-US" sz="1400" b="1" i="1">
                <a:solidFill>
                  <a:srgbClr val="FFE072"/>
                </a:solidFill>
                <a:ea typeface="ＭＳ Ｐゴシック"/>
              </a:rPr>
              <a:t>ESRI DEVELOPER &amp;</a:t>
            </a:r>
          </a:p>
          <a:p>
            <a:pPr eaLnBrk="0" hangingPunct="0">
              <a:defRPr/>
            </a:pPr>
            <a:r>
              <a:rPr lang="en-US" sz="1400" b="1" i="1">
                <a:solidFill>
                  <a:srgbClr val="FFE072"/>
                </a:solidFill>
                <a:ea typeface="ＭＳ Ｐゴシック"/>
              </a:rPr>
              <a:t>TECHNOLOGY SUMMIT</a:t>
            </a:r>
          </a:p>
        </p:txBody>
      </p:sp>
      <p:sp>
        <p:nvSpPr>
          <p:cNvPr id="2" name="Title 1"/>
          <p:cNvSpPr>
            <a:spLocks noGrp="1"/>
          </p:cNvSpPr>
          <p:nvPr>
            <p:ph type="ctrTitle" hasCustomPrompt="1"/>
          </p:nvPr>
        </p:nvSpPr>
        <p:spPr bwMode="white">
          <a:xfrm>
            <a:off x="1015962" y="2428193"/>
            <a:ext cx="8525773" cy="914400"/>
          </a:xfrm>
        </p:spPr>
        <p:txBody>
          <a:bodyPr rIns="0" anchor="b">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0" baseline="0">
                <a:solidFill>
                  <a:schemeClr val="tx1"/>
                </a:solidFill>
              </a:defRPr>
            </a:lvl1pPr>
          </a:lstStyle>
          <a:p>
            <a:r>
              <a:rPr kumimoji="0" lang="en-US" sz="3600" b="0" i="0" u="none" strike="noStrike" kern="1200" cap="none" spc="0" normalizeH="0" baseline="0" noProof="0">
                <a:ln>
                  <a:noFill/>
                </a:ln>
                <a:solidFill>
                  <a:srgbClr val="FFFFFF"/>
                </a:solidFill>
                <a:effectLst/>
                <a:uLnTx/>
                <a:uFillTx/>
                <a:latin typeface="Arial"/>
                <a:ea typeface="ＭＳ Ｐゴシック"/>
                <a:cs typeface="Arial"/>
              </a:rPr>
              <a:t>[Add Presentation Title]</a:t>
            </a:r>
            <a:br>
              <a:rPr kumimoji="0" lang="en-US" sz="3600" b="0" i="0" u="none" strike="noStrike" kern="1200" cap="none" spc="0" normalizeH="0" baseline="0" noProof="0">
                <a:ln>
                  <a:noFill/>
                </a:ln>
                <a:solidFill>
                  <a:srgbClr val="FFFFFF"/>
                </a:solidFill>
                <a:effectLst/>
                <a:uLnTx/>
                <a:uFillTx/>
                <a:latin typeface="Arial"/>
                <a:ea typeface="ＭＳ Ｐゴシック"/>
                <a:cs typeface="Arial"/>
              </a:rPr>
            </a:br>
            <a:r>
              <a:rPr kumimoji="0" lang="en-US" sz="2400" b="0" i="1" u="none" strike="noStrike" kern="1200" cap="none" spc="0" normalizeH="0" baseline="0" noProof="0">
                <a:ln>
                  <a:noFill/>
                </a:ln>
                <a:solidFill>
                  <a:srgbClr val="FFE854"/>
                </a:solidFill>
                <a:effectLst/>
                <a:uLnTx/>
                <a:uFillTx/>
                <a:latin typeface="Arial"/>
                <a:ea typeface="ＭＳ Ｐゴシック"/>
                <a:cs typeface="Arial"/>
                <a:sym typeface="Wingdings" pitchFamily="2" charset="2"/>
              </a:rPr>
              <a:t>– Must match title published in detailed agenda</a:t>
            </a:r>
            <a:endParaRPr lang="en-US"/>
          </a:p>
        </p:txBody>
      </p:sp>
      <p:sp>
        <p:nvSpPr>
          <p:cNvPr id="3" name="Subtitle 2"/>
          <p:cNvSpPr>
            <a:spLocks noGrp="1"/>
          </p:cNvSpPr>
          <p:nvPr>
            <p:ph type="subTitle" idx="1" hasCustomPrompt="1"/>
          </p:nvPr>
        </p:nvSpPr>
        <p:spPr bwMode="white">
          <a:xfrm>
            <a:off x="1011642" y="3465218"/>
            <a:ext cx="8534401" cy="914400"/>
          </a:xfrm>
          <a:noFill/>
        </p:spPr>
        <p:txBody>
          <a:bodyPr>
            <a:noAutofit/>
          </a:bodyPr>
          <a:lstStyle>
            <a:lvl1pPr marL="0" indent="0" algn="l">
              <a:buNone/>
              <a:defRPr b="0">
                <a:solidFill>
                  <a:srgbClr val="C3E3F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 of speaker(s)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412C2E4-C73D-1C49-B65B-1F09C4165E2F}" type="datetime1">
              <a:rPr lang="en-US" smtClean="0"/>
              <a:t>3/9/2026</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149EAE58-B4F5-5216-505B-8B3AA92D640C}"/>
              </a:ext>
            </a:extLst>
          </p:cNvPr>
          <p:cNvGrpSpPr/>
          <p:nvPr userDrawn="1"/>
        </p:nvGrpSpPr>
        <p:grpSpPr>
          <a:xfrm>
            <a:off x="0" y="0"/>
            <a:ext cx="12192000" cy="6858000"/>
            <a:chOff x="0" y="0"/>
            <a:chExt cx="12192000" cy="6858000"/>
          </a:xfrm>
        </p:grpSpPr>
        <p:sp>
          <p:nvSpPr>
            <p:cNvPr id="6" name="Rectangle 5">
              <a:extLst>
                <a:ext uri="{FF2B5EF4-FFF2-40B4-BE49-F238E27FC236}">
                  <a16:creationId xmlns:a16="http://schemas.microsoft.com/office/drawing/2014/main" id="{3042973A-A756-4C23-96B4-B4141794FDC2}"/>
                </a:ext>
              </a:extLst>
            </p:cNvPr>
            <p:cNvSpPr/>
            <p:nvPr userDrawn="1"/>
          </p:nvSpPr>
          <p:spPr bwMode="auto">
            <a:xfrm>
              <a:off x="0" y="0"/>
              <a:ext cx="12192000" cy="6858000"/>
            </a:xfrm>
            <a:prstGeom prst="rect">
              <a:avLst/>
            </a:prstGeom>
            <a:gradFill>
              <a:gsLst>
                <a:gs pos="89000">
                  <a:srgbClr val="036E7B"/>
                </a:gs>
                <a:gs pos="47000">
                  <a:srgbClr val="282D8B"/>
                </a:gs>
              </a:gsLst>
              <a:lin ang="14400000" scaled="0"/>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7" name="Rectangle 6">
              <a:extLst>
                <a:ext uri="{FF2B5EF4-FFF2-40B4-BE49-F238E27FC236}">
                  <a16:creationId xmlns:a16="http://schemas.microsoft.com/office/drawing/2014/main" id="{5CDE57CC-7AA1-D277-14B6-739B2C70E213}"/>
                </a:ext>
              </a:extLst>
            </p:cNvPr>
            <p:cNvSpPr/>
            <p:nvPr userDrawn="1"/>
          </p:nvSpPr>
          <p:spPr bwMode="auto">
            <a:xfrm>
              <a:off x="0" y="0"/>
              <a:ext cx="12192000" cy="6858000"/>
            </a:xfrm>
            <a:prstGeom prst="rect">
              <a:avLst/>
            </a:prstGeom>
            <a:gradFill flip="none" rotWithShape="1">
              <a:gsLst>
                <a:gs pos="0">
                  <a:srgbClr val="282D8B"/>
                </a:gs>
                <a:gs pos="69000">
                  <a:srgbClr val="036E7B">
                    <a:alpha val="29086"/>
                  </a:srgbClr>
                </a:gs>
                <a:gs pos="100000">
                  <a:srgbClr val="03C3AD">
                    <a:alpha val="40000"/>
                  </a:srgbClr>
                </a:gs>
              </a:gsLst>
              <a:path path="circle">
                <a:fillToRect l="100000" t="100000"/>
              </a:path>
              <a:tileRect r="-100000" b="-100000"/>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8" name="shadow overlay">
              <a:extLst>
                <a:ext uri="{FF2B5EF4-FFF2-40B4-BE49-F238E27FC236}">
                  <a16:creationId xmlns:a16="http://schemas.microsoft.com/office/drawing/2014/main" id="{37E5A35F-8170-480E-2A34-738E05F0A18F}"/>
                </a:ext>
              </a:extLst>
            </p:cNvPr>
            <p:cNvSpPr>
              <a:spLocks/>
            </p:cNvSpPr>
            <p:nvPr userDrawn="1"/>
          </p:nvSpPr>
          <p:spPr bwMode="auto">
            <a:xfrm>
              <a:off x="0" y="0"/>
              <a:ext cx="12180230" cy="6857999"/>
            </a:xfrm>
            <a:prstGeom prst="rect">
              <a:avLst/>
            </a:prstGeom>
            <a:gradFill flip="none" rotWithShape="1">
              <a:gsLst>
                <a:gs pos="29000">
                  <a:srgbClr val="361455">
                    <a:alpha val="5000"/>
                  </a:srgbClr>
                </a:gs>
                <a:gs pos="58000">
                  <a:srgbClr val="481E6F">
                    <a:alpha val="0"/>
                  </a:srgbClr>
                </a:gs>
                <a:gs pos="0">
                  <a:srgbClr val="151740">
                    <a:alpha val="55864"/>
                  </a:srgbClr>
                </a:gs>
              </a:gsLst>
              <a:path path="circle">
                <a:fillToRect l="100000" t="100000"/>
              </a:path>
              <a:tileRect r="-100000" b="-100000"/>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wrap="none" anchor="ctr"/>
            <a:lstStyle/>
            <a:p>
              <a:pPr algn="ctr">
                <a:defRPr/>
              </a:pPr>
              <a:endParaRPr lang="en-US" sz="1400" b="1">
                <a:solidFill>
                  <a:srgbClr val="000000"/>
                </a:solidFill>
              </a:endParaRPr>
            </a:p>
          </p:txBody>
        </p:sp>
      </p:grpSp>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D9A920E0-7597-CB48-8EC7-F67541093A75}" type="datetime1">
              <a:rPr lang="en-US" smtClean="0"/>
              <a:t>3/9/2026</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ection Header">
    <p:bg>
      <p:bgPr>
        <a:gradFill flip="none" rotWithShape="1">
          <a:gsLst>
            <a:gs pos="53000">
              <a:srgbClr val="0261AA"/>
            </a:gs>
            <a:gs pos="47000">
              <a:srgbClr val="0261AA"/>
            </a:gs>
            <a:gs pos="100000">
              <a:srgbClr val="002C66"/>
            </a:gs>
            <a:gs pos="0">
              <a:srgbClr val="002C66"/>
            </a:gs>
          </a:gsLst>
          <a:lin ang="54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98502D-20F6-B4DB-58C1-3D8355190664}"/>
              </a:ext>
              <a:ext uri="{C183D7F6-B498-43B3-948B-1728B52AA6E4}">
                <adec:decorative xmlns:adec="http://schemas.microsoft.com/office/drawing/2017/decorative" val="1"/>
              </a:ext>
            </a:extLst>
          </p:cNvPr>
          <p:cNvPicPr>
            <a:picLocks noChangeAspect="1"/>
          </p:cNvPicPr>
          <p:nvPr userDrawn="1"/>
        </p:nvPicPr>
        <p:blipFill>
          <a:blip r:embed="rId2"/>
          <a:srcRect l="291"/>
          <a:stretch>
            <a:fillRect/>
          </a:stretch>
        </p:blipFill>
        <p:spPr>
          <a:xfrm>
            <a:off x="0" y="0"/>
            <a:ext cx="12192000" cy="6858000"/>
          </a:xfrm>
          <a:prstGeom prst="rect">
            <a:avLst/>
          </a:prstGeom>
        </p:spPr>
      </p:pic>
      <p:sp>
        <p:nvSpPr>
          <p:cNvPr id="3" name="Text Placeholder 2"/>
          <p:cNvSpPr>
            <a:spLocks noGrp="1"/>
          </p:cNvSpPr>
          <p:nvPr>
            <p:ph type="body" idx="1" hasCustomPrompt="1"/>
          </p:nvPr>
        </p:nvSpPr>
        <p:spPr>
          <a:xfrm>
            <a:off x="914401" y="3512743"/>
            <a:ext cx="8683722" cy="338554"/>
          </a:xfrm>
          <a:noFill/>
        </p:spPr>
        <p:txBody>
          <a:bodyPr wrap="square" anchor="t">
            <a:spAutoFit/>
          </a:bodyPr>
          <a:lstStyle>
            <a:lvl1pPr marL="0" indent="0" algn="l">
              <a:lnSpc>
                <a:spcPct val="100000"/>
              </a:lnSpc>
              <a:spcBef>
                <a:spcPts val="0"/>
              </a:spcBef>
              <a:spcAft>
                <a:spcPts val="0"/>
              </a:spcAft>
              <a:buNone/>
              <a:defRPr sz="2200" b="0">
                <a:solidFill>
                  <a:schemeClr val="bg2">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Speaker(s)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a:t>Click to edit section title</a:t>
            </a:r>
            <a:endParaRPr lang="en-US"/>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FEE9285-2CFF-8E4E-9F75-AE930F9C40EE}" type="datetime1">
              <a:rPr lang="en-US" smtClean="0"/>
              <a:t>3/9/2026</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926849955"/>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bg>
      <p:bgPr>
        <a:gradFill flip="none" rotWithShape="1">
          <a:gsLst>
            <a:gs pos="38000">
              <a:srgbClr val="064D9E"/>
            </a:gs>
            <a:gs pos="55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29DFD5-B83C-B16B-12D6-BFD8FFA0D947}"/>
              </a:ext>
              <a:ext uri="{C183D7F6-B498-43B3-948B-1728B52AA6E4}">
                <adec:decorative xmlns:adec="http://schemas.microsoft.com/office/drawing/2017/decorative" val="1"/>
              </a:ext>
            </a:extLst>
          </p:cNvPr>
          <p:cNvPicPr>
            <a:picLocks noChangeAspect="1"/>
          </p:cNvPicPr>
          <p:nvPr userDrawn="1"/>
        </p:nvPicPr>
        <p:blipFill>
          <a:blip r:embed="rId2"/>
          <a:srcRect l="498"/>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A00835E7-FCFC-7A93-E48E-973BEA35BBE0}"/>
              </a:ext>
              <a:ext uri="{C183D7F6-B498-43B3-948B-1728B52AA6E4}">
                <adec:decorative xmlns:adec="http://schemas.microsoft.com/office/drawing/2017/decorative" val="1"/>
              </a:ext>
            </a:extLst>
          </p:cNvPr>
          <p:cNvSpPr/>
          <p:nvPr userDrawn="1"/>
        </p:nvSpPr>
        <p:spPr bwMode="auto">
          <a:xfrm>
            <a:off x="0" y="0"/>
            <a:ext cx="12192000" cy="6858000"/>
          </a:xfrm>
          <a:prstGeom prst="rect">
            <a:avLst/>
          </a:prstGeom>
          <a:gradFill>
            <a:gsLst>
              <a:gs pos="37000">
                <a:srgbClr val="036E7B">
                  <a:alpha val="0"/>
                </a:srgbClr>
              </a:gs>
              <a:gs pos="100000">
                <a:srgbClr val="282D8B">
                  <a:alpha val="71975"/>
                </a:srgbClr>
              </a:gs>
            </a:gsLst>
            <a:lin ang="7200000" scaled="0"/>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3" name="Text Placeholder 2"/>
          <p:cNvSpPr>
            <a:spLocks noGrp="1"/>
          </p:cNvSpPr>
          <p:nvPr>
            <p:ph type="body" idx="1" hasCustomPrompt="1"/>
          </p:nvPr>
        </p:nvSpPr>
        <p:spPr>
          <a:xfrm>
            <a:off x="6976872" y="3980828"/>
            <a:ext cx="4427728" cy="338554"/>
          </a:xfrm>
          <a:noFill/>
        </p:spPr>
        <p:txBody>
          <a:bodyPr wrap="square" anchor="t">
            <a:spAutoFit/>
          </a:bodyPr>
          <a:lstStyle>
            <a:lvl1pPr marL="0" indent="0" algn="l">
              <a:lnSpc>
                <a:spcPct val="100000"/>
              </a:lnSpc>
              <a:spcBef>
                <a:spcPts val="0"/>
              </a:spcBef>
              <a:spcAft>
                <a:spcPts val="0"/>
              </a:spcAft>
              <a:buNone/>
              <a:defRPr sz="2200" b="0">
                <a:solidFill>
                  <a:schemeClr val="bg2">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Speaker(s)</a:t>
            </a:r>
          </a:p>
        </p:txBody>
      </p:sp>
      <p:sp>
        <p:nvSpPr>
          <p:cNvPr id="2" name="Title 1"/>
          <p:cNvSpPr>
            <a:spLocks noGrp="1"/>
          </p:cNvSpPr>
          <p:nvPr>
            <p:ph type="title" hasCustomPrompt="1"/>
          </p:nvPr>
        </p:nvSpPr>
        <p:spPr>
          <a:xfrm>
            <a:off x="6976872" y="2462092"/>
            <a:ext cx="4427728" cy="1477328"/>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a:t>Click to edit demo title</a:t>
            </a:r>
            <a:endParaRPr lang="en-US"/>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B324B85-3E2C-5042-A775-065E98E33D48}" type="datetime1">
              <a:rPr lang="en-US" smtClean="0"/>
              <a:t>3/9/2026</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8" name="Picture Placeholder 8">
            <a:extLst>
              <a:ext uri="{FF2B5EF4-FFF2-40B4-BE49-F238E27FC236}">
                <a16:creationId xmlns:a16="http://schemas.microsoft.com/office/drawing/2014/main" id="{A4DFB064-9EBB-CE43-A484-6B2123001EC1}"/>
              </a:ext>
            </a:extLst>
          </p:cNvPr>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Click icon to insert screenshot or picture</a:t>
            </a:r>
          </a:p>
        </p:txBody>
      </p:sp>
    </p:spTree>
    <p:extLst>
      <p:ext uri="{BB962C8B-B14F-4D97-AF65-F5344CB8AC3E}">
        <p14:creationId xmlns:p14="http://schemas.microsoft.com/office/powerpoint/2010/main" val="2038196971"/>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0" baseline="0">
                <a:solidFill>
                  <a:schemeClr val="tx1"/>
                </a:solidFill>
              </a:defRPr>
            </a:lvl1pPr>
          </a:lstStyle>
          <a:p>
            <a:r>
              <a:rPr lang="en-US"/>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0" baseline="0" smtClean="0">
                <a:solidFill>
                  <a:schemeClr val="bg2">
                    <a:lumMod val="20000"/>
                    <a:lumOff val="8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6F4BA9B-C13C-1348-96FF-2428F4559CC6}" type="datetime1">
              <a:rPr lang="en-US" smtClean="0"/>
              <a:t>3/9/2026</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198752500"/>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chemeClr val="bg2">
                    <a:lumMod val="20000"/>
                    <a:lumOff val="8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D0CF7F42-1376-8B42-AE14-03F9EF55D5E9}" type="datetime1">
              <a:rPr lang="en-US" smtClean="0"/>
              <a:t>3/9/2026</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741332608"/>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sri">
    <p:bg>
      <p:bgPr>
        <a:gradFill flip="none" rotWithShape="1">
          <a:gsLst>
            <a:gs pos="0">
              <a:srgbClr val="002859"/>
            </a:gs>
            <a:gs pos="100000">
              <a:srgbClr val="002859"/>
            </a:gs>
            <a:gs pos="55000">
              <a:srgbClr val="064D9E"/>
            </a:gs>
            <a:gs pos="38000">
              <a:srgbClr val="064D9E"/>
            </a:gs>
          </a:gsLst>
          <a:lin ang="5400000" scaled="0"/>
          <a:tileRect/>
        </a:gra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EE92C3D-F930-BF39-C757-B9C779D89500}"/>
              </a:ext>
              <a:ext uri="{C183D7F6-B498-43B3-948B-1728B52AA6E4}">
                <adec:decorative xmlns:adec="http://schemas.microsoft.com/office/drawing/2017/decorative" val="1"/>
              </a:ext>
            </a:extLst>
          </p:cNvPr>
          <p:cNvPicPr>
            <a:picLocks noChangeAspect="1"/>
          </p:cNvPicPr>
          <p:nvPr userDrawn="1"/>
        </p:nvPicPr>
        <p:blipFill>
          <a:blip r:embed="rId2"/>
          <a:srcRect l="390"/>
          <a:stretch>
            <a:fillRect/>
          </a:stretch>
        </p:blipFill>
        <p:spPr>
          <a:xfrm>
            <a:off x="0" y="0"/>
            <a:ext cx="12192000" cy="6858000"/>
          </a:xfrm>
          <a:prstGeom prst="rect">
            <a:avLst/>
          </a:prstGeom>
        </p:spPr>
      </p:pic>
      <p:pic>
        <p:nvPicPr>
          <p:cNvPr id="8" name="logov2">
            <a:extLst>
              <a:ext uri="{FF2B5EF4-FFF2-40B4-BE49-F238E27FC236}">
                <a16:creationId xmlns:a16="http://schemas.microsoft.com/office/drawing/2014/main" id="{52F5E0EE-CFB9-09B4-424F-E6651D80C25E}"/>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096000" y="2769772"/>
            <a:ext cx="4172517" cy="1196530"/>
          </a:xfrm>
          <a:prstGeom prst="rect">
            <a:avLst/>
          </a:prstGeom>
        </p:spPr>
      </p:pic>
      <p:sp>
        <p:nvSpPr>
          <p:cNvPr id="9" name="TextBox 8">
            <a:extLst>
              <a:ext uri="{FF2B5EF4-FFF2-40B4-BE49-F238E27FC236}">
                <a16:creationId xmlns:a16="http://schemas.microsoft.com/office/drawing/2014/main" id="{401E6534-D349-D650-B88C-F91F350671B5}"/>
              </a:ext>
            </a:extLst>
          </p:cNvPr>
          <p:cNvSpPr txBox="1"/>
          <p:nvPr userDrawn="1"/>
        </p:nvSpPr>
        <p:spPr>
          <a:xfrm>
            <a:off x="8444793" y="6544646"/>
            <a:ext cx="3515710" cy="252249"/>
          </a:xfrm>
          <a:prstGeom prst="rect">
            <a:avLst/>
          </a:prstGeom>
          <a:noFill/>
          <a:effectLst/>
        </p:spPr>
        <p:txBody>
          <a:bodyPr wrap="square" lIns="0" tIns="0" rIns="0" bIns="0" rtlCol="0">
            <a:noAutofit/>
          </a:bodyPr>
          <a:lstStyle/>
          <a:p>
            <a:pPr algn="r" eaLnBrk="0" hangingPunct="0"/>
            <a:r>
              <a:rPr lang="en-US" sz="1050">
                <a:solidFill>
                  <a:schemeClr val="tx1">
                    <a:alpha val="40000"/>
                  </a:schemeClr>
                </a:solidFill>
                <a:ea typeface="+mn-ea"/>
                <a:cs typeface="+mn-cs"/>
              </a:rPr>
              <a:t>Copyright © 2026 Esri. All rights reserved.</a:t>
            </a:r>
          </a:p>
        </p:txBody>
      </p:sp>
    </p:spTree>
    <p:extLst>
      <p:ext uri="{BB962C8B-B14F-4D97-AF65-F5344CB8AC3E}">
        <p14:creationId xmlns:p14="http://schemas.microsoft.com/office/powerpoint/2010/main" val="172624568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883622"/>
            <a:ext cx="10369296" cy="492443"/>
          </a:xfrm>
        </p:spPr>
        <p:txBody>
          <a:bodyPr anchor="b"/>
          <a:lstStyle>
            <a:lvl1pPr>
              <a:defRPr sz="3200"/>
            </a:lvl1pPr>
          </a:lstStyle>
          <a:p>
            <a:r>
              <a:rPr lang="en-US"/>
              <a:t>Click to edit title</a:t>
            </a:r>
          </a:p>
        </p:txBody>
      </p:sp>
      <p:sp>
        <p:nvSpPr>
          <p:cNvPr id="5" name="Content Placeholder 4"/>
          <p:cNvSpPr>
            <a:spLocks noGrp="1"/>
          </p:cNvSpPr>
          <p:nvPr>
            <p:ph sz="quarter" idx="10" hasCustomPrompt="1"/>
          </p:nvPr>
        </p:nvSpPr>
        <p:spPr>
          <a:xfrm>
            <a:off x="914400" y="2057400"/>
            <a:ext cx="10369296" cy="3429000"/>
          </a:xfrm>
        </p:spPr>
        <p:txBody>
          <a:bodyPr/>
          <a:lstStyle/>
          <a:p>
            <a:pPr lvl="0"/>
            <a:r>
              <a:rPr lang="en-US"/>
              <a:t>Click to edit text</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65946AD-CF50-CA41-AAFB-74FADA06ECB2}" type="datetime1">
              <a:rPr lang="en-US" smtClean="0"/>
              <a:t>3/9/2026</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883622"/>
            <a:ext cx="10369296" cy="492443"/>
          </a:xfrm>
        </p:spPr>
        <p:txBody>
          <a:bodyPr/>
          <a:lstStyle>
            <a:lvl1pPr>
              <a:defRPr lang="en-US" sz="3200" b="0" kern="1200" spc="0" dirty="0" smtClean="0">
                <a:solidFill>
                  <a:schemeClr val="tx1"/>
                </a:solidFill>
                <a:latin typeface="+mj-lt"/>
                <a:ea typeface="+mj-ea"/>
                <a:cs typeface="Arial"/>
              </a:defRPr>
            </a:lvl1pPr>
          </a:lstStyle>
          <a:p>
            <a:r>
              <a:rPr lang="en-US"/>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chemeClr val="bg2">
                    <a:lumMod val="20000"/>
                    <a:lumOff val="80000"/>
                  </a:schemeClr>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a:t>Click to edit subtitle (optional)</a:t>
            </a:r>
          </a:p>
        </p:txBody>
      </p:sp>
      <p:sp>
        <p:nvSpPr>
          <p:cNvPr id="11" name="Content Placeholder 10"/>
          <p:cNvSpPr>
            <a:spLocks noGrp="1"/>
          </p:cNvSpPr>
          <p:nvPr>
            <p:ph sz="quarter" idx="12" hasCustomPrompt="1"/>
          </p:nvPr>
        </p:nvSpPr>
        <p:spPr>
          <a:xfrm>
            <a:off x="914400" y="2057400"/>
            <a:ext cx="10369296" cy="3427413"/>
          </a:xfrm>
        </p:spPr>
        <p:txBody>
          <a:bodyPr/>
          <a:lstStyle/>
          <a:p>
            <a:pPr lvl="0"/>
            <a:r>
              <a:rPr lang="en-US"/>
              <a:t>Click to edit text</a:t>
            </a:r>
          </a:p>
          <a:p>
            <a:pPr lvl="1"/>
            <a:r>
              <a:rPr lang="en-US"/>
              <a:t>Second level</a:t>
            </a:r>
          </a:p>
          <a:p>
            <a:pPr lvl="2"/>
            <a:r>
              <a:rPr lang="en-US"/>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48C8244-0503-F545-83A9-E66C0989589B}" type="datetime1">
              <a:rPr lang="en-US" smtClean="0"/>
              <a:t>3/9/2026</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57200"/>
          </a:xfrm>
          <a:noFill/>
        </p:spPr>
        <p:txBody>
          <a:bodyPr vert="horz" wrap="square" lIns="0" tIns="0" rIns="0" bIns="0" rtlCol="0" anchor="b">
            <a:spAutoFit/>
          </a:bodyPr>
          <a:lstStyle>
            <a:lvl1pPr>
              <a:defRPr lang="en-US" b="0" dirty="0"/>
            </a:lvl1pPr>
          </a:lstStyle>
          <a:p>
            <a:pPr lvl="0"/>
            <a:r>
              <a:rPr lang="en-US"/>
              <a:t>Click to edit title</a:t>
            </a:r>
          </a:p>
        </p:txBody>
      </p:sp>
      <p:sp>
        <p:nvSpPr>
          <p:cNvPr id="4" name="Content Placeholder 3"/>
          <p:cNvSpPr>
            <a:spLocks noGrp="1"/>
          </p:cNvSpPr>
          <p:nvPr>
            <p:ph sz="half" idx="2" hasCustomPrompt="1"/>
          </p:nvPr>
        </p:nvSpPr>
        <p:spPr>
          <a:xfrm>
            <a:off x="914400" y="20574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a:t>Click to edit text</a:t>
            </a:r>
          </a:p>
          <a:p>
            <a:pPr lvl="1"/>
            <a:r>
              <a:rPr lang="en-US"/>
              <a:t>Second level</a:t>
            </a:r>
          </a:p>
          <a:p>
            <a:pPr lvl="2"/>
            <a:r>
              <a:rPr lang="en-US"/>
              <a:t>Third level</a:t>
            </a:r>
          </a:p>
        </p:txBody>
      </p:sp>
      <p:sp>
        <p:nvSpPr>
          <p:cNvPr id="7" name="Text Placeholder 6"/>
          <p:cNvSpPr>
            <a:spLocks noGrp="1"/>
          </p:cNvSpPr>
          <p:nvPr>
            <p:ph type="body" sz="quarter" idx="14" hasCustomPrompt="1"/>
          </p:nvPr>
        </p:nvSpPr>
        <p:spPr>
          <a:xfrm>
            <a:off x="914400" y="6177085"/>
            <a:ext cx="10599358" cy="215444"/>
          </a:xfrm>
        </p:spPr>
        <p:txBody>
          <a:bodyPr wrap="square"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5B5A213-E627-2849-B381-80D650B33B87}" type="datetime1">
              <a:rPr lang="en-US" smtClean="0"/>
              <a:t>3/9/2026</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14400" y="914400"/>
            <a:ext cx="10369296" cy="457200"/>
          </a:xfrm>
        </p:spPr>
        <p:txBody>
          <a:bodyPr/>
          <a:lstStyle>
            <a:lvl1pPr>
              <a:defRPr b="0"/>
            </a:lvl1pPr>
          </a:lstStyle>
          <a:p>
            <a:r>
              <a:rPr lang="en-US"/>
              <a:t>Click to edit title</a:t>
            </a:r>
          </a:p>
        </p:txBody>
      </p:sp>
      <p:sp>
        <p:nvSpPr>
          <p:cNvPr id="9" name="Content Placeholder 21"/>
          <p:cNvSpPr>
            <a:spLocks noGrp="1"/>
          </p:cNvSpPr>
          <p:nvPr>
            <p:ph sz="quarter" idx="18" hasCustomPrompt="1"/>
          </p:nvPr>
        </p:nvSpPr>
        <p:spPr>
          <a:xfrm>
            <a:off x="914400" y="2057400"/>
            <a:ext cx="10369296" cy="3429000"/>
          </a:xfrm>
        </p:spPr>
        <p:txBody>
          <a:bodyPr/>
          <a:lstStyle/>
          <a:p>
            <a:pPr lvl="0"/>
            <a:r>
              <a:rPr lang="en-US"/>
              <a:t>Click to edit text</a:t>
            </a:r>
          </a:p>
          <a:p>
            <a:pPr lvl="1"/>
            <a:r>
              <a:rPr lang="en-US"/>
              <a:t>Second level</a:t>
            </a:r>
          </a:p>
          <a:p>
            <a:pPr lvl="2"/>
            <a:r>
              <a:rPr lang="en-US"/>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0" name="Text Placeholder 9"/>
          <p:cNvSpPr>
            <a:spLocks noGrp="1"/>
          </p:cNvSpPr>
          <p:nvPr>
            <p:ph type="body" sz="quarter" idx="16" hasCustomPrompt="1"/>
          </p:nvPr>
        </p:nvSpPr>
        <p:spPr>
          <a:xfrm>
            <a:off x="914400" y="1399031"/>
            <a:ext cx="10369296" cy="276999"/>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800" b="0" kern="1200" dirty="0" smtClean="0">
                <a:solidFill>
                  <a:schemeClr val="bg2">
                    <a:lumMod val="20000"/>
                    <a:lumOff val="80000"/>
                  </a:schemeClr>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a:t>Click to edit subtitle (optional)</a:t>
            </a:r>
          </a:p>
        </p:txBody>
      </p:sp>
      <p:sp>
        <p:nvSpPr>
          <p:cNvPr id="12" name="Text Placeholder 25"/>
          <p:cNvSpPr>
            <a:spLocks noGrp="1"/>
          </p:cNvSpPr>
          <p:nvPr>
            <p:ph type="body" sz="quarter" idx="20" hasCustomPrompt="1"/>
          </p:nvPr>
        </p:nvSpPr>
        <p:spPr>
          <a:xfrm>
            <a:off x="914400" y="6185356"/>
            <a:ext cx="10597896" cy="215444"/>
          </a:xfrm>
        </p:spPr>
        <p:txBody>
          <a:bodyPr wrap="square"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3EF22E8-9EE8-974F-A005-958E5A075A6F}" type="datetime1">
              <a:rPr lang="en-US" smtClean="0"/>
              <a:t>3/9/2026</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865473994"/>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Image R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EF1A84F6-2D30-446A-9D91-44FBCB825679}"/>
              </a:ext>
            </a:extLst>
          </p:cNvPr>
          <p:cNvSpPr>
            <a:spLocks noGrp="1"/>
          </p:cNvSpPr>
          <p:nvPr>
            <p:ph type="pic" sz="quarter" idx="14"/>
          </p:nvPr>
        </p:nvSpPr>
        <p:spPr>
          <a:xfrm>
            <a:off x="6102096" y="0"/>
            <a:ext cx="6089904" cy="6858000"/>
          </a:xfrm>
          <a:solidFill>
            <a:schemeClr val="tx1"/>
          </a:solidFill>
        </p:spPr>
        <p:txBody>
          <a:bodyPr vert="horz" lIns="91440" tIns="45720" rIns="91440" bIns="45720" rtlCol="0" anchor="ctr">
            <a:normAutofit/>
          </a:bodyPr>
          <a:lstStyle>
            <a:lvl1pPr marL="0" indent="0">
              <a:buNone/>
              <a:defRPr lang="en-US" sz="1600" dirty="0"/>
            </a:lvl1pPr>
          </a:lstStyle>
          <a:p>
            <a:pPr marL="114300" lvl="0" indent="-114300" algn="ctr"/>
            <a:r>
              <a:rPr lang="en-US"/>
              <a:t>Click icon to add picture</a:t>
            </a:r>
          </a:p>
        </p:txBody>
      </p:sp>
      <p:sp>
        <p:nvSpPr>
          <p:cNvPr id="3" name="Title 1">
            <a:extLst>
              <a:ext uri="{FF2B5EF4-FFF2-40B4-BE49-F238E27FC236}">
                <a16:creationId xmlns:a16="http://schemas.microsoft.com/office/drawing/2014/main" id="{54DF38AA-F9A3-3140-3F97-8308582246B9}"/>
              </a:ext>
            </a:extLst>
          </p:cNvPr>
          <p:cNvSpPr>
            <a:spLocks noGrp="1"/>
          </p:cNvSpPr>
          <p:nvPr>
            <p:ph type="title" hasCustomPrompt="1"/>
          </p:nvPr>
        </p:nvSpPr>
        <p:spPr>
          <a:xfrm>
            <a:off x="914401" y="879157"/>
            <a:ext cx="4572000" cy="492443"/>
          </a:xfrm>
          <a:noFill/>
        </p:spPr>
        <p:txBody>
          <a:bodyPr vert="horz" wrap="square" lIns="0" tIns="0" rIns="0" bIns="0" rtlCol="0" anchor="b">
            <a:spAutoFit/>
          </a:bodyPr>
          <a:lstStyle>
            <a:lvl1pPr>
              <a:defRPr lang="en-US" b="0" dirty="0"/>
            </a:lvl1pPr>
          </a:lstStyle>
          <a:p>
            <a:pPr lvl="0"/>
            <a:r>
              <a:rPr lang="en-US"/>
              <a:t>Click to edit title</a:t>
            </a:r>
          </a:p>
        </p:txBody>
      </p:sp>
      <p:sp>
        <p:nvSpPr>
          <p:cNvPr id="4" name="Content Placeholder 3">
            <a:extLst>
              <a:ext uri="{FF2B5EF4-FFF2-40B4-BE49-F238E27FC236}">
                <a16:creationId xmlns:a16="http://schemas.microsoft.com/office/drawing/2014/main" id="{966B8073-225C-075C-417D-87B76F4E98EF}"/>
              </a:ext>
            </a:extLst>
          </p:cNvPr>
          <p:cNvSpPr>
            <a:spLocks noGrp="1"/>
          </p:cNvSpPr>
          <p:nvPr>
            <p:ph sz="half" idx="2" hasCustomPrompt="1"/>
          </p:nvPr>
        </p:nvSpPr>
        <p:spPr>
          <a:xfrm>
            <a:off x="914401" y="2057400"/>
            <a:ext cx="4572000"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a:t>Click to edit text</a:t>
            </a:r>
          </a:p>
          <a:p>
            <a:pPr lvl="1"/>
            <a:r>
              <a:rPr lang="en-US"/>
              <a:t>Second level</a:t>
            </a:r>
          </a:p>
          <a:p>
            <a:pPr lvl="2"/>
            <a:r>
              <a:rPr lang="en-US"/>
              <a:t>Third level</a:t>
            </a:r>
          </a:p>
        </p:txBody>
      </p:sp>
      <p:sp>
        <p:nvSpPr>
          <p:cNvPr id="2" name="Date Placeholder 2">
            <a:extLst>
              <a:ext uri="{FF2B5EF4-FFF2-40B4-BE49-F238E27FC236}">
                <a16:creationId xmlns:a16="http://schemas.microsoft.com/office/drawing/2014/main" id="{04F771E6-C17F-95BE-A110-398BB65C7448}"/>
              </a:ext>
            </a:extLst>
          </p:cNvPr>
          <p:cNvSpPr>
            <a:spLocks noGrp="1"/>
          </p:cNvSpPr>
          <p:nvPr>
            <p:ph type="dt" sz="half" idx="10"/>
          </p:nvPr>
        </p:nvSpPr>
        <p:spPr>
          <a:xfrm>
            <a:off x="457200" y="6356350"/>
            <a:ext cx="1435100" cy="365125"/>
          </a:xfrm>
        </p:spPr>
        <p:txBody>
          <a:bodyPr/>
          <a:lstStyle/>
          <a:p>
            <a:fld id="{949FA3CA-07BE-F746-8742-10B091EB31E0}" type="datetime1">
              <a:rPr lang="en-US" smtClean="0"/>
              <a:t>3/9/2026</a:t>
            </a:fld>
            <a:endParaRPr lang="en-US"/>
          </a:p>
        </p:txBody>
      </p:sp>
      <p:sp>
        <p:nvSpPr>
          <p:cNvPr id="5" name="Footer Placeholder 3">
            <a:extLst>
              <a:ext uri="{FF2B5EF4-FFF2-40B4-BE49-F238E27FC236}">
                <a16:creationId xmlns:a16="http://schemas.microsoft.com/office/drawing/2014/main" id="{0595E64D-33D9-4C6D-70EB-F45F65463F3E}"/>
              </a:ext>
            </a:extLst>
          </p:cNvPr>
          <p:cNvSpPr>
            <a:spLocks noGrp="1"/>
          </p:cNvSpPr>
          <p:nvPr>
            <p:ph type="ftr" sz="quarter" idx="11"/>
          </p:nvPr>
        </p:nvSpPr>
        <p:spPr>
          <a:xfrm>
            <a:off x="6337300" y="6356350"/>
            <a:ext cx="5067300" cy="365125"/>
          </a:xfrm>
        </p:spPr>
        <p:txBody>
          <a:bodyPr/>
          <a:lstStyle/>
          <a:p>
            <a:endParaRPr lang="en-US"/>
          </a:p>
        </p:txBody>
      </p:sp>
      <p:sp>
        <p:nvSpPr>
          <p:cNvPr id="6" name="Slide Number Placeholder 4">
            <a:extLst>
              <a:ext uri="{FF2B5EF4-FFF2-40B4-BE49-F238E27FC236}">
                <a16:creationId xmlns:a16="http://schemas.microsoft.com/office/drawing/2014/main" id="{AFDB5A65-B683-E80E-7309-90AC98A2D4E6}"/>
              </a:ext>
            </a:extLst>
          </p:cNvPr>
          <p:cNvSpPr>
            <a:spLocks noGrp="1"/>
          </p:cNvSpPr>
          <p:nvPr>
            <p:ph type="sldNum" sz="quarter" idx="12"/>
          </p:nvPr>
        </p:nvSpPr>
        <p:spPr>
          <a:xfrm>
            <a:off x="11512296" y="6356350"/>
            <a:ext cx="463804" cy="365125"/>
          </a:xfrm>
        </p:spPr>
        <p:txBody>
          <a:bodyPr/>
          <a:lstStyle/>
          <a:p>
            <a:fld id="{0F847EE6-F7C9-3041-A28D-502F5689C8E2}" type="slidenum">
              <a:rPr lang="en-US" smtClean="0"/>
              <a:pPr/>
              <a:t>‹#›</a:t>
            </a:fld>
            <a:endParaRPr lang="en-US"/>
          </a:p>
        </p:txBody>
      </p:sp>
    </p:spTree>
    <p:extLst>
      <p:ext uri="{BB962C8B-B14F-4D97-AF65-F5344CB8AC3E}">
        <p14:creationId xmlns:p14="http://schemas.microsoft.com/office/powerpoint/2010/main" val="3186494688"/>
      </p:ext>
    </p:extLst>
  </p:cSld>
  <p:clrMapOvr>
    <a:masterClrMapping/>
  </p:clrMapOvr>
  <p:transition spd="med">
    <p:fade/>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90C0C-0624-E101-7017-0F02511CB122}"/>
              </a:ext>
            </a:extLst>
          </p:cNvPr>
          <p:cNvSpPr>
            <a:spLocks noGrp="1"/>
          </p:cNvSpPr>
          <p:nvPr>
            <p:ph type="title" hasCustomPrompt="1"/>
          </p:nvPr>
        </p:nvSpPr>
        <p:spPr/>
        <p:txBody>
          <a:bodyPr/>
          <a:lstStyle/>
          <a:p>
            <a:r>
              <a:rPr lang="en-US"/>
              <a:t>Click to edit title</a:t>
            </a:r>
          </a:p>
        </p:txBody>
      </p:sp>
      <p:sp>
        <p:nvSpPr>
          <p:cNvPr id="3" name="Date Placeholder 2">
            <a:extLst>
              <a:ext uri="{FF2B5EF4-FFF2-40B4-BE49-F238E27FC236}">
                <a16:creationId xmlns:a16="http://schemas.microsoft.com/office/drawing/2014/main" id="{AF3DEB66-B01A-CA26-8ABE-56ED0A0FA76B}"/>
              </a:ext>
            </a:extLst>
          </p:cNvPr>
          <p:cNvSpPr>
            <a:spLocks noGrp="1"/>
          </p:cNvSpPr>
          <p:nvPr>
            <p:ph type="dt" sz="half" idx="10"/>
          </p:nvPr>
        </p:nvSpPr>
        <p:spPr/>
        <p:txBody>
          <a:bodyPr/>
          <a:lstStyle/>
          <a:p>
            <a:fld id="{949FA3CA-07BE-F746-8742-10B091EB31E0}" type="datetime1">
              <a:rPr lang="en-US" smtClean="0"/>
              <a:t>3/9/2026</a:t>
            </a:fld>
            <a:endParaRPr lang="en-US"/>
          </a:p>
        </p:txBody>
      </p:sp>
      <p:sp>
        <p:nvSpPr>
          <p:cNvPr id="4" name="Footer Placeholder 3">
            <a:extLst>
              <a:ext uri="{FF2B5EF4-FFF2-40B4-BE49-F238E27FC236}">
                <a16:creationId xmlns:a16="http://schemas.microsoft.com/office/drawing/2014/main" id="{2E5FB3CC-D803-FB71-D0CA-5A4310DE574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60FCFF5-1020-786B-0865-B0B716198D9D}"/>
              </a:ext>
            </a:extLst>
          </p:cNvPr>
          <p:cNvSpPr>
            <a:spLocks noGrp="1"/>
          </p:cNvSpPr>
          <p:nvPr>
            <p:ph type="sldNum" sz="quarter" idx="12"/>
          </p:nvPr>
        </p:nvSpPr>
        <p:spPr/>
        <p:txBody>
          <a:bodyPr/>
          <a:lstStyle/>
          <a:p>
            <a:fld id="{0F847EE6-F7C9-3041-A28D-502F5689C8E2}" type="slidenum">
              <a:rPr lang="en-US" smtClean="0"/>
              <a:pPr/>
              <a:t>‹#›</a:t>
            </a:fld>
            <a:endParaRPr lang="en-US"/>
          </a:p>
        </p:txBody>
      </p:sp>
    </p:spTree>
    <p:extLst>
      <p:ext uri="{BB962C8B-B14F-4D97-AF65-F5344CB8AC3E}">
        <p14:creationId xmlns:p14="http://schemas.microsoft.com/office/powerpoint/2010/main" val="1626066285"/>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Sub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883622"/>
            <a:ext cx="10369296" cy="492443"/>
          </a:xfrm>
        </p:spPr>
        <p:txBody>
          <a:bodyPr/>
          <a:lstStyle>
            <a:lvl1pPr>
              <a:defRPr lang="en-US" sz="3200" b="0" kern="1200" spc="0" dirty="0" smtClean="0">
                <a:solidFill>
                  <a:schemeClr val="tx1"/>
                </a:solidFill>
                <a:latin typeface="+mj-lt"/>
                <a:ea typeface="+mj-ea"/>
                <a:cs typeface="Arial"/>
              </a:defRPr>
            </a:lvl1pPr>
          </a:lstStyle>
          <a:p>
            <a:r>
              <a:rPr lang="en-US"/>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chemeClr val="bg2">
                    <a:lumMod val="20000"/>
                    <a:lumOff val="80000"/>
                  </a:schemeClr>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a:t>Click to edit subtitle (optional)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48C8244-0503-F545-83A9-E66C0989589B}" type="datetime1">
              <a:rPr lang="en-US" smtClean="0"/>
              <a:t>3/9/2026</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929160179"/>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b="0"/>
            </a:lvl1pPr>
          </a:lstStyle>
          <a:p>
            <a:r>
              <a:rPr lang="en-US"/>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58F6A99-211C-584F-8DF0-35FA4C216ACB}" type="datetime1">
              <a:rPr lang="en-US" smtClean="0"/>
              <a:t>3/9/2026</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93000">
              <a:srgbClr val="00599F"/>
            </a:gs>
            <a:gs pos="0">
              <a:srgbClr val="002C66"/>
            </a:gs>
          </a:gsLst>
          <a:path path="circle">
            <a:fillToRect r="100000" b="100000"/>
          </a:path>
          <a:tileRect l="-100000" t="-100000"/>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C575F04-BE92-C5EF-3D33-75086083A492}"/>
              </a:ext>
              <a:ext uri="{C183D7F6-B498-43B3-948B-1728B52AA6E4}">
                <adec:decorative xmlns:adec="http://schemas.microsoft.com/office/drawing/2017/decorative" val="1"/>
              </a:ext>
            </a:extLst>
          </p:cNvPr>
          <p:cNvGrpSpPr/>
          <p:nvPr userDrawn="1"/>
        </p:nvGrpSpPr>
        <p:grpSpPr>
          <a:xfrm>
            <a:off x="0" y="0"/>
            <a:ext cx="12192000" cy="6858000"/>
            <a:chOff x="0" y="0"/>
            <a:chExt cx="12192000" cy="6858000"/>
          </a:xfrm>
        </p:grpSpPr>
        <p:sp>
          <p:nvSpPr>
            <p:cNvPr id="13" name="Rectangle 12">
              <a:extLst>
                <a:ext uri="{FF2B5EF4-FFF2-40B4-BE49-F238E27FC236}">
                  <a16:creationId xmlns:a16="http://schemas.microsoft.com/office/drawing/2014/main" id="{CEBC5038-6841-DF4A-6CB0-5F9A1F7266AA}"/>
                </a:ext>
              </a:extLst>
            </p:cNvPr>
            <p:cNvSpPr/>
            <p:nvPr userDrawn="1"/>
          </p:nvSpPr>
          <p:spPr bwMode="auto">
            <a:xfrm>
              <a:off x="0" y="0"/>
              <a:ext cx="12192000" cy="6858000"/>
            </a:xfrm>
            <a:prstGeom prst="rect">
              <a:avLst/>
            </a:prstGeom>
            <a:gradFill>
              <a:gsLst>
                <a:gs pos="89000">
                  <a:srgbClr val="036E7B"/>
                </a:gs>
                <a:gs pos="47000">
                  <a:srgbClr val="282D8B">
                    <a:lumMod val="90000"/>
                  </a:srgbClr>
                </a:gs>
              </a:gsLst>
              <a:lin ang="14400000" scaled="0"/>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14" name="Picture 13" descr="A black background with a black square&#10;&#10;AI-generated content may be incorrect.">
              <a:extLst>
                <a:ext uri="{FF2B5EF4-FFF2-40B4-BE49-F238E27FC236}">
                  <a16:creationId xmlns:a16="http://schemas.microsoft.com/office/drawing/2014/main" id="{AD96A10D-CA67-214E-9C08-C8B39302D7DD}"/>
                </a:ext>
              </a:extLst>
            </p:cNvPr>
            <p:cNvPicPr>
              <a:picLocks noChangeAspect="1"/>
            </p:cNvPicPr>
            <p:nvPr userDrawn="1"/>
          </p:nvPicPr>
          <p:blipFill>
            <a:blip r:embed="rId17">
              <a:alphaModFix amt="35000"/>
            </a:blip>
            <a:stretch>
              <a:fillRect/>
            </a:stretch>
          </p:blipFill>
          <p:spPr>
            <a:xfrm>
              <a:off x="0" y="0"/>
              <a:ext cx="12180230" cy="6857999"/>
            </a:xfrm>
            <a:prstGeom prst="rect">
              <a:avLst/>
            </a:prstGeom>
          </p:spPr>
        </p:pic>
        <p:sp>
          <p:nvSpPr>
            <p:cNvPr id="15" name="shadow overlay">
              <a:extLst>
                <a:ext uri="{FF2B5EF4-FFF2-40B4-BE49-F238E27FC236}">
                  <a16:creationId xmlns:a16="http://schemas.microsoft.com/office/drawing/2014/main" id="{26343829-B293-D1E6-F87E-0E7241C50DD3}"/>
                </a:ext>
              </a:extLst>
            </p:cNvPr>
            <p:cNvSpPr>
              <a:spLocks/>
            </p:cNvSpPr>
            <p:nvPr userDrawn="1"/>
          </p:nvSpPr>
          <p:spPr bwMode="auto">
            <a:xfrm>
              <a:off x="0" y="0"/>
              <a:ext cx="12180230" cy="6857999"/>
            </a:xfrm>
            <a:prstGeom prst="rect">
              <a:avLst/>
            </a:prstGeom>
            <a:gradFill flip="none" rotWithShape="1">
              <a:gsLst>
                <a:gs pos="45000">
                  <a:srgbClr val="361455">
                    <a:alpha val="5000"/>
                  </a:srgbClr>
                </a:gs>
                <a:gs pos="68000">
                  <a:srgbClr val="481E6F">
                    <a:alpha val="0"/>
                  </a:srgbClr>
                </a:gs>
                <a:gs pos="0">
                  <a:srgbClr val="080A47">
                    <a:alpha val="43790"/>
                  </a:srgbClr>
                </a:gs>
              </a:gsLst>
              <a:path path="circle">
                <a:fillToRect l="100000" t="100000"/>
              </a:path>
              <a:tileRect r="-100000" b="-100000"/>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wrap="none" anchor="ctr"/>
            <a:lstStyle/>
            <a:p>
              <a:pPr algn="ctr">
                <a:defRPr/>
              </a:pPr>
              <a:endParaRPr lang="en-US" sz="1400" b="1">
                <a:solidFill>
                  <a:srgbClr val="000000"/>
                </a:solidFill>
              </a:endParaRPr>
            </a:p>
          </p:txBody>
        </p:sp>
      </p:grpSp>
      <p:sp>
        <p:nvSpPr>
          <p:cNvPr id="2" name="Title Placeholder 1"/>
          <p:cNvSpPr>
            <a:spLocks noGrp="1"/>
          </p:cNvSpPr>
          <p:nvPr>
            <p:ph type="title"/>
          </p:nvPr>
        </p:nvSpPr>
        <p:spPr>
          <a:xfrm>
            <a:off x="914400" y="883622"/>
            <a:ext cx="10369296" cy="492443"/>
          </a:xfrm>
          <a:prstGeom prst="rect">
            <a:avLst/>
          </a:prstGeom>
          <a:noFill/>
        </p:spPr>
        <p:txBody>
          <a:bodyPr vert="horz" wrap="square" lIns="0" tIns="0" rIns="0" bIns="0" rtlCol="0" anchor="b">
            <a:spAutoFit/>
          </a:bodyPr>
          <a:lstStyle/>
          <a:p>
            <a:r>
              <a:rPr lang="en-US"/>
              <a:t>Click to edit title</a:t>
            </a:r>
          </a:p>
        </p:txBody>
      </p:sp>
      <p:sp>
        <p:nvSpPr>
          <p:cNvPr id="3" name="Text Placeholder 2"/>
          <p:cNvSpPr>
            <a:spLocks noGrp="1"/>
          </p:cNvSpPr>
          <p:nvPr>
            <p:ph type="body" idx="1"/>
          </p:nvPr>
        </p:nvSpPr>
        <p:spPr>
          <a:xfrm>
            <a:off x="914400" y="2057400"/>
            <a:ext cx="10361957" cy="3429000"/>
          </a:xfrm>
          <a:prstGeom prst="rect">
            <a:avLst/>
          </a:prstGeom>
          <a:noFill/>
        </p:spPr>
        <p:txBody>
          <a:bodyPr vert="horz" lIns="0" tIns="0" rIns="0" bIns="0" rtlCol="0">
            <a:noAutofit/>
          </a:bodyPr>
          <a:lstStyle/>
          <a:p>
            <a:pPr lvl="0"/>
            <a:r>
              <a:rPr lang="en-US"/>
              <a:t>Click to edit text</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3C69525-781E-1A43-8810-D46589494F36}" type="datetime1">
              <a:rPr lang="en-US" smtClean="0"/>
              <a:t>3/9/2026</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6800" r:id="rId1"/>
    <p:sldLayoutId id="2147486801" r:id="rId2"/>
    <p:sldLayoutId id="2147486802" r:id="rId3"/>
    <p:sldLayoutId id="2147486803" r:id="rId4"/>
    <p:sldLayoutId id="2147486804" r:id="rId5"/>
    <p:sldLayoutId id="2147486828" r:id="rId6"/>
    <p:sldLayoutId id="2147486824" r:id="rId7"/>
    <p:sldLayoutId id="2147486829" r:id="rId8"/>
    <p:sldLayoutId id="2147486806" r:id="rId9"/>
    <p:sldLayoutId id="2147486807" r:id="rId10"/>
    <p:sldLayoutId id="2147486822" r:id="rId11"/>
    <p:sldLayoutId id="2147486823" r:id="rId12"/>
    <p:sldLayoutId id="2147486811" r:id="rId13"/>
    <p:sldLayoutId id="2147486812" r:id="rId14"/>
    <p:sldLayoutId id="2147486816" r:id="rId15"/>
  </p:sldLayoutIdLst>
  <p:transition spd="med">
    <p:fade/>
  </p:transition>
  <p:hf sldNum="0" hdr="0" ftr="0" dt="0"/>
  <p:txStyles>
    <p:titleStyle>
      <a:lvl1pPr algn="l" defTabSz="457200" rtl="0" eaLnBrk="1" latinLnBrk="0" hangingPunct="1">
        <a:lnSpc>
          <a:spcPct val="100000"/>
        </a:lnSpc>
        <a:spcBef>
          <a:spcPct val="0"/>
        </a:spcBef>
        <a:buNone/>
        <a:defRPr sz="3200" b="0" kern="1200">
          <a:solidFill>
            <a:schemeClr val="tx1"/>
          </a:solidFill>
          <a:latin typeface="+mj-lt"/>
          <a:ea typeface="+mj-ea"/>
          <a:cs typeface="Arial"/>
        </a:defRPr>
      </a:lvl1pPr>
    </p:titleStyle>
    <p:body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bg2">
              <a:lumMod val="20000"/>
              <a:lumOff val="80000"/>
            </a:schemeClr>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bg2">
              <a:lumMod val="20000"/>
              <a:lumOff val="80000"/>
            </a:schemeClr>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 Id="rId9"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42.jpeg"/></Relationships>
</file>

<file path=ppt/slides/_rels/slide4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7.xml"/><Relationship Id="rId1" Type="http://schemas.openxmlformats.org/officeDocument/2006/relationships/slideLayout" Target="../slideLayouts/slideLayout3.xml"/><Relationship Id="rId5" Type="http://schemas.openxmlformats.org/officeDocument/2006/relationships/image" Target="../media/image44.png"/><Relationship Id="rId4" Type="http://schemas.openxmlformats.org/officeDocument/2006/relationships/image" Target="../media/image43.png"/></Relationships>
</file>

<file path=ppt/slides/_rels/slide4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8" Type="http://schemas.openxmlformats.org/officeDocument/2006/relationships/hyperlink" Target="https://github.com/esri/arcgis-pro-sdk-community-samples" TargetMode="External"/><Relationship Id="rId3" Type="http://schemas.openxmlformats.org/officeDocument/2006/relationships/hyperlink" Target="http://esri.github.io/arcgis-pro-sdk/content/OMDs/Geodatabase-Object-Model-Diagram.pdf" TargetMode="External"/><Relationship Id="rId7" Type="http://schemas.openxmlformats.org/officeDocument/2006/relationships/hyperlink" Target="https://github.com/esri/arcgis-pro-sdk/wiki/ProSnippets" TargetMode="External"/><Relationship Id="rId2" Type="http://schemas.openxmlformats.org/officeDocument/2006/relationships/hyperlink" Target="https://github.com/esri/arcgis-pro-sdk/wiki/ProConcepts-Geodatabase" TargetMode="External"/><Relationship Id="rId1" Type="http://schemas.openxmlformats.org/officeDocument/2006/relationships/slideLayout" Target="../slideLayouts/slideLayout3.xml"/><Relationship Id="rId6" Type="http://schemas.openxmlformats.org/officeDocument/2006/relationships/hyperlink" Target="https://esri.github.io/arcgis-pro-sdk/content/OMDs/Utility-Network-Object-Model-Diagram.pdf" TargetMode="External"/><Relationship Id="rId5" Type="http://schemas.openxmlformats.org/officeDocument/2006/relationships/hyperlink" Target="https://github.com/esri/arcgis-pro-sdk/wiki/ProConcepts-Utility-Network" TargetMode="External"/><Relationship Id="rId10" Type="http://schemas.openxmlformats.org/officeDocument/2006/relationships/hyperlink" Target="https://mediaspace.esri.com/esearch/search?keyword=what%27s%20new%20geodatabase" TargetMode="External"/><Relationship Id="rId4" Type="http://schemas.openxmlformats.org/officeDocument/2006/relationships/hyperlink" Target="https://github.com/esri/arcgis-pro-sdk/wiki/ProConcepts-DDL" TargetMode="External"/><Relationship Id="rId9" Type="http://schemas.openxmlformats.org/officeDocument/2006/relationships/hyperlink" Target="https://pro.arcgis.com/en/pro-app/latest/sdk/api-reference/#topic1.html"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hyperlink" Target="https://github.com/orgs/EsriDevEvents/repositories" TargetMode="Externa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hyperlink" Target="https://github.com/Esri/arcgis-pro-sdk/wiki/tech-sessions#2026-palm-springs" TargetMode="Externa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jpeg"/><Relationship Id="rId7" Type="http://schemas.openxmlformats.org/officeDocument/2006/relationships/image" Target="../media/image57.png"/><Relationship Id="rId2" Type="http://schemas.openxmlformats.org/officeDocument/2006/relationships/notesSlide" Target="../notesSlides/notesSlide50.xml"/><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55.svg"/><Relationship Id="rId4" Type="http://schemas.openxmlformats.org/officeDocument/2006/relationships/image" Target="../media/image54.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8" Type="http://schemas.openxmlformats.org/officeDocument/2006/relationships/hyperlink" Target="https://www.youtube.com/@EsriDevs" TargetMode="External"/><Relationship Id="rId13" Type="http://schemas.openxmlformats.org/officeDocument/2006/relationships/image" Target="../media/image60.png"/><Relationship Id="rId3" Type="http://schemas.openxmlformats.org/officeDocument/2006/relationships/image" Target="../media/image59.png"/><Relationship Id="rId7" Type="http://schemas.openxmlformats.org/officeDocument/2006/relationships/hyperlink" Target="https://twitter.com/esridevevents" TargetMode="External"/><Relationship Id="rId12" Type="http://schemas.openxmlformats.org/officeDocument/2006/relationships/hyperlink" Target="https://community.esri.com/t5/developers/ct-p/developers?rsource=https%3A%2F%2Flinks.esri.com%2FEsriDevCommunity" TargetMode="External"/><Relationship Id="rId17" Type="http://schemas.openxmlformats.org/officeDocument/2006/relationships/image" Target="../media/image64.png"/><Relationship Id="rId2" Type="http://schemas.openxmlformats.org/officeDocument/2006/relationships/notesSlide" Target="../notesSlides/notesSlide51.xml"/><Relationship Id="rId16" Type="http://schemas.openxmlformats.org/officeDocument/2006/relationships/image" Target="../media/image63.png"/><Relationship Id="rId1" Type="http://schemas.openxmlformats.org/officeDocument/2006/relationships/slideLayout" Target="../slideLayouts/slideLayout3.xml"/><Relationship Id="rId6" Type="http://schemas.openxmlformats.org/officeDocument/2006/relationships/hyperlink" Target="https://x.com/esridevevents" TargetMode="External"/><Relationship Id="rId11" Type="http://schemas.openxmlformats.org/officeDocument/2006/relationships/hyperlink" Target="https://github.com/EsriDevEvents" TargetMode="External"/><Relationship Id="rId5" Type="http://schemas.openxmlformats.org/officeDocument/2006/relationships/hyperlink" Target="https://twitter.com/EsriDevs" TargetMode="External"/><Relationship Id="rId15" Type="http://schemas.openxmlformats.org/officeDocument/2006/relationships/image" Target="../media/image62.emf"/><Relationship Id="rId10" Type="http://schemas.openxmlformats.org/officeDocument/2006/relationships/hyperlink" Target="https://github.com/Esri" TargetMode="External"/><Relationship Id="rId4" Type="http://schemas.openxmlformats.org/officeDocument/2006/relationships/hyperlink" Target="https://x.com/EsriDevs" TargetMode="External"/><Relationship Id="rId9" Type="http://schemas.openxmlformats.org/officeDocument/2006/relationships/hyperlink" Target="https://mediaspace.esri.com/category/ArcGIS+Developers/244548402?rsource=https%3A%2F%2Flinks.esri.com%2FDevVideos" TargetMode="External"/><Relationship Id="rId14" Type="http://schemas.openxmlformats.org/officeDocument/2006/relationships/image" Target="../media/image61.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608133-611C-4D91-6289-042BF31951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BBDCEF-349B-0BA8-FE72-C0B94BD86D43}"/>
              </a:ext>
            </a:extLst>
          </p:cNvPr>
          <p:cNvSpPr>
            <a:spLocks noGrp="1"/>
          </p:cNvSpPr>
          <p:nvPr>
            <p:ph type="ctrTitle"/>
          </p:nvPr>
        </p:nvSpPr>
        <p:spPr/>
        <p:txBody>
          <a:bodyPr/>
          <a:lstStyle/>
          <a:p>
            <a:r>
              <a:rPr lang="en-US"/>
              <a:t>ArcGIS Pro SDK for .NET What's New in the Geodatabase and Utility Network APIs</a:t>
            </a:r>
            <a:br>
              <a:rPr lang="en-US"/>
            </a:br>
            <a:endParaRPr lang="en-US" i="1">
              <a:solidFill>
                <a:schemeClr val="tx2"/>
              </a:solidFill>
            </a:endParaRPr>
          </a:p>
        </p:txBody>
      </p:sp>
      <p:sp>
        <p:nvSpPr>
          <p:cNvPr id="7" name="Subtitle 6">
            <a:extLst>
              <a:ext uri="{FF2B5EF4-FFF2-40B4-BE49-F238E27FC236}">
                <a16:creationId xmlns:a16="http://schemas.microsoft.com/office/drawing/2014/main" id="{7A5CB9D0-6293-E5F6-4CDF-00567D9366F5}"/>
              </a:ext>
            </a:extLst>
          </p:cNvPr>
          <p:cNvSpPr>
            <a:spLocks noGrp="1"/>
          </p:cNvSpPr>
          <p:nvPr>
            <p:ph type="subTitle" idx="1"/>
          </p:nvPr>
        </p:nvSpPr>
        <p:spPr>
          <a:xfrm>
            <a:off x="1011643" y="3465218"/>
            <a:ext cx="4900960" cy="415019"/>
          </a:xfrm>
        </p:spPr>
        <p:txBody>
          <a:bodyPr/>
          <a:lstStyle/>
          <a:p>
            <a:r>
              <a:rPr lang="en-US"/>
              <a:t>Aashis Lamsal, Rich Ruh, David Crawford</a:t>
            </a:r>
          </a:p>
        </p:txBody>
      </p:sp>
    </p:spTree>
    <p:extLst>
      <p:ext uri="{BB962C8B-B14F-4D97-AF65-F5344CB8AC3E}">
        <p14:creationId xmlns:p14="http://schemas.microsoft.com/office/powerpoint/2010/main" val="2749828995"/>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C773B4-F7C8-3B2B-94B5-BEDB1275D7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85E686-4A82-E504-AFED-E002A63A908D}"/>
              </a:ext>
            </a:extLst>
          </p:cNvPr>
          <p:cNvSpPr>
            <a:spLocks noGrp="1"/>
          </p:cNvSpPr>
          <p:nvPr>
            <p:ph type="title"/>
          </p:nvPr>
        </p:nvSpPr>
        <p:spPr>
          <a:xfrm>
            <a:off x="914400" y="883624"/>
            <a:ext cx="10369296" cy="492443"/>
          </a:xfrm>
        </p:spPr>
        <p:txBody>
          <a:bodyPr/>
          <a:lstStyle/>
          <a:p>
            <a:r>
              <a:rPr lang="en-US"/>
              <a:t>Post() method change – Branch versioning</a:t>
            </a:r>
          </a:p>
        </p:txBody>
      </p:sp>
      <p:sp>
        <p:nvSpPr>
          <p:cNvPr id="6" name="Content Placeholder 10">
            <a:extLst>
              <a:ext uri="{FF2B5EF4-FFF2-40B4-BE49-F238E27FC236}">
                <a16:creationId xmlns:a16="http://schemas.microsoft.com/office/drawing/2014/main" id="{3815DF50-FC2D-74F5-79F2-16E0103AE053}"/>
              </a:ext>
            </a:extLst>
          </p:cNvPr>
          <p:cNvSpPr>
            <a:spLocks noGrp="1"/>
          </p:cNvSpPr>
          <p:nvPr>
            <p:ph sz="quarter" idx="12"/>
          </p:nvPr>
        </p:nvSpPr>
        <p:spPr>
          <a:xfrm>
            <a:off x="914400" y="2057402"/>
            <a:ext cx="9904719" cy="705370"/>
          </a:xfrm>
        </p:spPr>
        <p:txBody>
          <a:bodyPr/>
          <a:lstStyle/>
          <a:p>
            <a:r>
              <a:rPr lang="en-US"/>
              <a:t>Standalone Post() method no longer works beginning v3.6/12.0</a:t>
            </a:r>
          </a:p>
          <a:p>
            <a:pPr lvl="1"/>
            <a:r>
              <a:rPr lang="en-US"/>
              <a:t>Cannot reconcile and post in separate edit sessions</a:t>
            </a:r>
          </a:p>
          <a:p>
            <a:pPr lvl="1"/>
            <a:endParaRPr lang="en-US"/>
          </a:p>
          <a:p>
            <a:pPr lvl="1"/>
            <a:endParaRPr lang="en-US"/>
          </a:p>
          <a:p>
            <a:endParaRPr lang="en-US"/>
          </a:p>
          <a:p>
            <a:endParaRPr lang="en-US"/>
          </a:p>
          <a:p>
            <a:endParaRPr lang="en-US"/>
          </a:p>
        </p:txBody>
      </p:sp>
      <p:sp>
        <p:nvSpPr>
          <p:cNvPr id="8" name="Text Placeholder 7">
            <a:extLst>
              <a:ext uri="{FF2B5EF4-FFF2-40B4-BE49-F238E27FC236}">
                <a16:creationId xmlns:a16="http://schemas.microsoft.com/office/drawing/2014/main" id="{C91C3092-D131-5771-78DF-28F653D9D49C}"/>
              </a:ext>
            </a:extLst>
          </p:cNvPr>
          <p:cNvSpPr>
            <a:spLocks noGrp="1"/>
          </p:cNvSpPr>
          <p:nvPr>
            <p:ph type="body" sz="quarter" idx="11"/>
          </p:nvPr>
        </p:nvSpPr>
        <p:spPr>
          <a:xfrm>
            <a:off x="914400" y="1399032"/>
            <a:ext cx="10369296" cy="276999"/>
          </a:xfrm>
        </p:spPr>
        <p:txBody>
          <a:bodyPr/>
          <a:lstStyle/>
          <a:p>
            <a:r>
              <a:rPr lang="en-US" err="1"/>
              <a:t>version.Post</a:t>
            </a:r>
            <a:r>
              <a:rPr lang="en-US"/>
              <a:t>() is obsolete in v3.6/12.0</a:t>
            </a:r>
          </a:p>
        </p:txBody>
      </p:sp>
    </p:spTree>
    <p:extLst>
      <p:ext uri="{BB962C8B-B14F-4D97-AF65-F5344CB8AC3E}">
        <p14:creationId xmlns:p14="http://schemas.microsoft.com/office/powerpoint/2010/main" val="791430952"/>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60E73E-4676-0673-358D-AF108B8D1E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7F31D0-4043-0AFC-7AE6-F424C857FB53}"/>
              </a:ext>
            </a:extLst>
          </p:cNvPr>
          <p:cNvSpPr>
            <a:spLocks noGrp="1"/>
          </p:cNvSpPr>
          <p:nvPr>
            <p:ph type="title"/>
          </p:nvPr>
        </p:nvSpPr>
        <p:spPr>
          <a:xfrm>
            <a:off x="914400" y="883624"/>
            <a:ext cx="10369296" cy="492443"/>
          </a:xfrm>
        </p:spPr>
        <p:txBody>
          <a:bodyPr/>
          <a:lstStyle/>
          <a:p>
            <a:r>
              <a:rPr lang="en-US"/>
              <a:t>Post() method change – Branch versioning</a:t>
            </a:r>
          </a:p>
        </p:txBody>
      </p:sp>
      <p:sp>
        <p:nvSpPr>
          <p:cNvPr id="6" name="Content Placeholder 10">
            <a:extLst>
              <a:ext uri="{FF2B5EF4-FFF2-40B4-BE49-F238E27FC236}">
                <a16:creationId xmlns:a16="http://schemas.microsoft.com/office/drawing/2014/main" id="{73EB4FCB-658B-AE21-6156-6116536E4122}"/>
              </a:ext>
            </a:extLst>
          </p:cNvPr>
          <p:cNvSpPr>
            <a:spLocks noGrp="1"/>
          </p:cNvSpPr>
          <p:nvPr>
            <p:ph sz="quarter" idx="12"/>
          </p:nvPr>
        </p:nvSpPr>
        <p:spPr>
          <a:xfrm>
            <a:off x="914401" y="2057401"/>
            <a:ext cx="4996624" cy="1717429"/>
          </a:xfrm>
        </p:spPr>
        <p:txBody>
          <a:bodyPr/>
          <a:lstStyle/>
          <a:p>
            <a:r>
              <a:rPr lang="en-US"/>
              <a:t>Standalone Post() method no longer works beginning v3.6/12.0</a:t>
            </a:r>
          </a:p>
          <a:p>
            <a:pPr lvl="1"/>
            <a:r>
              <a:rPr lang="en-US"/>
              <a:t>Cannot reconcile and post in separate edit sessions</a:t>
            </a:r>
          </a:p>
          <a:p>
            <a:pPr lvl="1"/>
            <a:endParaRPr lang="en-US"/>
          </a:p>
          <a:p>
            <a:pPr lvl="1"/>
            <a:endParaRPr lang="en-US"/>
          </a:p>
          <a:p>
            <a:endParaRPr lang="en-US"/>
          </a:p>
          <a:p>
            <a:endParaRPr lang="en-US"/>
          </a:p>
          <a:p>
            <a:endParaRPr lang="en-US"/>
          </a:p>
        </p:txBody>
      </p:sp>
      <p:sp>
        <p:nvSpPr>
          <p:cNvPr id="8" name="Text Placeholder 7">
            <a:extLst>
              <a:ext uri="{FF2B5EF4-FFF2-40B4-BE49-F238E27FC236}">
                <a16:creationId xmlns:a16="http://schemas.microsoft.com/office/drawing/2014/main" id="{86BFA489-FE24-94A5-2730-E0EBAC28FD0A}"/>
              </a:ext>
            </a:extLst>
          </p:cNvPr>
          <p:cNvSpPr>
            <a:spLocks noGrp="1"/>
          </p:cNvSpPr>
          <p:nvPr>
            <p:ph type="body" sz="quarter" idx="11"/>
          </p:nvPr>
        </p:nvSpPr>
        <p:spPr>
          <a:xfrm>
            <a:off x="914400" y="1399032"/>
            <a:ext cx="10369296" cy="276999"/>
          </a:xfrm>
        </p:spPr>
        <p:txBody>
          <a:bodyPr/>
          <a:lstStyle/>
          <a:p>
            <a:r>
              <a:rPr lang="en-US" err="1"/>
              <a:t>version.Post</a:t>
            </a:r>
            <a:r>
              <a:rPr lang="en-US"/>
              <a:t>() is obsolete in v3.6/12.0</a:t>
            </a:r>
          </a:p>
        </p:txBody>
      </p:sp>
      <p:sp>
        <p:nvSpPr>
          <p:cNvPr id="9" name="TextBox 8">
            <a:extLst>
              <a:ext uri="{FF2B5EF4-FFF2-40B4-BE49-F238E27FC236}">
                <a16:creationId xmlns:a16="http://schemas.microsoft.com/office/drawing/2014/main" id="{51EBBA92-3D81-2998-BEC4-E419569EE597}"/>
              </a:ext>
            </a:extLst>
          </p:cNvPr>
          <p:cNvSpPr txBox="1"/>
          <p:nvPr/>
        </p:nvSpPr>
        <p:spPr>
          <a:xfrm>
            <a:off x="5911025" y="1933855"/>
            <a:ext cx="6226267" cy="4095229"/>
          </a:xfrm>
          <a:prstGeom prst="rect">
            <a:avLst/>
          </a:prstGeom>
          <a:noFill/>
          <a:effectLst/>
        </p:spPr>
        <p:txBody>
          <a:bodyPr wrap="square" lIns="0" tIns="0" rIns="0" bIns="0" rtlCol="0">
            <a:noAutofit/>
          </a:bodyPr>
          <a:lstStyle/>
          <a:p>
            <a:pPr eaLnBrk="0" hangingPunct="0"/>
            <a:r>
              <a:rPr lang="en-US" sz="1400">
                <a:solidFill>
                  <a:srgbClr val="FFFF00"/>
                </a:solidFill>
              </a:rPr>
              <a:t>using (Version currentVersion = versionManager.GetCurrentVersion()) {</a:t>
            </a:r>
          </a:p>
          <a:p>
            <a:pPr eaLnBrk="0" hangingPunct="0"/>
            <a:endParaRPr lang="en-US" sz="1400">
              <a:solidFill>
                <a:srgbClr val="FFFF00"/>
              </a:solidFill>
            </a:endParaRPr>
          </a:p>
          <a:p>
            <a:pPr eaLnBrk="0" hangingPunct="0"/>
            <a:r>
              <a:rPr lang="en-US" sz="1400">
                <a:solidFill>
                  <a:srgbClr val="FFFF00"/>
                </a:solidFill>
              </a:rPr>
              <a:t>  // Create a ReconcileOptions object</a:t>
            </a:r>
          </a:p>
          <a:p>
            <a:pPr eaLnBrk="0" hangingPunct="0"/>
            <a:r>
              <a:rPr lang="en-US" sz="1400">
                <a:solidFill>
                  <a:srgbClr val="FFFF00"/>
                </a:solidFill>
              </a:rPr>
              <a:t>  var </a:t>
            </a:r>
            <a:r>
              <a:rPr lang="en-US" sz="1400" err="1">
                <a:solidFill>
                  <a:srgbClr val="FFFF00"/>
                </a:solidFill>
              </a:rPr>
              <a:t>reconcileOptions</a:t>
            </a:r>
            <a:r>
              <a:rPr lang="en-US" sz="1400">
                <a:solidFill>
                  <a:srgbClr val="FFFF00"/>
                </a:solidFill>
              </a:rPr>
              <a:t> = new ReconcileOptions()  {</a:t>
            </a:r>
          </a:p>
          <a:p>
            <a:pPr eaLnBrk="0" hangingPunct="0"/>
            <a:r>
              <a:rPr lang="en-US" sz="1400">
                <a:solidFill>
                  <a:srgbClr val="FFFF00"/>
                </a:solidFill>
              </a:rPr>
              <a:t>    </a:t>
            </a:r>
            <a:r>
              <a:rPr lang="en-US" sz="1400" err="1">
                <a:solidFill>
                  <a:srgbClr val="FFFF00"/>
                </a:solidFill>
              </a:rPr>
              <a:t>ConflictDetectionType</a:t>
            </a:r>
            <a:r>
              <a:rPr lang="en-US" sz="1400">
                <a:solidFill>
                  <a:srgbClr val="FFFF00"/>
                </a:solidFill>
              </a:rPr>
              <a:t> = </a:t>
            </a:r>
            <a:r>
              <a:rPr lang="en-US" sz="1400" err="1">
                <a:solidFill>
                  <a:srgbClr val="FFFF00"/>
                </a:solidFill>
              </a:rPr>
              <a:t>ConflictDetectionType.ByRow</a:t>
            </a:r>
            <a:r>
              <a:rPr lang="en-US" sz="1400">
                <a:solidFill>
                  <a:srgbClr val="FFFF00"/>
                </a:solidFill>
              </a:rPr>
              <a:t>,</a:t>
            </a:r>
          </a:p>
          <a:p>
            <a:pPr eaLnBrk="0" hangingPunct="0"/>
            <a:r>
              <a:rPr lang="en-US" sz="1400">
                <a:solidFill>
                  <a:srgbClr val="FFFF00"/>
                </a:solidFill>
              </a:rPr>
              <a:t>    </a:t>
            </a:r>
            <a:r>
              <a:rPr lang="en-US" sz="1400" err="1">
                <a:solidFill>
                  <a:srgbClr val="FFFF00"/>
                </a:solidFill>
              </a:rPr>
              <a:t>ConflictResolutionMethod</a:t>
            </a:r>
            <a:r>
              <a:rPr lang="en-US" sz="1400">
                <a:solidFill>
                  <a:srgbClr val="FFFF00"/>
                </a:solidFill>
              </a:rPr>
              <a:t> = </a:t>
            </a:r>
            <a:r>
              <a:rPr lang="en-US" sz="1400" err="1">
                <a:solidFill>
                  <a:srgbClr val="FFFF00"/>
                </a:solidFill>
              </a:rPr>
              <a:t>ConflictResolutionMethod.Continue</a:t>
            </a:r>
            <a:r>
              <a:rPr lang="en-US" sz="1400">
                <a:solidFill>
                  <a:srgbClr val="FFFF00"/>
                </a:solidFill>
              </a:rPr>
              <a:t>,</a:t>
            </a:r>
          </a:p>
          <a:p>
            <a:pPr eaLnBrk="0" hangingPunct="0"/>
            <a:r>
              <a:rPr lang="en-US" sz="1400">
                <a:solidFill>
                  <a:srgbClr val="FFFF00"/>
                </a:solidFill>
              </a:rPr>
              <a:t>    </a:t>
            </a:r>
            <a:r>
              <a:rPr lang="en-US" sz="1400" err="1">
                <a:solidFill>
                  <a:srgbClr val="FFFF00"/>
                </a:solidFill>
              </a:rPr>
              <a:t>ConflictResolutionType</a:t>
            </a:r>
            <a:r>
              <a:rPr lang="en-US" sz="1400">
                <a:solidFill>
                  <a:srgbClr val="FFFF00"/>
                </a:solidFill>
              </a:rPr>
              <a:t> = </a:t>
            </a:r>
            <a:r>
              <a:rPr lang="en-US" sz="1400" err="1">
                <a:solidFill>
                  <a:srgbClr val="FFFF00"/>
                </a:solidFill>
              </a:rPr>
              <a:t>ConflictResolutionType.FavorEditVersion</a:t>
            </a:r>
            <a:endParaRPr lang="en-US" sz="1400">
              <a:solidFill>
                <a:srgbClr val="FFFF00"/>
              </a:solidFill>
            </a:endParaRPr>
          </a:p>
          <a:p>
            <a:pPr eaLnBrk="0" hangingPunct="0"/>
            <a:r>
              <a:rPr lang="en-US" sz="1400">
                <a:solidFill>
                  <a:srgbClr val="FFFF00"/>
                </a:solidFill>
              </a:rPr>
              <a:t>  };</a:t>
            </a:r>
          </a:p>
          <a:p>
            <a:pPr eaLnBrk="0" hangingPunct="0"/>
            <a:endParaRPr lang="en-US" sz="1400">
              <a:solidFill>
                <a:srgbClr val="FFFF00"/>
              </a:solidFill>
            </a:endParaRPr>
          </a:p>
          <a:p>
            <a:pPr eaLnBrk="0" hangingPunct="0"/>
            <a:r>
              <a:rPr lang="en-US" sz="1400">
                <a:solidFill>
                  <a:srgbClr val="FFFF00"/>
                </a:solidFill>
              </a:rPr>
              <a:t>  // Reconcile</a:t>
            </a:r>
          </a:p>
          <a:p>
            <a:pPr eaLnBrk="0" hangingPunct="0"/>
            <a:r>
              <a:rPr lang="en-US" sz="1400">
                <a:solidFill>
                  <a:srgbClr val="FFFF00"/>
                </a:solidFill>
              </a:rPr>
              <a:t>  var </a:t>
            </a:r>
            <a:r>
              <a:rPr lang="en-US" sz="1400" err="1">
                <a:solidFill>
                  <a:srgbClr val="FFFF00"/>
                </a:solidFill>
              </a:rPr>
              <a:t>reconcileResult</a:t>
            </a:r>
            <a:r>
              <a:rPr lang="en-US" sz="1400">
                <a:solidFill>
                  <a:srgbClr val="FFFF00"/>
                </a:solidFill>
              </a:rPr>
              <a:t> = </a:t>
            </a:r>
            <a:r>
              <a:rPr lang="en-US" sz="1400" err="1">
                <a:solidFill>
                  <a:srgbClr val="FFFF00"/>
                </a:solidFill>
              </a:rPr>
              <a:t>currentVersion.Reconcile</a:t>
            </a:r>
            <a:r>
              <a:rPr lang="en-US" sz="1400">
                <a:solidFill>
                  <a:srgbClr val="FFFF00"/>
                </a:solidFill>
              </a:rPr>
              <a:t>(</a:t>
            </a:r>
            <a:r>
              <a:rPr lang="en-US" sz="1400" err="1">
                <a:solidFill>
                  <a:srgbClr val="FFFF00"/>
                </a:solidFill>
              </a:rPr>
              <a:t>reconcileOptions</a:t>
            </a:r>
            <a:r>
              <a:rPr lang="en-US" sz="1400">
                <a:solidFill>
                  <a:srgbClr val="FFFF00"/>
                </a:solidFill>
              </a:rPr>
              <a:t>);</a:t>
            </a:r>
          </a:p>
          <a:p>
            <a:pPr eaLnBrk="0" hangingPunct="0"/>
            <a:endParaRPr lang="en-US" sz="1400">
              <a:solidFill>
                <a:srgbClr val="FFFF00"/>
              </a:solidFill>
            </a:endParaRPr>
          </a:p>
          <a:p>
            <a:pPr eaLnBrk="0" hangingPunct="0"/>
            <a:r>
              <a:rPr lang="en-US" sz="1400">
                <a:solidFill>
                  <a:srgbClr val="FFFF00"/>
                </a:solidFill>
              </a:rPr>
              <a:t>  // Create a </a:t>
            </a:r>
            <a:r>
              <a:rPr lang="en-US" sz="1400" err="1">
                <a:solidFill>
                  <a:srgbClr val="FFFF00"/>
                </a:solidFill>
              </a:rPr>
              <a:t>PostOptions</a:t>
            </a:r>
            <a:r>
              <a:rPr lang="en-US" sz="1400">
                <a:solidFill>
                  <a:srgbClr val="FFFF00"/>
                </a:solidFill>
              </a:rPr>
              <a:t> object</a:t>
            </a:r>
          </a:p>
          <a:p>
            <a:pPr eaLnBrk="0" hangingPunct="0"/>
            <a:r>
              <a:rPr lang="en-US" sz="1400">
                <a:solidFill>
                  <a:srgbClr val="FFFF00"/>
                </a:solidFill>
              </a:rPr>
              <a:t>  var </a:t>
            </a:r>
            <a:r>
              <a:rPr lang="en-US" sz="1400" err="1">
                <a:solidFill>
                  <a:srgbClr val="FFFF00"/>
                </a:solidFill>
              </a:rPr>
              <a:t>postOptions</a:t>
            </a:r>
            <a:r>
              <a:rPr lang="en-US" sz="1400">
                <a:solidFill>
                  <a:srgbClr val="FFFF00"/>
                </a:solidFill>
              </a:rPr>
              <a:t> = new </a:t>
            </a:r>
            <a:r>
              <a:rPr lang="en-US" sz="1400" err="1">
                <a:solidFill>
                  <a:srgbClr val="FFFF00"/>
                </a:solidFill>
              </a:rPr>
              <a:t>PostOptions</a:t>
            </a:r>
            <a:r>
              <a:rPr lang="en-US" sz="1400">
                <a:solidFill>
                  <a:srgbClr val="FFFF00"/>
                </a:solidFill>
              </a:rPr>
              <a:t>()  {</a:t>
            </a:r>
          </a:p>
          <a:p>
            <a:pPr eaLnBrk="0" hangingPunct="0"/>
            <a:r>
              <a:rPr lang="en-US" sz="1400">
                <a:solidFill>
                  <a:srgbClr val="FFFF00"/>
                </a:solidFill>
              </a:rPr>
              <a:t>    </a:t>
            </a:r>
            <a:r>
              <a:rPr lang="en-US" sz="1400" err="1">
                <a:solidFill>
                  <a:srgbClr val="FFFF00"/>
                </a:solidFill>
              </a:rPr>
              <a:t>ServiceSynchronizationType</a:t>
            </a:r>
            <a:r>
              <a:rPr lang="en-US" sz="1400">
                <a:solidFill>
                  <a:srgbClr val="FFFF00"/>
                </a:solidFill>
              </a:rPr>
              <a:t> = </a:t>
            </a:r>
            <a:r>
              <a:rPr lang="en-US" sz="1400" err="1">
                <a:solidFill>
                  <a:srgbClr val="FFFF00"/>
                </a:solidFill>
              </a:rPr>
              <a:t>ServiceSynchronizationType.Asynchronous</a:t>
            </a:r>
            <a:r>
              <a:rPr lang="en-US" sz="1400">
                <a:solidFill>
                  <a:srgbClr val="FFFF00"/>
                </a:solidFill>
              </a:rPr>
              <a:t>;</a:t>
            </a:r>
          </a:p>
          <a:p>
            <a:pPr eaLnBrk="0" hangingPunct="0"/>
            <a:r>
              <a:rPr lang="en-US" sz="1400">
                <a:solidFill>
                  <a:srgbClr val="FFFF00"/>
                </a:solidFill>
              </a:rPr>
              <a:t>  };</a:t>
            </a:r>
          </a:p>
          <a:p>
            <a:pPr eaLnBrk="0" hangingPunct="0"/>
            <a:endParaRPr lang="en-US" sz="1400">
              <a:solidFill>
                <a:srgbClr val="FFFF00"/>
              </a:solidFill>
            </a:endParaRPr>
          </a:p>
          <a:p>
            <a:pPr eaLnBrk="0" hangingPunct="0"/>
            <a:r>
              <a:rPr lang="en-US" sz="1400">
                <a:solidFill>
                  <a:srgbClr val="FFFF00"/>
                </a:solidFill>
              </a:rPr>
              <a:t>  // Standalone Post</a:t>
            </a:r>
          </a:p>
          <a:p>
            <a:pPr eaLnBrk="0" hangingPunct="0"/>
            <a:r>
              <a:rPr lang="en-US" sz="1400">
                <a:solidFill>
                  <a:srgbClr val="FFFF00"/>
                </a:solidFill>
              </a:rPr>
              <a:t>  </a:t>
            </a:r>
            <a:r>
              <a:rPr lang="en-US" sz="1400" err="1">
                <a:solidFill>
                  <a:srgbClr val="FFFF00"/>
                </a:solidFill>
              </a:rPr>
              <a:t>currentVersion.Post</a:t>
            </a:r>
            <a:r>
              <a:rPr lang="en-US" sz="1400">
                <a:solidFill>
                  <a:srgbClr val="FFFF00"/>
                </a:solidFill>
              </a:rPr>
              <a:t>(</a:t>
            </a:r>
            <a:r>
              <a:rPr lang="en-US" sz="1400" err="1">
                <a:solidFill>
                  <a:srgbClr val="FFFF00"/>
                </a:solidFill>
              </a:rPr>
              <a:t>postOptions</a:t>
            </a:r>
            <a:r>
              <a:rPr lang="en-US" sz="1400">
                <a:solidFill>
                  <a:srgbClr val="FFFF00"/>
                </a:solidFill>
              </a:rPr>
              <a:t>);</a:t>
            </a:r>
          </a:p>
          <a:p>
            <a:pPr eaLnBrk="0" hangingPunct="0"/>
            <a:endParaRPr lang="en-US" sz="1600">
              <a:solidFill>
                <a:srgbClr val="FFFF00"/>
              </a:solidFill>
            </a:endParaRPr>
          </a:p>
          <a:p>
            <a:pPr eaLnBrk="0" hangingPunct="0"/>
            <a:endParaRPr lang="en-US" sz="1600">
              <a:solidFill>
                <a:srgbClr val="FFFF00"/>
              </a:solidFill>
            </a:endParaRPr>
          </a:p>
          <a:p>
            <a:pPr eaLnBrk="0" hangingPunct="0"/>
            <a:r>
              <a:rPr lang="en-US" sz="1600">
                <a:solidFill>
                  <a:srgbClr val="FFFF00"/>
                </a:solidFill>
              </a:rPr>
              <a:t>  </a:t>
            </a:r>
            <a:endParaRPr lang="en-US" sz="1100">
              <a:solidFill>
                <a:srgbClr val="FFFF00"/>
              </a:solidFill>
              <a:ea typeface="+mn-ea"/>
              <a:cs typeface="+mn-cs"/>
            </a:endParaRPr>
          </a:p>
        </p:txBody>
      </p:sp>
      <p:sp>
        <p:nvSpPr>
          <p:cNvPr id="3" name="Flowchart: Process 2">
            <a:extLst>
              <a:ext uri="{FF2B5EF4-FFF2-40B4-BE49-F238E27FC236}">
                <a16:creationId xmlns:a16="http://schemas.microsoft.com/office/drawing/2014/main" id="{3E1D64F1-4BD1-0911-02F8-A7CB940D96D6}"/>
              </a:ext>
            </a:extLst>
          </p:cNvPr>
          <p:cNvSpPr/>
          <p:nvPr/>
        </p:nvSpPr>
        <p:spPr bwMode="auto">
          <a:xfrm>
            <a:off x="5911025" y="5549580"/>
            <a:ext cx="3079261" cy="558800"/>
          </a:xfrm>
          <a:prstGeom prst="flowChartProcess">
            <a:avLst/>
          </a:prstGeom>
          <a:noFill/>
          <a:ln w="28575">
            <a:solidFill>
              <a:srgbClr val="FF0000">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Tree>
    <p:extLst>
      <p:ext uri="{BB962C8B-B14F-4D97-AF65-F5344CB8AC3E}">
        <p14:creationId xmlns:p14="http://schemas.microsoft.com/office/powerpoint/2010/main" val="629320234"/>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DBF27E-4040-C191-6767-7FE8F178EA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D25306-A878-2D56-1BB6-F108D5920D6B}"/>
              </a:ext>
            </a:extLst>
          </p:cNvPr>
          <p:cNvSpPr>
            <a:spLocks noGrp="1"/>
          </p:cNvSpPr>
          <p:nvPr>
            <p:ph type="title"/>
          </p:nvPr>
        </p:nvSpPr>
        <p:spPr>
          <a:xfrm>
            <a:off x="914400" y="883624"/>
            <a:ext cx="10369296" cy="492443"/>
          </a:xfrm>
        </p:spPr>
        <p:txBody>
          <a:bodyPr/>
          <a:lstStyle/>
          <a:p>
            <a:r>
              <a:rPr lang="en-US"/>
              <a:t>Post() method change – Branch versioning</a:t>
            </a:r>
          </a:p>
        </p:txBody>
      </p:sp>
      <p:sp>
        <p:nvSpPr>
          <p:cNvPr id="6" name="Content Placeholder 10">
            <a:extLst>
              <a:ext uri="{FF2B5EF4-FFF2-40B4-BE49-F238E27FC236}">
                <a16:creationId xmlns:a16="http://schemas.microsoft.com/office/drawing/2014/main" id="{639E241E-C503-0826-ACDC-E0BB79E866E8}"/>
              </a:ext>
            </a:extLst>
          </p:cNvPr>
          <p:cNvSpPr>
            <a:spLocks noGrp="1"/>
          </p:cNvSpPr>
          <p:nvPr>
            <p:ph sz="quarter" idx="12"/>
          </p:nvPr>
        </p:nvSpPr>
        <p:spPr>
          <a:xfrm>
            <a:off x="914401" y="2057401"/>
            <a:ext cx="4996624" cy="1717429"/>
          </a:xfrm>
        </p:spPr>
        <p:txBody>
          <a:bodyPr/>
          <a:lstStyle/>
          <a:p>
            <a:r>
              <a:rPr lang="en-US"/>
              <a:t>Standalone Post() method no longer works beginning v3.6/12.0</a:t>
            </a:r>
          </a:p>
          <a:p>
            <a:pPr lvl="1"/>
            <a:r>
              <a:rPr lang="en-US"/>
              <a:t>Cannot reconcile and post in separate edit sessions</a:t>
            </a:r>
          </a:p>
          <a:p>
            <a:pPr lvl="1"/>
            <a:endParaRPr lang="en-US"/>
          </a:p>
          <a:p>
            <a:pPr lvl="1"/>
            <a:endParaRPr lang="en-US"/>
          </a:p>
          <a:p>
            <a:endParaRPr lang="en-US"/>
          </a:p>
          <a:p>
            <a:endParaRPr lang="en-US"/>
          </a:p>
          <a:p>
            <a:endParaRPr lang="en-US"/>
          </a:p>
        </p:txBody>
      </p:sp>
      <p:sp>
        <p:nvSpPr>
          <p:cNvPr id="8" name="Text Placeholder 7">
            <a:extLst>
              <a:ext uri="{FF2B5EF4-FFF2-40B4-BE49-F238E27FC236}">
                <a16:creationId xmlns:a16="http://schemas.microsoft.com/office/drawing/2014/main" id="{0C1E7548-44FD-90DC-048C-3CD059DE42DA}"/>
              </a:ext>
            </a:extLst>
          </p:cNvPr>
          <p:cNvSpPr>
            <a:spLocks noGrp="1"/>
          </p:cNvSpPr>
          <p:nvPr>
            <p:ph type="body" sz="quarter" idx="11"/>
          </p:nvPr>
        </p:nvSpPr>
        <p:spPr>
          <a:xfrm>
            <a:off x="914400" y="1399032"/>
            <a:ext cx="10369296" cy="276999"/>
          </a:xfrm>
        </p:spPr>
        <p:txBody>
          <a:bodyPr/>
          <a:lstStyle/>
          <a:p>
            <a:r>
              <a:rPr lang="en-US" err="1"/>
              <a:t>version.Post</a:t>
            </a:r>
            <a:r>
              <a:rPr lang="en-US"/>
              <a:t>() is obsolete in v3.6/12.0</a:t>
            </a:r>
          </a:p>
        </p:txBody>
      </p:sp>
      <p:sp>
        <p:nvSpPr>
          <p:cNvPr id="9" name="TextBox 8">
            <a:extLst>
              <a:ext uri="{FF2B5EF4-FFF2-40B4-BE49-F238E27FC236}">
                <a16:creationId xmlns:a16="http://schemas.microsoft.com/office/drawing/2014/main" id="{E6A5BA50-2C5A-A61E-5CA0-2424063C5D33}"/>
              </a:ext>
            </a:extLst>
          </p:cNvPr>
          <p:cNvSpPr txBox="1"/>
          <p:nvPr/>
        </p:nvSpPr>
        <p:spPr>
          <a:xfrm>
            <a:off x="5911025" y="1933855"/>
            <a:ext cx="6226267" cy="4095229"/>
          </a:xfrm>
          <a:prstGeom prst="rect">
            <a:avLst/>
          </a:prstGeom>
          <a:noFill/>
          <a:effectLst/>
        </p:spPr>
        <p:txBody>
          <a:bodyPr wrap="square" lIns="0" tIns="0" rIns="0" bIns="0" rtlCol="0">
            <a:noAutofit/>
          </a:bodyPr>
          <a:lstStyle/>
          <a:p>
            <a:pPr eaLnBrk="0" hangingPunct="0"/>
            <a:r>
              <a:rPr lang="en-US" sz="1400">
                <a:solidFill>
                  <a:srgbClr val="FFFF00"/>
                </a:solidFill>
              </a:rPr>
              <a:t>using (Version currentVersion = </a:t>
            </a:r>
            <a:r>
              <a:rPr lang="en-US" sz="1400" err="1">
                <a:solidFill>
                  <a:srgbClr val="FFFF00"/>
                </a:solidFill>
              </a:rPr>
              <a:t>versionManager.GetCurrentVersion</a:t>
            </a:r>
            <a:r>
              <a:rPr lang="en-US" sz="1400">
                <a:solidFill>
                  <a:srgbClr val="FFFF00"/>
                </a:solidFill>
              </a:rPr>
              <a:t>()) {</a:t>
            </a:r>
          </a:p>
          <a:p>
            <a:pPr eaLnBrk="0" hangingPunct="0"/>
            <a:endParaRPr lang="en-US" sz="1400">
              <a:solidFill>
                <a:srgbClr val="FFFF00"/>
              </a:solidFill>
            </a:endParaRPr>
          </a:p>
          <a:p>
            <a:pPr eaLnBrk="0" hangingPunct="0"/>
            <a:r>
              <a:rPr lang="en-US" sz="1400">
                <a:solidFill>
                  <a:srgbClr val="FFFF00"/>
                </a:solidFill>
              </a:rPr>
              <a:t>  // Create a ReconcileOptions object</a:t>
            </a:r>
          </a:p>
          <a:p>
            <a:pPr eaLnBrk="0" hangingPunct="0"/>
            <a:r>
              <a:rPr lang="en-US" sz="1400">
                <a:solidFill>
                  <a:srgbClr val="FFFF00"/>
                </a:solidFill>
              </a:rPr>
              <a:t>  var </a:t>
            </a:r>
            <a:r>
              <a:rPr lang="en-US" sz="1400" err="1">
                <a:solidFill>
                  <a:srgbClr val="FFFF00"/>
                </a:solidFill>
              </a:rPr>
              <a:t>reconcileOptions</a:t>
            </a:r>
            <a:r>
              <a:rPr lang="en-US" sz="1400">
                <a:solidFill>
                  <a:srgbClr val="FFFF00"/>
                </a:solidFill>
              </a:rPr>
              <a:t> = new ReconcileOptions()  {</a:t>
            </a:r>
          </a:p>
          <a:p>
            <a:pPr eaLnBrk="0" hangingPunct="0"/>
            <a:r>
              <a:rPr lang="en-US" sz="1400">
                <a:solidFill>
                  <a:srgbClr val="FFFF00"/>
                </a:solidFill>
              </a:rPr>
              <a:t>    </a:t>
            </a:r>
            <a:r>
              <a:rPr lang="en-US" sz="1400" err="1">
                <a:solidFill>
                  <a:srgbClr val="FFFF00"/>
                </a:solidFill>
              </a:rPr>
              <a:t>ConflictDetectionType</a:t>
            </a:r>
            <a:r>
              <a:rPr lang="en-US" sz="1400">
                <a:solidFill>
                  <a:srgbClr val="FFFF00"/>
                </a:solidFill>
              </a:rPr>
              <a:t> = </a:t>
            </a:r>
            <a:r>
              <a:rPr lang="en-US" sz="1400" err="1">
                <a:solidFill>
                  <a:srgbClr val="FFFF00"/>
                </a:solidFill>
              </a:rPr>
              <a:t>ConflictDetectionType.ByRow</a:t>
            </a:r>
            <a:r>
              <a:rPr lang="en-US" sz="1400">
                <a:solidFill>
                  <a:srgbClr val="FFFF00"/>
                </a:solidFill>
              </a:rPr>
              <a:t>,</a:t>
            </a:r>
          </a:p>
          <a:p>
            <a:pPr eaLnBrk="0" hangingPunct="0"/>
            <a:r>
              <a:rPr lang="en-US" sz="1400">
                <a:solidFill>
                  <a:srgbClr val="FFFF00"/>
                </a:solidFill>
              </a:rPr>
              <a:t>    </a:t>
            </a:r>
            <a:r>
              <a:rPr lang="en-US" sz="1400" err="1">
                <a:solidFill>
                  <a:srgbClr val="FFFF00"/>
                </a:solidFill>
              </a:rPr>
              <a:t>ConflictResolutionMethod</a:t>
            </a:r>
            <a:r>
              <a:rPr lang="en-US" sz="1400">
                <a:solidFill>
                  <a:srgbClr val="FFFF00"/>
                </a:solidFill>
              </a:rPr>
              <a:t> = </a:t>
            </a:r>
            <a:r>
              <a:rPr lang="en-US" sz="1400" err="1">
                <a:solidFill>
                  <a:srgbClr val="FFFF00"/>
                </a:solidFill>
              </a:rPr>
              <a:t>ConflictResolutionMethod.Continue</a:t>
            </a:r>
            <a:r>
              <a:rPr lang="en-US" sz="1400">
                <a:solidFill>
                  <a:srgbClr val="FFFF00"/>
                </a:solidFill>
              </a:rPr>
              <a:t>,</a:t>
            </a:r>
          </a:p>
          <a:p>
            <a:pPr eaLnBrk="0" hangingPunct="0"/>
            <a:r>
              <a:rPr lang="en-US" sz="1400">
                <a:solidFill>
                  <a:srgbClr val="FFFF00"/>
                </a:solidFill>
              </a:rPr>
              <a:t>    </a:t>
            </a:r>
            <a:r>
              <a:rPr lang="en-US" sz="1400" err="1">
                <a:solidFill>
                  <a:srgbClr val="FFFF00"/>
                </a:solidFill>
              </a:rPr>
              <a:t>ConflictResolutionType</a:t>
            </a:r>
            <a:r>
              <a:rPr lang="en-US" sz="1400">
                <a:solidFill>
                  <a:srgbClr val="FFFF00"/>
                </a:solidFill>
              </a:rPr>
              <a:t> = </a:t>
            </a:r>
            <a:r>
              <a:rPr lang="en-US" sz="1400" err="1">
                <a:solidFill>
                  <a:srgbClr val="FFFF00"/>
                </a:solidFill>
              </a:rPr>
              <a:t>ConflictResolutionType.FavorEditVersion</a:t>
            </a:r>
            <a:endParaRPr lang="en-US" sz="1400">
              <a:solidFill>
                <a:srgbClr val="FFFF00"/>
              </a:solidFill>
            </a:endParaRPr>
          </a:p>
          <a:p>
            <a:pPr eaLnBrk="0" hangingPunct="0"/>
            <a:r>
              <a:rPr lang="en-US" sz="1400">
                <a:solidFill>
                  <a:srgbClr val="FFFF00"/>
                </a:solidFill>
              </a:rPr>
              <a:t>  };</a:t>
            </a:r>
          </a:p>
          <a:p>
            <a:pPr eaLnBrk="0" hangingPunct="0"/>
            <a:endParaRPr lang="en-US" sz="1400">
              <a:solidFill>
                <a:srgbClr val="FFFF00"/>
              </a:solidFill>
            </a:endParaRPr>
          </a:p>
          <a:p>
            <a:pPr eaLnBrk="0" hangingPunct="0"/>
            <a:r>
              <a:rPr lang="en-US" sz="1400">
                <a:solidFill>
                  <a:srgbClr val="FFFF00"/>
                </a:solidFill>
              </a:rPr>
              <a:t>  // Reconcile</a:t>
            </a:r>
          </a:p>
          <a:p>
            <a:pPr eaLnBrk="0" hangingPunct="0"/>
            <a:r>
              <a:rPr lang="en-US" sz="1400">
                <a:solidFill>
                  <a:srgbClr val="FFFF00"/>
                </a:solidFill>
              </a:rPr>
              <a:t>  var </a:t>
            </a:r>
            <a:r>
              <a:rPr lang="en-US" sz="1400" err="1">
                <a:solidFill>
                  <a:srgbClr val="FFFF00"/>
                </a:solidFill>
              </a:rPr>
              <a:t>reconcileResult</a:t>
            </a:r>
            <a:r>
              <a:rPr lang="en-US" sz="1400">
                <a:solidFill>
                  <a:srgbClr val="FFFF00"/>
                </a:solidFill>
              </a:rPr>
              <a:t> = </a:t>
            </a:r>
            <a:r>
              <a:rPr lang="en-US" sz="1400" err="1">
                <a:solidFill>
                  <a:srgbClr val="FFFF00"/>
                </a:solidFill>
              </a:rPr>
              <a:t>currentVersion.Reconcile</a:t>
            </a:r>
            <a:r>
              <a:rPr lang="en-US" sz="1400">
                <a:solidFill>
                  <a:srgbClr val="FFFF00"/>
                </a:solidFill>
              </a:rPr>
              <a:t>(</a:t>
            </a:r>
            <a:r>
              <a:rPr lang="en-US" sz="1400" err="1">
                <a:solidFill>
                  <a:srgbClr val="FFFF00"/>
                </a:solidFill>
              </a:rPr>
              <a:t>reconcileOptions</a:t>
            </a:r>
            <a:r>
              <a:rPr lang="en-US" sz="1400">
                <a:solidFill>
                  <a:srgbClr val="FFFF00"/>
                </a:solidFill>
              </a:rPr>
              <a:t>);</a:t>
            </a:r>
          </a:p>
          <a:p>
            <a:pPr eaLnBrk="0" hangingPunct="0"/>
            <a:endParaRPr lang="en-US" sz="1400">
              <a:solidFill>
                <a:srgbClr val="FFFF00"/>
              </a:solidFill>
            </a:endParaRPr>
          </a:p>
          <a:p>
            <a:pPr eaLnBrk="0" hangingPunct="0"/>
            <a:r>
              <a:rPr lang="en-US" sz="1400">
                <a:solidFill>
                  <a:srgbClr val="FFFF00"/>
                </a:solidFill>
              </a:rPr>
              <a:t>  // Create a </a:t>
            </a:r>
            <a:r>
              <a:rPr lang="en-US" sz="1400" err="1">
                <a:solidFill>
                  <a:srgbClr val="FFFF00"/>
                </a:solidFill>
              </a:rPr>
              <a:t>PostOptions</a:t>
            </a:r>
            <a:r>
              <a:rPr lang="en-US" sz="1400">
                <a:solidFill>
                  <a:srgbClr val="FFFF00"/>
                </a:solidFill>
              </a:rPr>
              <a:t> object</a:t>
            </a:r>
          </a:p>
          <a:p>
            <a:pPr eaLnBrk="0" hangingPunct="0"/>
            <a:r>
              <a:rPr lang="en-US" sz="1400">
                <a:solidFill>
                  <a:srgbClr val="FFFF00"/>
                </a:solidFill>
              </a:rPr>
              <a:t>  var </a:t>
            </a:r>
            <a:r>
              <a:rPr lang="en-US" sz="1400" err="1">
                <a:solidFill>
                  <a:srgbClr val="FFFF00"/>
                </a:solidFill>
              </a:rPr>
              <a:t>postOptions</a:t>
            </a:r>
            <a:r>
              <a:rPr lang="en-US" sz="1400">
                <a:solidFill>
                  <a:srgbClr val="FFFF00"/>
                </a:solidFill>
              </a:rPr>
              <a:t> = new </a:t>
            </a:r>
            <a:r>
              <a:rPr lang="en-US" sz="1400" err="1">
                <a:solidFill>
                  <a:srgbClr val="FFFF00"/>
                </a:solidFill>
              </a:rPr>
              <a:t>PostOptions</a:t>
            </a:r>
            <a:r>
              <a:rPr lang="en-US" sz="1400">
                <a:solidFill>
                  <a:srgbClr val="FFFF00"/>
                </a:solidFill>
              </a:rPr>
              <a:t>()  {</a:t>
            </a:r>
          </a:p>
          <a:p>
            <a:pPr eaLnBrk="0" hangingPunct="0"/>
            <a:r>
              <a:rPr lang="en-US" sz="1400">
                <a:solidFill>
                  <a:srgbClr val="FFFF00"/>
                </a:solidFill>
              </a:rPr>
              <a:t>    </a:t>
            </a:r>
            <a:r>
              <a:rPr lang="en-US" sz="1400" err="1">
                <a:solidFill>
                  <a:srgbClr val="FFFF00"/>
                </a:solidFill>
              </a:rPr>
              <a:t>ServiceSynchronizationType</a:t>
            </a:r>
            <a:r>
              <a:rPr lang="en-US" sz="1400">
                <a:solidFill>
                  <a:srgbClr val="FFFF00"/>
                </a:solidFill>
              </a:rPr>
              <a:t> = </a:t>
            </a:r>
            <a:r>
              <a:rPr lang="en-US" sz="1400" err="1">
                <a:solidFill>
                  <a:srgbClr val="FFFF00"/>
                </a:solidFill>
              </a:rPr>
              <a:t>ServiceSynchronizationType.Asynchronous</a:t>
            </a:r>
            <a:r>
              <a:rPr lang="en-US" sz="1400">
                <a:solidFill>
                  <a:srgbClr val="FFFF00"/>
                </a:solidFill>
              </a:rPr>
              <a:t>;</a:t>
            </a:r>
          </a:p>
          <a:p>
            <a:pPr eaLnBrk="0" hangingPunct="0"/>
            <a:r>
              <a:rPr lang="en-US" sz="1400">
                <a:solidFill>
                  <a:srgbClr val="FFFF00"/>
                </a:solidFill>
              </a:rPr>
              <a:t>  };</a:t>
            </a:r>
          </a:p>
          <a:p>
            <a:pPr eaLnBrk="0" hangingPunct="0"/>
            <a:endParaRPr lang="en-US" sz="1400">
              <a:solidFill>
                <a:srgbClr val="FFFF00"/>
              </a:solidFill>
            </a:endParaRPr>
          </a:p>
          <a:p>
            <a:pPr eaLnBrk="0" hangingPunct="0"/>
            <a:r>
              <a:rPr lang="en-US" sz="1400">
                <a:solidFill>
                  <a:srgbClr val="FFFF00"/>
                </a:solidFill>
              </a:rPr>
              <a:t>  // Standalone Post</a:t>
            </a:r>
          </a:p>
          <a:p>
            <a:pPr eaLnBrk="0" hangingPunct="0"/>
            <a:r>
              <a:rPr lang="en-US" sz="1400">
                <a:solidFill>
                  <a:srgbClr val="FFFF00"/>
                </a:solidFill>
              </a:rPr>
              <a:t>  </a:t>
            </a:r>
            <a:r>
              <a:rPr lang="en-US" sz="1400" err="1">
                <a:solidFill>
                  <a:srgbClr val="FFFF00"/>
                </a:solidFill>
              </a:rPr>
              <a:t>currentVersion.Post</a:t>
            </a:r>
            <a:r>
              <a:rPr lang="en-US" sz="1400">
                <a:solidFill>
                  <a:srgbClr val="FFFF00"/>
                </a:solidFill>
              </a:rPr>
              <a:t>(</a:t>
            </a:r>
            <a:r>
              <a:rPr lang="en-US" sz="1400" err="1">
                <a:solidFill>
                  <a:srgbClr val="FFFF00"/>
                </a:solidFill>
              </a:rPr>
              <a:t>postOptions</a:t>
            </a:r>
            <a:r>
              <a:rPr lang="en-US" sz="1400">
                <a:solidFill>
                  <a:srgbClr val="FFFF00"/>
                </a:solidFill>
              </a:rPr>
              <a:t>);</a:t>
            </a:r>
          </a:p>
          <a:p>
            <a:pPr eaLnBrk="0" hangingPunct="0"/>
            <a:endParaRPr lang="en-US" sz="1600">
              <a:solidFill>
                <a:srgbClr val="FFFF00"/>
              </a:solidFill>
            </a:endParaRPr>
          </a:p>
          <a:p>
            <a:pPr eaLnBrk="0" hangingPunct="0"/>
            <a:endParaRPr lang="en-US" sz="1600">
              <a:solidFill>
                <a:srgbClr val="FFFF00"/>
              </a:solidFill>
            </a:endParaRPr>
          </a:p>
          <a:p>
            <a:pPr eaLnBrk="0" hangingPunct="0"/>
            <a:r>
              <a:rPr lang="en-US" sz="1600">
                <a:solidFill>
                  <a:srgbClr val="FFFF00"/>
                </a:solidFill>
              </a:rPr>
              <a:t>  </a:t>
            </a:r>
            <a:endParaRPr lang="en-US" sz="1100">
              <a:solidFill>
                <a:srgbClr val="FFFF00"/>
              </a:solidFill>
              <a:ea typeface="+mn-ea"/>
              <a:cs typeface="+mn-cs"/>
            </a:endParaRPr>
          </a:p>
        </p:txBody>
      </p:sp>
      <p:grpSp>
        <p:nvGrpSpPr>
          <p:cNvPr id="5" name="Group 4">
            <a:extLst>
              <a:ext uri="{FF2B5EF4-FFF2-40B4-BE49-F238E27FC236}">
                <a16:creationId xmlns:a16="http://schemas.microsoft.com/office/drawing/2014/main" id="{B2ACF4C0-1096-C80E-8A4F-71E230D87630}"/>
              </a:ext>
            </a:extLst>
          </p:cNvPr>
          <p:cNvGrpSpPr/>
          <p:nvPr/>
        </p:nvGrpSpPr>
        <p:grpSpPr>
          <a:xfrm>
            <a:off x="5911025" y="5414522"/>
            <a:ext cx="4134338" cy="828916"/>
            <a:chOff x="5746902" y="6164142"/>
            <a:chExt cx="4134338" cy="828916"/>
          </a:xfrm>
        </p:grpSpPr>
        <p:sp>
          <p:nvSpPr>
            <p:cNvPr id="3" name="Flowchart: Process 2">
              <a:extLst>
                <a:ext uri="{FF2B5EF4-FFF2-40B4-BE49-F238E27FC236}">
                  <a16:creationId xmlns:a16="http://schemas.microsoft.com/office/drawing/2014/main" id="{DDA10E20-45BE-E571-86BE-0DCB85689EF6}"/>
                </a:ext>
              </a:extLst>
            </p:cNvPr>
            <p:cNvSpPr/>
            <p:nvPr/>
          </p:nvSpPr>
          <p:spPr bwMode="auto">
            <a:xfrm>
              <a:off x="5746902" y="6299200"/>
              <a:ext cx="3079261" cy="558800"/>
            </a:xfrm>
            <a:prstGeom prst="flowChartProcess">
              <a:avLst/>
            </a:prstGeom>
            <a:noFill/>
            <a:ln w="28575">
              <a:solidFill>
                <a:srgbClr val="FF0000">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4" name="Multiplication Sign 3">
              <a:extLst>
                <a:ext uri="{FF2B5EF4-FFF2-40B4-BE49-F238E27FC236}">
                  <a16:creationId xmlns:a16="http://schemas.microsoft.com/office/drawing/2014/main" id="{20F69756-9D47-A965-85B3-9DBB3C801BA0}"/>
                </a:ext>
              </a:extLst>
            </p:cNvPr>
            <p:cNvSpPr/>
            <p:nvPr/>
          </p:nvSpPr>
          <p:spPr bwMode="auto">
            <a:xfrm>
              <a:off x="8737600" y="6164142"/>
              <a:ext cx="1143640" cy="828916"/>
            </a:xfrm>
            <a:prstGeom prst="mathMultiply">
              <a:avLst/>
            </a:prstGeom>
            <a:solidFill>
              <a:srgbClr val="FF0000"/>
            </a:solidFill>
            <a:ln w="19050">
              <a:solidFill>
                <a:srgbClr val="FF0000">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grpSp>
    </p:spTree>
    <p:extLst>
      <p:ext uri="{BB962C8B-B14F-4D97-AF65-F5344CB8AC3E}">
        <p14:creationId xmlns:p14="http://schemas.microsoft.com/office/powerpoint/2010/main" val="914303935"/>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6335EA-2DE4-795A-A1AA-7D2A165A66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7B2C47-FEFD-5A98-ACAF-9DC00F888057}"/>
              </a:ext>
            </a:extLst>
          </p:cNvPr>
          <p:cNvSpPr>
            <a:spLocks noGrp="1"/>
          </p:cNvSpPr>
          <p:nvPr>
            <p:ph type="title"/>
          </p:nvPr>
        </p:nvSpPr>
        <p:spPr>
          <a:xfrm>
            <a:off x="914400" y="883624"/>
            <a:ext cx="10369296" cy="492443"/>
          </a:xfrm>
        </p:spPr>
        <p:txBody>
          <a:bodyPr/>
          <a:lstStyle/>
          <a:p>
            <a:r>
              <a:rPr lang="en-US"/>
              <a:t>Post() method change – Branch versioning</a:t>
            </a:r>
          </a:p>
        </p:txBody>
      </p:sp>
      <p:sp>
        <p:nvSpPr>
          <p:cNvPr id="6" name="Content Placeholder 10">
            <a:extLst>
              <a:ext uri="{FF2B5EF4-FFF2-40B4-BE49-F238E27FC236}">
                <a16:creationId xmlns:a16="http://schemas.microsoft.com/office/drawing/2014/main" id="{4694C403-B5E5-171B-918D-33D32ECC254E}"/>
              </a:ext>
            </a:extLst>
          </p:cNvPr>
          <p:cNvSpPr>
            <a:spLocks noGrp="1"/>
          </p:cNvSpPr>
          <p:nvPr>
            <p:ph sz="quarter" idx="12"/>
          </p:nvPr>
        </p:nvSpPr>
        <p:spPr>
          <a:xfrm>
            <a:off x="914400" y="2057401"/>
            <a:ext cx="9904719" cy="2570691"/>
          </a:xfrm>
        </p:spPr>
        <p:txBody>
          <a:bodyPr/>
          <a:lstStyle/>
          <a:p>
            <a:r>
              <a:rPr lang="en-US"/>
              <a:t>Post should be used in the same edit session as Reconcile</a:t>
            </a:r>
          </a:p>
          <a:p>
            <a:pPr lvl="1"/>
            <a:r>
              <a:rPr lang="en-US"/>
              <a:t>Intentional changes to enable support for multiple readers and short transaction editors by improving database lock management.</a:t>
            </a:r>
          </a:p>
          <a:p>
            <a:endParaRPr lang="en-US"/>
          </a:p>
          <a:p>
            <a:endParaRPr lang="en-US"/>
          </a:p>
          <a:p>
            <a:endParaRPr lang="en-US"/>
          </a:p>
        </p:txBody>
      </p:sp>
      <p:sp>
        <p:nvSpPr>
          <p:cNvPr id="8" name="Text Placeholder 7">
            <a:extLst>
              <a:ext uri="{FF2B5EF4-FFF2-40B4-BE49-F238E27FC236}">
                <a16:creationId xmlns:a16="http://schemas.microsoft.com/office/drawing/2014/main" id="{995762D3-3E51-F35E-DF0B-92B6D00C4409}"/>
              </a:ext>
            </a:extLst>
          </p:cNvPr>
          <p:cNvSpPr>
            <a:spLocks noGrp="1"/>
          </p:cNvSpPr>
          <p:nvPr>
            <p:ph type="body" sz="quarter" idx="11"/>
          </p:nvPr>
        </p:nvSpPr>
        <p:spPr>
          <a:xfrm>
            <a:off x="914400" y="1399032"/>
            <a:ext cx="10369296" cy="276999"/>
          </a:xfrm>
        </p:spPr>
        <p:txBody>
          <a:bodyPr/>
          <a:lstStyle/>
          <a:p>
            <a:r>
              <a:rPr lang="en-US" err="1"/>
              <a:t>version.Post</a:t>
            </a:r>
            <a:r>
              <a:rPr lang="en-US"/>
              <a:t>() is obsolete in v3.6/12.0</a:t>
            </a:r>
          </a:p>
        </p:txBody>
      </p:sp>
      <p:pic>
        <p:nvPicPr>
          <p:cNvPr id="7" name="Picture 6">
            <a:extLst>
              <a:ext uri="{FF2B5EF4-FFF2-40B4-BE49-F238E27FC236}">
                <a16:creationId xmlns:a16="http://schemas.microsoft.com/office/drawing/2014/main" id="{1A44D7F4-987C-7B5F-9F11-BBD400F9D513}"/>
              </a:ext>
            </a:extLst>
          </p:cNvPr>
          <p:cNvPicPr>
            <a:picLocks noChangeAspect="1"/>
          </p:cNvPicPr>
          <p:nvPr/>
        </p:nvPicPr>
        <p:blipFill>
          <a:blip r:embed="rId3"/>
          <a:stretch>
            <a:fillRect/>
          </a:stretch>
        </p:blipFill>
        <p:spPr>
          <a:xfrm>
            <a:off x="214172" y="4372926"/>
            <a:ext cx="11513561" cy="1101219"/>
          </a:xfrm>
          <a:prstGeom prst="rect">
            <a:avLst/>
          </a:prstGeom>
        </p:spPr>
      </p:pic>
      <p:sp>
        <p:nvSpPr>
          <p:cNvPr id="3" name="TextBox 2">
            <a:extLst>
              <a:ext uri="{FF2B5EF4-FFF2-40B4-BE49-F238E27FC236}">
                <a16:creationId xmlns:a16="http://schemas.microsoft.com/office/drawing/2014/main" id="{C8531AD6-9D57-9C5C-3149-9BCB2D134ABC}"/>
              </a:ext>
            </a:extLst>
          </p:cNvPr>
          <p:cNvSpPr txBox="1"/>
          <p:nvPr/>
        </p:nvSpPr>
        <p:spPr>
          <a:xfrm>
            <a:off x="914400" y="3340507"/>
            <a:ext cx="7868815" cy="611521"/>
          </a:xfrm>
          <a:prstGeom prst="rect">
            <a:avLst/>
          </a:prstGeom>
          <a:noFill/>
          <a:effectLst/>
        </p:spPr>
        <p:txBody>
          <a:bodyPr wrap="square" lIns="0" tIns="0" rIns="0" bIns="0" rtlCol="0">
            <a:noAutofit/>
          </a:bodyPr>
          <a:lstStyle/>
          <a:p>
            <a:pPr eaLnBrk="0" hangingPunct="0"/>
            <a:r>
              <a:rPr lang="en-US">
                <a:solidFill>
                  <a:srgbClr val="FFFF00"/>
                </a:solidFill>
              </a:rPr>
              <a:t> // Reconcile and Post in the same edit session</a:t>
            </a:r>
          </a:p>
          <a:p>
            <a:pPr eaLnBrk="0" hangingPunct="0"/>
            <a:r>
              <a:rPr lang="en-US">
                <a:solidFill>
                  <a:srgbClr val="FFFF00"/>
                </a:solidFill>
              </a:rPr>
              <a:t> </a:t>
            </a:r>
            <a:r>
              <a:rPr lang="en-US" err="1">
                <a:solidFill>
                  <a:srgbClr val="FFFF00"/>
                </a:solidFill>
              </a:rPr>
              <a:t>currentVersion.Reconcile</a:t>
            </a:r>
            <a:r>
              <a:rPr lang="en-US">
                <a:solidFill>
                  <a:srgbClr val="FFFF00"/>
                </a:solidFill>
              </a:rPr>
              <a:t>(</a:t>
            </a:r>
            <a:r>
              <a:rPr lang="en-US" err="1">
                <a:solidFill>
                  <a:srgbClr val="FFFF00"/>
                </a:solidFill>
              </a:rPr>
              <a:t>reconcileOptions</a:t>
            </a:r>
            <a:r>
              <a:rPr lang="en-US">
                <a:solidFill>
                  <a:srgbClr val="FFFF00"/>
                </a:solidFill>
              </a:rPr>
              <a:t>, </a:t>
            </a:r>
            <a:r>
              <a:rPr lang="en-US" err="1">
                <a:solidFill>
                  <a:srgbClr val="FFFF00"/>
                </a:solidFill>
              </a:rPr>
              <a:t>postOptions</a:t>
            </a:r>
            <a:r>
              <a:rPr lang="en-US">
                <a:solidFill>
                  <a:srgbClr val="FFFF00"/>
                </a:solidFill>
              </a:rPr>
              <a:t>);</a:t>
            </a:r>
            <a:endParaRPr lang="en-US" sz="1400">
              <a:solidFill>
                <a:srgbClr val="FFFF00"/>
              </a:solidFill>
              <a:ea typeface="+mn-ea"/>
              <a:cs typeface="+mn-cs"/>
            </a:endParaRPr>
          </a:p>
        </p:txBody>
      </p:sp>
    </p:spTree>
    <p:extLst>
      <p:ext uri="{BB962C8B-B14F-4D97-AF65-F5344CB8AC3E}">
        <p14:creationId xmlns:p14="http://schemas.microsoft.com/office/powerpoint/2010/main" val="151309135"/>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CC9707-C4B0-51D6-90D8-2457BA95E9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1CDAFA-CC09-20D7-A114-9458D2AF1A84}"/>
              </a:ext>
            </a:extLst>
          </p:cNvPr>
          <p:cNvSpPr>
            <a:spLocks noGrp="1"/>
          </p:cNvSpPr>
          <p:nvPr>
            <p:ph type="title"/>
          </p:nvPr>
        </p:nvSpPr>
        <p:spPr>
          <a:xfrm>
            <a:off x="912284" y="2533108"/>
            <a:ext cx="7315200" cy="553998"/>
          </a:xfrm>
        </p:spPr>
        <p:txBody>
          <a:bodyPr/>
          <a:lstStyle/>
          <a:p>
            <a:r>
              <a:rPr lang="en-US" sz="3600"/>
              <a:t>Full-text Search</a:t>
            </a:r>
          </a:p>
        </p:txBody>
      </p:sp>
      <p:sp>
        <p:nvSpPr>
          <p:cNvPr id="3" name="Text Placeholder 2">
            <a:extLst>
              <a:ext uri="{FF2B5EF4-FFF2-40B4-BE49-F238E27FC236}">
                <a16:creationId xmlns:a16="http://schemas.microsoft.com/office/drawing/2014/main" id="{5E8A2B42-C2CC-3CBF-E3FF-C7FE29D78A4E}"/>
              </a:ext>
            </a:extLst>
          </p:cNvPr>
          <p:cNvSpPr>
            <a:spLocks noGrp="1"/>
          </p:cNvSpPr>
          <p:nvPr>
            <p:ph type="body" sz="quarter" idx="10"/>
          </p:nvPr>
        </p:nvSpPr>
        <p:spPr>
          <a:xfrm>
            <a:off x="966528" y="3198167"/>
            <a:ext cx="2768563" cy="369332"/>
          </a:xfrm>
        </p:spPr>
        <p:txBody>
          <a:bodyPr/>
          <a:lstStyle/>
          <a:p>
            <a:pPr algn="l"/>
            <a:r>
              <a:rPr lang="en-US" sz="2400"/>
              <a:t>Geodatabase API</a:t>
            </a:r>
          </a:p>
        </p:txBody>
      </p:sp>
      <p:grpSp>
        <p:nvGrpSpPr>
          <p:cNvPr id="4" name="Group 3">
            <a:extLst>
              <a:ext uri="{FF2B5EF4-FFF2-40B4-BE49-F238E27FC236}">
                <a16:creationId xmlns:a16="http://schemas.microsoft.com/office/drawing/2014/main" id="{4EF00253-ED6A-0326-5013-D391A423B46D}"/>
              </a:ext>
            </a:extLst>
          </p:cNvPr>
          <p:cNvGrpSpPr/>
          <p:nvPr/>
        </p:nvGrpSpPr>
        <p:grpSpPr>
          <a:xfrm>
            <a:off x="11526755" y="102365"/>
            <a:ext cx="599402" cy="589773"/>
            <a:chOff x="1345402" y="1116"/>
            <a:chExt cx="599402" cy="599402"/>
          </a:xfrm>
        </p:grpSpPr>
        <p:sp>
          <p:nvSpPr>
            <p:cNvPr id="5" name="Oval 4">
              <a:extLst>
                <a:ext uri="{FF2B5EF4-FFF2-40B4-BE49-F238E27FC236}">
                  <a16:creationId xmlns:a16="http://schemas.microsoft.com/office/drawing/2014/main" id="{91B7353D-16E3-831A-DDA5-390F629A08B0}"/>
                </a:ext>
              </a:extLst>
            </p:cNvPr>
            <p:cNvSpPr/>
            <p:nvPr/>
          </p:nvSpPr>
          <p:spPr>
            <a:xfrm>
              <a:off x="1345402" y="1116"/>
              <a:ext cx="599402" cy="599402"/>
            </a:xfrm>
            <a:prstGeom prst="ellipse">
              <a:avLst/>
            </a:prstGeom>
            <a:ln w="9525">
              <a:solidFill>
                <a:schemeClr val="lt1">
                  <a:hueOff val="0"/>
                  <a:satOff val="0"/>
                  <a:lumOff val="0"/>
                  <a:alpha val="40000"/>
                </a:schemeClr>
              </a:solid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6" name="Oval 4">
              <a:extLst>
                <a:ext uri="{FF2B5EF4-FFF2-40B4-BE49-F238E27FC236}">
                  <a16:creationId xmlns:a16="http://schemas.microsoft.com/office/drawing/2014/main" id="{66483C9E-A8BC-447C-2A3E-D9E8AA46617D}"/>
                </a:ext>
              </a:extLst>
            </p:cNvPr>
            <p:cNvSpPr txBox="1"/>
            <p:nvPr/>
          </p:nvSpPr>
          <p:spPr>
            <a:xfrm>
              <a:off x="1433182" y="88896"/>
              <a:ext cx="423842" cy="4238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a:t>v3.6</a:t>
              </a:r>
            </a:p>
          </p:txBody>
        </p:sp>
      </p:grpSp>
    </p:spTree>
    <p:extLst>
      <p:ext uri="{BB962C8B-B14F-4D97-AF65-F5344CB8AC3E}">
        <p14:creationId xmlns:p14="http://schemas.microsoft.com/office/powerpoint/2010/main" val="4035020244"/>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435B81-F58A-971E-9355-8905F8825F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5ABC45-BC55-C7D3-730E-AE8429329359}"/>
              </a:ext>
            </a:extLst>
          </p:cNvPr>
          <p:cNvSpPr>
            <a:spLocks noGrp="1"/>
          </p:cNvSpPr>
          <p:nvPr>
            <p:ph type="title"/>
          </p:nvPr>
        </p:nvSpPr>
        <p:spPr>
          <a:xfrm>
            <a:off x="914400" y="883623"/>
            <a:ext cx="10369296" cy="492443"/>
          </a:xfrm>
        </p:spPr>
        <p:txBody>
          <a:bodyPr/>
          <a:lstStyle/>
          <a:p>
            <a:r>
              <a:rPr lang="en-US"/>
              <a:t>Support Full-text Search</a:t>
            </a:r>
          </a:p>
        </p:txBody>
      </p:sp>
      <p:sp>
        <p:nvSpPr>
          <p:cNvPr id="4" name="Text Placeholder 3">
            <a:extLst>
              <a:ext uri="{FF2B5EF4-FFF2-40B4-BE49-F238E27FC236}">
                <a16:creationId xmlns:a16="http://schemas.microsoft.com/office/drawing/2014/main" id="{3D108BAC-7049-C5F2-1B1D-13DF404A7A23}"/>
              </a:ext>
            </a:extLst>
          </p:cNvPr>
          <p:cNvSpPr>
            <a:spLocks noGrp="1"/>
          </p:cNvSpPr>
          <p:nvPr>
            <p:ph type="body" sz="quarter" idx="11"/>
          </p:nvPr>
        </p:nvSpPr>
        <p:spPr/>
        <p:txBody>
          <a:bodyPr/>
          <a:lstStyle/>
          <a:p>
            <a:r>
              <a:rPr lang="en-US" err="1"/>
              <a:t>QueryFilter.FullTextExpression</a:t>
            </a:r>
            <a:endParaRPr lang="en-US"/>
          </a:p>
        </p:txBody>
      </p:sp>
      <p:sp>
        <p:nvSpPr>
          <p:cNvPr id="6" name="Content Placeholder 10">
            <a:extLst>
              <a:ext uri="{FF2B5EF4-FFF2-40B4-BE49-F238E27FC236}">
                <a16:creationId xmlns:a16="http://schemas.microsoft.com/office/drawing/2014/main" id="{07DED91A-B543-0C4A-4E26-2B6BF593C319}"/>
              </a:ext>
            </a:extLst>
          </p:cNvPr>
          <p:cNvSpPr>
            <a:spLocks noGrp="1"/>
          </p:cNvSpPr>
          <p:nvPr>
            <p:ph sz="quarter" idx="12"/>
          </p:nvPr>
        </p:nvSpPr>
        <p:spPr>
          <a:xfrm>
            <a:off x="914400" y="2057400"/>
            <a:ext cx="10369296" cy="3832654"/>
          </a:xfrm>
        </p:spPr>
        <p:txBody>
          <a:bodyPr/>
          <a:lstStyle/>
          <a:p>
            <a:r>
              <a:rPr lang="en-US" err="1">
                <a:latin typeface="Consolas" panose="020B0609020204030204" pitchFamily="49" charset="0"/>
              </a:rPr>
              <a:t>QueryFilter</a:t>
            </a:r>
            <a:r>
              <a:rPr lang="en-US"/>
              <a:t> provides full-text search capabilities through the </a:t>
            </a:r>
            <a:r>
              <a:rPr lang="en-US" err="1">
                <a:latin typeface="Consolas" panose="020B0609020204030204" pitchFamily="49" charset="0"/>
              </a:rPr>
              <a:t>FullTextExpression</a:t>
            </a:r>
            <a:endParaRPr lang="en-US">
              <a:latin typeface="Consolas" panose="020B0609020204030204" pitchFamily="49" charset="0"/>
            </a:endParaRPr>
          </a:p>
          <a:p>
            <a:r>
              <a:rPr lang="en-US" err="1">
                <a:latin typeface="Consolas" panose="020B0609020204030204" pitchFamily="49" charset="0"/>
              </a:rPr>
              <a:t>FullTextExpression</a:t>
            </a:r>
            <a:r>
              <a:rPr lang="en-US">
                <a:latin typeface="Consolas" panose="020B0609020204030204" pitchFamily="49" charset="0"/>
              </a:rPr>
              <a:t> </a:t>
            </a:r>
            <a:r>
              <a:rPr lang="en-US">
                <a:latin typeface="+mj-lt"/>
              </a:rPr>
              <a:t>supports search based on </a:t>
            </a:r>
          </a:p>
          <a:p>
            <a:pPr lvl="1"/>
            <a:r>
              <a:rPr lang="en-US"/>
              <a:t>Words, phrases, and/or their combinations</a:t>
            </a:r>
            <a:endParaRPr lang="en-US">
              <a:latin typeface="Consolas" panose="020B0609020204030204" pitchFamily="49" charset="0"/>
            </a:endParaRPr>
          </a:p>
          <a:p>
            <a:pPr lvl="1"/>
            <a:r>
              <a:rPr lang="en-US"/>
              <a:t>SQL statement</a:t>
            </a:r>
          </a:p>
          <a:p>
            <a:pPr lvl="1"/>
            <a:endParaRPr lang="en-US"/>
          </a:p>
          <a:p>
            <a:endParaRPr lang="en-US">
              <a:latin typeface="Consolas" panose="020B0609020204030204" pitchFamily="49" charset="0"/>
            </a:endParaRPr>
          </a:p>
          <a:p>
            <a:pPr marL="0" indent="0">
              <a:buNone/>
            </a:pPr>
            <a:endParaRPr lang="en-US"/>
          </a:p>
          <a:p>
            <a:endParaRPr lang="en-US"/>
          </a:p>
        </p:txBody>
      </p:sp>
      <p:pic>
        <p:nvPicPr>
          <p:cNvPr id="5" name="Picture 4">
            <a:extLst>
              <a:ext uri="{FF2B5EF4-FFF2-40B4-BE49-F238E27FC236}">
                <a16:creationId xmlns:a16="http://schemas.microsoft.com/office/drawing/2014/main" id="{0337ADA2-2B16-6446-5F70-514690A13DC2}"/>
              </a:ext>
            </a:extLst>
          </p:cNvPr>
          <p:cNvPicPr>
            <a:picLocks noChangeAspect="1"/>
          </p:cNvPicPr>
          <p:nvPr/>
        </p:nvPicPr>
        <p:blipFill>
          <a:blip r:embed="rId3"/>
          <a:stretch>
            <a:fillRect/>
          </a:stretch>
        </p:blipFill>
        <p:spPr>
          <a:xfrm>
            <a:off x="8234460" y="3330265"/>
            <a:ext cx="3385725" cy="2312653"/>
          </a:xfrm>
          <a:prstGeom prst="rect">
            <a:avLst/>
          </a:prstGeom>
        </p:spPr>
      </p:pic>
      <p:sp>
        <p:nvSpPr>
          <p:cNvPr id="9" name="TextBox 8">
            <a:extLst>
              <a:ext uri="{FF2B5EF4-FFF2-40B4-BE49-F238E27FC236}">
                <a16:creationId xmlns:a16="http://schemas.microsoft.com/office/drawing/2014/main" id="{F11D7C92-B7D2-1353-2A8F-5C761EED37D5}"/>
              </a:ext>
            </a:extLst>
          </p:cNvPr>
          <p:cNvSpPr txBox="1"/>
          <p:nvPr/>
        </p:nvSpPr>
        <p:spPr>
          <a:xfrm>
            <a:off x="908304" y="3720472"/>
            <a:ext cx="7222442" cy="1738496"/>
          </a:xfrm>
          <a:prstGeom prst="rect">
            <a:avLst/>
          </a:prstGeom>
          <a:noFill/>
          <a:effectLst/>
        </p:spPr>
        <p:txBody>
          <a:bodyPr wrap="square" lIns="0" tIns="0" rIns="0" bIns="0" rtlCol="0">
            <a:noAutofit/>
          </a:bodyPr>
          <a:lstStyle/>
          <a:p>
            <a:pPr marL="284163" lvl="1" indent="0">
              <a:buNone/>
            </a:pPr>
            <a:endParaRPr lang="en-US">
              <a:solidFill>
                <a:srgbClr val="FFFF00"/>
              </a:solidFill>
              <a:latin typeface="Consolas" panose="020B0609020204030204" pitchFamily="49" charset="0"/>
            </a:endParaRPr>
          </a:p>
          <a:p>
            <a:pPr marL="284163" lvl="1" indent="0">
              <a:buNone/>
            </a:pPr>
            <a:r>
              <a:rPr lang="en-US">
                <a:solidFill>
                  <a:srgbClr val="FFFF00"/>
                </a:solidFill>
                <a:latin typeface="Consolas" panose="020B0609020204030204" pitchFamily="49" charset="0"/>
              </a:rPr>
              <a:t>// Set full text search expression for water pipes</a:t>
            </a:r>
          </a:p>
          <a:p>
            <a:pPr marL="284163" lvl="1" indent="0">
              <a:buNone/>
            </a:pPr>
            <a:r>
              <a:rPr lang="en-US">
                <a:solidFill>
                  <a:srgbClr val="FFFF00"/>
                </a:solidFill>
                <a:latin typeface="Consolas" panose="020B0609020204030204" pitchFamily="49" charset="0"/>
              </a:rPr>
              <a:t>var </a:t>
            </a:r>
            <a:r>
              <a:rPr lang="en-US" err="1">
                <a:solidFill>
                  <a:srgbClr val="FFFF00"/>
                </a:solidFill>
                <a:latin typeface="Consolas" panose="020B0609020204030204" pitchFamily="49" charset="0"/>
              </a:rPr>
              <a:t>queryFilter</a:t>
            </a:r>
            <a:r>
              <a:rPr lang="en-US">
                <a:solidFill>
                  <a:srgbClr val="FFFF00"/>
                </a:solidFill>
                <a:latin typeface="Consolas" panose="020B0609020204030204" pitchFamily="49" charset="0"/>
              </a:rPr>
              <a:t> = new </a:t>
            </a:r>
            <a:r>
              <a:rPr lang="en-US" err="1">
                <a:solidFill>
                  <a:srgbClr val="FFFF00"/>
                </a:solidFill>
                <a:latin typeface="Consolas" panose="020B0609020204030204" pitchFamily="49" charset="0"/>
              </a:rPr>
              <a:t>QueryFilter</a:t>
            </a:r>
            <a:r>
              <a:rPr lang="en-US">
                <a:solidFill>
                  <a:srgbClr val="FFFF00"/>
                </a:solidFill>
                <a:latin typeface="Consolas" panose="020B0609020204030204" pitchFamily="49" charset="0"/>
              </a:rPr>
              <a:t>()</a:t>
            </a:r>
          </a:p>
          <a:p>
            <a:pPr marL="284163" lvl="1" indent="0">
              <a:buNone/>
            </a:pPr>
            <a:r>
              <a:rPr lang="en-US">
                <a:solidFill>
                  <a:srgbClr val="FFFF00"/>
                </a:solidFill>
                <a:latin typeface="Consolas" panose="020B0609020204030204" pitchFamily="49" charset="0"/>
              </a:rPr>
              <a:t>{</a:t>
            </a:r>
          </a:p>
          <a:p>
            <a:pPr marL="284163" lvl="1" indent="0">
              <a:buNone/>
            </a:pPr>
            <a:r>
              <a:rPr lang="en-US">
                <a:solidFill>
                  <a:srgbClr val="FFFF00"/>
                </a:solidFill>
                <a:latin typeface="Consolas" panose="020B0609020204030204" pitchFamily="49" charset="0"/>
              </a:rPr>
              <a:t> </a:t>
            </a:r>
            <a:r>
              <a:rPr lang="en-US" err="1">
                <a:solidFill>
                  <a:srgbClr val="FFFF00"/>
                </a:solidFill>
                <a:latin typeface="Consolas" panose="020B0609020204030204" pitchFamily="49" charset="0"/>
              </a:rPr>
              <a:t>FullTextExpression</a:t>
            </a:r>
            <a:r>
              <a:rPr lang="en-US">
                <a:solidFill>
                  <a:srgbClr val="FFFF00"/>
                </a:solidFill>
                <a:latin typeface="Consolas" panose="020B0609020204030204" pitchFamily="49" charset="0"/>
              </a:rPr>
              <a:t> = </a:t>
            </a:r>
            <a:r>
              <a:rPr lang="en-US" err="1">
                <a:solidFill>
                  <a:srgbClr val="FFFF00"/>
                </a:solidFill>
                <a:latin typeface="Consolas" panose="020B0609020204030204" pitchFamily="49" charset="0"/>
              </a:rPr>
              <a:t>searchWaterPipeEx</a:t>
            </a:r>
            <a:endParaRPr lang="en-US">
              <a:solidFill>
                <a:srgbClr val="FFFF00"/>
              </a:solidFill>
              <a:latin typeface="Consolas" panose="020B0609020204030204" pitchFamily="49" charset="0"/>
            </a:endParaRPr>
          </a:p>
          <a:p>
            <a:pPr marL="284163" lvl="1" indent="0">
              <a:buNone/>
            </a:pPr>
            <a:r>
              <a:rPr lang="en-US">
                <a:solidFill>
                  <a:srgbClr val="FFFF00"/>
                </a:solidFill>
                <a:latin typeface="Consolas" panose="020B0609020204030204" pitchFamily="49" charset="0"/>
              </a:rPr>
              <a:t>}</a:t>
            </a:r>
          </a:p>
        </p:txBody>
      </p:sp>
    </p:spTree>
    <p:extLst>
      <p:ext uri="{BB962C8B-B14F-4D97-AF65-F5344CB8AC3E}">
        <p14:creationId xmlns:p14="http://schemas.microsoft.com/office/powerpoint/2010/main" val="3733342184"/>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2BF733-0D99-3041-A8F4-A38F91B26A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EF2E37-5797-6C30-0A8F-07068C7B038A}"/>
              </a:ext>
            </a:extLst>
          </p:cNvPr>
          <p:cNvSpPr>
            <a:spLocks noGrp="1"/>
          </p:cNvSpPr>
          <p:nvPr>
            <p:ph type="title"/>
          </p:nvPr>
        </p:nvSpPr>
        <p:spPr>
          <a:xfrm>
            <a:off x="914400" y="883623"/>
            <a:ext cx="10369296" cy="492443"/>
          </a:xfrm>
        </p:spPr>
        <p:txBody>
          <a:bodyPr/>
          <a:lstStyle/>
          <a:p>
            <a:r>
              <a:rPr lang="en-US"/>
              <a:t>Support Full-text Search</a:t>
            </a:r>
          </a:p>
        </p:txBody>
      </p:sp>
      <p:sp>
        <p:nvSpPr>
          <p:cNvPr id="4" name="Text Placeholder 3">
            <a:extLst>
              <a:ext uri="{FF2B5EF4-FFF2-40B4-BE49-F238E27FC236}">
                <a16:creationId xmlns:a16="http://schemas.microsoft.com/office/drawing/2014/main" id="{78107893-74B2-90D9-B70E-4BEC5757FE17}"/>
              </a:ext>
            </a:extLst>
          </p:cNvPr>
          <p:cNvSpPr>
            <a:spLocks noGrp="1"/>
          </p:cNvSpPr>
          <p:nvPr>
            <p:ph type="body" sz="quarter" idx="11"/>
          </p:nvPr>
        </p:nvSpPr>
        <p:spPr>
          <a:xfrm>
            <a:off x="914400" y="1399032"/>
            <a:ext cx="10369296" cy="276999"/>
          </a:xfrm>
        </p:spPr>
        <p:txBody>
          <a:bodyPr/>
          <a:lstStyle/>
          <a:p>
            <a:r>
              <a:rPr lang="en-US" err="1"/>
              <a:t>FullTextSearchTermExpression</a:t>
            </a:r>
            <a:endParaRPr lang="en-US"/>
          </a:p>
        </p:txBody>
      </p:sp>
      <p:sp>
        <p:nvSpPr>
          <p:cNvPr id="6" name="Content Placeholder 10">
            <a:extLst>
              <a:ext uri="{FF2B5EF4-FFF2-40B4-BE49-F238E27FC236}">
                <a16:creationId xmlns:a16="http://schemas.microsoft.com/office/drawing/2014/main" id="{72B695ED-8864-9A8E-E99A-918C4712CD12}"/>
              </a:ext>
            </a:extLst>
          </p:cNvPr>
          <p:cNvSpPr>
            <a:spLocks noGrp="1"/>
          </p:cNvSpPr>
          <p:nvPr>
            <p:ph sz="quarter" idx="12"/>
          </p:nvPr>
        </p:nvSpPr>
        <p:spPr>
          <a:xfrm>
            <a:off x="914400" y="2057400"/>
            <a:ext cx="10369296" cy="4705865"/>
          </a:xfrm>
        </p:spPr>
        <p:txBody>
          <a:bodyPr/>
          <a:lstStyle/>
          <a:p>
            <a:r>
              <a:rPr lang="en-US" err="1"/>
              <a:t>FullTextSearchTermExpression</a:t>
            </a:r>
            <a:r>
              <a:rPr lang="en-US"/>
              <a:t> lets you search for words, phrases, and word variations in fields included in full-text indexes. </a:t>
            </a:r>
          </a:p>
          <a:p>
            <a:pPr lvl="1"/>
            <a:r>
              <a:rPr lang="en-US" err="1"/>
              <a:t>SearchFields</a:t>
            </a:r>
            <a:r>
              <a:rPr lang="en-US"/>
              <a:t> property to specify fields and the </a:t>
            </a:r>
            <a:r>
              <a:rPr lang="en-US" err="1"/>
              <a:t>SearchTerm</a:t>
            </a:r>
            <a:r>
              <a:rPr lang="en-US"/>
              <a:t> property to set search terms.</a:t>
            </a:r>
          </a:p>
          <a:p>
            <a:pPr lvl="1"/>
            <a:r>
              <a:rPr lang="en-US" err="1"/>
              <a:t>SearchType</a:t>
            </a:r>
            <a:r>
              <a:rPr lang="en-US"/>
              <a:t> – Simple, Prefix</a:t>
            </a:r>
          </a:p>
          <a:p>
            <a:pPr lvl="1"/>
            <a:endParaRPr lang="en-US"/>
          </a:p>
          <a:p>
            <a:endParaRPr lang="en-US"/>
          </a:p>
          <a:p>
            <a:endParaRPr lang="en-US"/>
          </a:p>
        </p:txBody>
      </p:sp>
      <p:pic>
        <p:nvPicPr>
          <p:cNvPr id="8" name="Picture 7">
            <a:extLst>
              <a:ext uri="{FF2B5EF4-FFF2-40B4-BE49-F238E27FC236}">
                <a16:creationId xmlns:a16="http://schemas.microsoft.com/office/drawing/2014/main" id="{309AFB42-43BE-881F-D990-EF58200E1A0C}"/>
              </a:ext>
            </a:extLst>
          </p:cNvPr>
          <p:cNvPicPr>
            <a:picLocks noChangeAspect="1"/>
          </p:cNvPicPr>
          <p:nvPr/>
        </p:nvPicPr>
        <p:blipFill>
          <a:blip r:embed="rId3"/>
          <a:stretch>
            <a:fillRect/>
          </a:stretch>
        </p:blipFill>
        <p:spPr>
          <a:xfrm>
            <a:off x="6763266" y="3962402"/>
            <a:ext cx="5283274" cy="2697578"/>
          </a:xfrm>
          <a:prstGeom prst="rect">
            <a:avLst/>
          </a:prstGeom>
        </p:spPr>
      </p:pic>
      <p:sp>
        <p:nvSpPr>
          <p:cNvPr id="3" name="TextBox 2">
            <a:extLst>
              <a:ext uri="{FF2B5EF4-FFF2-40B4-BE49-F238E27FC236}">
                <a16:creationId xmlns:a16="http://schemas.microsoft.com/office/drawing/2014/main" id="{6C8E6F13-3B89-6AF4-8EA3-84266652AE6B}"/>
              </a:ext>
            </a:extLst>
          </p:cNvPr>
          <p:cNvSpPr txBox="1"/>
          <p:nvPr/>
        </p:nvSpPr>
        <p:spPr>
          <a:xfrm>
            <a:off x="850639" y="3702582"/>
            <a:ext cx="5986765" cy="3060683"/>
          </a:xfrm>
          <a:prstGeom prst="rect">
            <a:avLst/>
          </a:prstGeom>
          <a:noFill/>
          <a:effectLst/>
        </p:spPr>
        <p:txBody>
          <a:bodyPr wrap="square" lIns="0" tIns="0" rIns="0" bIns="0" rtlCol="0">
            <a:noAutofit/>
          </a:bodyPr>
          <a:lstStyle/>
          <a:p>
            <a:r>
              <a:rPr lang="en-US">
                <a:solidFill>
                  <a:srgbClr val="FFFF00"/>
                </a:solidFill>
                <a:latin typeface="Consolas" panose="020B0609020204030204" pitchFamily="49" charset="0"/>
              </a:rPr>
              <a:t>// Search `copper` in the `Pipe Material` field, which is included in the full-text index</a:t>
            </a:r>
          </a:p>
          <a:p>
            <a:endParaRPr lang="en-US">
              <a:solidFill>
                <a:srgbClr val="FFFF00"/>
              </a:solidFill>
              <a:latin typeface="Consolas" panose="020B0609020204030204" pitchFamily="49" charset="0"/>
            </a:endParaRPr>
          </a:p>
          <a:p>
            <a:r>
              <a:rPr lang="en-US">
                <a:solidFill>
                  <a:srgbClr val="FFFF00"/>
                </a:solidFill>
                <a:latin typeface="Consolas" panose="020B0609020204030204" pitchFamily="49" charset="0"/>
              </a:rPr>
              <a:t>var </a:t>
            </a:r>
            <a:r>
              <a:rPr lang="en-US" err="1">
                <a:solidFill>
                  <a:srgbClr val="FFFF00"/>
                </a:solidFill>
                <a:latin typeface="Consolas" panose="020B0609020204030204" pitchFamily="49" charset="0"/>
              </a:rPr>
              <a:t>copperPipeEx</a:t>
            </a:r>
            <a:r>
              <a:rPr lang="en-US">
                <a:solidFill>
                  <a:srgbClr val="FFFF00"/>
                </a:solidFill>
                <a:latin typeface="Consolas" panose="020B0609020204030204" pitchFamily="49" charset="0"/>
              </a:rPr>
              <a:t> = new </a:t>
            </a:r>
            <a:r>
              <a:rPr lang="en-US" err="1">
                <a:solidFill>
                  <a:srgbClr val="FFFF00"/>
                </a:solidFill>
                <a:latin typeface="Consolas" panose="020B0609020204030204" pitchFamily="49" charset="0"/>
              </a:rPr>
              <a:t>FullTextSearchTermExpression</a:t>
            </a:r>
            <a:r>
              <a:rPr lang="en-US">
                <a:solidFill>
                  <a:srgbClr val="FFFF00"/>
                </a:solidFill>
                <a:latin typeface="Consolas" panose="020B0609020204030204" pitchFamily="49" charset="0"/>
              </a:rPr>
              <a:t>()</a:t>
            </a:r>
          </a:p>
          <a:p>
            <a:r>
              <a:rPr lang="en-US">
                <a:solidFill>
                  <a:srgbClr val="FFFF00"/>
                </a:solidFill>
                <a:latin typeface="Consolas" panose="020B0609020204030204" pitchFamily="49" charset="0"/>
              </a:rPr>
              <a:t>{</a:t>
            </a:r>
          </a:p>
          <a:p>
            <a:r>
              <a:rPr lang="en-US">
                <a:solidFill>
                  <a:srgbClr val="FFFF00"/>
                </a:solidFill>
                <a:latin typeface="Consolas" panose="020B0609020204030204" pitchFamily="49" charset="0"/>
              </a:rPr>
              <a:t>  </a:t>
            </a:r>
            <a:r>
              <a:rPr lang="en-US" err="1">
                <a:solidFill>
                  <a:srgbClr val="FFFF00"/>
                </a:solidFill>
                <a:latin typeface="Consolas" panose="020B0609020204030204" pitchFamily="49" charset="0"/>
              </a:rPr>
              <a:t>SearchFields</a:t>
            </a:r>
            <a:r>
              <a:rPr lang="en-US">
                <a:solidFill>
                  <a:srgbClr val="FFFF00"/>
                </a:solidFill>
                <a:latin typeface="Consolas" panose="020B0609020204030204" pitchFamily="49" charset="0"/>
              </a:rPr>
              <a:t> = "Pipe Material",</a:t>
            </a:r>
          </a:p>
          <a:p>
            <a:r>
              <a:rPr lang="en-US">
                <a:solidFill>
                  <a:srgbClr val="FFFF00"/>
                </a:solidFill>
                <a:latin typeface="Consolas" panose="020B0609020204030204" pitchFamily="49" charset="0"/>
              </a:rPr>
              <a:t>  </a:t>
            </a:r>
            <a:r>
              <a:rPr lang="en-US" err="1">
                <a:solidFill>
                  <a:srgbClr val="FFFF00"/>
                </a:solidFill>
                <a:latin typeface="Consolas" panose="020B0609020204030204" pitchFamily="49" charset="0"/>
              </a:rPr>
              <a:t>SearchTerm</a:t>
            </a:r>
            <a:r>
              <a:rPr lang="en-US">
                <a:solidFill>
                  <a:srgbClr val="FFFF00"/>
                </a:solidFill>
                <a:latin typeface="Consolas" panose="020B0609020204030204" pitchFamily="49" charset="0"/>
              </a:rPr>
              <a:t> = "copper",</a:t>
            </a:r>
          </a:p>
          <a:p>
            <a:r>
              <a:rPr lang="en-US">
                <a:solidFill>
                  <a:srgbClr val="FFFF00"/>
                </a:solidFill>
                <a:latin typeface="Consolas" panose="020B0609020204030204" pitchFamily="49" charset="0"/>
              </a:rPr>
              <a:t>  </a:t>
            </a:r>
            <a:r>
              <a:rPr lang="en-US" err="1">
                <a:solidFill>
                  <a:srgbClr val="FFFF00"/>
                </a:solidFill>
                <a:latin typeface="Consolas" panose="020B0609020204030204" pitchFamily="49" charset="0"/>
              </a:rPr>
              <a:t>SearchType</a:t>
            </a:r>
            <a:r>
              <a:rPr lang="en-US">
                <a:solidFill>
                  <a:srgbClr val="FFFF00"/>
                </a:solidFill>
                <a:latin typeface="Consolas" panose="020B0609020204030204" pitchFamily="49" charset="0"/>
              </a:rPr>
              <a:t> = </a:t>
            </a:r>
            <a:r>
              <a:rPr lang="en-US" err="1">
                <a:solidFill>
                  <a:srgbClr val="FFFF00"/>
                </a:solidFill>
                <a:latin typeface="Consolas" panose="020B0609020204030204" pitchFamily="49" charset="0"/>
              </a:rPr>
              <a:t>FullTextSearchType.Simple</a:t>
            </a:r>
            <a:endParaRPr lang="en-US">
              <a:solidFill>
                <a:srgbClr val="FFFF00"/>
              </a:solidFill>
              <a:latin typeface="Consolas" panose="020B0609020204030204" pitchFamily="49" charset="0"/>
            </a:endParaRPr>
          </a:p>
          <a:p>
            <a:r>
              <a:rPr lang="en-US">
                <a:solidFill>
                  <a:srgbClr val="FFFF00"/>
                </a:solidFill>
                <a:latin typeface="Consolas" panose="020B0609020204030204" pitchFamily="49" charset="0"/>
              </a:rPr>
              <a:t>};</a:t>
            </a:r>
          </a:p>
        </p:txBody>
      </p:sp>
    </p:spTree>
    <p:extLst>
      <p:ext uri="{BB962C8B-B14F-4D97-AF65-F5344CB8AC3E}">
        <p14:creationId xmlns:p14="http://schemas.microsoft.com/office/powerpoint/2010/main" val="2932095721"/>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37A629-F6A9-336C-062E-D9F9F7BE20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7DB0D6-0312-D991-1B15-22427D35A0B3}"/>
              </a:ext>
            </a:extLst>
          </p:cNvPr>
          <p:cNvSpPr>
            <a:spLocks noGrp="1"/>
          </p:cNvSpPr>
          <p:nvPr>
            <p:ph type="title"/>
          </p:nvPr>
        </p:nvSpPr>
        <p:spPr>
          <a:xfrm>
            <a:off x="914400" y="883623"/>
            <a:ext cx="10369296" cy="492443"/>
          </a:xfrm>
        </p:spPr>
        <p:txBody>
          <a:bodyPr/>
          <a:lstStyle/>
          <a:p>
            <a:r>
              <a:rPr lang="en-US"/>
              <a:t>Support Full-text Search</a:t>
            </a:r>
          </a:p>
        </p:txBody>
      </p:sp>
      <p:sp>
        <p:nvSpPr>
          <p:cNvPr id="4" name="Text Placeholder 3">
            <a:extLst>
              <a:ext uri="{FF2B5EF4-FFF2-40B4-BE49-F238E27FC236}">
                <a16:creationId xmlns:a16="http://schemas.microsoft.com/office/drawing/2014/main" id="{D0BA07B0-0BB7-01D7-AD67-84E2D0622153}"/>
              </a:ext>
            </a:extLst>
          </p:cNvPr>
          <p:cNvSpPr>
            <a:spLocks noGrp="1"/>
          </p:cNvSpPr>
          <p:nvPr>
            <p:ph type="body" sz="quarter" idx="11"/>
          </p:nvPr>
        </p:nvSpPr>
        <p:spPr>
          <a:xfrm>
            <a:off x="914400" y="1399032"/>
            <a:ext cx="10369296" cy="276999"/>
          </a:xfrm>
        </p:spPr>
        <p:txBody>
          <a:bodyPr/>
          <a:lstStyle/>
          <a:p>
            <a:r>
              <a:rPr lang="en-US" err="1"/>
              <a:t>FullTextAndExpression</a:t>
            </a:r>
            <a:r>
              <a:rPr lang="en-US"/>
              <a:t>, </a:t>
            </a:r>
            <a:r>
              <a:rPr lang="en-US" err="1"/>
              <a:t>FullTextOrExpression</a:t>
            </a:r>
            <a:endParaRPr lang="en-US"/>
          </a:p>
        </p:txBody>
      </p:sp>
      <p:sp>
        <p:nvSpPr>
          <p:cNvPr id="6" name="Content Placeholder 10">
            <a:extLst>
              <a:ext uri="{FF2B5EF4-FFF2-40B4-BE49-F238E27FC236}">
                <a16:creationId xmlns:a16="http://schemas.microsoft.com/office/drawing/2014/main" id="{2B15D0AE-AB47-FF88-DB88-9E0ADD78DE0D}"/>
              </a:ext>
            </a:extLst>
          </p:cNvPr>
          <p:cNvSpPr>
            <a:spLocks noGrp="1"/>
          </p:cNvSpPr>
          <p:nvPr>
            <p:ph sz="quarter" idx="12"/>
          </p:nvPr>
        </p:nvSpPr>
        <p:spPr>
          <a:xfrm>
            <a:off x="914400" y="2057401"/>
            <a:ext cx="10369296" cy="2234514"/>
          </a:xfrm>
        </p:spPr>
        <p:txBody>
          <a:bodyPr/>
          <a:lstStyle/>
          <a:p>
            <a:r>
              <a:rPr lang="en-US"/>
              <a:t>The </a:t>
            </a:r>
            <a:r>
              <a:rPr lang="en-US" err="1"/>
              <a:t>FullTextAndExpression</a:t>
            </a:r>
            <a:r>
              <a:rPr lang="en-US"/>
              <a:t> uses AND logic to combine full-text search conditions for the left and right expressions. </a:t>
            </a:r>
          </a:p>
          <a:p>
            <a:r>
              <a:rPr lang="en-US" err="1"/>
              <a:t>FullTextOrExpression</a:t>
            </a:r>
            <a:r>
              <a:rPr lang="en-US"/>
              <a:t> uses OR logic to connect the left and right expressions.</a:t>
            </a:r>
          </a:p>
        </p:txBody>
      </p:sp>
      <p:sp>
        <p:nvSpPr>
          <p:cNvPr id="3" name="TextBox 2">
            <a:extLst>
              <a:ext uri="{FF2B5EF4-FFF2-40B4-BE49-F238E27FC236}">
                <a16:creationId xmlns:a16="http://schemas.microsoft.com/office/drawing/2014/main" id="{02DD7459-2D51-295F-E994-297B6F6549F2}"/>
              </a:ext>
            </a:extLst>
          </p:cNvPr>
          <p:cNvSpPr txBox="1"/>
          <p:nvPr/>
        </p:nvSpPr>
        <p:spPr>
          <a:xfrm>
            <a:off x="908304" y="3270422"/>
            <a:ext cx="10171588" cy="3410464"/>
          </a:xfrm>
          <a:prstGeom prst="rect">
            <a:avLst/>
          </a:prstGeom>
          <a:noFill/>
          <a:effectLst/>
        </p:spPr>
        <p:txBody>
          <a:bodyPr wrap="square" lIns="0" tIns="0" rIns="0" bIns="0" rtlCol="0">
            <a:noAutofit/>
          </a:bodyPr>
          <a:lstStyle/>
          <a:p>
            <a:endParaRPr lang="en-US">
              <a:solidFill>
                <a:srgbClr val="FFFF00"/>
              </a:solidFill>
              <a:latin typeface="Consolas" panose="020B0609020204030204" pitchFamily="49" charset="0"/>
            </a:endParaRPr>
          </a:p>
          <a:p>
            <a:r>
              <a:rPr lang="en-US">
                <a:solidFill>
                  <a:srgbClr val="FFFF00"/>
                </a:solidFill>
                <a:latin typeface="Consolas" panose="020B0609020204030204" pitchFamily="49" charset="0"/>
              </a:rPr>
              <a:t>// Search 'steel'  in the `Pipe Material` field</a:t>
            </a:r>
          </a:p>
          <a:p>
            <a:r>
              <a:rPr lang="en-US">
                <a:solidFill>
                  <a:srgbClr val="FFFF00"/>
                </a:solidFill>
                <a:latin typeface="Consolas" panose="020B0609020204030204" pitchFamily="49" charset="0"/>
              </a:rPr>
              <a:t>var </a:t>
            </a:r>
            <a:r>
              <a:rPr lang="en-US" err="1">
                <a:solidFill>
                  <a:srgbClr val="FFFF00"/>
                </a:solidFill>
                <a:latin typeface="Consolas" panose="020B0609020204030204" pitchFamily="49" charset="0"/>
              </a:rPr>
              <a:t>steelPipeEx</a:t>
            </a:r>
            <a:r>
              <a:rPr lang="en-US">
                <a:solidFill>
                  <a:srgbClr val="FFFF00"/>
                </a:solidFill>
                <a:latin typeface="Consolas" panose="020B0609020204030204" pitchFamily="49" charset="0"/>
              </a:rPr>
              <a:t> = new </a:t>
            </a:r>
            <a:r>
              <a:rPr lang="en-US" err="1">
                <a:solidFill>
                  <a:srgbClr val="FFFF00"/>
                </a:solidFill>
                <a:latin typeface="Consolas" panose="020B0609020204030204" pitchFamily="49" charset="0"/>
              </a:rPr>
              <a:t>FullTextSearchTermExpression</a:t>
            </a:r>
            <a:r>
              <a:rPr lang="en-US">
                <a:solidFill>
                  <a:srgbClr val="FFFF00"/>
                </a:solidFill>
                <a:latin typeface="Consolas" panose="020B0609020204030204" pitchFamily="49" charset="0"/>
              </a:rPr>
              <a:t>()</a:t>
            </a:r>
          </a:p>
          <a:p>
            <a:r>
              <a:rPr lang="en-US">
                <a:solidFill>
                  <a:srgbClr val="FFFF00"/>
                </a:solidFill>
                <a:latin typeface="Consolas" panose="020B0609020204030204" pitchFamily="49" charset="0"/>
              </a:rPr>
              <a:t>{</a:t>
            </a:r>
          </a:p>
          <a:p>
            <a:r>
              <a:rPr lang="en-US">
                <a:solidFill>
                  <a:srgbClr val="FFFF00"/>
                </a:solidFill>
                <a:latin typeface="Consolas" panose="020B0609020204030204" pitchFamily="49" charset="0"/>
              </a:rPr>
              <a:t>  </a:t>
            </a:r>
            <a:r>
              <a:rPr lang="en-US" err="1">
                <a:solidFill>
                  <a:srgbClr val="FFFF00"/>
                </a:solidFill>
                <a:latin typeface="Consolas" panose="020B0609020204030204" pitchFamily="49" charset="0"/>
              </a:rPr>
              <a:t>SearchFields</a:t>
            </a:r>
            <a:r>
              <a:rPr lang="en-US">
                <a:solidFill>
                  <a:srgbClr val="FFFF00"/>
                </a:solidFill>
                <a:latin typeface="Consolas" panose="020B0609020204030204" pitchFamily="49" charset="0"/>
              </a:rPr>
              <a:t> = "Pipe Material",</a:t>
            </a:r>
          </a:p>
          <a:p>
            <a:r>
              <a:rPr lang="en-US">
                <a:solidFill>
                  <a:srgbClr val="FFFF00"/>
                </a:solidFill>
                <a:latin typeface="Consolas" panose="020B0609020204030204" pitchFamily="49" charset="0"/>
              </a:rPr>
              <a:t>  </a:t>
            </a:r>
            <a:r>
              <a:rPr lang="en-US" err="1">
                <a:solidFill>
                  <a:srgbClr val="FFFF00"/>
                </a:solidFill>
                <a:latin typeface="Consolas" panose="020B0609020204030204" pitchFamily="49" charset="0"/>
              </a:rPr>
              <a:t>SearchTerm</a:t>
            </a:r>
            <a:r>
              <a:rPr lang="en-US">
                <a:solidFill>
                  <a:srgbClr val="FFFF00"/>
                </a:solidFill>
                <a:latin typeface="Consolas" panose="020B0609020204030204" pitchFamily="49" charset="0"/>
              </a:rPr>
              <a:t> = "steel",</a:t>
            </a:r>
          </a:p>
          <a:p>
            <a:r>
              <a:rPr lang="en-US">
                <a:solidFill>
                  <a:srgbClr val="FFFF00"/>
                </a:solidFill>
                <a:latin typeface="Consolas" panose="020B0609020204030204" pitchFamily="49" charset="0"/>
              </a:rPr>
              <a:t>  </a:t>
            </a:r>
            <a:r>
              <a:rPr lang="en-US" err="1">
                <a:solidFill>
                  <a:srgbClr val="FFFF00"/>
                </a:solidFill>
                <a:latin typeface="Consolas" panose="020B0609020204030204" pitchFamily="49" charset="0"/>
              </a:rPr>
              <a:t>SearchType</a:t>
            </a:r>
            <a:r>
              <a:rPr lang="en-US">
                <a:solidFill>
                  <a:srgbClr val="FFFF00"/>
                </a:solidFill>
                <a:latin typeface="Consolas" panose="020B0609020204030204" pitchFamily="49" charset="0"/>
              </a:rPr>
              <a:t> = </a:t>
            </a:r>
            <a:r>
              <a:rPr lang="en-US" err="1">
                <a:solidFill>
                  <a:srgbClr val="FFFF00"/>
                </a:solidFill>
                <a:latin typeface="Consolas" panose="020B0609020204030204" pitchFamily="49" charset="0"/>
              </a:rPr>
              <a:t>FullTextSearchType.Simple</a:t>
            </a:r>
            <a:endParaRPr lang="en-US">
              <a:solidFill>
                <a:srgbClr val="FFFF00"/>
              </a:solidFill>
              <a:latin typeface="Consolas" panose="020B0609020204030204" pitchFamily="49" charset="0"/>
            </a:endParaRPr>
          </a:p>
          <a:p>
            <a:r>
              <a:rPr lang="en-US">
                <a:solidFill>
                  <a:srgbClr val="FFFF00"/>
                </a:solidFill>
                <a:latin typeface="Consolas" panose="020B0609020204030204" pitchFamily="49" charset="0"/>
              </a:rPr>
              <a:t>};</a:t>
            </a:r>
          </a:p>
          <a:p>
            <a:r>
              <a:rPr lang="en-US">
                <a:solidFill>
                  <a:srgbClr val="FFFF00"/>
                </a:solidFill>
                <a:latin typeface="Consolas" panose="020B0609020204030204" pitchFamily="49" charset="0"/>
              </a:rPr>
              <a:t> </a:t>
            </a:r>
          </a:p>
          <a:p>
            <a:r>
              <a:rPr lang="en-US">
                <a:solidFill>
                  <a:srgbClr val="FFFF00"/>
                </a:solidFill>
                <a:latin typeface="Consolas" panose="020B0609020204030204" pitchFamily="49" charset="0"/>
              </a:rPr>
              <a:t>// Copper or steel search expression </a:t>
            </a:r>
          </a:p>
          <a:p>
            <a:r>
              <a:rPr lang="en-US">
                <a:solidFill>
                  <a:srgbClr val="FFFF00"/>
                </a:solidFill>
                <a:latin typeface="Consolas" panose="020B0609020204030204" pitchFamily="49" charset="0"/>
              </a:rPr>
              <a:t>var </a:t>
            </a:r>
            <a:r>
              <a:rPr lang="en-US" err="1">
                <a:solidFill>
                  <a:srgbClr val="FFFF00"/>
                </a:solidFill>
                <a:latin typeface="Consolas" panose="020B0609020204030204" pitchFamily="49" charset="0"/>
              </a:rPr>
              <a:t>copperOrsteelPipeEx</a:t>
            </a:r>
            <a:r>
              <a:rPr lang="en-US">
                <a:solidFill>
                  <a:srgbClr val="FFFF00"/>
                </a:solidFill>
                <a:latin typeface="Consolas" panose="020B0609020204030204" pitchFamily="49" charset="0"/>
              </a:rPr>
              <a:t> = new </a:t>
            </a:r>
            <a:r>
              <a:rPr lang="en-US" err="1">
                <a:solidFill>
                  <a:srgbClr val="FFFF00"/>
                </a:solidFill>
                <a:latin typeface="Consolas" panose="020B0609020204030204" pitchFamily="49" charset="0"/>
              </a:rPr>
              <a:t>FullTextOrExpression</a:t>
            </a:r>
            <a:r>
              <a:rPr lang="en-US">
                <a:solidFill>
                  <a:srgbClr val="FFFF00"/>
                </a:solidFill>
                <a:latin typeface="Consolas" panose="020B0609020204030204" pitchFamily="49" charset="0"/>
              </a:rPr>
              <a:t>(</a:t>
            </a:r>
            <a:r>
              <a:rPr lang="en-US" err="1">
                <a:solidFill>
                  <a:srgbClr val="FFFF00"/>
                </a:solidFill>
                <a:latin typeface="Consolas" panose="020B0609020204030204" pitchFamily="49" charset="0"/>
              </a:rPr>
              <a:t>copperPipeEx</a:t>
            </a:r>
            <a:r>
              <a:rPr lang="en-US">
                <a:solidFill>
                  <a:srgbClr val="FFFF00"/>
                </a:solidFill>
                <a:latin typeface="Consolas" panose="020B0609020204030204" pitchFamily="49" charset="0"/>
              </a:rPr>
              <a:t>, </a:t>
            </a:r>
            <a:r>
              <a:rPr lang="en-US" err="1">
                <a:solidFill>
                  <a:srgbClr val="FFFF00"/>
                </a:solidFill>
                <a:latin typeface="Consolas" panose="020B0609020204030204" pitchFamily="49" charset="0"/>
              </a:rPr>
              <a:t>steelPipeEx</a:t>
            </a:r>
            <a:r>
              <a:rPr lang="en-US">
                <a:solidFill>
                  <a:srgbClr val="FFFF00"/>
                </a:solidFill>
                <a:latin typeface="Consolas" panose="020B0609020204030204" pitchFamily="49" charset="0"/>
              </a:rPr>
              <a:t>);</a:t>
            </a:r>
            <a:endParaRPr lang="en-US" sz="1600">
              <a:solidFill>
                <a:srgbClr val="FFFF00"/>
              </a:solidFill>
              <a:latin typeface="Consolas" panose="020B0609020204030204" pitchFamily="49" charset="0"/>
            </a:endParaRPr>
          </a:p>
        </p:txBody>
      </p:sp>
      <p:pic>
        <p:nvPicPr>
          <p:cNvPr id="5" name="Picture 4">
            <a:extLst>
              <a:ext uri="{FF2B5EF4-FFF2-40B4-BE49-F238E27FC236}">
                <a16:creationId xmlns:a16="http://schemas.microsoft.com/office/drawing/2014/main" id="{5C8865E4-64B7-82F5-A200-EDD9AA99267D}"/>
              </a:ext>
            </a:extLst>
          </p:cNvPr>
          <p:cNvPicPr>
            <a:picLocks noChangeAspect="1"/>
          </p:cNvPicPr>
          <p:nvPr/>
        </p:nvPicPr>
        <p:blipFill>
          <a:blip r:embed="rId3"/>
          <a:stretch>
            <a:fillRect/>
          </a:stretch>
        </p:blipFill>
        <p:spPr>
          <a:xfrm>
            <a:off x="7505428" y="3506228"/>
            <a:ext cx="4571421" cy="2334114"/>
          </a:xfrm>
          <a:prstGeom prst="rect">
            <a:avLst/>
          </a:prstGeom>
        </p:spPr>
      </p:pic>
    </p:spTree>
    <p:extLst>
      <p:ext uri="{BB962C8B-B14F-4D97-AF65-F5344CB8AC3E}">
        <p14:creationId xmlns:p14="http://schemas.microsoft.com/office/powerpoint/2010/main" val="3041550323"/>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EBDF1B-E899-03B9-42D7-45CB5F60C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49D97E-8FE9-AA89-B0E4-CB90A0C0910A}"/>
              </a:ext>
            </a:extLst>
          </p:cNvPr>
          <p:cNvSpPr>
            <a:spLocks noGrp="1"/>
          </p:cNvSpPr>
          <p:nvPr>
            <p:ph type="title"/>
          </p:nvPr>
        </p:nvSpPr>
        <p:spPr>
          <a:xfrm>
            <a:off x="914400" y="883623"/>
            <a:ext cx="10369296" cy="492443"/>
          </a:xfrm>
        </p:spPr>
        <p:txBody>
          <a:bodyPr/>
          <a:lstStyle/>
          <a:p>
            <a:r>
              <a:rPr lang="en-US"/>
              <a:t>Support Full-text Search</a:t>
            </a:r>
          </a:p>
        </p:txBody>
      </p:sp>
      <p:sp>
        <p:nvSpPr>
          <p:cNvPr id="4" name="Text Placeholder 3">
            <a:extLst>
              <a:ext uri="{FF2B5EF4-FFF2-40B4-BE49-F238E27FC236}">
                <a16:creationId xmlns:a16="http://schemas.microsoft.com/office/drawing/2014/main" id="{8BAC0C81-AB54-2525-0B88-EAE14212A993}"/>
              </a:ext>
            </a:extLst>
          </p:cNvPr>
          <p:cNvSpPr>
            <a:spLocks noGrp="1"/>
          </p:cNvSpPr>
          <p:nvPr>
            <p:ph type="body" sz="quarter" idx="11"/>
          </p:nvPr>
        </p:nvSpPr>
        <p:spPr>
          <a:xfrm>
            <a:off x="914400" y="1399032"/>
            <a:ext cx="10369296" cy="276999"/>
          </a:xfrm>
        </p:spPr>
        <p:txBody>
          <a:bodyPr/>
          <a:lstStyle/>
          <a:p>
            <a:r>
              <a:rPr lang="en-US" err="1"/>
              <a:t>FullTextSqlExpression</a:t>
            </a:r>
            <a:endParaRPr lang="en-US"/>
          </a:p>
        </p:txBody>
      </p:sp>
      <p:sp>
        <p:nvSpPr>
          <p:cNvPr id="6" name="Content Placeholder 10">
            <a:extLst>
              <a:ext uri="{FF2B5EF4-FFF2-40B4-BE49-F238E27FC236}">
                <a16:creationId xmlns:a16="http://schemas.microsoft.com/office/drawing/2014/main" id="{5B0AE070-2313-D238-EECA-CDB28085E0DB}"/>
              </a:ext>
            </a:extLst>
          </p:cNvPr>
          <p:cNvSpPr>
            <a:spLocks noGrp="1"/>
          </p:cNvSpPr>
          <p:nvPr>
            <p:ph sz="quarter" idx="12"/>
          </p:nvPr>
        </p:nvSpPr>
        <p:spPr>
          <a:xfrm>
            <a:off x="914400" y="2057401"/>
            <a:ext cx="10369296" cy="2234514"/>
          </a:xfrm>
        </p:spPr>
        <p:txBody>
          <a:bodyPr/>
          <a:lstStyle/>
          <a:p>
            <a:r>
              <a:rPr lang="en-US"/>
              <a:t>The </a:t>
            </a:r>
            <a:r>
              <a:rPr lang="en-US" err="1"/>
              <a:t>FullTextSqlExpression</a:t>
            </a:r>
            <a:r>
              <a:rPr lang="en-US"/>
              <a:t> enables searches with SQL statements. </a:t>
            </a:r>
          </a:p>
          <a:p>
            <a:pPr lvl="1"/>
            <a:r>
              <a:rPr lang="en-US"/>
              <a:t>Specify the SQL statement using the </a:t>
            </a:r>
            <a:r>
              <a:rPr lang="en-US" err="1"/>
              <a:t>WhereClause</a:t>
            </a:r>
            <a:r>
              <a:rPr lang="en-US"/>
              <a:t> property</a:t>
            </a:r>
          </a:p>
        </p:txBody>
      </p:sp>
      <p:sp>
        <p:nvSpPr>
          <p:cNvPr id="3" name="TextBox 2">
            <a:extLst>
              <a:ext uri="{FF2B5EF4-FFF2-40B4-BE49-F238E27FC236}">
                <a16:creationId xmlns:a16="http://schemas.microsoft.com/office/drawing/2014/main" id="{2A1365D4-2B16-AE33-88D9-FDB117614933}"/>
              </a:ext>
            </a:extLst>
          </p:cNvPr>
          <p:cNvSpPr txBox="1"/>
          <p:nvPr/>
        </p:nvSpPr>
        <p:spPr>
          <a:xfrm>
            <a:off x="908304" y="2964111"/>
            <a:ext cx="7757901" cy="1042726"/>
          </a:xfrm>
          <a:prstGeom prst="rect">
            <a:avLst/>
          </a:prstGeom>
          <a:noFill/>
          <a:effectLst/>
        </p:spPr>
        <p:txBody>
          <a:bodyPr wrap="square" lIns="0" tIns="0" rIns="0" bIns="0" rtlCol="0">
            <a:noAutofit/>
          </a:bodyPr>
          <a:lstStyle/>
          <a:p>
            <a:r>
              <a:rPr lang="en-US">
                <a:solidFill>
                  <a:srgbClr val="FFFF00"/>
                </a:solidFill>
                <a:latin typeface="Consolas" panose="020B0609020204030204" pitchFamily="49" charset="0"/>
              </a:rPr>
              <a:t>var </a:t>
            </a:r>
            <a:r>
              <a:rPr lang="en-US" err="1">
                <a:solidFill>
                  <a:srgbClr val="FFFF00"/>
                </a:solidFill>
                <a:latin typeface="Consolas" panose="020B0609020204030204" pitchFamily="49" charset="0"/>
              </a:rPr>
              <a:t>bigPipeEx</a:t>
            </a:r>
            <a:r>
              <a:rPr lang="en-US">
                <a:solidFill>
                  <a:srgbClr val="FFFF00"/>
                </a:solidFill>
                <a:latin typeface="Consolas" panose="020B0609020204030204" pitchFamily="49" charset="0"/>
              </a:rPr>
              <a:t> = new </a:t>
            </a:r>
            <a:r>
              <a:rPr lang="en-US" err="1">
                <a:solidFill>
                  <a:srgbClr val="FFFF00"/>
                </a:solidFill>
                <a:latin typeface="Consolas" panose="020B0609020204030204" pitchFamily="49" charset="0"/>
              </a:rPr>
              <a:t>FullTextSqlExpression</a:t>
            </a:r>
            <a:r>
              <a:rPr lang="en-US">
                <a:solidFill>
                  <a:srgbClr val="FFFF00"/>
                </a:solidFill>
                <a:latin typeface="Consolas" panose="020B0609020204030204" pitchFamily="49" charset="0"/>
              </a:rPr>
              <a:t>()</a:t>
            </a:r>
          </a:p>
          <a:p>
            <a:r>
              <a:rPr lang="en-US">
                <a:solidFill>
                  <a:srgbClr val="FFFF00"/>
                </a:solidFill>
                <a:latin typeface="Consolas" panose="020B0609020204030204" pitchFamily="49" charset="0"/>
              </a:rPr>
              <a:t>{</a:t>
            </a:r>
          </a:p>
          <a:p>
            <a:r>
              <a:rPr lang="en-US">
                <a:solidFill>
                  <a:srgbClr val="FFFF00"/>
                </a:solidFill>
                <a:latin typeface="Consolas" panose="020B0609020204030204" pitchFamily="49" charset="0"/>
              </a:rPr>
              <a:t>  </a:t>
            </a:r>
            <a:r>
              <a:rPr lang="en-US" err="1">
                <a:solidFill>
                  <a:srgbClr val="FFFF00"/>
                </a:solidFill>
                <a:latin typeface="Consolas" panose="020B0609020204030204" pitchFamily="49" charset="0"/>
              </a:rPr>
              <a:t>WhereClause</a:t>
            </a:r>
            <a:r>
              <a:rPr lang="en-US">
                <a:solidFill>
                  <a:srgbClr val="FFFF00"/>
                </a:solidFill>
                <a:latin typeface="Consolas" panose="020B0609020204030204" pitchFamily="49" charset="0"/>
              </a:rPr>
              <a:t> = "Dimension &gt; 6"</a:t>
            </a:r>
          </a:p>
          <a:p>
            <a:r>
              <a:rPr lang="en-US">
                <a:solidFill>
                  <a:srgbClr val="FFFF00"/>
                </a:solidFill>
                <a:latin typeface="Consolas" panose="020B0609020204030204" pitchFamily="49" charset="0"/>
              </a:rPr>
              <a:t>};</a:t>
            </a:r>
          </a:p>
          <a:p>
            <a:endParaRPr lang="en-US" sz="1600">
              <a:solidFill>
                <a:srgbClr val="FFFF00"/>
              </a:solidFill>
              <a:latin typeface="Consolas" panose="020B0609020204030204" pitchFamily="49" charset="0"/>
            </a:endParaRPr>
          </a:p>
        </p:txBody>
      </p:sp>
      <p:pic>
        <p:nvPicPr>
          <p:cNvPr id="7" name="Picture 6">
            <a:extLst>
              <a:ext uri="{FF2B5EF4-FFF2-40B4-BE49-F238E27FC236}">
                <a16:creationId xmlns:a16="http://schemas.microsoft.com/office/drawing/2014/main" id="{546EC1EC-6D93-7791-3287-BA2E4C484CC5}"/>
              </a:ext>
            </a:extLst>
          </p:cNvPr>
          <p:cNvPicPr>
            <a:picLocks noChangeAspect="1"/>
          </p:cNvPicPr>
          <p:nvPr/>
        </p:nvPicPr>
        <p:blipFill>
          <a:blip r:embed="rId3"/>
          <a:stretch>
            <a:fillRect/>
          </a:stretch>
        </p:blipFill>
        <p:spPr>
          <a:xfrm>
            <a:off x="5889877" y="3575222"/>
            <a:ext cx="6082521" cy="3105664"/>
          </a:xfrm>
          <a:prstGeom prst="rect">
            <a:avLst/>
          </a:prstGeom>
        </p:spPr>
      </p:pic>
    </p:spTree>
    <p:extLst>
      <p:ext uri="{BB962C8B-B14F-4D97-AF65-F5344CB8AC3E}">
        <p14:creationId xmlns:p14="http://schemas.microsoft.com/office/powerpoint/2010/main" val="1268365719"/>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3067C-773B-A9DB-7E73-5AF0D40D3734}"/>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75B559D7-E1B7-5F57-D1B2-BC46A33944E8}"/>
              </a:ext>
            </a:extLst>
          </p:cNvPr>
          <p:cNvSpPr>
            <a:spLocks noGrp="1"/>
          </p:cNvSpPr>
          <p:nvPr>
            <p:ph type="body" idx="1"/>
          </p:nvPr>
        </p:nvSpPr>
        <p:spPr>
          <a:xfrm>
            <a:off x="5432156" y="3373291"/>
            <a:ext cx="4427728" cy="338554"/>
          </a:xfrm>
        </p:spPr>
        <p:txBody>
          <a:bodyPr/>
          <a:lstStyle/>
          <a:p>
            <a:r>
              <a:rPr lang="en-US"/>
              <a:t>Geodatabase API</a:t>
            </a:r>
          </a:p>
        </p:txBody>
      </p:sp>
      <p:sp>
        <p:nvSpPr>
          <p:cNvPr id="3" name="Title 2">
            <a:extLst>
              <a:ext uri="{FF2B5EF4-FFF2-40B4-BE49-F238E27FC236}">
                <a16:creationId xmlns:a16="http://schemas.microsoft.com/office/drawing/2014/main" id="{F419CED8-554F-51BC-2C70-5B5504C886ED}"/>
              </a:ext>
            </a:extLst>
          </p:cNvPr>
          <p:cNvSpPr>
            <a:spLocks noGrp="1"/>
          </p:cNvSpPr>
          <p:nvPr>
            <p:ph type="title"/>
          </p:nvPr>
        </p:nvSpPr>
        <p:spPr>
          <a:xfrm>
            <a:off x="5432156" y="2462092"/>
            <a:ext cx="6470542" cy="684064"/>
          </a:xfrm>
        </p:spPr>
        <p:txBody>
          <a:bodyPr/>
          <a:lstStyle/>
          <a:p>
            <a:r>
              <a:rPr lang="en-US"/>
              <a:t>Demo: Full-text Search</a:t>
            </a:r>
          </a:p>
        </p:txBody>
      </p:sp>
      <p:pic>
        <p:nvPicPr>
          <p:cNvPr id="2050" name="Picture 2" descr="image">
            <a:extLst>
              <a:ext uri="{FF2B5EF4-FFF2-40B4-BE49-F238E27FC236}">
                <a16:creationId xmlns:a16="http://schemas.microsoft.com/office/drawing/2014/main" id="{355B0E55-CD79-7259-4489-0F85DC11076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6419"/>
          <a:stretch>
            <a:fillRect/>
          </a:stretch>
        </p:blipFill>
        <p:spPr bwMode="auto">
          <a:xfrm>
            <a:off x="498115" y="963386"/>
            <a:ext cx="4473256" cy="53612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6675507"/>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CA32AC-D39D-7384-B66F-2861428F621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E5232B4-58BB-BA89-9A92-AD100A77D569}"/>
              </a:ext>
            </a:extLst>
          </p:cNvPr>
          <p:cNvSpPr>
            <a:spLocks noGrp="1"/>
          </p:cNvSpPr>
          <p:nvPr>
            <p:ph type="title"/>
          </p:nvPr>
        </p:nvSpPr>
        <p:spPr>
          <a:xfrm>
            <a:off x="914400" y="883622"/>
            <a:ext cx="10369296" cy="492443"/>
          </a:xfrm>
        </p:spPr>
        <p:txBody>
          <a:bodyPr/>
          <a:lstStyle/>
          <a:p>
            <a:r>
              <a:rPr lang="en-US"/>
              <a:t>What’s New</a:t>
            </a:r>
          </a:p>
        </p:txBody>
      </p:sp>
      <p:sp>
        <p:nvSpPr>
          <p:cNvPr id="9" name="Text Placeholder 8">
            <a:extLst>
              <a:ext uri="{FF2B5EF4-FFF2-40B4-BE49-F238E27FC236}">
                <a16:creationId xmlns:a16="http://schemas.microsoft.com/office/drawing/2014/main" id="{DE261A7B-C2A8-E531-E1FF-6C808D9E0D67}"/>
              </a:ext>
            </a:extLst>
          </p:cNvPr>
          <p:cNvSpPr>
            <a:spLocks noGrp="1"/>
          </p:cNvSpPr>
          <p:nvPr>
            <p:ph type="body" sz="quarter" idx="11"/>
          </p:nvPr>
        </p:nvSpPr>
        <p:spPr/>
        <p:txBody>
          <a:bodyPr/>
          <a:lstStyle/>
          <a:p>
            <a:r>
              <a:rPr lang="en-US"/>
              <a:t>Since the 2025 Esri Dev &amp; Tech Summit</a:t>
            </a:r>
          </a:p>
        </p:txBody>
      </p:sp>
      <p:sp>
        <p:nvSpPr>
          <p:cNvPr id="10" name="Content Placeholder 10">
            <a:extLst>
              <a:ext uri="{FF2B5EF4-FFF2-40B4-BE49-F238E27FC236}">
                <a16:creationId xmlns:a16="http://schemas.microsoft.com/office/drawing/2014/main" id="{ADA303CE-32D2-D46A-864F-2A0A8CD0E8E4}"/>
              </a:ext>
            </a:extLst>
          </p:cNvPr>
          <p:cNvSpPr>
            <a:spLocks noGrp="1"/>
          </p:cNvSpPr>
          <p:nvPr>
            <p:ph sz="quarter" idx="12"/>
          </p:nvPr>
        </p:nvSpPr>
        <p:spPr>
          <a:xfrm>
            <a:off x="914400" y="2057399"/>
            <a:ext cx="10369296" cy="3707969"/>
          </a:xfrm>
        </p:spPr>
        <p:txBody>
          <a:bodyPr/>
          <a:lstStyle/>
          <a:p>
            <a:r>
              <a:rPr lang="en-US"/>
              <a:t>Released</a:t>
            </a:r>
          </a:p>
          <a:p>
            <a:pPr lvl="1"/>
            <a:r>
              <a:rPr lang="en-US"/>
              <a:t>Pro SDK 3.6 (November 2025)</a:t>
            </a:r>
          </a:p>
          <a:p>
            <a:pPr lvl="2"/>
            <a:r>
              <a:rPr lang="en-US"/>
              <a:t>Telecom Domain Network (Beta 2)</a:t>
            </a:r>
          </a:p>
          <a:p>
            <a:pPr lvl="1"/>
            <a:r>
              <a:rPr lang="en-US"/>
              <a:t>Pro SDK 3.5 (May 2025)</a:t>
            </a:r>
          </a:p>
          <a:p>
            <a:pPr lvl="2"/>
            <a:r>
              <a:rPr lang="en-US"/>
              <a:t>Telecom Domain Network (Beta 1)</a:t>
            </a:r>
          </a:p>
          <a:p>
            <a:pPr lvl="2"/>
            <a:r>
              <a:rPr lang="en-US"/>
              <a:t>Network Management Release</a:t>
            </a:r>
          </a:p>
          <a:p>
            <a:pPr lvl="2"/>
            <a:endParaRPr lang="en-US"/>
          </a:p>
          <a:p>
            <a:r>
              <a:rPr lang="en-US"/>
              <a:t>2025 Esri Dev &amp; Tech Summit</a:t>
            </a:r>
          </a:p>
          <a:p>
            <a:pPr lvl="1"/>
            <a:r>
              <a:rPr lang="en-US"/>
              <a:t>March 2025</a:t>
            </a:r>
          </a:p>
          <a:p>
            <a:pPr lvl="1"/>
            <a:r>
              <a:rPr lang="en-US"/>
              <a:t>Pro SDK 3.4 &amp; Pro SDK 3.3</a:t>
            </a:r>
          </a:p>
          <a:p>
            <a:pPr marL="0" indent="0">
              <a:buNone/>
            </a:pPr>
            <a:endParaRPr lang="en-US"/>
          </a:p>
        </p:txBody>
      </p:sp>
    </p:spTree>
    <p:extLst>
      <p:ext uri="{BB962C8B-B14F-4D97-AF65-F5344CB8AC3E}">
        <p14:creationId xmlns:p14="http://schemas.microsoft.com/office/powerpoint/2010/main" val="726048414"/>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1E8CE-4254-97E8-6761-82CAB1ACD5E6}"/>
            </a:ext>
          </a:extLst>
        </p:cNvPr>
        <p:cNvGrpSpPr/>
        <p:nvPr/>
      </p:nvGrpSpPr>
      <p:grpSpPr>
        <a:xfrm>
          <a:off x="0" y="0"/>
          <a:ext cx="0" cy="0"/>
          <a:chOff x="0" y="0"/>
          <a:chExt cx="0" cy="0"/>
        </a:xfrm>
      </p:grpSpPr>
      <p:sp>
        <p:nvSpPr>
          <p:cNvPr id="11" name="Title 48">
            <a:extLst>
              <a:ext uri="{FF2B5EF4-FFF2-40B4-BE49-F238E27FC236}">
                <a16:creationId xmlns:a16="http://schemas.microsoft.com/office/drawing/2014/main" id="{662D1364-89FE-A864-08BF-6557E5369565}"/>
              </a:ext>
            </a:extLst>
          </p:cNvPr>
          <p:cNvSpPr>
            <a:spLocks noGrp="1"/>
          </p:cNvSpPr>
          <p:nvPr>
            <p:ph type="title"/>
          </p:nvPr>
        </p:nvSpPr>
        <p:spPr>
          <a:xfrm>
            <a:off x="914400" y="2732670"/>
            <a:ext cx="6882063" cy="738664"/>
          </a:xfrm>
        </p:spPr>
        <p:txBody>
          <a:bodyPr/>
          <a:lstStyle/>
          <a:p>
            <a:r>
              <a:rPr lang="en-US"/>
              <a:t>Utility Network API</a:t>
            </a:r>
          </a:p>
        </p:txBody>
      </p:sp>
    </p:spTree>
    <p:extLst>
      <p:ext uri="{BB962C8B-B14F-4D97-AF65-F5344CB8AC3E}">
        <p14:creationId xmlns:p14="http://schemas.microsoft.com/office/powerpoint/2010/main" val="1456228030"/>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3D5C5-3CA6-777F-96D9-DCD6D9C4AB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16D423-D5D6-3570-C72F-CD895689D809}"/>
              </a:ext>
            </a:extLst>
          </p:cNvPr>
          <p:cNvSpPr>
            <a:spLocks noGrp="1"/>
          </p:cNvSpPr>
          <p:nvPr>
            <p:ph type="title"/>
          </p:nvPr>
        </p:nvSpPr>
        <p:spPr>
          <a:xfrm>
            <a:off x="912284" y="2533108"/>
            <a:ext cx="7315200" cy="553998"/>
          </a:xfrm>
        </p:spPr>
        <p:txBody>
          <a:bodyPr/>
          <a:lstStyle/>
          <a:p>
            <a:r>
              <a:rPr lang="en-US" sz="3600"/>
              <a:t>Telecom Domain Network</a:t>
            </a:r>
          </a:p>
        </p:txBody>
      </p:sp>
      <p:sp>
        <p:nvSpPr>
          <p:cNvPr id="3" name="Text Placeholder 2">
            <a:extLst>
              <a:ext uri="{FF2B5EF4-FFF2-40B4-BE49-F238E27FC236}">
                <a16:creationId xmlns:a16="http://schemas.microsoft.com/office/drawing/2014/main" id="{2EDA363A-5B5A-645A-823F-9CCEE8A475D4}"/>
              </a:ext>
            </a:extLst>
          </p:cNvPr>
          <p:cNvSpPr>
            <a:spLocks noGrp="1"/>
          </p:cNvSpPr>
          <p:nvPr>
            <p:ph type="body" sz="quarter" idx="10"/>
          </p:nvPr>
        </p:nvSpPr>
        <p:spPr>
          <a:xfrm>
            <a:off x="966528" y="3198167"/>
            <a:ext cx="2768563" cy="369332"/>
          </a:xfrm>
        </p:spPr>
        <p:txBody>
          <a:bodyPr/>
          <a:lstStyle/>
          <a:p>
            <a:pPr algn="l"/>
            <a:r>
              <a:rPr lang="en-US" sz="2400"/>
              <a:t>Utility Network API</a:t>
            </a:r>
          </a:p>
        </p:txBody>
      </p:sp>
      <p:grpSp>
        <p:nvGrpSpPr>
          <p:cNvPr id="7" name="Group 6">
            <a:extLst>
              <a:ext uri="{FF2B5EF4-FFF2-40B4-BE49-F238E27FC236}">
                <a16:creationId xmlns:a16="http://schemas.microsoft.com/office/drawing/2014/main" id="{E93D461E-A5D5-83F2-2C8A-99AB65DCB1D3}"/>
              </a:ext>
            </a:extLst>
          </p:cNvPr>
          <p:cNvGrpSpPr/>
          <p:nvPr/>
        </p:nvGrpSpPr>
        <p:grpSpPr>
          <a:xfrm>
            <a:off x="11213626" y="136855"/>
            <a:ext cx="862272" cy="842029"/>
            <a:chOff x="1345402" y="1116"/>
            <a:chExt cx="599402" cy="599402"/>
          </a:xfrm>
        </p:grpSpPr>
        <p:sp>
          <p:nvSpPr>
            <p:cNvPr id="8" name="Oval 7">
              <a:extLst>
                <a:ext uri="{FF2B5EF4-FFF2-40B4-BE49-F238E27FC236}">
                  <a16:creationId xmlns:a16="http://schemas.microsoft.com/office/drawing/2014/main" id="{12091F5C-6726-B857-7859-620847EDE16D}"/>
                </a:ext>
              </a:extLst>
            </p:cNvPr>
            <p:cNvSpPr/>
            <p:nvPr/>
          </p:nvSpPr>
          <p:spPr>
            <a:xfrm>
              <a:off x="1345402" y="1116"/>
              <a:ext cx="599402" cy="599402"/>
            </a:xfrm>
            <a:prstGeom prst="ellipse">
              <a:avLst/>
            </a:prstGeom>
            <a:ln w="9525">
              <a:solidFill>
                <a:schemeClr val="lt1">
                  <a:hueOff val="0"/>
                  <a:satOff val="0"/>
                  <a:lumOff val="0"/>
                  <a:alpha val="40000"/>
                </a:schemeClr>
              </a:solid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9" name="Oval 4">
              <a:extLst>
                <a:ext uri="{FF2B5EF4-FFF2-40B4-BE49-F238E27FC236}">
                  <a16:creationId xmlns:a16="http://schemas.microsoft.com/office/drawing/2014/main" id="{D617429F-3C25-11E7-AF3E-D6C4DD151E45}"/>
                </a:ext>
              </a:extLst>
            </p:cNvPr>
            <p:cNvSpPr txBox="1"/>
            <p:nvPr/>
          </p:nvSpPr>
          <p:spPr>
            <a:xfrm>
              <a:off x="1433182" y="88896"/>
              <a:ext cx="423842" cy="4238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100" kern="1200"/>
                <a:t>Telecom  </a:t>
              </a:r>
              <a:r>
                <a:rPr lang="en-US" sz="1100"/>
                <a:t>β</a:t>
              </a:r>
              <a:endParaRPr lang="en-US" sz="1100" kern="1200"/>
            </a:p>
          </p:txBody>
        </p:sp>
      </p:grpSp>
    </p:spTree>
    <p:extLst>
      <p:ext uri="{BB962C8B-B14F-4D97-AF65-F5344CB8AC3E}">
        <p14:creationId xmlns:p14="http://schemas.microsoft.com/office/powerpoint/2010/main" val="3463634881"/>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04C94-C0E9-3121-07D4-176DF592A75C}"/>
              </a:ext>
            </a:extLst>
          </p:cNvPr>
          <p:cNvSpPr>
            <a:spLocks noGrp="1"/>
          </p:cNvSpPr>
          <p:nvPr>
            <p:ph type="title"/>
          </p:nvPr>
        </p:nvSpPr>
        <p:spPr/>
        <p:txBody>
          <a:bodyPr/>
          <a:lstStyle/>
          <a:p>
            <a:r>
              <a:rPr lang="en-US"/>
              <a:t>Background</a:t>
            </a:r>
          </a:p>
        </p:txBody>
      </p:sp>
      <p:sp>
        <p:nvSpPr>
          <p:cNvPr id="4" name="Content Placeholder 3">
            <a:extLst>
              <a:ext uri="{FF2B5EF4-FFF2-40B4-BE49-F238E27FC236}">
                <a16:creationId xmlns:a16="http://schemas.microsoft.com/office/drawing/2014/main" id="{CE33632E-CC57-6B76-C8AE-628342A5F0B8}"/>
              </a:ext>
            </a:extLst>
          </p:cNvPr>
          <p:cNvSpPr>
            <a:spLocks noGrp="1"/>
          </p:cNvSpPr>
          <p:nvPr>
            <p:ph sz="quarter" idx="10"/>
          </p:nvPr>
        </p:nvSpPr>
        <p:spPr/>
        <p:txBody>
          <a:bodyPr/>
          <a:lstStyle/>
          <a:p>
            <a:r>
              <a:rPr lang="en-US"/>
              <a:t>The utility network was initially designed to model networks in traditional electric, gas, and water networks</a:t>
            </a:r>
          </a:p>
          <a:p>
            <a:pPr lvl="1"/>
            <a:r>
              <a:rPr lang="en-US"/>
              <a:t>Subnetwork management subsystem</a:t>
            </a:r>
          </a:p>
          <a:p>
            <a:r>
              <a:rPr lang="en-US"/>
              <a:t>It is expanding to meet the needs of telecommunications (Telecom) customers </a:t>
            </a:r>
          </a:p>
          <a:p>
            <a:pPr lvl="1"/>
            <a:r>
              <a:rPr lang="en-US"/>
              <a:t>Significantly larger networks and data footprints with billions of records</a:t>
            </a:r>
          </a:p>
          <a:p>
            <a:pPr lvl="1"/>
            <a:r>
              <a:rPr lang="en-US"/>
              <a:t>Advanced network modeling – large containment hierarchies</a:t>
            </a:r>
          </a:p>
          <a:p>
            <a:pPr lvl="1"/>
            <a:r>
              <a:rPr lang="en-US"/>
              <a:t>Diverse telecom technologies – copper, fiber, coax, and wireless</a:t>
            </a:r>
          </a:p>
          <a:p>
            <a:endParaRPr lang="en-US"/>
          </a:p>
        </p:txBody>
      </p:sp>
      <p:graphicFrame>
        <p:nvGraphicFramePr>
          <p:cNvPr id="11" name="Table 10">
            <a:extLst>
              <a:ext uri="{FF2B5EF4-FFF2-40B4-BE49-F238E27FC236}">
                <a16:creationId xmlns:a16="http://schemas.microsoft.com/office/drawing/2014/main" id="{763073A0-E0D3-1998-2BEF-424F88BD5972}"/>
              </a:ext>
            </a:extLst>
          </p:cNvPr>
          <p:cNvGraphicFramePr>
            <a:graphicFrameLocks noGrp="1"/>
          </p:cNvGraphicFramePr>
          <p:nvPr>
            <p:extLst>
              <p:ext uri="{D42A27DB-BD31-4B8C-83A1-F6EECF244321}">
                <p14:modId xmlns:p14="http://schemas.microsoft.com/office/powerpoint/2010/main" val="4234277800"/>
              </p:ext>
            </p:extLst>
          </p:nvPr>
        </p:nvGraphicFramePr>
        <p:xfrm>
          <a:off x="1480842" y="4723638"/>
          <a:ext cx="9796758" cy="1701438"/>
        </p:xfrm>
        <a:graphic>
          <a:graphicData uri="http://schemas.openxmlformats.org/drawingml/2006/table">
            <a:tbl>
              <a:tblPr firstRow="1" firstCol="1">
                <a:tableStyleId>{9DCAF9ED-07DC-4A11-8D7F-57B35C25682E}</a:tableStyleId>
              </a:tblPr>
              <a:tblGrid>
                <a:gridCol w="3001255">
                  <a:extLst>
                    <a:ext uri="{9D8B030D-6E8A-4147-A177-3AD203B41FA5}">
                      <a16:colId xmlns:a16="http://schemas.microsoft.com/office/drawing/2014/main" val="1234657917"/>
                    </a:ext>
                  </a:extLst>
                </a:gridCol>
                <a:gridCol w="2589822">
                  <a:extLst>
                    <a:ext uri="{9D8B030D-6E8A-4147-A177-3AD203B41FA5}">
                      <a16:colId xmlns:a16="http://schemas.microsoft.com/office/drawing/2014/main" val="859956170"/>
                    </a:ext>
                  </a:extLst>
                </a:gridCol>
                <a:gridCol w="4205681">
                  <a:extLst>
                    <a:ext uri="{9D8B030D-6E8A-4147-A177-3AD203B41FA5}">
                      <a16:colId xmlns:a16="http://schemas.microsoft.com/office/drawing/2014/main" val="1641785742"/>
                    </a:ext>
                  </a:extLst>
                </a:gridCol>
              </a:tblGrid>
              <a:tr h="352630">
                <a:tc>
                  <a:txBody>
                    <a:bodyPr/>
                    <a:lstStyle/>
                    <a:p>
                      <a:pPr algn="ctr" rtl="0" fontAlgn="ctr">
                        <a:buNone/>
                      </a:pPr>
                      <a:r>
                        <a:rPr lang="en-US" sz="1800" b="1" u="none" strike="noStrike">
                          <a:effectLst/>
                        </a:rPr>
                        <a:t>Size &amp; Scale</a:t>
                      </a:r>
                      <a:endParaRPr lang="en-US" sz="1800" b="1" i="0" u="none" strike="noStrike">
                        <a:solidFill>
                          <a:srgbClr val="0D0D0D"/>
                        </a:solidFill>
                        <a:effectLst/>
                        <a:latin typeface="Aptos" panose="020B0004020202020204" pitchFamily="34" charset="0"/>
                      </a:endParaRPr>
                    </a:p>
                  </a:txBody>
                  <a:tcPr marL="0" marR="0" marT="0" marB="0" anchor="ctr"/>
                </a:tc>
                <a:tc>
                  <a:txBody>
                    <a:bodyPr/>
                    <a:lstStyle/>
                    <a:p>
                      <a:pPr algn="ctr" rtl="0" fontAlgn="ctr">
                        <a:buNone/>
                      </a:pPr>
                      <a:r>
                        <a:rPr lang="en-US" sz="1800" b="1" u="none" strike="noStrike">
                          <a:effectLst/>
                        </a:rPr>
                        <a:t>Circuit (telecom)</a:t>
                      </a:r>
                      <a:endParaRPr lang="en-US" sz="1800" b="1" i="0" u="none" strike="noStrike">
                        <a:solidFill>
                          <a:srgbClr val="0D0D0D"/>
                        </a:solidFill>
                        <a:effectLst/>
                        <a:latin typeface="Aptos" panose="020B0004020202020204" pitchFamily="34" charset="0"/>
                      </a:endParaRPr>
                    </a:p>
                  </a:txBody>
                  <a:tcPr marL="0" marR="0" marT="0" marB="0" anchor="ctr"/>
                </a:tc>
                <a:tc>
                  <a:txBody>
                    <a:bodyPr/>
                    <a:lstStyle/>
                    <a:p>
                      <a:pPr algn="ctr" rtl="0" fontAlgn="ctr">
                        <a:buNone/>
                      </a:pPr>
                      <a:r>
                        <a:rPr lang="en-US" sz="1800" b="1" u="none" strike="noStrike">
                          <a:effectLst/>
                        </a:rPr>
                        <a:t>Subnetwork (electric/gas/water)</a:t>
                      </a:r>
                      <a:endParaRPr lang="en-US" sz="1800" b="1" i="0" u="none" strike="noStrike">
                        <a:solidFill>
                          <a:srgbClr val="0D0D0D"/>
                        </a:solidFill>
                        <a:effectLst/>
                        <a:latin typeface="Aptos" panose="020B0004020202020204" pitchFamily="34" charset="0"/>
                      </a:endParaRPr>
                    </a:p>
                  </a:txBody>
                  <a:tcPr marL="0" marR="0" marT="0" marB="0" anchor="ctr"/>
                </a:tc>
                <a:extLst>
                  <a:ext uri="{0D108BD9-81ED-4DB2-BD59-A6C34878D82A}">
                    <a16:rowId xmlns:a16="http://schemas.microsoft.com/office/drawing/2014/main" val="1784302330"/>
                  </a:ext>
                </a:extLst>
              </a:tr>
              <a:tr h="326182">
                <a:tc>
                  <a:txBody>
                    <a:bodyPr/>
                    <a:lstStyle/>
                    <a:p>
                      <a:pPr algn="ctr" rtl="0" fontAlgn="ctr">
                        <a:buNone/>
                      </a:pPr>
                      <a:r>
                        <a:rPr lang="en-US" sz="1800" b="1" u="none" strike="noStrike">
                          <a:effectLst/>
                        </a:rPr>
                        <a:t>Subnetwork size </a:t>
                      </a:r>
                      <a:endParaRPr lang="en-US" sz="1800" b="1" i="0" u="none" strike="noStrike">
                        <a:solidFill>
                          <a:srgbClr val="0D0D0D"/>
                        </a:solidFill>
                        <a:effectLst/>
                        <a:latin typeface="Aptos" panose="020B0004020202020204" pitchFamily="34" charset="0"/>
                      </a:endParaRPr>
                    </a:p>
                  </a:txBody>
                  <a:tcPr marL="0" marR="0" marT="0" marB="0" anchor="ctr"/>
                </a:tc>
                <a:tc>
                  <a:txBody>
                    <a:bodyPr/>
                    <a:lstStyle/>
                    <a:p>
                      <a:pPr algn="ctr" rtl="0" fontAlgn="ctr">
                        <a:buNone/>
                      </a:pPr>
                      <a:r>
                        <a:rPr lang="en-US" sz="1800" u="none" strike="noStrike">
                          <a:effectLst/>
                        </a:rPr>
                        <a:t>Small (50)</a:t>
                      </a:r>
                      <a:endParaRPr lang="en-US" sz="1800" b="0" i="0" u="none" strike="noStrike">
                        <a:solidFill>
                          <a:srgbClr val="0D0D0D"/>
                        </a:solidFill>
                        <a:effectLst/>
                        <a:latin typeface="Aptos" panose="020B0004020202020204" pitchFamily="34" charset="0"/>
                      </a:endParaRPr>
                    </a:p>
                  </a:txBody>
                  <a:tcPr marL="0" marR="0" marT="0" marB="0" anchor="ctr"/>
                </a:tc>
                <a:tc>
                  <a:txBody>
                    <a:bodyPr/>
                    <a:lstStyle/>
                    <a:p>
                      <a:pPr algn="ctr" rtl="0" fontAlgn="ctr">
                        <a:buNone/>
                      </a:pPr>
                      <a:r>
                        <a:rPr lang="en-US" sz="1800" u="none" strike="noStrike">
                          <a:effectLst/>
                        </a:rPr>
                        <a:t>Large (10,000)</a:t>
                      </a:r>
                      <a:endParaRPr lang="en-US" sz="1800" b="0" i="0" u="none" strike="noStrike">
                        <a:solidFill>
                          <a:srgbClr val="0D0D0D"/>
                        </a:solidFill>
                        <a:effectLst/>
                        <a:latin typeface="Aptos" panose="020B0004020202020204" pitchFamily="34" charset="0"/>
                      </a:endParaRPr>
                    </a:p>
                  </a:txBody>
                  <a:tcPr marL="0" marR="0" marT="0" marB="0" anchor="ctr"/>
                </a:tc>
                <a:extLst>
                  <a:ext uri="{0D108BD9-81ED-4DB2-BD59-A6C34878D82A}">
                    <a16:rowId xmlns:a16="http://schemas.microsoft.com/office/drawing/2014/main" val="1752993669"/>
                  </a:ext>
                </a:extLst>
              </a:tr>
              <a:tr h="343814">
                <a:tc rowSpan="2">
                  <a:txBody>
                    <a:bodyPr/>
                    <a:lstStyle/>
                    <a:p>
                      <a:pPr algn="ctr" rtl="0" fontAlgn="ctr">
                        <a:buNone/>
                      </a:pPr>
                      <a:r>
                        <a:rPr lang="en-US" sz="1800" b="1" u="none" strike="noStrike">
                          <a:effectLst/>
                        </a:rPr>
                        <a:t>Number of subnetworks</a:t>
                      </a:r>
                      <a:endParaRPr lang="en-US" sz="1800" b="1" i="0" u="none" strike="noStrike">
                        <a:solidFill>
                          <a:srgbClr val="0D0D0D"/>
                        </a:solidFill>
                        <a:effectLst/>
                        <a:latin typeface="Aptos" panose="020B0004020202020204" pitchFamily="34" charset="0"/>
                      </a:endParaRPr>
                    </a:p>
                  </a:txBody>
                  <a:tcPr marL="0" marR="0" marT="0" marB="0" anchor="ctr"/>
                </a:tc>
                <a:tc rowSpan="2">
                  <a:txBody>
                    <a:bodyPr/>
                    <a:lstStyle/>
                    <a:p>
                      <a:pPr algn="ctr" rtl="0" fontAlgn="ctr">
                        <a:buNone/>
                      </a:pPr>
                      <a:r>
                        <a:rPr lang="en-US" sz="1800" u="none" strike="noStrike">
                          <a:effectLst/>
                        </a:rPr>
                        <a:t>10 million</a:t>
                      </a:r>
                      <a:endParaRPr lang="en-US" sz="1800" b="0" i="0" u="none" strike="noStrike">
                        <a:solidFill>
                          <a:srgbClr val="0D0D0D"/>
                        </a:solidFill>
                        <a:effectLst/>
                        <a:latin typeface="Aptos" panose="020B0004020202020204" pitchFamily="34" charset="0"/>
                      </a:endParaRPr>
                    </a:p>
                  </a:txBody>
                  <a:tcPr marL="0" marR="0" marT="0" marB="0" anchor="ctr"/>
                </a:tc>
                <a:tc>
                  <a:txBody>
                    <a:bodyPr/>
                    <a:lstStyle/>
                    <a:p>
                      <a:pPr algn="ctr" rtl="0" fontAlgn="ctr">
                        <a:buNone/>
                      </a:pPr>
                      <a:r>
                        <a:rPr lang="en-US" sz="1800" u="none" strike="noStrike">
                          <a:effectLst/>
                        </a:rPr>
                        <a:t>5000 (North American)</a:t>
                      </a:r>
                      <a:endParaRPr lang="en-US" sz="1800" b="0" i="0" u="none" strike="noStrike">
                        <a:solidFill>
                          <a:srgbClr val="0D0D0D"/>
                        </a:solidFill>
                        <a:effectLst/>
                        <a:latin typeface="Aptos" panose="020B0004020202020204" pitchFamily="34" charset="0"/>
                      </a:endParaRPr>
                    </a:p>
                  </a:txBody>
                  <a:tcPr marL="0" marR="0" marT="0" marB="0" anchor="ctr"/>
                </a:tc>
                <a:extLst>
                  <a:ext uri="{0D108BD9-81ED-4DB2-BD59-A6C34878D82A}">
                    <a16:rowId xmlns:a16="http://schemas.microsoft.com/office/drawing/2014/main" val="7568000"/>
                  </a:ext>
                </a:extLst>
              </a:tr>
              <a:tr h="352630">
                <a:tc vMerge="1">
                  <a:txBody>
                    <a:bodyPr/>
                    <a:lstStyle/>
                    <a:p>
                      <a:endParaRPr lang="en-US"/>
                    </a:p>
                  </a:txBody>
                  <a:tcPr/>
                </a:tc>
                <a:tc vMerge="1">
                  <a:txBody>
                    <a:bodyPr/>
                    <a:lstStyle/>
                    <a:p>
                      <a:endParaRPr lang="en-US"/>
                    </a:p>
                  </a:txBody>
                  <a:tcPr/>
                </a:tc>
                <a:tc>
                  <a:txBody>
                    <a:bodyPr/>
                    <a:lstStyle/>
                    <a:p>
                      <a:pPr algn="ctr" rtl="0" fontAlgn="ctr">
                        <a:buNone/>
                      </a:pPr>
                      <a:r>
                        <a:rPr lang="en-US" sz="1800" u="none" strike="noStrike">
                          <a:effectLst/>
                        </a:rPr>
                        <a:t>0.25 million (European, secondaries)</a:t>
                      </a:r>
                      <a:endParaRPr lang="en-US" sz="1800" b="0" i="0" u="none" strike="noStrike">
                        <a:solidFill>
                          <a:srgbClr val="0D0D0D"/>
                        </a:solidFill>
                        <a:effectLst/>
                        <a:latin typeface="Aptos" panose="020B0004020202020204" pitchFamily="34" charset="0"/>
                      </a:endParaRPr>
                    </a:p>
                  </a:txBody>
                  <a:tcPr marL="0" marR="0" marT="0" marB="0" anchor="ctr"/>
                </a:tc>
                <a:extLst>
                  <a:ext uri="{0D108BD9-81ED-4DB2-BD59-A6C34878D82A}">
                    <a16:rowId xmlns:a16="http://schemas.microsoft.com/office/drawing/2014/main" val="2046580870"/>
                  </a:ext>
                </a:extLst>
              </a:tr>
              <a:tr h="326182">
                <a:tc>
                  <a:txBody>
                    <a:bodyPr/>
                    <a:lstStyle/>
                    <a:p>
                      <a:pPr algn="ctr" rtl="0" fontAlgn="ctr">
                        <a:buNone/>
                      </a:pPr>
                      <a:r>
                        <a:rPr lang="en-US" sz="1800" b="1" u="none" strike="noStrike">
                          <a:effectLst/>
                        </a:rPr>
                        <a:t>Connectivity</a:t>
                      </a:r>
                      <a:endParaRPr lang="en-US" sz="1800" b="1" i="0" u="none" strike="noStrike">
                        <a:solidFill>
                          <a:srgbClr val="0D0D0D"/>
                        </a:solidFill>
                        <a:effectLst/>
                        <a:latin typeface="Aptos" panose="020B0004020202020204" pitchFamily="34" charset="0"/>
                      </a:endParaRPr>
                    </a:p>
                  </a:txBody>
                  <a:tcPr marL="0" marR="0" marT="0" marB="0" anchor="ctr"/>
                </a:tc>
                <a:tc>
                  <a:txBody>
                    <a:bodyPr/>
                    <a:lstStyle/>
                    <a:p>
                      <a:pPr algn="ctr" rtl="0" fontAlgn="ctr">
                        <a:buNone/>
                      </a:pPr>
                      <a:r>
                        <a:rPr lang="en-US" sz="1800" u="none" strike="noStrike">
                          <a:effectLst/>
                        </a:rPr>
                        <a:t>Not required</a:t>
                      </a:r>
                      <a:endParaRPr lang="en-US" sz="1800" b="0" i="0" u="none" strike="noStrike">
                        <a:solidFill>
                          <a:srgbClr val="0D0D0D"/>
                        </a:solidFill>
                        <a:effectLst/>
                        <a:latin typeface="Aptos" panose="020B0004020202020204" pitchFamily="34" charset="0"/>
                      </a:endParaRPr>
                    </a:p>
                  </a:txBody>
                  <a:tcPr marL="0" marR="0" marT="0" marB="0" anchor="ctr"/>
                </a:tc>
                <a:tc>
                  <a:txBody>
                    <a:bodyPr/>
                    <a:lstStyle/>
                    <a:p>
                      <a:pPr algn="ctr" rtl="0" fontAlgn="ctr">
                        <a:buNone/>
                      </a:pPr>
                      <a:r>
                        <a:rPr lang="en-US" sz="1800" u="none" strike="noStrike">
                          <a:effectLst/>
                        </a:rPr>
                        <a:t>Required (optionally unrequired)</a:t>
                      </a:r>
                      <a:endParaRPr lang="en-US" sz="1800" b="0" i="0" u="none" strike="noStrike">
                        <a:solidFill>
                          <a:srgbClr val="0D0D0D"/>
                        </a:solidFill>
                        <a:effectLst/>
                        <a:latin typeface="Aptos" panose="020B0004020202020204" pitchFamily="34" charset="0"/>
                      </a:endParaRPr>
                    </a:p>
                  </a:txBody>
                  <a:tcPr marL="0" marR="0" marT="0" marB="0" anchor="ctr"/>
                </a:tc>
                <a:extLst>
                  <a:ext uri="{0D108BD9-81ED-4DB2-BD59-A6C34878D82A}">
                    <a16:rowId xmlns:a16="http://schemas.microsoft.com/office/drawing/2014/main" val="1795506172"/>
                  </a:ext>
                </a:extLst>
              </a:tr>
            </a:tbl>
          </a:graphicData>
        </a:graphic>
      </p:graphicFrame>
    </p:spTree>
    <p:extLst>
      <p:ext uri="{BB962C8B-B14F-4D97-AF65-F5344CB8AC3E}">
        <p14:creationId xmlns:p14="http://schemas.microsoft.com/office/powerpoint/2010/main" val="2869168953"/>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48C6FA-5EA7-546C-0FA7-71741B0E71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0A8901-CDE5-28E8-7C2D-399E06D727CC}"/>
              </a:ext>
            </a:extLst>
          </p:cNvPr>
          <p:cNvSpPr>
            <a:spLocks noGrp="1"/>
          </p:cNvSpPr>
          <p:nvPr>
            <p:ph type="title"/>
          </p:nvPr>
        </p:nvSpPr>
        <p:spPr/>
        <p:txBody>
          <a:bodyPr/>
          <a:lstStyle/>
          <a:p>
            <a:r>
              <a:rPr lang="en-US"/>
              <a:t>Background</a:t>
            </a:r>
          </a:p>
        </p:txBody>
      </p:sp>
      <p:sp>
        <p:nvSpPr>
          <p:cNvPr id="4" name="Content Placeholder 3">
            <a:extLst>
              <a:ext uri="{FF2B5EF4-FFF2-40B4-BE49-F238E27FC236}">
                <a16:creationId xmlns:a16="http://schemas.microsoft.com/office/drawing/2014/main" id="{FEDB8FC2-1BC3-C3C7-ED70-C190B9C3FC17}"/>
              </a:ext>
            </a:extLst>
          </p:cNvPr>
          <p:cNvSpPr>
            <a:spLocks noGrp="1"/>
          </p:cNvSpPr>
          <p:nvPr>
            <p:ph sz="quarter" idx="10"/>
          </p:nvPr>
        </p:nvSpPr>
        <p:spPr/>
        <p:txBody>
          <a:bodyPr/>
          <a:lstStyle/>
          <a:p>
            <a:r>
              <a:rPr lang="en-US"/>
              <a:t>Improvements in information model, data management, algorithms, workflows, and APIs</a:t>
            </a:r>
          </a:p>
          <a:p>
            <a:pPr lvl="1"/>
            <a:r>
              <a:rPr lang="en-US"/>
              <a:t>Scalable and performant to manage millions of circuits, supporting missing connectivity, circuit resource sharing, and fault detection</a:t>
            </a:r>
          </a:p>
          <a:p>
            <a:r>
              <a:rPr lang="en-US"/>
              <a:t>Leads to the development of a new system - Telecom Domain Network</a:t>
            </a:r>
          </a:p>
          <a:p>
            <a:pPr lvl="1"/>
            <a:r>
              <a:rPr lang="en-US"/>
              <a:t>Provides a new way to define and configure a domain, featuring unique capabilities and properties that set it apart from existing domain networks </a:t>
            </a:r>
          </a:p>
          <a:p>
            <a:endParaRPr lang="en-US"/>
          </a:p>
          <a:p>
            <a:endParaRPr lang="en-US"/>
          </a:p>
          <a:p>
            <a:endParaRPr lang="en-US"/>
          </a:p>
        </p:txBody>
      </p:sp>
      <p:pic>
        <p:nvPicPr>
          <p:cNvPr id="12" name="Picture 11">
            <a:extLst>
              <a:ext uri="{FF2B5EF4-FFF2-40B4-BE49-F238E27FC236}">
                <a16:creationId xmlns:a16="http://schemas.microsoft.com/office/drawing/2014/main" id="{EC9833F9-CE9A-5FCF-1A24-ED814C598DFA}"/>
              </a:ext>
            </a:extLst>
          </p:cNvPr>
          <p:cNvPicPr>
            <a:picLocks noChangeAspect="1"/>
          </p:cNvPicPr>
          <p:nvPr/>
        </p:nvPicPr>
        <p:blipFill>
          <a:blip r:embed="rId3"/>
          <a:stretch>
            <a:fillRect/>
          </a:stretch>
        </p:blipFill>
        <p:spPr>
          <a:xfrm>
            <a:off x="6298406" y="4410159"/>
            <a:ext cx="5556828" cy="2271207"/>
          </a:xfrm>
          <a:prstGeom prst="rect">
            <a:avLst/>
          </a:prstGeom>
        </p:spPr>
      </p:pic>
    </p:spTree>
    <p:extLst>
      <p:ext uri="{BB962C8B-B14F-4D97-AF65-F5344CB8AC3E}">
        <p14:creationId xmlns:p14="http://schemas.microsoft.com/office/powerpoint/2010/main" val="1256985576"/>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BC66E-F9DC-3F15-6145-68C5D96B2DAE}"/>
              </a:ext>
            </a:extLst>
          </p:cNvPr>
          <p:cNvSpPr>
            <a:spLocks noGrp="1"/>
          </p:cNvSpPr>
          <p:nvPr>
            <p:ph type="title"/>
          </p:nvPr>
        </p:nvSpPr>
        <p:spPr/>
        <p:txBody>
          <a:bodyPr/>
          <a:lstStyle/>
          <a:p>
            <a:r>
              <a:rPr lang="en-US"/>
              <a:t>Telecom Domain Network</a:t>
            </a:r>
          </a:p>
        </p:txBody>
      </p:sp>
      <p:sp>
        <p:nvSpPr>
          <p:cNvPr id="3" name="Content Placeholder 2">
            <a:extLst>
              <a:ext uri="{FF2B5EF4-FFF2-40B4-BE49-F238E27FC236}">
                <a16:creationId xmlns:a16="http://schemas.microsoft.com/office/drawing/2014/main" id="{3B510B16-098E-7189-9597-8436237A27CF}"/>
              </a:ext>
            </a:extLst>
          </p:cNvPr>
          <p:cNvSpPr>
            <a:spLocks noGrp="1"/>
          </p:cNvSpPr>
          <p:nvPr>
            <p:ph sz="quarter" idx="10"/>
          </p:nvPr>
        </p:nvSpPr>
        <p:spPr/>
        <p:txBody>
          <a:bodyPr/>
          <a:lstStyle/>
          <a:p>
            <a:r>
              <a:rPr lang="en-US"/>
              <a:t>Currently in Beta</a:t>
            </a:r>
          </a:p>
          <a:p>
            <a:r>
              <a:rPr lang="en-US"/>
              <a:t>Shipping later in 2026</a:t>
            </a:r>
          </a:p>
          <a:p>
            <a:r>
              <a:rPr lang="en-US"/>
              <a:t>Today we will provide a high-level overview of some of the more significant concepts</a:t>
            </a:r>
          </a:p>
          <a:p>
            <a:r>
              <a:rPr lang="en-US">
                <a:solidFill>
                  <a:schemeClr val="accent3"/>
                </a:solidFill>
              </a:rPr>
              <a:t>Subject to change</a:t>
            </a:r>
          </a:p>
          <a:p>
            <a:endParaRPr lang="en-US"/>
          </a:p>
          <a:p>
            <a:r>
              <a:rPr lang="en-US"/>
              <a:t>For more details, watch the recording of </a:t>
            </a:r>
            <a:br>
              <a:rPr lang="en-US"/>
            </a:br>
            <a:r>
              <a:rPr lang="en-US" i="1"/>
              <a:t>ArcGIS Utility Network: Getting to Know the Telecom Domain</a:t>
            </a:r>
          </a:p>
        </p:txBody>
      </p:sp>
    </p:spTree>
    <p:extLst>
      <p:ext uri="{BB962C8B-B14F-4D97-AF65-F5344CB8AC3E}">
        <p14:creationId xmlns:p14="http://schemas.microsoft.com/office/powerpoint/2010/main" val="29648575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AD7517-3361-9447-80F9-B07C37BE02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21E787-F7FF-690A-1F71-30D20524E49B}"/>
              </a:ext>
            </a:extLst>
          </p:cNvPr>
          <p:cNvSpPr>
            <a:spLocks noGrp="1"/>
          </p:cNvSpPr>
          <p:nvPr>
            <p:ph type="title"/>
          </p:nvPr>
        </p:nvSpPr>
        <p:spPr/>
        <p:txBody>
          <a:bodyPr/>
          <a:lstStyle/>
          <a:p>
            <a:r>
              <a:rPr lang="en-US"/>
              <a:t>Telecom Domain Network</a:t>
            </a:r>
          </a:p>
        </p:txBody>
      </p:sp>
      <p:sp>
        <p:nvSpPr>
          <p:cNvPr id="10" name="Content Placeholder 9">
            <a:extLst>
              <a:ext uri="{FF2B5EF4-FFF2-40B4-BE49-F238E27FC236}">
                <a16:creationId xmlns:a16="http://schemas.microsoft.com/office/drawing/2014/main" id="{5FE805AB-6C4B-F90F-DCDF-574A7256AD29}"/>
              </a:ext>
            </a:extLst>
          </p:cNvPr>
          <p:cNvSpPr>
            <a:spLocks noGrp="1"/>
          </p:cNvSpPr>
          <p:nvPr>
            <p:ph sz="quarter" idx="10"/>
          </p:nvPr>
        </p:nvSpPr>
        <p:spPr/>
        <p:txBody>
          <a:bodyPr/>
          <a:lstStyle/>
          <a:p>
            <a:r>
              <a:rPr lang="en-US"/>
              <a:t>Existing utility network functionality is unaffected; the new capabilities are additive</a:t>
            </a:r>
          </a:p>
          <a:p>
            <a:pPr lvl="1"/>
            <a:r>
              <a:rPr lang="en-US"/>
              <a:t>Existing domain networks, APIs, and client applications will continue to work without disruption</a:t>
            </a:r>
          </a:p>
          <a:p>
            <a:r>
              <a:rPr lang="en-US"/>
              <a:t>Telecom and traditional domain networks can coexist in a utility network</a:t>
            </a:r>
          </a:p>
          <a:p>
            <a:pPr marL="0" indent="0">
              <a:buNone/>
            </a:pPr>
            <a:endParaRPr lang="en-US"/>
          </a:p>
        </p:txBody>
      </p:sp>
      <p:pic>
        <p:nvPicPr>
          <p:cNvPr id="6" name="Picture 5" descr="A diagram of a network&#10;&#10;Description automatically generated">
            <a:extLst>
              <a:ext uri="{FF2B5EF4-FFF2-40B4-BE49-F238E27FC236}">
                <a16:creationId xmlns:a16="http://schemas.microsoft.com/office/drawing/2014/main" id="{794470BB-84B5-6AA0-48E9-91FACCCB2439}"/>
              </a:ext>
            </a:extLst>
          </p:cNvPr>
          <p:cNvPicPr>
            <a:picLocks noChangeAspect="1"/>
          </p:cNvPicPr>
          <p:nvPr/>
        </p:nvPicPr>
        <p:blipFill>
          <a:blip r:embed="rId3"/>
          <a:stretch>
            <a:fillRect/>
          </a:stretch>
        </p:blipFill>
        <p:spPr>
          <a:xfrm>
            <a:off x="9330007" y="3510243"/>
            <a:ext cx="2754816" cy="3236271"/>
          </a:xfrm>
          <a:prstGeom prst="rect">
            <a:avLst/>
          </a:prstGeom>
        </p:spPr>
      </p:pic>
    </p:spTree>
    <p:extLst>
      <p:ext uri="{BB962C8B-B14F-4D97-AF65-F5344CB8AC3E}">
        <p14:creationId xmlns:p14="http://schemas.microsoft.com/office/powerpoint/2010/main" val="1199610887"/>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67242-E445-1F44-801C-4F212EB14A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38B259-AB2F-2015-C66A-B8F6F400080A}"/>
              </a:ext>
            </a:extLst>
          </p:cNvPr>
          <p:cNvSpPr>
            <a:spLocks noGrp="1"/>
          </p:cNvSpPr>
          <p:nvPr>
            <p:ph type="title"/>
          </p:nvPr>
        </p:nvSpPr>
        <p:spPr/>
        <p:txBody>
          <a:bodyPr/>
          <a:lstStyle/>
          <a:p>
            <a:r>
              <a:rPr lang="en-US"/>
              <a:t>Telecom Domain Network</a:t>
            </a:r>
          </a:p>
        </p:txBody>
      </p:sp>
      <p:sp>
        <p:nvSpPr>
          <p:cNvPr id="10" name="Content Placeholder 9">
            <a:extLst>
              <a:ext uri="{FF2B5EF4-FFF2-40B4-BE49-F238E27FC236}">
                <a16:creationId xmlns:a16="http://schemas.microsoft.com/office/drawing/2014/main" id="{56E358DF-0CCA-B1F6-5449-08D0DB33706A}"/>
              </a:ext>
            </a:extLst>
          </p:cNvPr>
          <p:cNvSpPr>
            <a:spLocks noGrp="1"/>
          </p:cNvSpPr>
          <p:nvPr>
            <p:ph sz="quarter" idx="10"/>
          </p:nvPr>
        </p:nvSpPr>
        <p:spPr/>
        <p:txBody>
          <a:bodyPr/>
          <a:lstStyle/>
          <a:p>
            <a:r>
              <a:rPr lang="en-US"/>
              <a:t>Contains</a:t>
            </a:r>
          </a:p>
          <a:p>
            <a:pPr lvl="1"/>
            <a:r>
              <a:rPr lang="en-US"/>
              <a:t>Circuit properties</a:t>
            </a:r>
          </a:p>
          <a:p>
            <a:pPr lvl="1"/>
            <a:r>
              <a:rPr lang="en-US"/>
              <a:t>Color schemes</a:t>
            </a:r>
          </a:p>
          <a:p>
            <a:pPr lvl="1"/>
            <a:r>
              <a:rPr lang="en-US"/>
              <a:t>Diagram templates</a:t>
            </a:r>
          </a:p>
          <a:p>
            <a:pPr lvl="1"/>
            <a:r>
              <a:rPr lang="en-US"/>
              <a:t>Trace configuration</a:t>
            </a:r>
          </a:p>
          <a:p>
            <a:pPr lvl="1"/>
            <a:r>
              <a:rPr lang="en-US"/>
              <a:t>Divide/Combine policies</a:t>
            </a:r>
          </a:p>
          <a:p>
            <a:r>
              <a:rPr lang="en-US"/>
              <a:t>Doesn’t contain</a:t>
            </a:r>
          </a:p>
          <a:p>
            <a:pPr lvl="1"/>
            <a:r>
              <a:rPr lang="en-US"/>
              <a:t>Tier</a:t>
            </a:r>
          </a:p>
          <a:p>
            <a:pPr lvl="1"/>
            <a:r>
              <a:rPr lang="en-US"/>
              <a:t>Tier Group</a:t>
            </a:r>
          </a:p>
          <a:p>
            <a:pPr lvl="1"/>
            <a:r>
              <a:rPr lang="en-US"/>
              <a:t>Subnetworks </a:t>
            </a:r>
          </a:p>
          <a:p>
            <a:endParaRPr lang="en-US"/>
          </a:p>
          <a:p>
            <a:endParaRPr lang="en-US"/>
          </a:p>
          <a:p>
            <a:endParaRPr lang="en-US"/>
          </a:p>
          <a:p>
            <a:endParaRPr lang="en-US"/>
          </a:p>
        </p:txBody>
      </p:sp>
      <p:sp>
        <p:nvSpPr>
          <p:cNvPr id="23" name="TextBox 22">
            <a:extLst>
              <a:ext uri="{FF2B5EF4-FFF2-40B4-BE49-F238E27FC236}">
                <a16:creationId xmlns:a16="http://schemas.microsoft.com/office/drawing/2014/main" id="{48F8783F-62E2-E767-5AA8-5173B9961B69}"/>
              </a:ext>
            </a:extLst>
          </p:cNvPr>
          <p:cNvSpPr txBox="1"/>
          <p:nvPr/>
        </p:nvSpPr>
        <p:spPr>
          <a:xfrm>
            <a:off x="3311744" y="3055746"/>
            <a:ext cx="2386785" cy="746508"/>
          </a:xfrm>
          <a:prstGeom prst="rect">
            <a:avLst/>
          </a:prstGeom>
          <a:noFill/>
          <a:effectLst/>
        </p:spPr>
        <p:txBody>
          <a:bodyPr wrap="square" lIns="0" tIns="0" rIns="0" bIns="0" rtlCol="0">
            <a:noAutofit/>
          </a:bodyPr>
          <a:lstStyle/>
          <a:p>
            <a:pPr eaLnBrk="0" hangingPunct="0"/>
            <a:r>
              <a:rPr lang="en-US" sz="4800">
                <a:latin typeface="+mj-lt"/>
                <a:ea typeface="Roboto Light" panose="020F0502020204030204" pitchFamily="2" charset="0"/>
                <a:cs typeface="Roboto Light" panose="020F0502020204030204" pitchFamily="2" charset="0"/>
              </a:rPr>
              <a:t>} </a:t>
            </a:r>
            <a:r>
              <a:rPr lang="en-US">
                <a:latin typeface="+mj-lt"/>
                <a:ea typeface="Roboto Light" panose="020F0502020204030204" pitchFamily="2" charset="0"/>
                <a:cs typeface="Roboto Light" panose="020F0502020204030204" pitchFamily="2" charset="0"/>
              </a:rPr>
              <a:t>Moved to TDN level</a:t>
            </a:r>
            <a:endParaRPr lang="en-US">
              <a:latin typeface="+mj-lt"/>
              <a:ea typeface="+mn-ea"/>
              <a:cs typeface="+mn-cs"/>
            </a:endParaRPr>
          </a:p>
        </p:txBody>
      </p:sp>
      <p:pic>
        <p:nvPicPr>
          <p:cNvPr id="7" name="Picture 6">
            <a:extLst>
              <a:ext uri="{FF2B5EF4-FFF2-40B4-BE49-F238E27FC236}">
                <a16:creationId xmlns:a16="http://schemas.microsoft.com/office/drawing/2014/main" id="{49085F2E-F009-573F-8526-37C523DC63B1}"/>
              </a:ext>
            </a:extLst>
          </p:cNvPr>
          <p:cNvPicPr>
            <a:picLocks noChangeAspect="1"/>
          </p:cNvPicPr>
          <p:nvPr/>
        </p:nvPicPr>
        <p:blipFill>
          <a:blip r:embed="rId3"/>
          <a:stretch>
            <a:fillRect/>
          </a:stretch>
        </p:blipFill>
        <p:spPr>
          <a:xfrm>
            <a:off x="5775399" y="2057400"/>
            <a:ext cx="6247552" cy="4088259"/>
          </a:xfrm>
          <a:prstGeom prst="rect">
            <a:avLst/>
          </a:prstGeom>
        </p:spPr>
      </p:pic>
    </p:spTree>
    <p:extLst>
      <p:ext uri="{BB962C8B-B14F-4D97-AF65-F5344CB8AC3E}">
        <p14:creationId xmlns:p14="http://schemas.microsoft.com/office/powerpoint/2010/main" val="4113070125"/>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D5CDE-7313-AAB6-30C3-F8321B081E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078B29-A6C5-6530-C10D-F757204926AE}"/>
              </a:ext>
            </a:extLst>
          </p:cNvPr>
          <p:cNvSpPr>
            <a:spLocks noGrp="1"/>
          </p:cNvSpPr>
          <p:nvPr>
            <p:ph type="title"/>
          </p:nvPr>
        </p:nvSpPr>
        <p:spPr/>
        <p:txBody>
          <a:bodyPr/>
          <a:lstStyle/>
          <a:p>
            <a:r>
              <a:rPr lang="en-US"/>
              <a:t>Telecom Domain Network</a:t>
            </a:r>
          </a:p>
        </p:txBody>
      </p:sp>
      <p:sp>
        <p:nvSpPr>
          <p:cNvPr id="10" name="Content Placeholder 9">
            <a:extLst>
              <a:ext uri="{FF2B5EF4-FFF2-40B4-BE49-F238E27FC236}">
                <a16:creationId xmlns:a16="http://schemas.microsoft.com/office/drawing/2014/main" id="{A7785942-659F-0D80-DAAD-23819DC48611}"/>
              </a:ext>
            </a:extLst>
          </p:cNvPr>
          <p:cNvSpPr>
            <a:spLocks noGrp="1"/>
          </p:cNvSpPr>
          <p:nvPr>
            <p:ph sz="quarter" idx="10"/>
          </p:nvPr>
        </p:nvSpPr>
        <p:spPr/>
        <p:txBody>
          <a:bodyPr/>
          <a:lstStyle/>
          <a:p>
            <a:r>
              <a:rPr lang="en-US" err="1">
                <a:solidFill>
                  <a:srgbClr val="FFFF00"/>
                </a:solidFill>
                <a:latin typeface="Consolas" panose="020B0609020204030204" pitchFamily="49" charset="0"/>
              </a:rPr>
              <a:t>TelecomDomainNetwork</a:t>
            </a:r>
            <a:r>
              <a:rPr lang="en-US"/>
              <a:t> class</a:t>
            </a:r>
          </a:p>
          <a:p>
            <a:pPr lvl="1"/>
            <a:r>
              <a:rPr lang="en-US"/>
              <a:t>Inherits from </a:t>
            </a:r>
            <a:r>
              <a:rPr lang="en-US" err="1"/>
              <a:t>DomainNetwork</a:t>
            </a:r>
            <a:endParaRPr lang="en-US"/>
          </a:p>
          <a:p>
            <a:pPr lvl="1"/>
            <a:r>
              <a:rPr lang="en-US"/>
              <a:t>Color schemes, Circuit properties, Trace configuration …</a:t>
            </a:r>
          </a:p>
        </p:txBody>
      </p:sp>
      <p:pic>
        <p:nvPicPr>
          <p:cNvPr id="4" name="Picture 3">
            <a:extLst>
              <a:ext uri="{FF2B5EF4-FFF2-40B4-BE49-F238E27FC236}">
                <a16:creationId xmlns:a16="http://schemas.microsoft.com/office/drawing/2014/main" id="{48CFE375-BA78-274B-D3F2-8001BEB1A433}"/>
              </a:ext>
            </a:extLst>
          </p:cNvPr>
          <p:cNvPicPr>
            <a:picLocks noChangeAspect="1"/>
          </p:cNvPicPr>
          <p:nvPr/>
        </p:nvPicPr>
        <p:blipFill>
          <a:blip r:embed="rId3"/>
          <a:stretch>
            <a:fillRect/>
          </a:stretch>
        </p:blipFill>
        <p:spPr>
          <a:xfrm>
            <a:off x="1142651" y="4116615"/>
            <a:ext cx="3797300" cy="1498600"/>
          </a:xfrm>
          <a:prstGeom prst="rect">
            <a:avLst/>
          </a:prstGeom>
        </p:spPr>
      </p:pic>
      <p:pic>
        <p:nvPicPr>
          <p:cNvPr id="5" name="Picture 4">
            <a:extLst>
              <a:ext uri="{FF2B5EF4-FFF2-40B4-BE49-F238E27FC236}">
                <a16:creationId xmlns:a16="http://schemas.microsoft.com/office/drawing/2014/main" id="{65CB2436-57BC-F444-D321-7CA4226A647A}"/>
              </a:ext>
            </a:extLst>
          </p:cNvPr>
          <p:cNvPicPr>
            <a:picLocks noChangeAspect="1"/>
          </p:cNvPicPr>
          <p:nvPr/>
        </p:nvPicPr>
        <p:blipFill>
          <a:blip r:embed="rId4"/>
          <a:stretch>
            <a:fillRect/>
          </a:stretch>
        </p:blipFill>
        <p:spPr>
          <a:xfrm>
            <a:off x="6342248" y="324055"/>
            <a:ext cx="5346700" cy="2374900"/>
          </a:xfrm>
          <a:prstGeom prst="rect">
            <a:avLst/>
          </a:prstGeom>
        </p:spPr>
      </p:pic>
      <p:pic>
        <p:nvPicPr>
          <p:cNvPr id="6" name="Picture 5">
            <a:extLst>
              <a:ext uri="{FF2B5EF4-FFF2-40B4-BE49-F238E27FC236}">
                <a16:creationId xmlns:a16="http://schemas.microsoft.com/office/drawing/2014/main" id="{800EC2EC-99BF-6E45-C5E4-C7623C3EC60C}"/>
              </a:ext>
            </a:extLst>
          </p:cNvPr>
          <p:cNvPicPr>
            <a:picLocks noChangeAspect="1"/>
          </p:cNvPicPr>
          <p:nvPr/>
        </p:nvPicPr>
        <p:blipFill>
          <a:blip r:embed="rId5"/>
          <a:stretch>
            <a:fillRect/>
          </a:stretch>
        </p:blipFill>
        <p:spPr>
          <a:xfrm>
            <a:off x="6342248" y="4116615"/>
            <a:ext cx="3976718" cy="1913998"/>
          </a:xfrm>
          <a:prstGeom prst="rect">
            <a:avLst/>
          </a:prstGeom>
        </p:spPr>
      </p:pic>
    </p:spTree>
    <p:extLst>
      <p:ext uri="{BB962C8B-B14F-4D97-AF65-F5344CB8AC3E}">
        <p14:creationId xmlns:p14="http://schemas.microsoft.com/office/powerpoint/2010/main" val="3631783766"/>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87D389-AFF2-6C45-B5F1-E62A4C969A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69564D-4613-F07C-0370-3F1B7EEEEB73}"/>
              </a:ext>
            </a:extLst>
          </p:cNvPr>
          <p:cNvSpPr>
            <a:spLocks noGrp="1"/>
          </p:cNvSpPr>
          <p:nvPr>
            <p:ph type="title"/>
          </p:nvPr>
        </p:nvSpPr>
        <p:spPr/>
        <p:txBody>
          <a:bodyPr/>
          <a:lstStyle/>
          <a:p>
            <a:r>
              <a:rPr lang="en-US"/>
              <a:t>Telecom Element</a:t>
            </a:r>
          </a:p>
        </p:txBody>
      </p:sp>
      <p:sp>
        <p:nvSpPr>
          <p:cNvPr id="4" name="Content Placeholder 3">
            <a:extLst>
              <a:ext uri="{FF2B5EF4-FFF2-40B4-BE49-F238E27FC236}">
                <a16:creationId xmlns:a16="http://schemas.microsoft.com/office/drawing/2014/main" id="{F6C8EF85-5D2E-2B42-D6ED-809617E59691}"/>
              </a:ext>
            </a:extLst>
          </p:cNvPr>
          <p:cNvSpPr>
            <a:spLocks noGrp="1"/>
          </p:cNvSpPr>
          <p:nvPr>
            <p:ph sz="quarter" idx="10"/>
          </p:nvPr>
        </p:nvSpPr>
        <p:spPr/>
        <p:txBody>
          <a:bodyPr/>
          <a:lstStyle/>
          <a:p>
            <a:r>
              <a:rPr lang="en-US" err="1">
                <a:solidFill>
                  <a:srgbClr val="FFFF00"/>
                </a:solidFill>
                <a:latin typeface="Consolas" panose="020B0609020204030204" pitchFamily="49" charset="0"/>
              </a:rPr>
              <a:t>TelecomElement</a:t>
            </a:r>
            <a:r>
              <a:rPr lang="en-US"/>
              <a:t> represents a row in a utility network</a:t>
            </a:r>
          </a:p>
          <a:p>
            <a:pPr lvl="1"/>
            <a:r>
              <a:rPr lang="en-US"/>
              <a:t>Inherits from Element</a:t>
            </a:r>
          </a:p>
          <a:p>
            <a:r>
              <a:rPr lang="en-US" err="1">
                <a:solidFill>
                  <a:srgbClr val="FFFF00"/>
                </a:solidFill>
                <a:latin typeface="Consolas" panose="020B0609020204030204" pitchFamily="49" charset="0"/>
              </a:rPr>
              <a:t>FirstUnit</a:t>
            </a:r>
            <a:endParaRPr lang="en-US">
              <a:solidFill>
                <a:srgbClr val="FFFF00"/>
              </a:solidFill>
              <a:latin typeface="Consolas" panose="020B0609020204030204" pitchFamily="49" charset="0"/>
            </a:endParaRPr>
          </a:p>
          <a:p>
            <a:r>
              <a:rPr lang="en-US" err="1">
                <a:solidFill>
                  <a:srgbClr val="FFFF00"/>
                </a:solidFill>
                <a:latin typeface="Consolas" panose="020B0609020204030204" pitchFamily="49" charset="0"/>
              </a:rPr>
              <a:t>LastUnit</a:t>
            </a:r>
            <a:endParaRPr lang="en-US">
              <a:solidFill>
                <a:srgbClr val="FFFF00"/>
              </a:solidFill>
              <a:latin typeface="Consolas" panose="020B0609020204030204" pitchFamily="49" charset="0"/>
            </a:endParaRPr>
          </a:p>
          <a:p>
            <a:endParaRPr lang="en-US"/>
          </a:p>
        </p:txBody>
      </p:sp>
      <p:sp>
        <p:nvSpPr>
          <p:cNvPr id="7" name="TextBox 6">
            <a:extLst>
              <a:ext uri="{FF2B5EF4-FFF2-40B4-BE49-F238E27FC236}">
                <a16:creationId xmlns:a16="http://schemas.microsoft.com/office/drawing/2014/main" id="{C72B5225-7549-CCE8-EB9D-352E78C63FD2}"/>
              </a:ext>
            </a:extLst>
          </p:cNvPr>
          <p:cNvSpPr txBox="1"/>
          <p:nvPr/>
        </p:nvSpPr>
        <p:spPr>
          <a:xfrm>
            <a:off x="2615634" y="3545692"/>
            <a:ext cx="4337825" cy="914400"/>
          </a:xfrm>
          <a:prstGeom prst="rect">
            <a:avLst/>
          </a:prstGeom>
          <a:noFill/>
          <a:effectLst/>
        </p:spPr>
        <p:txBody>
          <a:bodyPr wrap="square" lIns="0" tIns="0" rIns="0" bIns="0" rtlCol="0">
            <a:noAutofit/>
          </a:bodyPr>
          <a:lstStyle/>
          <a:p>
            <a:pPr eaLnBrk="0" hangingPunct="0"/>
            <a:r>
              <a:rPr lang="en-US"/>
              <a:t>Enables logical grouping of rows with shared attributes and topology using a single record for non-spatial objects (edge object, junction object, and association).</a:t>
            </a:r>
          </a:p>
        </p:txBody>
      </p:sp>
      <p:sp>
        <p:nvSpPr>
          <p:cNvPr id="11" name="TextBox 10">
            <a:extLst>
              <a:ext uri="{FF2B5EF4-FFF2-40B4-BE49-F238E27FC236}">
                <a16:creationId xmlns:a16="http://schemas.microsoft.com/office/drawing/2014/main" id="{A2110451-2F76-168C-EB90-287C2380E2A6}"/>
              </a:ext>
            </a:extLst>
          </p:cNvPr>
          <p:cNvSpPr txBox="1"/>
          <p:nvPr/>
        </p:nvSpPr>
        <p:spPr>
          <a:xfrm>
            <a:off x="2264868" y="3429000"/>
            <a:ext cx="217074" cy="830997"/>
          </a:xfrm>
          <a:prstGeom prst="rect">
            <a:avLst/>
          </a:prstGeom>
          <a:noFill/>
          <a:effectLst/>
        </p:spPr>
        <p:txBody>
          <a:bodyPr wrap="square">
            <a:spAutoFit/>
          </a:bodyPr>
          <a:lstStyle/>
          <a:p>
            <a:r>
              <a:rPr lang="en-US" sz="4800">
                <a:latin typeface="+mj-lt"/>
                <a:ea typeface="Roboto Light" panose="020F0502020204030204" pitchFamily="2" charset="0"/>
                <a:cs typeface="Roboto Light" panose="020F0502020204030204" pitchFamily="2" charset="0"/>
              </a:rPr>
              <a:t>}</a:t>
            </a:r>
            <a:endParaRPr lang="en-US"/>
          </a:p>
        </p:txBody>
      </p:sp>
      <p:pic>
        <p:nvPicPr>
          <p:cNvPr id="6" name="Picture 5">
            <a:extLst>
              <a:ext uri="{FF2B5EF4-FFF2-40B4-BE49-F238E27FC236}">
                <a16:creationId xmlns:a16="http://schemas.microsoft.com/office/drawing/2014/main" id="{F70040E6-BC1E-A57D-D301-40D3083434AA}"/>
              </a:ext>
            </a:extLst>
          </p:cNvPr>
          <p:cNvPicPr>
            <a:picLocks noChangeAspect="1"/>
          </p:cNvPicPr>
          <p:nvPr/>
        </p:nvPicPr>
        <p:blipFill>
          <a:blip r:embed="rId2"/>
          <a:srcRect r="782" b="3679"/>
          <a:stretch>
            <a:fillRect/>
          </a:stretch>
        </p:blipFill>
        <p:spPr>
          <a:xfrm>
            <a:off x="7257851" y="208443"/>
            <a:ext cx="4637030" cy="3376245"/>
          </a:xfrm>
          <a:prstGeom prst="rect">
            <a:avLst/>
          </a:prstGeom>
        </p:spPr>
      </p:pic>
      <p:pic>
        <p:nvPicPr>
          <p:cNvPr id="8" name="Picture 7">
            <a:extLst>
              <a:ext uri="{FF2B5EF4-FFF2-40B4-BE49-F238E27FC236}">
                <a16:creationId xmlns:a16="http://schemas.microsoft.com/office/drawing/2014/main" id="{4179A5EE-2D23-23B0-7F06-87764D530756}"/>
              </a:ext>
            </a:extLst>
          </p:cNvPr>
          <p:cNvPicPr>
            <a:picLocks noChangeAspect="1"/>
          </p:cNvPicPr>
          <p:nvPr/>
        </p:nvPicPr>
        <p:blipFill>
          <a:blip r:embed="rId3"/>
          <a:srcRect r="41043"/>
          <a:stretch>
            <a:fillRect/>
          </a:stretch>
        </p:blipFill>
        <p:spPr>
          <a:xfrm>
            <a:off x="8183699" y="4681835"/>
            <a:ext cx="2785334" cy="1485900"/>
          </a:xfrm>
          <a:prstGeom prst="rect">
            <a:avLst/>
          </a:prstGeom>
        </p:spPr>
      </p:pic>
      <p:sp>
        <p:nvSpPr>
          <p:cNvPr id="10" name="Down Arrow 9">
            <a:extLst>
              <a:ext uri="{FF2B5EF4-FFF2-40B4-BE49-F238E27FC236}">
                <a16:creationId xmlns:a16="http://schemas.microsoft.com/office/drawing/2014/main" id="{D67E5BAB-84EB-2822-E1EA-08EAA26A21F1}"/>
              </a:ext>
            </a:extLst>
          </p:cNvPr>
          <p:cNvSpPr/>
          <p:nvPr/>
        </p:nvSpPr>
        <p:spPr bwMode="auto">
          <a:xfrm rot="10800000" flipH="1">
            <a:off x="9423842" y="3668044"/>
            <a:ext cx="305047" cy="1013791"/>
          </a:xfrm>
          <a:prstGeom prst="downArrow">
            <a:avLst/>
          </a:prstGeom>
          <a:solidFill>
            <a:schemeClr val="tx1"/>
          </a:solidFill>
          <a:ln w="3175">
            <a:solidFill>
              <a:srgbClr val="FFFFFF"/>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Tree>
    <p:extLst>
      <p:ext uri="{BB962C8B-B14F-4D97-AF65-F5344CB8AC3E}">
        <p14:creationId xmlns:p14="http://schemas.microsoft.com/office/powerpoint/2010/main" val="4181688141"/>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B0604-45E6-DE58-CF99-25506054FF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5C2FFF-F6F8-6058-3B69-F99EE8F19AD0}"/>
              </a:ext>
            </a:extLst>
          </p:cNvPr>
          <p:cNvSpPr>
            <a:spLocks noGrp="1"/>
          </p:cNvSpPr>
          <p:nvPr>
            <p:ph type="title"/>
          </p:nvPr>
        </p:nvSpPr>
        <p:spPr>
          <a:xfrm>
            <a:off x="912284" y="2533108"/>
            <a:ext cx="7315200" cy="553998"/>
          </a:xfrm>
        </p:spPr>
        <p:txBody>
          <a:bodyPr/>
          <a:lstStyle/>
          <a:p>
            <a:r>
              <a:rPr lang="en-US" sz="3600"/>
              <a:t>Circuit Management</a:t>
            </a:r>
          </a:p>
        </p:txBody>
      </p:sp>
      <p:sp>
        <p:nvSpPr>
          <p:cNvPr id="3" name="Text Placeholder 2">
            <a:extLst>
              <a:ext uri="{FF2B5EF4-FFF2-40B4-BE49-F238E27FC236}">
                <a16:creationId xmlns:a16="http://schemas.microsoft.com/office/drawing/2014/main" id="{69D8AC36-D361-5481-9EEE-1F50FBED1D9B}"/>
              </a:ext>
            </a:extLst>
          </p:cNvPr>
          <p:cNvSpPr>
            <a:spLocks noGrp="1"/>
          </p:cNvSpPr>
          <p:nvPr>
            <p:ph type="body" sz="quarter" idx="10"/>
          </p:nvPr>
        </p:nvSpPr>
        <p:spPr>
          <a:xfrm>
            <a:off x="966528" y="3198167"/>
            <a:ext cx="2768563" cy="369332"/>
          </a:xfrm>
        </p:spPr>
        <p:txBody>
          <a:bodyPr/>
          <a:lstStyle/>
          <a:p>
            <a:pPr algn="l"/>
            <a:r>
              <a:rPr lang="en-US" sz="2400"/>
              <a:t>Utility Network API</a:t>
            </a:r>
          </a:p>
        </p:txBody>
      </p:sp>
      <p:grpSp>
        <p:nvGrpSpPr>
          <p:cNvPr id="4" name="Group 3">
            <a:extLst>
              <a:ext uri="{FF2B5EF4-FFF2-40B4-BE49-F238E27FC236}">
                <a16:creationId xmlns:a16="http://schemas.microsoft.com/office/drawing/2014/main" id="{5E5B5CD3-E6D8-0FA2-EF03-3171ED99094B}"/>
              </a:ext>
            </a:extLst>
          </p:cNvPr>
          <p:cNvGrpSpPr/>
          <p:nvPr/>
        </p:nvGrpSpPr>
        <p:grpSpPr>
          <a:xfrm>
            <a:off x="11213626" y="136855"/>
            <a:ext cx="862272" cy="842029"/>
            <a:chOff x="1345402" y="1116"/>
            <a:chExt cx="599402" cy="599402"/>
          </a:xfrm>
        </p:grpSpPr>
        <p:sp>
          <p:nvSpPr>
            <p:cNvPr id="5" name="Oval 4">
              <a:extLst>
                <a:ext uri="{FF2B5EF4-FFF2-40B4-BE49-F238E27FC236}">
                  <a16:creationId xmlns:a16="http://schemas.microsoft.com/office/drawing/2014/main" id="{BACEAED7-9E4E-98F0-FEF0-AE61D71DE560}"/>
                </a:ext>
              </a:extLst>
            </p:cNvPr>
            <p:cNvSpPr/>
            <p:nvPr/>
          </p:nvSpPr>
          <p:spPr>
            <a:xfrm>
              <a:off x="1345402" y="1116"/>
              <a:ext cx="599402" cy="599402"/>
            </a:xfrm>
            <a:prstGeom prst="ellipse">
              <a:avLst/>
            </a:prstGeom>
            <a:ln w="9525">
              <a:solidFill>
                <a:schemeClr val="lt1">
                  <a:hueOff val="0"/>
                  <a:satOff val="0"/>
                  <a:lumOff val="0"/>
                  <a:alpha val="40000"/>
                </a:schemeClr>
              </a:solid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6" name="Oval 4">
              <a:extLst>
                <a:ext uri="{FF2B5EF4-FFF2-40B4-BE49-F238E27FC236}">
                  <a16:creationId xmlns:a16="http://schemas.microsoft.com/office/drawing/2014/main" id="{92026210-B99C-8ABD-0C0F-A5C5801D63F4}"/>
                </a:ext>
              </a:extLst>
            </p:cNvPr>
            <p:cNvSpPr txBox="1"/>
            <p:nvPr/>
          </p:nvSpPr>
          <p:spPr>
            <a:xfrm>
              <a:off x="1433182" y="88896"/>
              <a:ext cx="423842" cy="4238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100" kern="1200"/>
                <a:t>Telecom  </a:t>
              </a:r>
              <a:r>
                <a:rPr lang="en-US" sz="1100"/>
                <a:t>β</a:t>
              </a:r>
              <a:endParaRPr lang="en-US" sz="1100" kern="1200"/>
            </a:p>
          </p:txBody>
        </p:sp>
      </p:grpSp>
    </p:spTree>
    <p:extLst>
      <p:ext uri="{BB962C8B-B14F-4D97-AF65-F5344CB8AC3E}">
        <p14:creationId xmlns:p14="http://schemas.microsoft.com/office/powerpoint/2010/main" val="3420099480"/>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5E15A19-31BB-F19D-0099-A8DA226D9F7E}"/>
              </a:ext>
            </a:extLst>
          </p:cNvPr>
          <p:cNvSpPr>
            <a:spLocks noGrp="1"/>
          </p:cNvSpPr>
          <p:nvPr>
            <p:ph type="title"/>
          </p:nvPr>
        </p:nvSpPr>
        <p:spPr>
          <a:xfrm>
            <a:off x="914400" y="883622"/>
            <a:ext cx="10369296" cy="492443"/>
          </a:xfrm>
        </p:spPr>
        <p:txBody>
          <a:bodyPr/>
          <a:lstStyle/>
          <a:p>
            <a:r>
              <a:rPr lang="en-US"/>
              <a:t>Today’s Agenda</a:t>
            </a:r>
          </a:p>
        </p:txBody>
      </p:sp>
      <p:sp>
        <p:nvSpPr>
          <p:cNvPr id="9" name="Text Placeholder 8">
            <a:extLst>
              <a:ext uri="{FF2B5EF4-FFF2-40B4-BE49-F238E27FC236}">
                <a16:creationId xmlns:a16="http://schemas.microsoft.com/office/drawing/2014/main" id="{7C6F92E1-269B-746D-DE60-8AC7783508F0}"/>
              </a:ext>
            </a:extLst>
          </p:cNvPr>
          <p:cNvSpPr>
            <a:spLocks noGrp="1"/>
          </p:cNvSpPr>
          <p:nvPr>
            <p:ph type="body" sz="quarter" idx="11"/>
          </p:nvPr>
        </p:nvSpPr>
        <p:spPr/>
        <p:txBody>
          <a:bodyPr/>
          <a:lstStyle/>
          <a:p>
            <a:r>
              <a:rPr lang="en-US"/>
              <a:t>2026 Esri Dev &amp; Tech Summit</a:t>
            </a:r>
          </a:p>
        </p:txBody>
      </p:sp>
      <p:sp>
        <p:nvSpPr>
          <p:cNvPr id="10" name="Content Placeholder 10">
            <a:extLst>
              <a:ext uri="{FF2B5EF4-FFF2-40B4-BE49-F238E27FC236}">
                <a16:creationId xmlns:a16="http://schemas.microsoft.com/office/drawing/2014/main" id="{403278FD-0D93-B79F-D4BA-242A191E9C76}"/>
              </a:ext>
            </a:extLst>
          </p:cNvPr>
          <p:cNvSpPr>
            <a:spLocks noGrp="1"/>
          </p:cNvSpPr>
          <p:nvPr>
            <p:ph sz="quarter" idx="12"/>
          </p:nvPr>
        </p:nvSpPr>
        <p:spPr>
          <a:xfrm>
            <a:off x="914400" y="2057400"/>
            <a:ext cx="10369296" cy="2406112"/>
          </a:xfrm>
        </p:spPr>
        <p:txBody>
          <a:bodyPr/>
          <a:lstStyle/>
          <a:p>
            <a:r>
              <a:rPr lang="en-US"/>
              <a:t>Geodatabase API</a:t>
            </a:r>
          </a:p>
          <a:p>
            <a:pPr lvl="1"/>
            <a:r>
              <a:rPr lang="en-US"/>
              <a:t>Full-text search</a:t>
            </a:r>
          </a:p>
          <a:p>
            <a:pPr lvl="1"/>
            <a:r>
              <a:rPr lang="en-US"/>
              <a:t>Version information</a:t>
            </a:r>
          </a:p>
          <a:p>
            <a:r>
              <a:rPr lang="en-US"/>
              <a:t>Utility Network API</a:t>
            </a:r>
          </a:p>
          <a:p>
            <a:pPr lvl="1"/>
            <a:r>
              <a:rPr lang="en-US"/>
              <a:t>Telecom Domain Network </a:t>
            </a:r>
          </a:p>
          <a:p>
            <a:r>
              <a:rPr lang="en-US"/>
              <a:t>Miscellaneous</a:t>
            </a:r>
          </a:p>
          <a:p>
            <a:r>
              <a:rPr lang="en-US"/>
              <a:t>The Road Ahead</a:t>
            </a:r>
          </a:p>
          <a:p>
            <a:r>
              <a:rPr lang="en-US"/>
              <a:t>Closing Thoughts </a:t>
            </a:r>
          </a:p>
        </p:txBody>
      </p:sp>
    </p:spTree>
    <p:extLst>
      <p:ext uri="{BB962C8B-B14F-4D97-AF65-F5344CB8AC3E}">
        <p14:creationId xmlns:p14="http://schemas.microsoft.com/office/powerpoint/2010/main" val="884725597"/>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AC632-2931-27A6-7F8D-DABB85F236D2}"/>
              </a:ext>
            </a:extLst>
          </p:cNvPr>
          <p:cNvSpPr>
            <a:spLocks noGrp="1"/>
          </p:cNvSpPr>
          <p:nvPr>
            <p:ph type="title"/>
          </p:nvPr>
        </p:nvSpPr>
        <p:spPr/>
        <p:txBody>
          <a:bodyPr/>
          <a:lstStyle/>
          <a:p>
            <a:r>
              <a:rPr lang="en-US"/>
              <a:t>Circuit </a:t>
            </a:r>
          </a:p>
        </p:txBody>
      </p:sp>
      <p:sp>
        <p:nvSpPr>
          <p:cNvPr id="4" name="Content Placeholder 3">
            <a:extLst>
              <a:ext uri="{FF2B5EF4-FFF2-40B4-BE49-F238E27FC236}">
                <a16:creationId xmlns:a16="http://schemas.microsoft.com/office/drawing/2014/main" id="{99D95B2B-DC95-B4AF-A078-6BBBC5945A76}"/>
              </a:ext>
            </a:extLst>
          </p:cNvPr>
          <p:cNvSpPr>
            <a:spLocks noGrp="1"/>
          </p:cNvSpPr>
          <p:nvPr>
            <p:ph sz="quarter" idx="10"/>
          </p:nvPr>
        </p:nvSpPr>
        <p:spPr/>
        <p:txBody>
          <a:bodyPr/>
          <a:lstStyle/>
          <a:p>
            <a:r>
              <a:rPr lang="en-US"/>
              <a:t>Circuit</a:t>
            </a:r>
          </a:p>
          <a:p>
            <a:pPr lvl="1"/>
            <a:r>
              <a:rPr lang="en-US"/>
              <a:t>A circuit is a collection of components that represent a signal path between two network elements</a:t>
            </a:r>
          </a:p>
          <a:p>
            <a:pPr lvl="1"/>
            <a:r>
              <a:rPr lang="en-US"/>
              <a:t>Telecom/fiber companies utilize multiple circuits to create a service delivery path</a:t>
            </a:r>
          </a:p>
          <a:p>
            <a:pPr lvl="2"/>
            <a:r>
              <a:rPr lang="en-US"/>
              <a:t>Hundreds of millions of circuits</a:t>
            </a:r>
          </a:p>
          <a:p>
            <a:pPr lvl="1"/>
            <a:endParaRPr lang="en-US"/>
          </a:p>
          <a:p>
            <a:pPr lvl="1"/>
            <a:endParaRPr lang="en-US"/>
          </a:p>
          <a:p>
            <a:endParaRPr lang="en-US"/>
          </a:p>
          <a:p>
            <a:endParaRPr lang="en-US"/>
          </a:p>
        </p:txBody>
      </p:sp>
      <p:pic>
        <p:nvPicPr>
          <p:cNvPr id="20" name="Picture 19">
            <a:extLst>
              <a:ext uri="{FF2B5EF4-FFF2-40B4-BE49-F238E27FC236}">
                <a16:creationId xmlns:a16="http://schemas.microsoft.com/office/drawing/2014/main" id="{4B2CF09D-905C-BC63-1F5D-E183FAC3AF2B}"/>
              </a:ext>
            </a:extLst>
          </p:cNvPr>
          <p:cNvPicPr>
            <a:picLocks noChangeAspect="1"/>
          </p:cNvPicPr>
          <p:nvPr/>
        </p:nvPicPr>
        <p:blipFill>
          <a:blip r:embed="rId3"/>
          <a:stretch>
            <a:fillRect/>
          </a:stretch>
        </p:blipFill>
        <p:spPr>
          <a:xfrm>
            <a:off x="5460634" y="220259"/>
            <a:ext cx="6590490" cy="1819167"/>
          </a:xfrm>
          <a:prstGeom prst="rect">
            <a:avLst/>
          </a:prstGeom>
        </p:spPr>
      </p:pic>
      <p:sp>
        <p:nvSpPr>
          <p:cNvPr id="5" name="Rectangle 4">
            <a:extLst>
              <a:ext uri="{FF2B5EF4-FFF2-40B4-BE49-F238E27FC236}">
                <a16:creationId xmlns:a16="http://schemas.microsoft.com/office/drawing/2014/main" id="{41266686-3F86-9B30-E565-5EADF45E3306}"/>
              </a:ext>
            </a:extLst>
          </p:cNvPr>
          <p:cNvSpPr/>
          <p:nvPr/>
        </p:nvSpPr>
        <p:spPr bwMode="auto">
          <a:xfrm>
            <a:off x="5361562" y="130629"/>
            <a:ext cx="1808703" cy="1828800"/>
          </a:xfrm>
          <a:prstGeom prst="rect">
            <a:avLst/>
          </a:prstGeom>
          <a:noFill/>
          <a:ln w="76200">
            <a:solidFill>
              <a:schemeClr val="accent3"/>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Tree>
    <p:extLst>
      <p:ext uri="{BB962C8B-B14F-4D97-AF65-F5344CB8AC3E}">
        <p14:creationId xmlns:p14="http://schemas.microsoft.com/office/powerpoint/2010/main" val="3926388343"/>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9C27E0-F767-CC56-D305-B923755582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D74ED0-1AE1-CAEC-6923-90957FC9FD7C}"/>
              </a:ext>
            </a:extLst>
          </p:cNvPr>
          <p:cNvSpPr>
            <a:spLocks noGrp="1"/>
          </p:cNvSpPr>
          <p:nvPr>
            <p:ph type="title"/>
          </p:nvPr>
        </p:nvSpPr>
        <p:spPr/>
        <p:txBody>
          <a:bodyPr/>
          <a:lstStyle/>
          <a:p>
            <a:r>
              <a:rPr lang="en-US"/>
              <a:t>Circuit </a:t>
            </a:r>
          </a:p>
        </p:txBody>
      </p:sp>
      <p:sp>
        <p:nvSpPr>
          <p:cNvPr id="4" name="Content Placeholder 3">
            <a:extLst>
              <a:ext uri="{FF2B5EF4-FFF2-40B4-BE49-F238E27FC236}">
                <a16:creationId xmlns:a16="http://schemas.microsoft.com/office/drawing/2014/main" id="{1D22E336-9D89-4EE7-D82A-E71ACA389A08}"/>
              </a:ext>
            </a:extLst>
          </p:cNvPr>
          <p:cNvSpPr>
            <a:spLocks noGrp="1"/>
          </p:cNvSpPr>
          <p:nvPr>
            <p:ph sz="quarter" idx="10"/>
          </p:nvPr>
        </p:nvSpPr>
        <p:spPr/>
        <p:txBody>
          <a:bodyPr/>
          <a:lstStyle/>
          <a:p>
            <a:r>
              <a:rPr lang="en-US"/>
              <a:t>Circuit</a:t>
            </a:r>
          </a:p>
          <a:p>
            <a:pPr lvl="1"/>
            <a:r>
              <a:rPr lang="en-US"/>
              <a:t>A circuit is a collection of components that represent a signal path between two network elements</a:t>
            </a:r>
          </a:p>
          <a:p>
            <a:pPr lvl="1"/>
            <a:r>
              <a:rPr lang="en-US"/>
              <a:t>Telecom/fiber companies utilize multiple circuits to create a service delivery path</a:t>
            </a:r>
          </a:p>
          <a:p>
            <a:pPr lvl="2"/>
            <a:r>
              <a:rPr lang="en-US"/>
              <a:t>Hundreds of millions of circuits</a:t>
            </a:r>
          </a:p>
          <a:p>
            <a:r>
              <a:rPr lang="en-US"/>
              <a:t>Circuit Section</a:t>
            </a:r>
          </a:p>
          <a:p>
            <a:pPr lvl="1"/>
            <a:r>
              <a:rPr lang="en-US"/>
              <a:t>Logically connected but physically disconnected part of the circuit</a:t>
            </a:r>
          </a:p>
          <a:p>
            <a:pPr lvl="1"/>
            <a:r>
              <a:rPr lang="en-US"/>
              <a:t>Identified through a single trace</a:t>
            </a:r>
          </a:p>
          <a:p>
            <a:pPr lvl="1"/>
            <a:r>
              <a:rPr lang="en-US"/>
              <a:t>To minimize the data volume by knowing connection exists but exact details not required</a:t>
            </a:r>
          </a:p>
          <a:p>
            <a:pPr lvl="1"/>
            <a:endParaRPr lang="en-US"/>
          </a:p>
          <a:p>
            <a:pPr lvl="1"/>
            <a:endParaRPr lang="en-US"/>
          </a:p>
          <a:p>
            <a:endParaRPr lang="en-US"/>
          </a:p>
          <a:p>
            <a:endParaRPr lang="en-US"/>
          </a:p>
        </p:txBody>
      </p:sp>
      <p:pic>
        <p:nvPicPr>
          <p:cNvPr id="20" name="Picture 19">
            <a:extLst>
              <a:ext uri="{FF2B5EF4-FFF2-40B4-BE49-F238E27FC236}">
                <a16:creationId xmlns:a16="http://schemas.microsoft.com/office/drawing/2014/main" id="{DFCB2523-C805-A1C5-E128-F8EF00188FAD}"/>
              </a:ext>
            </a:extLst>
          </p:cNvPr>
          <p:cNvPicPr>
            <a:picLocks noChangeAspect="1"/>
          </p:cNvPicPr>
          <p:nvPr/>
        </p:nvPicPr>
        <p:blipFill>
          <a:blip r:embed="rId3"/>
          <a:stretch>
            <a:fillRect/>
          </a:stretch>
        </p:blipFill>
        <p:spPr>
          <a:xfrm>
            <a:off x="5460634" y="220259"/>
            <a:ext cx="6590490" cy="1819167"/>
          </a:xfrm>
          <a:prstGeom prst="rect">
            <a:avLst/>
          </a:prstGeom>
        </p:spPr>
      </p:pic>
      <p:sp>
        <p:nvSpPr>
          <p:cNvPr id="6" name="Rectangle 5">
            <a:extLst>
              <a:ext uri="{FF2B5EF4-FFF2-40B4-BE49-F238E27FC236}">
                <a16:creationId xmlns:a16="http://schemas.microsoft.com/office/drawing/2014/main" id="{FF947BAC-A519-4BFE-BFFB-F3932E8BD4A8}"/>
              </a:ext>
            </a:extLst>
          </p:cNvPr>
          <p:cNvSpPr/>
          <p:nvPr/>
        </p:nvSpPr>
        <p:spPr bwMode="auto">
          <a:xfrm>
            <a:off x="7905317" y="119871"/>
            <a:ext cx="1808703" cy="1828800"/>
          </a:xfrm>
          <a:prstGeom prst="rect">
            <a:avLst/>
          </a:prstGeom>
          <a:noFill/>
          <a:ln w="76200">
            <a:solidFill>
              <a:schemeClr val="accent3"/>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Tree>
    <p:extLst>
      <p:ext uri="{BB962C8B-B14F-4D97-AF65-F5344CB8AC3E}">
        <p14:creationId xmlns:p14="http://schemas.microsoft.com/office/powerpoint/2010/main" val="331187924"/>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EEAE98-31CB-038C-F6FF-16D3B8E6DB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6428AC-33B9-2189-E9B2-211695EFB695}"/>
              </a:ext>
            </a:extLst>
          </p:cNvPr>
          <p:cNvSpPr>
            <a:spLocks noGrp="1"/>
          </p:cNvSpPr>
          <p:nvPr>
            <p:ph type="title"/>
          </p:nvPr>
        </p:nvSpPr>
        <p:spPr/>
        <p:txBody>
          <a:bodyPr/>
          <a:lstStyle/>
          <a:p>
            <a:r>
              <a:rPr lang="en-US"/>
              <a:t>Circuit </a:t>
            </a:r>
          </a:p>
        </p:txBody>
      </p:sp>
      <p:sp>
        <p:nvSpPr>
          <p:cNvPr id="4" name="Content Placeholder 3">
            <a:extLst>
              <a:ext uri="{FF2B5EF4-FFF2-40B4-BE49-F238E27FC236}">
                <a16:creationId xmlns:a16="http://schemas.microsoft.com/office/drawing/2014/main" id="{5020C4B7-5B84-0F8E-46F5-A8B48FC42EB5}"/>
              </a:ext>
            </a:extLst>
          </p:cNvPr>
          <p:cNvSpPr>
            <a:spLocks noGrp="1"/>
          </p:cNvSpPr>
          <p:nvPr>
            <p:ph sz="quarter" idx="10"/>
          </p:nvPr>
        </p:nvSpPr>
        <p:spPr/>
        <p:txBody>
          <a:bodyPr/>
          <a:lstStyle/>
          <a:p>
            <a:r>
              <a:rPr lang="en-US"/>
              <a:t>Circuit</a:t>
            </a:r>
          </a:p>
          <a:p>
            <a:pPr lvl="1"/>
            <a:r>
              <a:rPr lang="en-US"/>
              <a:t>A circuit is a collection of components that represent a signal path between two network elements</a:t>
            </a:r>
          </a:p>
          <a:p>
            <a:pPr lvl="1"/>
            <a:r>
              <a:rPr lang="en-US"/>
              <a:t>Telecom/fiber companies utilize multiple circuits to create a service delivery path</a:t>
            </a:r>
          </a:p>
          <a:p>
            <a:pPr lvl="2"/>
            <a:r>
              <a:rPr lang="en-US"/>
              <a:t>Hundreds of millions of circuits</a:t>
            </a:r>
          </a:p>
          <a:p>
            <a:r>
              <a:rPr lang="en-US"/>
              <a:t>Circuit Section</a:t>
            </a:r>
          </a:p>
          <a:p>
            <a:pPr lvl="1"/>
            <a:r>
              <a:rPr lang="en-US"/>
              <a:t>Logically connected but physically disconnected part of the circuit</a:t>
            </a:r>
          </a:p>
          <a:p>
            <a:pPr lvl="1"/>
            <a:r>
              <a:rPr lang="en-US"/>
              <a:t>Identified through a single trace</a:t>
            </a:r>
          </a:p>
          <a:p>
            <a:pPr lvl="1"/>
            <a:r>
              <a:rPr lang="en-US"/>
              <a:t>To minimize the data volume by knowing connection exists but exact details not required</a:t>
            </a:r>
          </a:p>
          <a:p>
            <a:r>
              <a:rPr lang="en-US"/>
              <a:t>Subcircuit</a:t>
            </a:r>
          </a:p>
          <a:p>
            <a:pPr lvl="1"/>
            <a:r>
              <a:rPr lang="en-US"/>
              <a:t>Subcircuit is a portion of a circuit that can be used to define another circuit. </a:t>
            </a:r>
          </a:p>
          <a:p>
            <a:pPr lvl="1"/>
            <a:r>
              <a:rPr lang="en-US"/>
              <a:t>To share a circuit’s capacity or bandwidth</a:t>
            </a:r>
          </a:p>
          <a:p>
            <a:pPr lvl="1"/>
            <a:endParaRPr lang="en-US"/>
          </a:p>
          <a:p>
            <a:pPr lvl="1"/>
            <a:endParaRPr lang="en-US"/>
          </a:p>
          <a:p>
            <a:endParaRPr lang="en-US"/>
          </a:p>
          <a:p>
            <a:endParaRPr lang="en-US"/>
          </a:p>
        </p:txBody>
      </p:sp>
      <p:pic>
        <p:nvPicPr>
          <p:cNvPr id="20" name="Picture 19">
            <a:extLst>
              <a:ext uri="{FF2B5EF4-FFF2-40B4-BE49-F238E27FC236}">
                <a16:creationId xmlns:a16="http://schemas.microsoft.com/office/drawing/2014/main" id="{E20DB147-AB79-015E-B2FE-3F99BF773D38}"/>
              </a:ext>
            </a:extLst>
          </p:cNvPr>
          <p:cNvPicPr>
            <a:picLocks noChangeAspect="1"/>
          </p:cNvPicPr>
          <p:nvPr/>
        </p:nvPicPr>
        <p:blipFill>
          <a:blip r:embed="rId3"/>
          <a:stretch>
            <a:fillRect/>
          </a:stretch>
        </p:blipFill>
        <p:spPr>
          <a:xfrm>
            <a:off x="5460634" y="220259"/>
            <a:ext cx="6590490" cy="1819167"/>
          </a:xfrm>
          <a:prstGeom prst="rect">
            <a:avLst/>
          </a:prstGeom>
        </p:spPr>
      </p:pic>
      <p:sp>
        <p:nvSpPr>
          <p:cNvPr id="5" name="Rectangle 4">
            <a:extLst>
              <a:ext uri="{FF2B5EF4-FFF2-40B4-BE49-F238E27FC236}">
                <a16:creationId xmlns:a16="http://schemas.microsoft.com/office/drawing/2014/main" id="{C2C42FC4-E307-3441-6CA2-846DF817B70A}"/>
              </a:ext>
            </a:extLst>
          </p:cNvPr>
          <p:cNvSpPr/>
          <p:nvPr/>
        </p:nvSpPr>
        <p:spPr bwMode="auto">
          <a:xfrm>
            <a:off x="10402645" y="134738"/>
            <a:ext cx="1724807" cy="1715577"/>
          </a:xfrm>
          <a:prstGeom prst="rect">
            <a:avLst/>
          </a:prstGeom>
          <a:noFill/>
          <a:ln w="76200">
            <a:solidFill>
              <a:schemeClr val="accent3"/>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Tree>
    <p:extLst>
      <p:ext uri="{BB962C8B-B14F-4D97-AF65-F5344CB8AC3E}">
        <p14:creationId xmlns:p14="http://schemas.microsoft.com/office/powerpoint/2010/main" val="734802098"/>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92697-F815-D242-9FC8-78AADE5E48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406A2E-0771-C2C0-0046-AFD9C3F366DF}"/>
              </a:ext>
            </a:extLst>
          </p:cNvPr>
          <p:cNvSpPr>
            <a:spLocks noGrp="1"/>
          </p:cNvSpPr>
          <p:nvPr>
            <p:ph type="title"/>
          </p:nvPr>
        </p:nvSpPr>
        <p:spPr/>
        <p:txBody>
          <a:bodyPr/>
          <a:lstStyle/>
          <a:p>
            <a:r>
              <a:rPr lang="en-US"/>
              <a:t>Circuit </a:t>
            </a:r>
          </a:p>
        </p:txBody>
      </p:sp>
      <p:sp>
        <p:nvSpPr>
          <p:cNvPr id="3" name="Text Placeholder 2">
            <a:extLst>
              <a:ext uri="{FF2B5EF4-FFF2-40B4-BE49-F238E27FC236}">
                <a16:creationId xmlns:a16="http://schemas.microsoft.com/office/drawing/2014/main" id="{6A1911AB-06F6-12B3-0546-8BFD55E1E16D}"/>
              </a:ext>
            </a:extLst>
          </p:cNvPr>
          <p:cNvSpPr>
            <a:spLocks noGrp="1"/>
          </p:cNvSpPr>
          <p:nvPr>
            <p:ph type="body" sz="quarter" idx="11"/>
          </p:nvPr>
        </p:nvSpPr>
        <p:spPr/>
        <p:txBody>
          <a:bodyPr/>
          <a:lstStyle/>
          <a:p>
            <a:r>
              <a:rPr lang="en-US"/>
              <a:t>Circuit Information Model </a:t>
            </a:r>
          </a:p>
        </p:txBody>
      </p:sp>
      <p:grpSp>
        <p:nvGrpSpPr>
          <p:cNvPr id="20" name="Group 19">
            <a:extLst>
              <a:ext uri="{FF2B5EF4-FFF2-40B4-BE49-F238E27FC236}">
                <a16:creationId xmlns:a16="http://schemas.microsoft.com/office/drawing/2014/main" id="{FA0093F0-AFBE-8F94-5E06-698E24EA8CDA}"/>
              </a:ext>
            </a:extLst>
          </p:cNvPr>
          <p:cNvGrpSpPr/>
          <p:nvPr/>
        </p:nvGrpSpPr>
        <p:grpSpPr>
          <a:xfrm>
            <a:off x="3597215" y="1179788"/>
            <a:ext cx="7615129" cy="4498423"/>
            <a:chOff x="4957042" y="2747765"/>
            <a:chExt cx="6522720" cy="3988004"/>
          </a:xfrm>
        </p:grpSpPr>
        <p:grpSp>
          <p:nvGrpSpPr>
            <p:cNvPr id="7" name="Group 6">
              <a:extLst>
                <a:ext uri="{FF2B5EF4-FFF2-40B4-BE49-F238E27FC236}">
                  <a16:creationId xmlns:a16="http://schemas.microsoft.com/office/drawing/2014/main" id="{A3CDE3D5-64C4-36AC-D358-F14092C1E17E}"/>
                </a:ext>
              </a:extLst>
            </p:cNvPr>
            <p:cNvGrpSpPr/>
            <p:nvPr/>
          </p:nvGrpSpPr>
          <p:grpSpPr>
            <a:xfrm>
              <a:off x="4957042" y="5439454"/>
              <a:ext cx="6198636" cy="1296315"/>
              <a:chOff x="4012261" y="3122448"/>
              <a:chExt cx="6845422" cy="1615968"/>
            </a:xfrm>
          </p:grpSpPr>
          <p:grpSp>
            <p:nvGrpSpPr>
              <p:cNvPr id="12" name="Group 11">
                <a:extLst>
                  <a:ext uri="{FF2B5EF4-FFF2-40B4-BE49-F238E27FC236}">
                    <a16:creationId xmlns:a16="http://schemas.microsoft.com/office/drawing/2014/main" id="{94E7ED3F-CB60-AE90-89DE-5F06E7BB1A36}"/>
                  </a:ext>
                </a:extLst>
              </p:cNvPr>
              <p:cNvGrpSpPr/>
              <p:nvPr/>
            </p:nvGrpSpPr>
            <p:grpSpPr>
              <a:xfrm>
                <a:off x="4012261" y="3122448"/>
                <a:ext cx="6845422" cy="1159016"/>
                <a:chOff x="7153160" y="5297576"/>
                <a:chExt cx="4802626" cy="1159016"/>
              </a:xfrm>
            </p:grpSpPr>
            <p:sp>
              <p:nvSpPr>
                <p:cNvPr id="14" name="Rectangle 62">
                  <a:extLst>
                    <a:ext uri="{FF2B5EF4-FFF2-40B4-BE49-F238E27FC236}">
                      <a16:creationId xmlns:a16="http://schemas.microsoft.com/office/drawing/2014/main" id="{7577EC41-4572-B0A4-4FE3-F9D6EE4955E2}"/>
                    </a:ext>
                  </a:extLst>
                </p:cNvPr>
                <p:cNvSpPr/>
                <p:nvPr/>
              </p:nvSpPr>
              <p:spPr bwMode="auto">
                <a:xfrm>
                  <a:off x="7153160" y="5297577"/>
                  <a:ext cx="819410" cy="676801"/>
                </a:xfrm>
                <a:custGeom>
                  <a:avLst/>
                  <a:gdLst>
                    <a:gd name="connsiteX0" fmla="*/ 0 w 2350157"/>
                    <a:gd name="connsiteY0" fmla="*/ 0 h 1128728"/>
                    <a:gd name="connsiteX1" fmla="*/ 2350157 w 2350157"/>
                    <a:gd name="connsiteY1" fmla="*/ 0 h 1128728"/>
                    <a:gd name="connsiteX2" fmla="*/ 2350157 w 2350157"/>
                    <a:gd name="connsiteY2" fmla="*/ 1128728 h 1128728"/>
                    <a:gd name="connsiteX3" fmla="*/ 0 w 2350157"/>
                    <a:gd name="connsiteY3" fmla="*/ 1128728 h 1128728"/>
                    <a:gd name="connsiteX4" fmla="*/ 0 w 2350157"/>
                    <a:gd name="connsiteY4" fmla="*/ 0 h 1128728"/>
                    <a:gd name="connsiteX0" fmla="*/ 0 w 2350157"/>
                    <a:gd name="connsiteY0" fmla="*/ 4441 h 1133169"/>
                    <a:gd name="connsiteX1" fmla="*/ 1861582 w 2350157"/>
                    <a:gd name="connsiteY1" fmla="*/ 0 h 1133169"/>
                    <a:gd name="connsiteX2" fmla="*/ 2350157 w 2350157"/>
                    <a:gd name="connsiteY2" fmla="*/ 4441 h 1133169"/>
                    <a:gd name="connsiteX3" fmla="*/ 2350157 w 2350157"/>
                    <a:gd name="connsiteY3" fmla="*/ 1133169 h 1133169"/>
                    <a:gd name="connsiteX4" fmla="*/ 0 w 2350157"/>
                    <a:gd name="connsiteY4" fmla="*/ 1133169 h 1133169"/>
                    <a:gd name="connsiteX5" fmla="*/ 0 w 2350157"/>
                    <a:gd name="connsiteY5" fmla="*/ 4441 h 1133169"/>
                    <a:gd name="connsiteX0" fmla="*/ 0 w 2350157"/>
                    <a:gd name="connsiteY0" fmla="*/ 4441 h 1157288"/>
                    <a:gd name="connsiteX1" fmla="*/ 1861582 w 2350157"/>
                    <a:gd name="connsiteY1" fmla="*/ 0 h 1157288"/>
                    <a:gd name="connsiteX2" fmla="*/ 2350157 w 2350157"/>
                    <a:gd name="connsiteY2" fmla="*/ 4441 h 1157288"/>
                    <a:gd name="connsiteX3" fmla="*/ 2350157 w 2350157"/>
                    <a:gd name="connsiteY3" fmla="*/ 1133169 h 1157288"/>
                    <a:gd name="connsiteX4" fmla="*/ 1847295 w 2350157"/>
                    <a:gd name="connsiteY4" fmla="*/ 1157288 h 1157288"/>
                    <a:gd name="connsiteX5" fmla="*/ 0 w 2350157"/>
                    <a:gd name="connsiteY5" fmla="*/ 1133169 h 1157288"/>
                    <a:gd name="connsiteX6" fmla="*/ 0 w 2350157"/>
                    <a:gd name="connsiteY6" fmla="*/ 4441 h 1157288"/>
                    <a:gd name="connsiteX0" fmla="*/ 0 w 2350157"/>
                    <a:gd name="connsiteY0" fmla="*/ 4441 h 1133169"/>
                    <a:gd name="connsiteX1" fmla="*/ 1861582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99218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0 h 1128728"/>
                    <a:gd name="connsiteX1" fmla="*/ 1768036 w 2350157"/>
                    <a:gd name="connsiteY1" fmla="*/ 7183 h 1128728"/>
                    <a:gd name="connsiteX2" fmla="*/ 2350157 w 2350157"/>
                    <a:gd name="connsiteY2" fmla="*/ 0 h 1128728"/>
                    <a:gd name="connsiteX3" fmla="*/ 2350157 w 2350157"/>
                    <a:gd name="connsiteY3" fmla="*/ 1128728 h 1128728"/>
                    <a:gd name="connsiteX4" fmla="*/ 1818720 w 2350157"/>
                    <a:gd name="connsiteY4" fmla="*/ 1124272 h 1128728"/>
                    <a:gd name="connsiteX5" fmla="*/ 0 w 2350157"/>
                    <a:gd name="connsiteY5" fmla="*/ 1128728 h 1128728"/>
                    <a:gd name="connsiteX6" fmla="*/ 0 w 2350157"/>
                    <a:gd name="connsiteY6" fmla="*/ 0 h 1128728"/>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228 h 1128956"/>
                    <a:gd name="connsiteX1" fmla="*/ 1730619 w 2350157"/>
                    <a:gd name="connsiteY1" fmla="*/ 3536 h 1128956"/>
                    <a:gd name="connsiteX2" fmla="*/ 2350157 w 2350157"/>
                    <a:gd name="connsiteY2" fmla="*/ 228 h 1128956"/>
                    <a:gd name="connsiteX3" fmla="*/ 2350157 w 2350157"/>
                    <a:gd name="connsiteY3" fmla="*/ 1128956 h 1128956"/>
                    <a:gd name="connsiteX4" fmla="*/ 1818720 w 2350157"/>
                    <a:gd name="connsiteY4" fmla="*/ 1124500 h 1128956"/>
                    <a:gd name="connsiteX5" fmla="*/ 0 w 2350157"/>
                    <a:gd name="connsiteY5" fmla="*/ 1128956 h 1128956"/>
                    <a:gd name="connsiteX6" fmla="*/ 0 w 2350157"/>
                    <a:gd name="connsiteY6" fmla="*/ 228 h 1128956"/>
                    <a:gd name="connsiteX0" fmla="*/ 0 w 2350157"/>
                    <a:gd name="connsiteY0" fmla="*/ 228 h 1128956"/>
                    <a:gd name="connsiteX1" fmla="*/ 1730619 w 2350157"/>
                    <a:gd name="connsiteY1" fmla="*/ 3536 h 1128956"/>
                    <a:gd name="connsiteX2" fmla="*/ 2350157 w 2350157"/>
                    <a:gd name="connsiteY2" fmla="*/ 228 h 1128956"/>
                    <a:gd name="connsiteX3" fmla="*/ 2350157 w 2350157"/>
                    <a:gd name="connsiteY3" fmla="*/ 1128956 h 1128956"/>
                    <a:gd name="connsiteX4" fmla="*/ 1818720 w 2350157"/>
                    <a:gd name="connsiteY4" fmla="*/ 1124500 h 1128956"/>
                    <a:gd name="connsiteX5" fmla="*/ 0 w 2350157"/>
                    <a:gd name="connsiteY5" fmla="*/ 1128956 h 1128956"/>
                    <a:gd name="connsiteX6" fmla="*/ 0 w 2350157"/>
                    <a:gd name="connsiteY6" fmla="*/ 228 h 1128956"/>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818720 w 2350157"/>
                    <a:gd name="connsiteY4" fmla="*/ 1124839 h 1129295"/>
                    <a:gd name="connsiteX5" fmla="*/ 0 w 2350157"/>
                    <a:gd name="connsiteY5" fmla="*/ 1129295 h 1129295"/>
                    <a:gd name="connsiteX6" fmla="*/ 0 w 2350157"/>
                    <a:gd name="connsiteY6" fmla="*/ 567 h 1129295"/>
                    <a:gd name="connsiteX0" fmla="*/ 0 w 2350157"/>
                    <a:gd name="connsiteY0" fmla="*/ 567 h 1140338"/>
                    <a:gd name="connsiteX1" fmla="*/ 1743091 w 2350157"/>
                    <a:gd name="connsiteY1" fmla="*/ 0 h 1140338"/>
                    <a:gd name="connsiteX2" fmla="*/ 2350157 w 2350157"/>
                    <a:gd name="connsiteY2" fmla="*/ 567 h 1140338"/>
                    <a:gd name="connsiteX3" fmla="*/ 2350157 w 2350157"/>
                    <a:gd name="connsiteY3" fmla="*/ 1129295 h 1140338"/>
                    <a:gd name="connsiteX4" fmla="*/ 1812484 w 2350157"/>
                    <a:gd name="connsiteY4" fmla="*/ 1140338 h 1140338"/>
                    <a:gd name="connsiteX5" fmla="*/ 0 w 2350157"/>
                    <a:gd name="connsiteY5" fmla="*/ 1129295 h 1140338"/>
                    <a:gd name="connsiteX6" fmla="*/ 0 w 2350157"/>
                    <a:gd name="connsiteY6" fmla="*/ 567 h 1140338"/>
                    <a:gd name="connsiteX0" fmla="*/ 0 w 2350157"/>
                    <a:gd name="connsiteY0" fmla="*/ 567 h 1140338"/>
                    <a:gd name="connsiteX1" fmla="*/ 1743091 w 2350157"/>
                    <a:gd name="connsiteY1" fmla="*/ 0 h 1140338"/>
                    <a:gd name="connsiteX2" fmla="*/ 2350157 w 2350157"/>
                    <a:gd name="connsiteY2" fmla="*/ 567 h 1140338"/>
                    <a:gd name="connsiteX3" fmla="*/ 2350157 w 2350157"/>
                    <a:gd name="connsiteY3" fmla="*/ 1129295 h 1140338"/>
                    <a:gd name="connsiteX4" fmla="*/ 1812484 w 2350157"/>
                    <a:gd name="connsiteY4" fmla="*/ 1140338 h 1140338"/>
                    <a:gd name="connsiteX5" fmla="*/ 0 w 2350157"/>
                    <a:gd name="connsiteY5" fmla="*/ 1129295 h 1140338"/>
                    <a:gd name="connsiteX6" fmla="*/ 0 w 2350157"/>
                    <a:gd name="connsiteY6" fmla="*/ 567 h 1140338"/>
                    <a:gd name="connsiteX0" fmla="*/ 0 w 2350157"/>
                    <a:gd name="connsiteY0" fmla="*/ 567 h 1130025"/>
                    <a:gd name="connsiteX1" fmla="*/ 1743091 w 2350157"/>
                    <a:gd name="connsiteY1" fmla="*/ 0 h 1130025"/>
                    <a:gd name="connsiteX2" fmla="*/ 2350157 w 2350157"/>
                    <a:gd name="connsiteY2" fmla="*/ 567 h 1130025"/>
                    <a:gd name="connsiteX3" fmla="*/ 2350157 w 2350157"/>
                    <a:gd name="connsiteY3" fmla="*/ 1129295 h 1130025"/>
                    <a:gd name="connsiteX4" fmla="*/ 1818721 w 2350157"/>
                    <a:gd name="connsiteY4" fmla="*/ 1128714 h 1130025"/>
                    <a:gd name="connsiteX5" fmla="*/ 0 w 2350157"/>
                    <a:gd name="connsiteY5" fmla="*/ 1129295 h 1130025"/>
                    <a:gd name="connsiteX6" fmla="*/ 0 w 2350157"/>
                    <a:gd name="connsiteY6" fmla="*/ 567 h 1130025"/>
                    <a:gd name="connsiteX0" fmla="*/ 0 w 2350157"/>
                    <a:gd name="connsiteY0" fmla="*/ 567 h 1136463"/>
                    <a:gd name="connsiteX1" fmla="*/ 1743091 w 2350157"/>
                    <a:gd name="connsiteY1" fmla="*/ 0 h 1136463"/>
                    <a:gd name="connsiteX2" fmla="*/ 2350157 w 2350157"/>
                    <a:gd name="connsiteY2" fmla="*/ 567 h 1136463"/>
                    <a:gd name="connsiteX3" fmla="*/ 2350157 w 2350157"/>
                    <a:gd name="connsiteY3" fmla="*/ 1129295 h 1136463"/>
                    <a:gd name="connsiteX4" fmla="*/ 1818721 w 2350157"/>
                    <a:gd name="connsiteY4" fmla="*/ 1136463 h 1136463"/>
                    <a:gd name="connsiteX5" fmla="*/ 0 w 2350157"/>
                    <a:gd name="connsiteY5" fmla="*/ 1129295 h 1136463"/>
                    <a:gd name="connsiteX6" fmla="*/ 0 w 2350157"/>
                    <a:gd name="connsiteY6" fmla="*/ 567 h 1136463"/>
                    <a:gd name="connsiteX0" fmla="*/ 0 w 2350157"/>
                    <a:gd name="connsiteY0" fmla="*/ 567 h 1130025"/>
                    <a:gd name="connsiteX1" fmla="*/ 1743091 w 2350157"/>
                    <a:gd name="connsiteY1" fmla="*/ 0 h 1130025"/>
                    <a:gd name="connsiteX2" fmla="*/ 2350157 w 2350157"/>
                    <a:gd name="connsiteY2" fmla="*/ 567 h 1130025"/>
                    <a:gd name="connsiteX3" fmla="*/ 2350157 w 2350157"/>
                    <a:gd name="connsiteY3" fmla="*/ 1129295 h 1130025"/>
                    <a:gd name="connsiteX4" fmla="*/ 1818721 w 2350157"/>
                    <a:gd name="connsiteY4" fmla="*/ 1128714 h 1130025"/>
                    <a:gd name="connsiteX5" fmla="*/ 0 w 2350157"/>
                    <a:gd name="connsiteY5" fmla="*/ 1129295 h 1130025"/>
                    <a:gd name="connsiteX6" fmla="*/ 0 w 2350157"/>
                    <a:gd name="connsiteY6" fmla="*/ 567 h 1130025"/>
                    <a:gd name="connsiteX0" fmla="*/ 0 w 2350157"/>
                    <a:gd name="connsiteY0" fmla="*/ 567 h 1135064"/>
                    <a:gd name="connsiteX1" fmla="*/ 1743091 w 2350157"/>
                    <a:gd name="connsiteY1" fmla="*/ 0 h 1135064"/>
                    <a:gd name="connsiteX2" fmla="*/ 2350157 w 2350157"/>
                    <a:gd name="connsiteY2" fmla="*/ 567 h 1135064"/>
                    <a:gd name="connsiteX3" fmla="*/ 2350157 w 2350157"/>
                    <a:gd name="connsiteY3" fmla="*/ 1129295 h 1135064"/>
                    <a:gd name="connsiteX4" fmla="*/ 1813611 w 2350157"/>
                    <a:gd name="connsiteY4" fmla="*/ 1135064 h 1135064"/>
                    <a:gd name="connsiteX5" fmla="*/ 0 w 2350157"/>
                    <a:gd name="connsiteY5" fmla="*/ 1129295 h 1135064"/>
                    <a:gd name="connsiteX6" fmla="*/ 0 w 2350157"/>
                    <a:gd name="connsiteY6" fmla="*/ 567 h 1135064"/>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88059 w 2350157"/>
                    <a:gd name="connsiteY4" fmla="*/ 1122364 h 1129295"/>
                    <a:gd name="connsiteX5" fmla="*/ 0 w 2350157"/>
                    <a:gd name="connsiteY5" fmla="*/ 1129295 h 1129295"/>
                    <a:gd name="connsiteX6" fmla="*/ 0 w 2350157"/>
                    <a:gd name="connsiteY6" fmla="*/ 567 h 1129295"/>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88059 w 2350157"/>
                    <a:gd name="connsiteY4" fmla="*/ 1122364 h 1129295"/>
                    <a:gd name="connsiteX5" fmla="*/ 0 w 2350157"/>
                    <a:gd name="connsiteY5" fmla="*/ 1129295 h 1129295"/>
                    <a:gd name="connsiteX6" fmla="*/ 0 w 2350157"/>
                    <a:gd name="connsiteY6" fmla="*/ 567 h 1129295"/>
                    <a:gd name="connsiteX0" fmla="*/ 0 w 2350157"/>
                    <a:gd name="connsiteY0" fmla="*/ 567 h 1135064"/>
                    <a:gd name="connsiteX1" fmla="*/ 1743091 w 2350157"/>
                    <a:gd name="connsiteY1" fmla="*/ 0 h 1135064"/>
                    <a:gd name="connsiteX2" fmla="*/ 2350157 w 2350157"/>
                    <a:gd name="connsiteY2" fmla="*/ 567 h 1135064"/>
                    <a:gd name="connsiteX3" fmla="*/ 2350157 w 2350157"/>
                    <a:gd name="connsiteY3" fmla="*/ 1129295 h 1135064"/>
                    <a:gd name="connsiteX4" fmla="*/ 1782948 w 2350157"/>
                    <a:gd name="connsiteY4" fmla="*/ 1135064 h 1135064"/>
                    <a:gd name="connsiteX5" fmla="*/ 0 w 2350157"/>
                    <a:gd name="connsiteY5" fmla="*/ 1129295 h 1135064"/>
                    <a:gd name="connsiteX6" fmla="*/ 0 w 2350157"/>
                    <a:gd name="connsiteY6" fmla="*/ 567 h 1135064"/>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62507 w 2350157"/>
                    <a:gd name="connsiteY4" fmla="*/ 1125539 h 1129295"/>
                    <a:gd name="connsiteX5" fmla="*/ 0 w 2350157"/>
                    <a:gd name="connsiteY5" fmla="*/ 1129295 h 1129295"/>
                    <a:gd name="connsiteX6" fmla="*/ 0 w 2350157"/>
                    <a:gd name="connsiteY6" fmla="*/ 567 h 1129295"/>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62507 w 2350157"/>
                    <a:gd name="connsiteY4" fmla="*/ 1125539 h 1129295"/>
                    <a:gd name="connsiteX5" fmla="*/ 0 w 2350157"/>
                    <a:gd name="connsiteY5" fmla="*/ 1129295 h 1129295"/>
                    <a:gd name="connsiteX6" fmla="*/ 0 w 2350157"/>
                    <a:gd name="connsiteY6" fmla="*/ 567 h 1129295"/>
                    <a:gd name="connsiteX0" fmla="*/ 0 w 2350157"/>
                    <a:gd name="connsiteY0" fmla="*/ 567 h 1132088"/>
                    <a:gd name="connsiteX1" fmla="*/ 1743091 w 2350157"/>
                    <a:gd name="connsiteY1" fmla="*/ 0 h 1132088"/>
                    <a:gd name="connsiteX2" fmla="*/ 2350157 w 2350157"/>
                    <a:gd name="connsiteY2" fmla="*/ 567 h 1132088"/>
                    <a:gd name="connsiteX3" fmla="*/ 2350157 w 2350157"/>
                    <a:gd name="connsiteY3" fmla="*/ 1129295 h 1132088"/>
                    <a:gd name="connsiteX4" fmla="*/ 1762507 w 2350157"/>
                    <a:gd name="connsiteY4" fmla="*/ 1131889 h 1132088"/>
                    <a:gd name="connsiteX5" fmla="*/ 0 w 2350157"/>
                    <a:gd name="connsiteY5" fmla="*/ 1129295 h 1132088"/>
                    <a:gd name="connsiteX6" fmla="*/ 0 w 2350157"/>
                    <a:gd name="connsiteY6" fmla="*/ 567 h 1132088"/>
                    <a:gd name="connsiteX0" fmla="*/ 0 w 2350157"/>
                    <a:gd name="connsiteY0" fmla="*/ 567 h 1132088"/>
                    <a:gd name="connsiteX1" fmla="*/ 1743091 w 2350157"/>
                    <a:gd name="connsiteY1" fmla="*/ 0 h 1132088"/>
                    <a:gd name="connsiteX2" fmla="*/ 2350157 w 2350157"/>
                    <a:gd name="connsiteY2" fmla="*/ 567 h 1132088"/>
                    <a:gd name="connsiteX3" fmla="*/ 2340533 w 2350157"/>
                    <a:gd name="connsiteY3" fmla="*/ 574752 h 1132088"/>
                    <a:gd name="connsiteX4" fmla="*/ 2350157 w 2350157"/>
                    <a:gd name="connsiteY4" fmla="*/ 1129295 h 1132088"/>
                    <a:gd name="connsiteX5" fmla="*/ 1762507 w 2350157"/>
                    <a:gd name="connsiteY5" fmla="*/ 1131889 h 1132088"/>
                    <a:gd name="connsiteX6" fmla="*/ 0 w 2350157"/>
                    <a:gd name="connsiteY6" fmla="*/ 1129295 h 1132088"/>
                    <a:gd name="connsiteX7" fmla="*/ 0 w 2350157"/>
                    <a:gd name="connsiteY7" fmla="*/ 567 h 1132088"/>
                    <a:gd name="connsiteX0" fmla="*/ 17049 w 2367206"/>
                    <a:gd name="connsiteY0" fmla="*/ 567 h 1132088"/>
                    <a:gd name="connsiteX1" fmla="*/ 1760140 w 2367206"/>
                    <a:gd name="connsiteY1" fmla="*/ 0 h 1132088"/>
                    <a:gd name="connsiteX2" fmla="*/ 2367206 w 2367206"/>
                    <a:gd name="connsiteY2" fmla="*/ 567 h 1132088"/>
                    <a:gd name="connsiteX3" fmla="*/ 2357582 w 2367206"/>
                    <a:gd name="connsiteY3" fmla="*/ 574752 h 1132088"/>
                    <a:gd name="connsiteX4" fmla="*/ 2367206 w 2367206"/>
                    <a:gd name="connsiteY4" fmla="*/ 1129295 h 1132088"/>
                    <a:gd name="connsiteX5" fmla="*/ 1779556 w 2367206"/>
                    <a:gd name="connsiteY5" fmla="*/ 1131889 h 1132088"/>
                    <a:gd name="connsiteX6" fmla="*/ 17049 w 2367206"/>
                    <a:gd name="connsiteY6" fmla="*/ 1129295 h 1132088"/>
                    <a:gd name="connsiteX7" fmla="*/ 0 w 2367206"/>
                    <a:gd name="connsiteY7" fmla="*/ 574752 h 1132088"/>
                    <a:gd name="connsiteX8" fmla="*/ 17049 w 2367206"/>
                    <a:gd name="connsiteY8" fmla="*/ 567 h 1132088"/>
                    <a:gd name="connsiteX0" fmla="*/ 3804 w 2353961"/>
                    <a:gd name="connsiteY0" fmla="*/ 567 h 1132088"/>
                    <a:gd name="connsiteX1" fmla="*/ 1746895 w 2353961"/>
                    <a:gd name="connsiteY1" fmla="*/ 0 h 1132088"/>
                    <a:gd name="connsiteX2" fmla="*/ 2353961 w 2353961"/>
                    <a:gd name="connsiteY2" fmla="*/ 567 h 1132088"/>
                    <a:gd name="connsiteX3" fmla="*/ 2344337 w 2353961"/>
                    <a:gd name="connsiteY3" fmla="*/ 574752 h 1132088"/>
                    <a:gd name="connsiteX4" fmla="*/ 2353961 w 2353961"/>
                    <a:gd name="connsiteY4" fmla="*/ 1129295 h 1132088"/>
                    <a:gd name="connsiteX5" fmla="*/ 1766311 w 2353961"/>
                    <a:gd name="connsiteY5" fmla="*/ 1131889 h 1132088"/>
                    <a:gd name="connsiteX6" fmla="*/ 3804 w 2353961"/>
                    <a:gd name="connsiteY6" fmla="*/ 1129295 h 1132088"/>
                    <a:gd name="connsiteX7" fmla="*/ 0 w 2353961"/>
                    <a:gd name="connsiteY7" fmla="*/ 581632 h 1132088"/>
                    <a:gd name="connsiteX8" fmla="*/ 3804 w 2353961"/>
                    <a:gd name="connsiteY8" fmla="*/ 567 h 1132088"/>
                    <a:gd name="connsiteX0" fmla="*/ 3804 w 2356474"/>
                    <a:gd name="connsiteY0" fmla="*/ 567 h 1132088"/>
                    <a:gd name="connsiteX1" fmla="*/ 1746895 w 2356474"/>
                    <a:gd name="connsiteY1" fmla="*/ 0 h 1132088"/>
                    <a:gd name="connsiteX2" fmla="*/ 2353961 w 2356474"/>
                    <a:gd name="connsiteY2" fmla="*/ 567 h 1132088"/>
                    <a:gd name="connsiteX3" fmla="*/ 2356474 w 2356474"/>
                    <a:gd name="connsiteY3" fmla="*/ 574752 h 1132088"/>
                    <a:gd name="connsiteX4" fmla="*/ 2353961 w 2356474"/>
                    <a:gd name="connsiteY4" fmla="*/ 1129295 h 1132088"/>
                    <a:gd name="connsiteX5" fmla="*/ 1766311 w 2356474"/>
                    <a:gd name="connsiteY5" fmla="*/ 1131889 h 1132088"/>
                    <a:gd name="connsiteX6" fmla="*/ 3804 w 2356474"/>
                    <a:gd name="connsiteY6" fmla="*/ 1129295 h 1132088"/>
                    <a:gd name="connsiteX7" fmla="*/ 0 w 2356474"/>
                    <a:gd name="connsiteY7" fmla="*/ 581632 h 1132088"/>
                    <a:gd name="connsiteX8" fmla="*/ 3804 w 2356474"/>
                    <a:gd name="connsiteY8" fmla="*/ 567 h 1132088"/>
                    <a:gd name="connsiteX0" fmla="*/ 3804 w 2354027"/>
                    <a:gd name="connsiteY0" fmla="*/ 567 h 1132088"/>
                    <a:gd name="connsiteX1" fmla="*/ 1746895 w 2354027"/>
                    <a:gd name="connsiteY1" fmla="*/ 0 h 1132088"/>
                    <a:gd name="connsiteX2" fmla="*/ 2353961 w 2354027"/>
                    <a:gd name="connsiteY2" fmla="*/ 567 h 1132088"/>
                    <a:gd name="connsiteX3" fmla="*/ 2348383 w 2354027"/>
                    <a:gd name="connsiteY3" fmla="*/ 572651 h 1132088"/>
                    <a:gd name="connsiteX4" fmla="*/ 2353961 w 2354027"/>
                    <a:gd name="connsiteY4" fmla="*/ 1129295 h 1132088"/>
                    <a:gd name="connsiteX5" fmla="*/ 1766311 w 2354027"/>
                    <a:gd name="connsiteY5" fmla="*/ 1131889 h 1132088"/>
                    <a:gd name="connsiteX6" fmla="*/ 3804 w 2354027"/>
                    <a:gd name="connsiteY6" fmla="*/ 1129295 h 1132088"/>
                    <a:gd name="connsiteX7" fmla="*/ 0 w 2354027"/>
                    <a:gd name="connsiteY7" fmla="*/ 581632 h 1132088"/>
                    <a:gd name="connsiteX8" fmla="*/ 3804 w 2354027"/>
                    <a:gd name="connsiteY8" fmla="*/ 567 h 1132088"/>
                    <a:gd name="connsiteX0" fmla="*/ 3804 w 2354101"/>
                    <a:gd name="connsiteY0" fmla="*/ 567 h 1132088"/>
                    <a:gd name="connsiteX1" fmla="*/ 1746895 w 2354101"/>
                    <a:gd name="connsiteY1" fmla="*/ 0 h 1132088"/>
                    <a:gd name="connsiteX2" fmla="*/ 2353961 w 2354101"/>
                    <a:gd name="connsiteY2" fmla="*/ 567 h 1132088"/>
                    <a:gd name="connsiteX3" fmla="*/ 2352429 w 2354101"/>
                    <a:gd name="connsiteY3" fmla="*/ 566347 h 1132088"/>
                    <a:gd name="connsiteX4" fmla="*/ 2353961 w 2354101"/>
                    <a:gd name="connsiteY4" fmla="*/ 1129295 h 1132088"/>
                    <a:gd name="connsiteX5" fmla="*/ 1766311 w 2354101"/>
                    <a:gd name="connsiteY5" fmla="*/ 1131889 h 1132088"/>
                    <a:gd name="connsiteX6" fmla="*/ 3804 w 2354101"/>
                    <a:gd name="connsiteY6" fmla="*/ 1129295 h 1132088"/>
                    <a:gd name="connsiteX7" fmla="*/ 0 w 2354101"/>
                    <a:gd name="connsiteY7" fmla="*/ 581632 h 1132088"/>
                    <a:gd name="connsiteX8" fmla="*/ 3804 w 2354101"/>
                    <a:gd name="connsiteY8" fmla="*/ 567 h 1132088"/>
                    <a:gd name="connsiteX0" fmla="*/ 3804 w 2354101"/>
                    <a:gd name="connsiteY0" fmla="*/ 567 h 1132088"/>
                    <a:gd name="connsiteX1" fmla="*/ 1746895 w 2354101"/>
                    <a:gd name="connsiteY1" fmla="*/ 0 h 1132088"/>
                    <a:gd name="connsiteX2" fmla="*/ 2353961 w 2354101"/>
                    <a:gd name="connsiteY2" fmla="*/ 567 h 1132088"/>
                    <a:gd name="connsiteX3" fmla="*/ 2352429 w 2354101"/>
                    <a:gd name="connsiteY3" fmla="*/ 566347 h 1132088"/>
                    <a:gd name="connsiteX4" fmla="*/ 2353961 w 2354101"/>
                    <a:gd name="connsiteY4" fmla="*/ 1129295 h 1132088"/>
                    <a:gd name="connsiteX5" fmla="*/ 1766311 w 2354101"/>
                    <a:gd name="connsiteY5" fmla="*/ 1131889 h 1132088"/>
                    <a:gd name="connsiteX6" fmla="*/ 3804 w 2354101"/>
                    <a:gd name="connsiteY6" fmla="*/ 1129295 h 1132088"/>
                    <a:gd name="connsiteX7" fmla="*/ 0 w 2354101"/>
                    <a:gd name="connsiteY7" fmla="*/ 564821 h 1132088"/>
                    <a:gd name="connsiteX8" fmla="*/ 3804 w 2354101"/>
                    <a:gd name="connsiteY8" fmla="*/ 567 h 1132088"/>
                    <a:gd name="connsiteX0" fmla="*/ 0 w 2350297"/>
                    <a:gd name="connsiteY0" fmla="*/ 567 h 1132088"/>
                    <a:gd name="connsiteX1" fmla="*/ 1743091 w 2350297"/>
                    <a:gd name="connsiteY1" fmla="*/ 0 h 1132088"/>
                    <a:gd name="connsiteX2" fmla="*/ 2350157 w 2350297"/>
                    <a:gd name="connsiteY2" fmla="*/ 567 h 1132088"/>
                    <a:gd name="connsiteX3" fmla="*/ 2348625 w 2350297"/>
                    <a:gd name="connsiteY3" fmla="*/ 566347 h 1132088"/>
                    <a:gd name="connsiteX4" fmla="*/ 2350157 w 2350297"/>
                    <a:gd name="connsiteY4" fmla="*/ 1129295 h 1132088"/>
                    <a:gd name="connsiteX5" fmla="*/ 1762507 w 2350297"/>
                    <a:gd name="connsiteY5" fmla="*/ 1131889 h 1132088"/>
                    <a:gd name="connsiteX6" fmla="*/ 0 w 2350297"/>
                    <a:gd name="connsiteY6" fmla="*/ 1129295 h 1132088"/>
                    <a:gd name="connsiteX7" fmla="*/ 4287 w 2350297"/>
                    <a:gd name="connsiteY7" fmla="*/ 564821 h 1132088"/>
                    <a:gd name="connsiteX8" fmla="*/ 0 w 2350297"/>
                    <a:gd name="connsiteY8" fmla="*/ 567 h 1132088"/>
                    <a:gd name="connsiteX0" fmla="*/ 0 w 2350297"/>
                    <a:gd name="connsiteY0" fmla="*/ 344 h 1131865"/>
                    <a:gd name="connsiteX1" fmla="*/ 1767650 w 2350297"/>
                    <a:gd name="connsiteY1" fmla="*/ 1256 h 1131865"/>
                    <a:gd name="connsiteX2" fmla="*/ 2350157 w 2350297"/>
                    <a:gd name="connsiteY2" fmla="*/ 344 h 1131865"/>
                    <a:gd name="connsiteX3" fmla="*/ 2348625 w 2350297"/>
                    <a:gd name="connsiteY3" fmla="*/ 566124 h 1131865"/>
                    <a:gd name="connsiteX4" fmla="*/ 2350157 w 2350297"/>
                    <a:gd name="connsiteY4" fmla="*/ 1129072 h 1131865"/>
                    <a:gd name="connsiteX5" fmla="*/ 1762507 w 2350297"/>
                    <a:gd name="connsiteY5" fmla="*/ 1131666 h 1131865"/>
                    <a:gd name="connsiteX6" fmla="*/ 0 w 2350297"/>
                    <a:gd name="connsiteY6" fmla="*/ 1129072 h 1131865"/>
                    <a:gd name="connsiteX7" fmla="*/ 4287 w 2350297"/>
                    <a:gd name="connsiteY7" fmla="*/ 564598 h 1131865"/>
                    <a:gd name="connsiteX8" fmla="*/ 0 w 2350297"/>
                    <a:gd name="connsiteY8" fmla="*/ 344 h 1131865"/>
                    <a:gd name="connsiteX0" fmla="*/ 0 w 2350297"/>
                    <a:gd name="connsiteY0" fmla="*/ 344 h 1131865"/>
                    <a:gd name="connsiteX1" fmla="*/ 1770720 w 2350297"/>
                    <a:gd name="connsiteY1" fmla="*/ 1256 h 1131865"/>
                    <a:gd name="connsiteX2" fmla="*/ 2350157 w 2350297"/>
                    <a:gd name="connsiteY2" fmla="*/ 344 h 1131865"/>
                    <a:gd name="connsiteX3" fmla="*/ 2348625 w 2350297"/>
                    <a:gd name="connsiteY3" fmla="*/ 566124 h 1131865"/>
                    <a:gd name="connsiteX4" fmla="*/ 2350157 w 2350297"/>
                    <a:gd name="connsiteY4" fmla="*/ 1129072 h 1131865"/>
                    <a:gd name="connsiteX5" fmla="*/ 1762507 w 2350297"/>
                    <a:gd name="connsiteY5" fmla="*/ 1131666 h 1131865"/>
                    <a:gd name="connsiteX6" fmla="*/ 0 w 2350297"/>
                    <a:gd name="connsiteY6" fmla="*/ 1129072 h 1131865"/>
                    <a:gd name="connsiteX7" fmla="*/ 4287 w 2350297"/>
                    <a:gd name="connsiteY7" fmla="*/ 564598 h 1131865"/>
                    <a:gd name="connsiteX8" fmla="*/ 0 w 2350297"/>
                    <a:gd name="connsiteY8" fmla="*/ 344 h 1131865"/>
                    <a:gd name="connsiteX0" fmla="*/ 0 w 2350297"/>
                    <a:gd name="connsiteY0" fmla="*/ 344 h 1131865"/>
                    <a:gd name="connsiteX1" fmla="*/ 579889 w 2350297"/>
                    <a:gd name="connsiteY1" fmla="*/ 509 h 1131865"/>
                    <a:gd name="connsiteX2" fmla="*/ 1770720 w 2350297"/>
                    <a:gd name="connsiteY2" fmla="*/ 1256 h 1131865"/>
                    <a:gd name="connsiteX3" fmla="*/ 2350157 w 2350297"/>
                    <a:gd name="connsiteY3" fmla="*/ 344 h 1131865"/>
                    <a:gd name="connsiteX4" fmla="*/ 2348625 w 2350297"/>
                    <a:gd name="connsiteY4" fmla="*/ 566124 h 1131865"/>
                    <a:gd name="connsiteX5" fmla="*/ 2350157 w 2350297"/>
                    <a:gd name="connsiteY5" fmla="*/ 1129072 h 1131865"/>
                    <a:gd name="connsiteX6" fmla="*/ 1762507 w 2350297"/>
                    <a:gd name="connsiteY6" fmla="*/ 1131666 h 1131865"/>
                    <a:gd name="connsiteX7" fmla="*/ 0 w 2350297"/>
                    <a:gd name="connsiteY7" fmla="*/ 1129072 h 1131865"/>
                    <a:gd name="connsiteX8" fmla="*/ 4287 w 2350297"/>
                    <a:gd name="connsiteY8" fmla="*/ 564598 h 1131865"/>
                    <a:gd name="connsiteX9" fmla="*/ 0 w 2350297"/>
                    <a:gd name="connsiteY9" fmla="*/ 344 h 1131865"/>
                    <a:gd name="connsiteX0" fmla="*/ 0 w 2350297"/>
                    <a:gd name="connsiteY0" fmla="*/ 344 h 1131865"/>
                    <a:gd name="connsiteX1" fmla="*/ 579889 w 2350297"/>
                    <a:gd name="connsiteY1" fmla="*/ 509 h 1131865"/>
                    <a:gd name="connsiteX2" fmla="*/ 1172374 w 2350297"/>
                    <a:gd name="connsiteY2" fmla="*/ 1988 h 1131865"/>
                    <a:gd name="connsiteX3" fmla="*/ 1770720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344 h 1131865"/>
                    <a:gd name="connsiteX1" fmla="*/ 579889 w 2350297"/>
                    <a:gd name="connsiteY1" fmla="*/ 509 h 1131865"/>
                    <a:gd name="connsiteX2" fmla="*/ 1172374 w 2350297"/>
                    <a:gd name="connsiteY2" fmla="*/ 1071 h 1131865"/>
                    <a:gd name="connsiteX3" fmla="*/ 1770720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922 h 1132443"/>
                    <a:gd name="connsiteX1" fmla="*/ 579889 w 2350297"/>
                    <a:gd name="connsiteY1" fmla="*/ 1087 h 1132443"/>
                    <a:gd name="connsiteX2" fmla="*/ 1172374 w 2350297"/>
                    <a:gd name="connsiteY2" fmla="*/ 1649 h 1132443"/>
                    <a:gd name="connsiteX3" fmla="*/ 1768818 w 2350297"/>
                    <a:gd name="connsiteY3" fmla="*/ 0 h 1132443"/>
                    <a:gd name="connsiteX4" fmla="*/ 2350157 w 2350297"/>
                    <a:gd name="connsiteY4" fmla="*/ 922 h 1132443"/>
                    <a:gd name="connsiteX5" fmla="*/ 2348625 w 2350297"/>
                    <a:gd name="connsiteY5" fmla="*/ 566702 h 1132443"/>
                    <a:gd name="connsiteX6" fmla="*/ 2350157 w 2350297"/>
                    <a:gd name="connsiteY6" fmla="*/ 1129650 h 1132443"/>
                    <a:gd name="connsiteX7" fmla="*/ 1762507 w 2350297"/>
                    <a:gd name="connsiteY7" fmla="*/ 1132244 h 1132443"/>
                    <a:gd name="connsiteX8" fmla="*/ 0 w 2350297"/>
                    <a:gd name="connsiteY8" fmla="*/ 1129650 h 1132443"/>
                    <a:gd name="connsiteX9" fmla="*/ 4287 w 2350297"/>
                    <a:gd name="connsiteY9" fmla="*/ 565176 h 1132443"/>
                    <a:gd name="connsiteX10" fmla="*/ 0 w 2350297"/>
                    <a:gd name="connsiteY10" fmla="*/ 922 h 1132443"/>
                    <a:gd name="connsiteX0" fmla="*/ 0 w 2350297"/>
                    <a:gd name="connsiteY0" fmla="*/ 344 h 1131865"/>
                    <a:gd name="connsiteX1" fmla="*/ 579889 w 2350297"/>
                    <a:gd name="connsiteY1" fmla="*/ 509 h 1131865"/>
                    <a:gd name="connsiteX2" fmla="*/ 1172374 w 2350297"/>
                    <a:gd name="connsiteY2" fmla="*/ 1071 h 1131865"/>
                    <a:gd name="connsiteX3" fmla="*/ 1766915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922 h 1132443"/>
                    <a:gd name="connsiteX1" fmla="*/ 579889 w 2350297"/>
                    <a:gd name="connsiteY1" fmla="*/ 1087 h 1132443"/>
                    <a:gd name="connsiteX2" fmla="*/ 1172374 w 2350297"/>
                    <a:gd name="connsiteY2" fmla="*/ 1649 h 1132443"/>
                    <a:gd name="connsiteX3" fmla="*/ 1770720 w 2350297"/>
                    <a:gd name="connsiteY3" fmla="*/ 0 h 1132443"/>
                    <a:gd name="connsiteX4" fmla="*/ 2350157 w 2350297"/>
                    <a:gd name="connsiteY4" fmla="*/ 922 h 1132443"/>
                    <a:gd name="connsiteX5" fmla="*/ 2348625 w 2350297"/>
                    <a:gd name="connsiteY5" fmla="*/ 566702 h 1132443"/>
                    <a:gd name="connsiteX6" fmla="*/ 2350157 w 2350297"/>
                    <a:gd name="connsiteY6" fmla="*/ 1129650 h 1132443"/>
                    <a:gd name="connsiteX7" fmla="*/ 1762507 w 2350297"/>
                    <a:gd name="connsiteY7" fmla="*/ 1132244 h 1132443"/>
                    <a:gd name="connsiteX8" fmla="*/ 0 w 2350297"/>
                    <a:gd name="connsiteY8" fmla="*/ 1129650 h 1132443"/>
                    <a:gd name="connsiteX9" fmla="*/ 4287 w 2350297"/>
                    <a:gd name="connsiteY9" fmla="*/ 565176 h 1132443"/>
                    <a:gd name="connsiteX10" fmla="*/ 0 w 2350297"/>
                    <a:gd name="connsiteY10" fmla="*/ 922 h 1132443"/>
                    <a:gd name="connsiteX0" fmla="*/ 0 w 2350297"/>
                    <a:gd name="connsiteY0" fmla="*/ 428 h 1131949"/>
                    <a:gd name="connsiteX1" fmla="*/ 579889 w 2350297"/>
                    <a:gd name="connsiteY1" fmla="*/ 593 h 1131949"/>
                    <a:gd name="connsiteX2" fmla="*/ 1172374 w 2350297"/>
                    <a:gd name="connsiteY2" fmla="*/ 1155 h 1131949"/>
                    <a:gd name="connsiteX3" fmla="*/ 1765013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428 h 1131949"/>
                    <a:gd name="connsiteX1" fmla="*/ 579889 w 2350297"/>
                    <a:gd name="connsiteY1" fmla="*/ 593 h 1131949"/>
                    <a:gd name="connsiteX2" fmla="*/ 1172374 w 2350297"/>
                    <a:gd name="connsiteY2" fmla="*/ 1155 h 1131949"/>
                    <a:gd name="connsiteX3" fmla="*/ 1770720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428 h 1131949"/>
                    <a:gd name="connsiteX1" fmla="*/ 579889 w 2350297"/>
                    <a:gd name="connsiteY1" fmla="*/ 593 h 1131949"/>
                    <a:gd name="connsiteX2" fmla="*/ 1172374 w 2350297"/>
                    <a:gd name="connsiteY2" fmla="*/ 1155 h 1131949"/>
                    <a:gd name="connsiteX3" fmla="*/ 1770720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1390 h 1132911"/>
                    <a:gd name="connsiteX1" fmla="*/ 579889 w 2350297"/>
                    <a:gd name="connsiteY1" fmla="*/ 1555 h 1132911"/>
                    <a:gd name="connsiteX2" fmla="*/ 1172374 w 2350297"/>
                    <a:gd name="connsiteY2" fmla="*/ 2117 h 1132911"/>
                    <a:gd name="connsiteX3" fmla="*/ 1770720 w 2350297"/>
                    <a:gd name="connsiteY3" fmla="*/ 1385 h 1132911"/>
                    <a:gd name="connsiteX4" fmla="*/ 2350157 w 2350297"/>
                    <a:gd name="connsiteY4" fmla="*/ 1390 h 1132911"/>
                    <a:gd name="connsiteX5" fmla="*/ 2348625 w 2350297"/>
                    <a:gd name="connsiteY5" fmla="*/ 567170 h 1132911"/>
                    <a:gd name="connsiteX6" fmla="*/ 2350157 w 2350297"/>
                    <a:gd name="connsiteY6" fmla="*/ 1130118 h 1132911"/>
                    <a:gd name="connsiteX7" fmla="*/ 1762507 w 2350297"/>
                    <a:gd name="connsiteY7" fmla="*/ 1132712 h 1132911"/>
                    <a:gd name="connsiteX8" fmla="*/ 0 w 2350297"/>
                    <a:gd name="connsiteY8" fmla="*/ 1130118 h 1132911"/>
                    <a:gd name="connsiteX9" fmla="*/ 4287 w 2350297"/>
                    <a:gd name="connsiteY9" fmla="*/ 565644 h 1132911"/>
                    <a:gd name="connsiteX10" fmla="*/ 0 w 2350297"/>
                    <a:gd name="connsiteY10" fmla="*/ 1390 h 1132911"/>
                    <a:gd name="connsiteX0" fmla="*/ 0 w 2350297"/>
                    <a:gd name="connsiteY0" fmla="*/ 801 h 1132322"/>
                    <a:gd name="connsiteX1" fmla="*/ 579889 w 2350297"/>
                    <a:gd name="connsiteY1" fmla="*/ 966 h 1132322"/>
                    <a:gd name="connsiteX2" fmla="*/ 1172374 w 2350297"/>
                    <a:gd name="connsiteY2" fmla="*/ 1528 h 1132322"/>
                    <a:gd name="connsiteX3" fmla="*/ 1762278 w 2350297"/>
                    <a:gd name="connsiteY3" fmla="*/ 2152 h 1132322"/>
                    <a:gd name="connsiteX4" fmla="*/ 2350157 w 2350297"/>
                    <a:gd name="connsiteY4" fmla="*/ 801 h 1132322"/>
                    <a:gd name="connsiteX5" fmla="*/ 2348625 w 2350297"/>
                    <a:gd name="connsiteY5" fmla="*/ 566581 h 1132322"/>
                    <a:gd name="connsiteX6" fmla="*/ 2350157 w 2350297"/>
                    <a:gd name="connsiteY6" fmla="*/ 1129529 h 1132322"/>
                    <a:gd name="connsiteX7" fmla="*/ 1762507 w 2350297"/>
                    <a:gd name="connsiteY7" fmla="*/ 1132123 h 1132322"/>
                    <a:gd name="connsiteX8" fmla="*/ 0 w 2350297"/>
                    <a:gd name="connsiteY8" fmla="*/ 1129529 h 1132322"/>
                    <a:gd name="connsiteX9" fmla="*/ 4287 w 2350297"/>
                    <a:gd name="connsiteY9" fmla="*/ 565055 h 1132322"/>
                    <a:gd name="connsiteX10" fmla="*/ 0 w 2350297"/>
                    <a:gd name="connsiteY10" fmla="*/ 801 h 113232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556 h 1132077"/>
                    <a:gd name="connsiteX1" fmla="*/ 579889 w 2350297"/>
                    <a:gd name="connsiteY1" fmla="*/ 721 h 1132077"/>
                    <a:gd name="connsiteX2" fmla="*/ 1172374 w 2350297"/>
                    <a:gd name="connsiteY2" fmla="*/ 1283 h 1132077"/>
                    <a:gd name="connsiteX3" fmla="*/ 1763685 w 2350297"/>
                    <a:gd name="connsiteY3" fmla="*/ 551 h 1132077"/>
                    <a:gd name="connsiteX4" fmla="*/ 2350157 w 2350297"/>
                    <a:gd name="connsiteY4" fmla="*/ 556 h 1132077"/>
                    <a:gd name="connsiteX5" fmla="*/ 2348625 w 2350297"/>
                    <a:gd name="connsiteY5" fmla="*/ 566336 h 1132077"/>
                    <a:gd name="connsiteX6" fmla="*/ 2350157 w 2350297"/>
                    <a:gd name="connsiteY6" fmla="*/ 1129284 h 1132077"/>
                    <a:gd name="connsiteX7" fmla="*/ 1762507 w 2350297"/>
                    <a:gd name="connsiteY7" fmla="*/ 1131878 h 1132077"/>
                    <a:gd name="connsiteX8" fmla="*/ 0 w 2350297"/>
                    <a:gd name="connsiteY8" fmla="*/ 1129284 h 1132077"/>
                    <a:gd name="connsiteX9" fmla="*/ 4287 w 2350297"/>
                    <a:gd name="connsiteY9" fmla="*/ 564810 h 1132077"/>
                    <a:gd name="connsiteX10" fmla="*/ 0 w 2350297"/>
                    <a:gd name="connsiteY10" fmla="*/ 556 h 1132077"/>
                    <a:gd name="connsiteX0" fmla="*/ 0 w 2350297"/>
                    <a:gd name="connsiteY0" fmla="*/ 5 h 1131526"/>
                    <a:gd name="connsiteX1" fmla="*/ 579889 w 2350297"/>
                    <a:gd name="connsiteY1" fmla="*/ 170 h 1131526"/>
                    <a:gd name="connsiteX2" fmla="*/ 1172374 w 2350297"/>
                    <a:gd name="connsiteY2" fmla="*/ 732 h 1131526"/>
                    <a:gd name="connsiteX3" fmla="*/ 1763685 w 2350297"/>
                    <a:gd name="connsiteY3" fmla="*/ 0 h 1131526"/>
                    <a:gd name="connsiteX4" fmla="*/ 2350157 w 2350297"/>
                    <a:gd name="connsiteY4" fmla="*/ 5 h 1131526"/>
                    <a:gd name="connsiteX5" fmla="*/ 2348625 w 2350297"/>
                    <a:gd name="connsiteY5" fmla="*/ 565785 h 1131526"/>
                    <a:gd name="connsiteX6" fmla="*/ 2350157 w 2350297"/>
                    <a:gd name="connsiteY6" fmla="*/ 1128733 h 1131526"/>
                    <a:gd name="connsiteX7" fmla="*/ 1762507 w 2350297"/>
                    <a:gd name="connsiteY7" fmla="*/ 1131327 h 1131526"/>
                    <a:gd name="connsiteX8" fmla="*/ 0 w 2350297"/>
                    <a:gd name="connsiteY8" fmla="*/ 1128733 h 1131526"/>
                    <a:gd name="connsiteX9" fmla="*/ 4287 w 2350297"/>
                    <a:gd name="connsiteY9" fmla="*/ 564259 h 1131526"/>
                    <a:gd name="connsiteX10" fmla="*/ 0 w 2350297"/>
                    <a:gd name="connsiteY10" fmla="*/ 5 h 1131526"/>
                    <a:gd name="connsiteX0" fmla="*/ 0 w 2350297"/>
                    <a:gd name="connsiteY0" fmla="*/ 5 h 1131526"/>
                    <a:gd name="connsiteX1" fmla="*/ 579889 w 2350297"/>
                    <a:gd name="connsiteY1" fmla="*/ 170 h 1131526"/>
                    <a:gd name="connsiteX2" fmla="*/ 1176595 w 2350297"/>
                    <a:gd name="connsiteY2" fmla="*/ 732 h 1131526"/>
                    <a:gd name="connsiteX3" fmla="*/ 1763685 w 2350297"/>
                    <a:gd name="connsiteY3" fmla="*/ 0 h 1131526"/>
                    <a:gd name="connsiteX4" fmla="*/ 2350157 w 2350297"/>
                    <a:gd name="connsiteY4" fmla="*/ 5 h 1131526"/>
                    <a:gd name="connsiteX5" fmla="*/ 2348625 w 2350297"/>
                    <a:gd name="connsiteY5" fmla="*/ 565785 h 1131526"/>
                    <a:gd name="connsiteX6" fmla="*/ 2350157 w 2350297"/>
                    <a:gd name="connsiteY6" fmla="*/ 1128733 h 1131526"/>
                    <a:gd name="connsiteX7" fmla="*/ 1762507 w 2350297"/>
                    <a:gd name="connsiteY7" fmla="*/ 1131327 h 1131526"/>
                    <a:gd name="connsiteX8" fmla="*/ 0 w 2350297"/>
                    <a:gd name="connsiteY8" fmla="*/ 1128733 h 1131526"/>
                    <a:gd name="connsiteX9" fmla="*/ 4287 w 2350297"/>
                    <a:gd name="connsiteY9" fmla="*/ 564259 h 1131526"/>
                    <a:gd name="connsiteX10" fmla="*/ 0 w 2350297"/>
                    <a:gd name="connsiteY10" fmla="*/ 5 h 1131526"/>
                    <a:gd name="connsiteX0" fmla="*/ 0 w 2350297"/>
                    <a:gd name="connsiteY0" fmla="*/ 629 h 1132150"/>
                    <a:gd name="connsiteX1" fmla="*/ 579889 w 2350297"/>
                    <a:gd name="connsiteY1" fmla="*/ 794 h 1132150"/>
                    <a:gd name="connsiteX2" fmla="*/ 1176595 w 2350297"/>
                    <a:gd name="connsiteY2" fmla="*/ 0 h 1132150"/>
                    <a:gd name="connsiteX3" fmla="*/ 1763685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827 h 1132348"/>
                    <a:gd name="connsiteX1" fmla="*/ 579889 w 2350297"/>
                    <a:gd name="connsiteY1" fmla="*/ 992 h 1132348"/>
                    <a:gd name="connsiteX2" fmla="*/ 1175188 w 2350297"/>
                    <a:gd name="connsiteY2" fmla="*/ 876 h 1132348"/>
                    <a:gd name="connsiteX3" fmla="*/ 1763685 w 2350297"/>
                    <a:gd name="connsiteY3" fmla="*/ 822 h 1132348"/>
                    <a:gd name="connsiteX4" fmla="*/ 2350157 w 2350297"/>
                    <a:gd name="connsiteY4" fmla="*/ 827 h 1132348"/>
                    <a:gd name="connsiteX5" fmla="*/ 2348625 w 2350297"/>
                    <a:gd name="connsiteY5" fmla="*/ 566607 h 1132348"/>
                    <a:gd name="connsiteX6" fmla="*/ 2350157 w 2350297"/>
                    <a:gd name="connsiteY6" fmla="*/ 1129555 h 1132348"/>
                    <a:gd name="connsiteX7" fmla="*/ 1762507 w 2350297"/>
                    <a:gd name="connsiteY7" fmla="*/ 1132149 h 1132348"/>
                    <a:gd name="connsiteX8" fmla="*/ 0 w 2350297"/>
                    <a:gd name="connsiteY8" fmla="*/ 1129555 h 1132348"/>
                    <a:gd name="connsiteX9" fmla="*/ 4287 w 2350297"/>
                    <a:gd name="connsiteY9" fmla="*/ 565081 h 1132348"/>
                    <a:gd name="connsiteX10" fmla="*/ 0 w 2350297"/>
                    <a:gd name="connsiteY10" fmla="*/ 827 h 1132348"/>
                    <a:gd name="connsiteX0" fmla="*/ 0 w 2350297"/>
                    <a:gd name="connsiteY0" fmla="*/ 60 h 1131581"/>
                    <a:gd name="connsiteX1" fmla="*/ 579889 w 2350297"/>
                    <a:gd name="connsiteY1" fmla="*/ 225 h 1131581"/>
                    <a:gd name="connsiteX2" fmla="*/ 1175188 w 2350297"/>
                    <a:gd name="connsiteY2" fmla="*/ 109 h 1131581"/>
                    <a:gd name="connsiteX3" fmla="*/ 1763685 w 2350297"/>
                    <a:gd name="connsiteY3" fmla="*/ 55 h 1131581"/>
                    <a:gd name="connsiteX4" fmla="*/ 2350157 w 2350297"/>
                    <a:gd name="connsiteY4" fmla="*/ 60 h 1131581"/>
                    <a:gd name="connsiteX5" fmla="*/ 2348625 w 2350297"/>
                    <a:gd name="connsiteY5" fmla="*/ 565840 h 1131581"/>
                    <a:gd name="connsiteX6" fmla="*/ 2350157 w 2350297"/>
                    <a:gd name="connsiteY6" fmla="*/ 1128788 h 1131581"/>
                    <a:gd name="connsiteX7" fmla="*/ 1762507 w 2350297"/>
                    <a:gd name="connsiteY7" fmla="*/ 1131382 h 1131581"/>
                    <a:gd name="connsiteX8" fmla="*/ 0 w 2350297"/>
                    <a:gd name="connsiteY8" fmla="*/ 1128788 h 1131581"/>
                    <a:gd name="connsiteX9" fmla="*/ 4287 w 2350297"/>
                    <a:gd name="connsiteY9" fmla="*/ 564314 h 1131581"/>
                    <a:gd name="connsiteX10" fmla="*/ 0 w 2350297"/>
                    <a:gd name="connsiteY10" fmla="*/ 60 h 1131581"/>
                    <a:gd name="connsiteX0" fmla="*/ 0 w 2350297"/>
                    <a:gd name="connsiteY0" fmla="*/ 629 h 1132150"/>
                    <a:gd name="connsiteX1" fmla="*/ 579889 w 2350297"/>
                    <a:gd name="connsiteY1" fmla="*/ 794 h 1132150"/>
                    <a:gd name="connsiteX2" fmla="*/ 1173781 w 2350297"/>
                    <a:gd name="connsiteY2" fmla="*/ 0 h 1132150"/>
                    <a:gd name="connsiteX3" fmla="*/ 1763685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3781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5188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89738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89738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91145 w 2350297"/>
                    <a:gd name="connsiteY1" fmla="*/ 116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91145 w 2350297"/>
                    <a:gd name="connsiteY1" fmla="*/ 116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3 w 2350300"/>
                    <a:gd name="connsiteY0" fmla="*/ 629 h 1132150"/>
                    <a:gd name="connsiteX1" fmla="*/ 591148 w 2350300"/>
                    <a:gd name="connsiteY1" fmla="*/ 116 h 1132150"/>
                    <a:gd name="connsiteX2" fmla="*/ 1176598 w 2350300"/>
                    <a:gd name="connsiteY2" fmla="*/ 0 h 1132150"/>
                    <a:gd name="connsiteX3" fmla="*/ 1765095 w 2350300"/>
                    <a:gd name="connsiteY3" fmla="*/ 624 h 1132150"/>
                    <a:gd name="connsiteX4" fmla="*/ 2350160 w 2350300"/>
                    <a:gd name="connsiteY4" fmla="*/ 629 h 1132150"/>
                    <a:gd name="connsiteX5" fmla="*/ 2348628 w 2350300"/>
                    <a:gd name="connsiteY5" fmla="*/ 566409 h 1132150"/>
                    <a:gd name="connsiteX6" fmla="*/ 2350160 w 2350300"/>
                    <a:gd name="connsiteY6" fmla="*/ 1129357 h 1132150"/>
                    <a:gd name="connsiteX7" fmla="*/ 1762510 w 2350300"/>
                    <a:gd name="connsiteY7" fmla="*/ 1131951 h 1132150"/>
                    <a:gd name="connsiteX8" fmla="*/ 3 w 2350300"/>
                    <a:gd name="connsiteY8" fmla="*/ 1129357 h 1132150"/>
                    <a:gd name="connsiteX9" fmla="*/ 4290 w 2350300"/>
                    <a:gd name="connsiteY9" fmla="*/ 564883 h 1132150"/>
                    <a:gd name="connsiteX10" fmla="*/ 3 w 2350300"/>
                    <a:gd name="connsiteY10" fmla="*/ 629 h 1132150"/>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171 h 1132370"/>
                    <a:gd name="connsiteX1" fmla="*/ 591148 w 2350300"/>
                    <a:gd name="connsiteY1" fmla="*/ 336 h 1132370"/>
                    <a:gd name="connsiteX2" fmla="*/ 1176598 w 2350300"/>
                    <a:gd name="connsiteY2" fmla="*/ 220 h 1132370"/>
                    <a:gd name="connsiteX3" fmla="*/ 1765095 w 2350300"/>
                    <a:gd name="connsiteY3" fmla="*/ 844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0300"/>
                    <a:gd name="connsiteY0" fmla="*/ 171 h 1132370"/>
                    <a:gd name="connsiteX1" fmla="*/ 591148 w 2350300"/>
                    <a:gd name="connsiteY1" fmla="*/ 336 h 1132370"/>
                    <a:gd name="connsiteX2" fmla="*/ 1176598 w 2350300"/>
                    <a:gd name="connsiteY2" fmla="*/ 220 h 1132370"/>
                    <a:gd name="connsiteX3" fmla="*/ 1762281 w 2350300"/>
                    <a:gd name="connsiteY3" fmla="*/ 166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0300"/>
                    <a:gd name="connsiteY0" fmla="*/ 171 h 1132370"/>
                    <a:gd name="connsiteX1" fmla="*/ 591148 w 2350300"/>
                    <a:gd name="connsiteY1" fmla="*/ 336 h 1132370"/>
                    <a:gd name="connsiteX2" fmla="*/ 1176598 w 2350300"/>
                    <a:gd name="connsiteY2" fmla="*/ 220 h 1132370"/>
                    <a:gd name="connsiteX3" fmla="*/ 1762281 w 2350300"/>
                    <a:gd name="connsiteY3" fmla="*/ 166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1669"/>
                    <a:gd name="connsiteY0" fmla="*/ 678 h 1132877"/>
                    <a:gd name="connsiteX1" fmla="*/ 591148 w 2351669"/>
                    <a:gd name="connsiteY1" fmla="*/ 843 h 1132877"/>
                    <a:gd name="connsiteX2" fmla="*/ 1176598 w 2351669"/>
                    <a:gd name="connsiteY2" fmla="*/ 727 h 1132877"/>
                    <a:gd name="connsiteX3" fmla="*/ 1762281 w 2351669"/>
                    <a:gd name="connsiteY3" fmla="*/ 673 h 1132877"/>
                    <a:gd name="connsiteX4" fmla="*/ 2351567 w 2351669"/>
                    <a:gd name="connsiteY4" fmla="*/ 0 h 1132877"/>
                    <a:gd name="connsiteX5" fmla="*/ 2348628 w 2351669"/>
                    <a:gd name="connsiteY5" fmla="*/ 567136 h 1132877"/>
                    <a:gd name="connsiteX6" fmla="*/ 2350160 w 2351669"/>
                    <a:gd name="connsiteY6" fmla="*/ 1130084 h 1132877"/>
                    <a:gd name="connsiteX7" fmla="*/ 1762510 w 2351669"/>
                    <a:gd name="connsiteY7" fmla="*/ 1132678 h 1132877"/>
                    <a:gd name="connsiteX8" fmla="*/ 3 w 2351669"/>
                    <a:gd name="connsiteY8" fmla="*/ 1130084 h 1132877"/>
                    <a:gd name="connsiteX9" fmla="*/ 4290 w 2351669"/>
                    <a:gd name="connsiteY9" fmla="*/ 565610 h 1132877"/>
                    <a:gd name="connsiteX10" fmla="*/ 3 w 2351669"/>
                    <a:gd name="connsiteY10" fmla="*/ 678 h 1132877"/>
                    <a:gd name="connsiteX0" fmla="*/ 3 w 2351567"/>
                    <a:gd name="connsiteY0" fmla="*/ 678 h 1132877"/>
                    <a:gd name="connsiteX1" fmla="*/ 591148 w 2351567"/>
                    <a:gd name="connsiteY1" fmla="*/ 843 h 1132877"/>
                    <a:gd name="connsiteX2" fmla="*/ 1176598 w 2351567"/>
                    <a:gd name="connsiteY2" fmla="*/ 727 h 1132877"/>
                    <a:gd name="connsiteX3" fmla="*/ 1762281 w 2351567"/>
                    <a:gd name="connsiteY3" fmla="*/ 673 h 1132877"/>
                    <a:gd name="connsiteX4" fmla="*/ 2351567 w 2351567"/>
                    <a:gd name="connsiteY4" fmla="*/ 0 h 1132877"/>
                    <a:gd name="connsiteX5" fmla="*/ 2348628 w 2351567"/>
                    <a:gd name="connsiteY5" fmla="*/ 567136 h 1132877"/>
                    <a:gd name="connsiteX6" fmla="*/ 2350160 w 2351567"/>
                    <a:gd name="connsiteY6" fmla="*/ 1130084 h 1132877"/>
                    <a:gd name="connsiteX7" fmla="*/ 1762510 w 2351567"/>
                    <a:gd name="connsiteY7" fmla="*/ 1132678 h 1132877"/>
                    <a:gd name="connsiteX8" fmla="*/ 3 w 2351567"/>
                    <a:gd name="connsiteY8" fmla="*/ 1130084 h 1132877"/>
                    <a:gd name="connsiteX9" fmla="*/ 4290 w 2351567"/>
                    <a:gd name="connsiteY9" fmla="*/ 565610 h 1132877"/>
                    <a:gd name="connsiteX10" fmla="*/ 3 w 2351567"/>
                    <a:gd name="connsiteY10" fmla="*/ 678 h 1132877"/>
                    <a:gd name="connsiteX0" fmla="*/ 3 w 2393703"/>
                    <a:gd name="connsiteY0" fmla="*/ 678 h 1132877"/>
                    <a:gd name="connsiteX1" fmla="*/ 591148 w 2393703"/>
                    <a:gd name="connsiteY1" fmla="*/ 843 h 1132877"/>
                    <a:gd name="connsiteX2" fmla="*/ 1176598 w 2393703"/>
                    <a:gd name="connsiteY2" fmla="*/ 727 h 1132877"/>
                    <a:gd name="connsiteX3" fmla="*/ 1762281 w 2393703"/>
                    <a:gd name="connsiteY3" fmla="*/ 673 h 1132877"/>
                    <a:gd name="connsiteX4" fmla="*/ 2351567 w 2393703"/>
                    <a:gd name="connsiteY4" fmla="*/ 0 h 1132877"/>
                    <a:gd name="connsiteX5" fmla="*/ 2346605 w 2393703"/>
                    <a:gd name="connsiteY5" fmla="*/ 282864 h 1132877"/>
                    <a:gd name="connsiteX6" fmla="*/ 2348628 w 2393703"/>
                    <a:gd name="connsiteY6" fmla="*/ 567136 h 1132877"/>
                    <a:gd name="connsiteX7" fmla="*/ 2350160 w 2393703"/>
                    <a:gd name="connsiteY7" fmla="*/ 1130084 h 1132877"/>
                    <a:gd name="connsiteX8" fmla="*/ 1762510 w 2393703"/>
                    <a:gd name="connsiteY8" fmla="*/ 1132678 h 1132877"/>
                    <a:gd name="connsiteX9" fmla="*/ 3 w 2393703"/>
                    <a:gd name="connsiteY9" fmla="*/ 1130084 h 1132877"/>
                    <a:gd name="connsiteX10" fmla="*/ 4290 w 2393703"/>
                    <a:gd name="connsiteY10" fmla="*/ 565610 h 1132877"/>
                    <a:gd name="connsiteX11" fmla="*/ 3 w 2393703"/>
                    <a:gd name="connsiteY11" fmla="*/ 678 h 1132877"/>
                    <a:gd name="connsiteX0" fmla="*/ 3 w 2393703"/>
                    <a:gd name="connsiteY0" fmla="*/ 678 h 1132877"/>
                    <a:gd name="connsiteX1" fmla="*/ 591148 w 2393703"/>
                    <a:gd name="connsiteY1" fmla="*/ 843 h 1132877"/>
                    <a:gd name="connsiteX2" fmla="*/ 1176598 w 2393703"/>
                    <a:gd name="connsiteY2" fmla="*/ 727 h 1132877"/>
                    <a:gd name="connsiteX3" fmla="*/ 1762281 w 2393703"/>
                    <a:gd name="connsiteY3" fmla="*/ 673 h 1132877"/>
                    <a:gd name="connsiteX4" fmla="*/ 2351567 w 2393703"/>
                    <a:gd name="connsiteY4" fmla="*/ 0 h 1132877"/>
                    <a:gd name="connsiteX5" fmla="*/ 2346605 w 2393703"/>
                    <a:gd name="connsiteY5" fmla="*/ 282864 h 1132877"/>
                    <a:gd name="connsiteX6" fmla="*/ 2348628 w 2393703"/>
                    <a:gd name="connsiteY6" fmla="*/ 567136 h 1132877"/>
                    <a:gd name="connsiteX7" fmla="*/ 2350160 w 2393703"/>
                    <a:gd name="connsiteY7" fmla="*/ 1130084 h 1132877"/>
                    <a:gd name="connsiteX8" fmla="*/ 1762510 w 2393703"/>
                    <a:gd name="connsiteY8" fmla="*/ 1132678 h 1132877"/>
                    <a:gd name="connsiteX9" fmla="*/ 3 w 2393703"/>
                    <a:gd name="connsiteY9" fmla="*/ 1130084 h 1132877"/>
                    <a:gd name="connsiteX10" fmla="*/ 4290 w 2393703"/>
                    <a:gd name="connsiteY10" fmla="*/ 565610 h 1132877"/>
                    <a:gd name="connsiteX11" fmla="*/ 3 w 2393703"/>
                    <a:gd name="connsiteY11" fmla="*/ 678 h 1132877"/>
                    <a:gd name="connsiteX0" fmla="*/ 3 w 2351864"/>
                    <a:gd name="connsiteY0" fmla="*/ 686 h 1132885"/>
                    <a:gd name="connsiteX1" fmla="*/ 591148 w 2351864"/>
                    <a:gd name="connsiteY1" fmla="*/ 851 h 1132885"/>
                    <a:gd name="connsiteX2" fmla="*/ 1176598 w 2351864"/>
                    <a:gd name="connsiteY2" fmla="*/ 735 h 1132885"/>
                    <a:gd name="connsiteX3" fmla="*/ 1762281 w 2351864"/>
                    <a:gd name="connsiteY3" fmla="*/ 681 h 1132885"/>
                    <a:gd name="connsiteX4" fmla="*/ 2351567 w 2351864"/>
                    <a:gd name="connsiteY4" fmla="*/ 8 h 1132885"/>
                    <a:gd name="connsiteX5" fmla="*/ 2346605 w 2351864"/>
                    <a:gd name="connsiteY5" fmla="*/ 282872 h 1132885"/>
                    <a:gd name="connsiteX6" fmla="*/ 2348628 w 2351864"/>
                    <a:gd name="connsiteY6" fmla="*/ 567144 h 1132885"/>
                    <a:gd name="connsiteX7" fmla="*/ 2350160 w 2351864"/>
                    <a:gd name="connsiteY7" fmla="*/ 1130092 h 1132885"/>
                    <a:gd name="connsiteX8" fmla="*/ 1762510 w 2351864"/>
                    <a:gd name="connsiteY8" fmla="*/ 1132686 h 1132885"/>
                    <a:gd name="connsiteX9" fmla="*/ 3 w 2351864"/>
                    <a:gd name="connsiteY9" fmla="*/ 1130092 h 1132885"/>
                    <a:gd name="connsiteX10" fmla="*/ 4290 w 2351864"/>
                    <a:gd name="connsiteY10" fmla="*/ 565618 h 1132885"/>
                    <a:gd name="connsiteX11" fmla="*/ 3 w 2351864"/>
                    <a:gd name="connsiteY11" fmla="*/ 686 h 1132885"/>
                    <a:gd name="connsiteX0" fmla="*/ 3 w 2351580"/>
                    <a:gd name="connsiteY0" fmla="*/ 678 h 1132877"/>
                    <a:gd name="connsiteX1" fmla="*/ 591148 w 2351580"/>
                    <a:gd name="connsiteY1" fmla="*/ 843 h 1132877"/>
                    <a:gd name="connsiteX2" fmla="*/ 1176598 w 2351580"/>
                    <a:gd name="connsiteY2" fmla="*/ 727 h 1132877"/>
                    <a:gd name="connsiteX3" fmla="*/ 1762281 w 2351580"/>
                    <a:gd name="connsiteY3" fmla="*/ 673 h 1132877"/>
                    <a:gd name="connsiteX4" fmla="*/ 2351567 w 2351580"/>
                    <a:gd name="connsiteY4" fmla="*/ 0 h 1132877"/>
                    <a:gd name="connsiteX5" fmla="*/ 2346605 w 2351580"/>
                    <a:gd name="connsiteY5" fmla="*/ 282864 h 1132877"/>
                    <a:gd name="connsiteX6" fmla="*/ 2348628 w 2351580"/>
                    <a:gd name="connsiteY6" fmla="*/ 567136 h 1132877"/>
                    <a:gd name="connsiteX7" fmla="*/ 2350160 w 2351580"/>
                    <a:gd name="connsiteY7" fmla="*/ 1130084 h 1132877"/>
                    <a:gd name="connsiteX8" fmla="*/ 1762510 w 2351580"/>
                    <a:gd name="connsiteY8" fmla="*/ 1132678 h 1132877"/>
                    <a:gd name="connsiteX9" fmla="*/ 3 w 2351580"/>
                    <a:gd name="connsiteY9" fmla="*/ 1130084 h 1132877"/>
                    <a:gd name="connsiteX10" fmla="*/ 4290 w 2351580"/>
                    <a:gd name="connsiteY10" fmla="*/ 565610 h 1132877"/>
                    <a:gd name="connsiteX11" fmla="*/ 3 w 2351580"/>
                    <a:gd name="connsiteY11" fmla="*/ 678 h 1132877"/>
                    <a:gd name="connsiteX0" fmla="*/ 3 w 2393036"/>
                    <a:gd name="connsiteY0" fmla="*/ 678 h 1132877"/>
                    <a:gd name="connsiteX1" fmla="*/ 591148 w 2393036"/>
                    <a:gd name="connsiteY1" fmla="*/ 843 h 1132877"/>
                    <a:gd name="connsiteX2" fmla="*/ 1176598 w 2393036"/>
                    <a:gd name="connsiteY2" fmla="*/ 727 h 1132877"/>
                    <a:gd name="connsiteX3" fmla="*/ 1762281 w 2393036"/>
                    <a:gd name="connsiteY3" fmla="*/ 673 h 1132877"/>
                    <a:gd name="connsiteX4" fmla="*/ 2351567 w 2393036"/>
                    <a:gd name="connsiteY4" fmla="*/ 0 h 1132877"/>
                    <a:gd name="connsiteX5" fmla="*/ 2346605 w 2393036"/>
                    <a:gd name="connsiteY5" fmla="*/ 282864 h 1132877"/>
                    <a:gd name="connsiteX6" fmla="*/ 2348628 w 2393036"/>
                    <a:gd name="connsiteY6" fmla="*/ 567136 h 1132877"/>
                    <a:gd name="connsiteX7" fmla="*/ 2348013 w 2393036"/>
                    <a:gd name="connsiteY7" fmla="*/ 845696 h 1132877"/>
                    <a:gd name="connsiteX8" fmla="*/ 2350160 w 2393036"/>
                    <a:gd name="connsiteY8" fmla="*/ 1130084 h 1132877"/>
                    <a:gd name="connsiteX9" fmla="*/ 1762510 w 2393036"/>
                    <a:gd name="connsiteY9" fmla="*/ 1132678 h 1132877"/>
                    <a:gd name="connsiteX10" fmla="*/ 3 w 2393036"/>
                    <a:gd name="connsiteY10" fmla="*/ 1130084 h 1132877"/>
                    <a:gd name="connsiteX11" fmla="*/ 4290 w 2393036"/>
                    <a:gd name="connsiteY11" fmla="*/ 565610 h 1132877"/>
                    <a:gd name="connsiteX12" fmla="*/ 3 w 2393036"/>
                    <a:gd name="connsiteY12" fmla="*/ 678 h 1132877"/>
                    <a:gd name="connsiteX0" fmla="*/ 3 w 2393656"/>
                    <a:gd name="connsiteY0" fmla="*/ 678 h 1132877"/>
                    <a:gd name="connsiteX1" fmla="*/ 591148 w 2393656"/>
                    <a:gd name="connsiteY1" fmla="*/ 843 h 1132877"/>
                    <a:gd name="connsiteX2" fmla="*/ 1176598 w 2393656"/>
                    <a:gd name="connsiteY2" fmla="*/ 727 h 1132877"/>
                    <a:gd name="connsiteX3" fmla="*/ 1762281 w 2393656"/>
                    <a:gd name="connsiteY3" fmla="*/ 673 h 1132877"/>
                    <a:gd name="connsiteX4" fmla="*/ 2351567 w 2393656"/>
                    <a:gd name="connsiteY4" fmla="*/ 0 h 1132877"/>
                    <a:gd name="connsiteX5" fmla="*/ 2346605 w 2393656"/>
                    <a:gd name="connsiteY5" fmla="*/ 282864 h 1132877"/>
                    <a:gd name="connsiteX6" fmla="*/ 2348628 w 2393656"/>
                    <a:gd name="connsiteY6" fmla="*/ 567136 h 1132877"/>
                    <a:gd name="connsiteX7" fmla="*/ 2348013 w 2393656"/>
                    <a:gd name="connsiteY7" fmla="*/ 845696 h 1132877"/>
                    <a:gd name="connsiteX8" fmla="*/ 2350160 w 2393656"/>
                    <a:gd name="connsiteY8" fmla="*/ 1130084 h 1132877"/>
                    <a:gd name="connsiteX9" fmla="*/ 1762510 w 2393656"/>
                    <a:gd name="connsiteY9" fmla="*/ 1132678 h 1132877"/>
                    <a:gd name="connsiteX10" fmla="*/ 3 w 2393656"/>
                    <a:gd name="connsiteY10" fmla="*/ 1130084 h 1132877"/>
                    <a:gd name="connsiteX11" fmla="*/ 4290 w 2393656"/>
                    <a:gd name="connsiteY11" fmla="*/ 565610 h 1132877"/>
                    <a:gd name="connsiteX12" fmla="*/ 3 w 2393656"/>
                    <a:gd name="connsiteY12" fmla="*/ 678 h 1132877"/>
                    <a:gd name="connsiteX0" fmla="*/ 3 w 2351580"/>
                    <a:gd name="connsiteY0" fmla="*/ 678 h 1132877"/>
                    <a:gd name="connsiteX1" fmla="*/ 591148 w 2351580"/>
                    <a:gd name="connsiteY1" fmla="*/ 843 h 1132877"/>
                    <a:gd name="connsiteX2" fmla="*/ 1176598 w 2351580"/>
                    <a:gd name="connsiteY2" fmla="*/ 727 h 1132877"/>
                    <a:gd name="connsiteX3" fmla="*/ 1762281 w 2351580"/>
                    <a:gd name="connsiteY3" fmla="*/ 673 h 1132877"/>
                    <a:gd name="connsiteX4" fmla="*/ 2351567 w 2351580"/>
                    <a:gd name="connsiteY4" fmla="*/ 0 h 1132877"/>
                    <a:gd name="connsiteX5" fmla="*/ 2346605 w 2351580"/>
                    <a:gd name="connsiteY5" fmla="*/ 282864 h 1132877"/>
                    <a:gd name="connsiteX6" fmla="*/ 2348628 w 2351580"/>
                    <a:gd name="connsiteY6" fmla="*/ 567136 h 1132877"/>
                    <a:gd name="connsiteX7" fmla="*/ 2348013 w 2351580"/>
                    <a:gd name="connsiteY7" fmla="*/ 845696 h 1132877"/>
                    <a:gd name="connsiteX8" fmla="*/ 2350160 w 2351580"/>
                    <a:gd name="connsiteY8" fmla="*/ 1130084 h 1132877"/>
                    <a:gd name="connsiteX9" fmla="*/ 1762510 w 2351580"/>
                    <a:gd name="connsiteY9" fmla="*/ 1132678 h 1132877"/>
                    <a:gd name="connsiteX10" fmla="*/ 3 w 2351580"/>
                    <a:gd name="connsiteY10" fmla="*/ 1130084 h 1132877"/>
                    <a:gd name="connsiteX11" fmla="*/ 4290 w 2351580"/>
                    <a:gd name="connsiteY11" fmla="*/ 565610 h 1132877"/>
                    <a:gd name="connsiteX12" fmla="*/ 3 w 2351580"/>
                    <a:gd name="connsiteY12" fmla="*/ 678 h 1132877"/>
                    <a:gd name="connsiteX0" fmla="*/ 3 w 2351580"/>
                    <a:gd name="connsiteY0" fmla="*/ 678 h 1132974"/>
                    <a:gd name="connsiteX1" fmla="*/ 591148 w 2351580"/>
                    <a:gd name="connsiteY1" fmla="*/ 843 h 1132974"/>
                    <a:gd name="connsiteX2" fmla="*/ 1176598 w 2351580"/>
                    <a:gd name="connsiteY2" fmla="*/ 727 h 1132974"/>
                    <a:gd name="connsiteX3" fmla="*/ 1762281 w 2351580"/>
                    <a:gd name="connsiteY3" fmla="*/ 673 h 1132974"/>
                    <a:gd name="connsiteX4" fmla="*/ 2351567 w 2351580"/>
                    <a:gd name="connsiteY4" fmla="*/ 0 h 1132974"/>
                    <a:gd name="connsiteX5" fmla="*/ 2346605 w 2351580"/>
                    <a:gd name="connsiteY5" fmla="*/ 282864 h 1132974"/>
                    <a:gd name="connsiteX6" fmla="*/ 2348628 w 2351580"/>
                    <a:gd name="connsiteY6" fmla="*/ 567136 h 1132974"/>
                    <a:gd name="connsiteX7" fmla="*/ 2348013 w 2351580"/>
                    <a:gd name="connsiteY7" fmla="*/ 845696 h 1132974"/>
                    <a:gd name="connsiteX8" fmla="*/ 2350160 w 2351580"/>
                    <a:gd name="connsiteY8" fmla="*/ 1130084 h 1132974"/>
                    <a:gd name="connsiteX9" fmla="*/ 1762510 w 2351580"/>
                    <a:gd name="connsiteY9" fmla="*/ 1132678 h 1132974"/>
                    <a:gd name="connsiteX10" fmla="*/ 3 w 2351580"/>
                    <a:gd name="connsiteY10" fmla="*/ 1130084 h 1132974"/>
                    <a:gd name="connsiteX11" fmla="*/ 4290 w 2351580"/>
                    <a:gd name="connsiteY11" fmla="*/ 565610 h 1132974"/>
                    <a:gd name="connsiteX12" fmla="*/ 3 w 2351580"/>
                    <a:gd name="connsiteY12" fmla="*/ 678 h 1132974"/>
                    <a:gd name="connsiteX0" fmla="*/ 3 w 2351580"/>
                    <a:gd name="connsiteY0" fmla="*/ 678 h 1132678"/>
                    <a:gd name="connsiteX1" fmla="*/ 591148 w 2351580"/>
                    <a:gd name="connsiteY1" fmla="*/ 843 h 1132678"/>
                    <a:gd name="connsiteX2" fmla="*/ 1176598 w 2351580"/>
                    <a:gd name="connsiteY2" fmla="*/ 727 h 1132678"/>
                    <a:gd name="connsiteX3" fmla="*/ 1762281 w 2351580"/>
                    <a:gd name="connsiteY3" fmla="*/ 673 h 1132678"/>
                    <a:gd name="connsiteX4" fmla="*/ 2351567 w 2351580"/>
                    <a:gd name="connsiteY4" fmla="*/ 0 h 1132678"/>
                    <a:gd name="connsiteX5" fmla="*/ 2346605 w 2351580"/>
                    <a:gd name="connsiteY5" fmla="*/ 282864 h 1132678"/>
                    <a:gd name="connsiteX6" fmla="*/ 2348628 w 2351580"/>
                    <a:gd name="connsiteY6" fmla="*/ 567136 h 1132678"/>
                    <a:gd name="connsiteX7" fmla="*/ 2348013 w 2351580"/>
                    <a:gd name="connsiteY7" fmla="*/ 845696 h 1132678"/>
                    <a:gd name="connsiteX8" fmla="*/ 2350160 w 2351580"/>
                    <a:gd name="connsiteY8" fmla="*/ 1130084 h 1132678"/>
                    <a:gd name="connsiteX9" fmla="*/ 1762510 w 2351580"/>
                    <a:gd name="connsiteY9" fmla="*/ 1132678 h 1132678"/>
                    <a:gd name="connsiteX10" fmla="*/ 3 w 2351580"/>
                    <a:gd name="connsiteY10" fmla="*/ 1130084 h 1132678"/>
                    <a:gd name="connsiteX11" fmla="*/ 4290 w 2351580"/>
                    <a:gd name="connsiteY11" fmla="*/ 565610 h 1132678"/>
                    <a:gd name="connsiteX12" fmla="*/ 3 w 2351580"/>
                    <a:gd name="connsiteY12" fmla="*/ 678 h 1132678"/>
                    <a:gd name="connsiteX0" fmla="*/ 3 w 2351580"/>
                    <a:gd name="connsiteY0" fmla="*/ 678 h 1132678"/>
                    <a:gd name="connsiteX1" fmla="*/ 591148 w 2351580"/>
                    <a:gd name="connsiteY1" fmla="*/ 843 h 1132678"/>
                    <a:gd name="connsiteX2" fmla="*/ 1176598 w 2351580"/>
                    <a:gd name="connsiteY2" fmla="*/ 727 h 1132678"/>
                    <a:gd name="connsiteX3" fmla="*/ 1762281 w 2351580"/>
                    <a:gd name="connsiteY3" fmla="*/ 673 h 1132678"/>
                    <a:gd name="connsiteX4" fmla="*/ 2351567 w 2351580"/>
                    <a:gd name="connsiteY4" fmla="*/ 0 h 1132678"/>
                    <a:gd name="connsiteX5" fmla="*/ 2346605 w 2351580"/>
                    <a:gd name="connsiteY5" fmla="*/ 282864 h 1132678"/>
                    <a:gd name="connsiteX6" fmla="*/ 2348628 w 2351580"/>
                    <a:gd name="connsiteY6" fmla="*/ 567136 h 1132678"/>
                    <a:gd name="connsiteX7" fmla="*/ 2348013 w 2351580"/>
                    <a:gd name="connsiteY7" fmla="*/ 845696 h 1132678"/>
                    <a:gd name="connsiteX8" fmla="*/ 2350160 w 2351580"/>
                    <a:gd name="connsiteY8" fmla="*/ 1130084 h 1132678"/>
                    <a:gd name="connsiteX9" fmla="*/ 1762510 w 2351580"/>
                    <a:gd name="connsiteY9" fmla="*/ 1132678 h 1132678"/>
                    <a:gd name="connsiteX10" fmla="*/ 3 w 2351580"/>
                    <a:gd name="connsiteY10" fmla="*/ 1130084 h 1132678"/>
                    <a:gd name="connsiteX11" fmla="*/ 4290 w 2351580"/>
                    <a:gd name="connsiteY11" fmla="*/ 565610 h 1132678"/>
                    <a:gd name="connsiteX12" fmla="*/ 3 w 2351580"/>
                    <a:gd name="connsiteY12" fmla="*/ 678 h 1132678"/>
                    <a:gd name="connsiteX0" fmla="*/ 3 w 2351580"/>
                    <a:gd name="connsiteY0" fmla="*/ 678 h 1132000"/>
                    <a:gd name="connsiteX1" fmla="*/ 591148 w 2351580"/>
                    <a:gd name="connsiteY1" fmla="*/ 843 h 1132000"/>
                    <a:gd name="connsiteX2" fmla="*/ 1176598 w 2351580"/>
                    <a:gd name="connsiteY2" fmla="*/ 727 h 1132000"/>
                    <a:gd name="connsiteX3" fmla="*/ 1762281 w 2351580"/>
                    <a:gd name="connsiteY3" fmla="*/ 673 h 1132000"/>
                    <a:gd name="connsiteX4" fmla="*/ 2351567 w 2351580"/>
                    <a:gd name="connsiteY4" fmla="*/ 0 h 1132000"/>
                    <a:gd name="connsiteX5" fmla="*/ 2346605 w 2351580"/>
                    <a:gd name="connsiteY5" fmla="*/ 282864 h 1132000"/>
                    <a:gd name="connsiteX6" fmla="*/ 2348628 w 2351580"/>
                    <a:gd name="connsiteY6" fmla="*/ 567136 h 1132000"/>
                    <a:gd name="connsiteX7" fmla="*/ 2348013 w 2351580"/>
                    <a:gd name="connsiteY7" fmla="*/ 845696 h 1132000"/>
                    <a:gd name="connsiteX8" fmla="*/ 2350160 w 2351580"/>
                    <a:gd name="connsiteY8" fmla="*/ 1130084 h 1132000"/>
                    <a:gd name="connsiteX9" fmla="*/ 1762510 w 2351580"/>
                    <a:gd name="connsiteY9" fmla="*/ 1132000 h 1132000"/>
                    <a:gd name="connsiteX10" fmla="*/ 3 w 2351580"/>
                    <a:gd name="connsiteY10" fmla="*/ 1130084 h 1132000"/>
                    <a:gd name="connsiteX11" fmla="*/ 4290 w 2351580"/>
                    <a:gd name="connsiteY11" fmla="*/ 565610 h 1132000"/>
                    <a:gd name="connsiteX12" fmla="*/ 3 w 2351580"/>
                    <a:gd name="connsiteY12" fmla="*/ 678 h 1132000"/>
                    <a:gd name="connsiteX0" fmla="*/ 3 w 2351580"/>
                    <a:gd name="connsiteY0" fmla="*/ 678 h 1130144"/>
                    <a:gd name="connsiteX1" fmla="*/ 591148 w 2351580"/>
                    <a:gd name="connsiteY1" fmla="*/ 843 h 1130144"/>
                    <a:gd name="connsiteX2" fmla="*/ 1176598 w 2351580"/>
                    <a:gd name="connsiteY2" fmla="*/ 727 h 1130144"/>
                    <a:gd name="connsiteX3" fmla="*/ 1762281 w 2351580"/>
                    <a:gd name="connsiteY3" fmla="*/ 673 h 1130144"/>
                    <a:gd name="connsiteX4" fmla="*/ 2351567 w 2351580"/>
                    <a:gd name="connsiteY4" fmla="*/ 0 h 1130144"/>
                    <a:gd name="connsiteX5" fmla="*/ 2346605 w 2351580"/>
                    <a:gd name="connsiteY5" fmla="*/ 282864 h 1130144"/>
                    <a:gd name="connsiteX6" fmla="*/ 2348628 w 2351580"/>
                    <a:gd name="connsiteY6" fmla="*/ 567136 h 1130144"/>
                    <a:gd name="connsiteX7" fmla="*/ 2348013 w 2351580"/>
                    <a:gd name="connsiteY7" fmla="*/ 845696 h 1130144"/>
                    <a:gd name="connsiteX8" fmla="*/ 2350160 w 2351580"/>
                    <a:gd name="connsiteY8" fmla="*/ 1130084 h 1130144"/>
                    <a:gd name="connsiteX9" fmla="*/ 1762510 w 2351580"/>
                    <a:gd name="connsiteY9" fmla="*/ 1125897 h 1130144"/>
                    <a:gd name="connsiteX10" fmla="*/ 3 w 2351580"/>
                    <a:gd name="connsiteY10" fmla="*/ 1130084 h 1130144"/>
                    <a:gd name="connsiteX11" fmla="*/ 4290 w 2351580"/>
                    <a:gd name="connsiteY11" fmla="*/ 565610 h 1130144"/>
                    <a:gd name="connsiteX12" fmla="*/ 3 w 2351580"/>
                    <a:gd name="connsiteY12" fmla="*/ 678 h 1130144"/>
                    <a:gd name="connsiteX0" fmla="*/ 3 w 2351580"/>
                    <a:gd name="connsiteY0" fmla="*/ 678 h 1130194"/>
                    <a:gd name="connsiteX1" fmla="*/ 591148 w 2351580"/>
                    <a:gd name="connsiteY1" fmla="*/ 843 h 1130194"/>
                    <a:gd name="connsiteX2" fmla="*/ 1176598 w 2351580"/>
                    <a:gd name="connsiteY2" fmla="*/ 727 h 1130194"/>
                    <a:gd name="connsiteX3" fmla="*/ 1762281 w 2351580"/>
                    <a:gd name="connsiteY3" fmla="*/ 673 h 1130194"/>
                    <a:gd name="connsiteX4" fmla="*/ 2351567 w 2351580"/>
                    <a:gd name="connsiteY4" fmla="*/ 0 h 1130194"/>
                    <a:gd name="connsiteX5" fmla="*/ 2346605 w 2351580"/>
                    <a:gd name="connsiteY5" fmla="*/ 282864 h 1130194"/>
                    <a:gd name="connsiteX6" fmla="*/ 2348628 w 2351580"/>
                    <a:gd name="connsiteY6" fmla="*/ 567136 h 1130194"/>
                    <a:gd name="connsiteX7" fmla="*/ 2348013 w 2351580"/>
                    <a:gd name="connsiteY7" fmla="*/ 845696 h 1130194"/>
                    <a:gd name="connsiteX8" fmla="*/ 2350160 w 2351580"/>
                    <a:gd name="connsiteY8" fmla="*/ 1130084 h 1130194"/>
                    <a:gd name="connsiteX9" fmla="*/ 1762510 w 2351580"/>
                    <a:gd name="connsiteY9" fmla="*/ 1129288 h 1130194"/>
                    <a:gd name="connsiteX10" fmla="*/ 3 w 2351580"/>
                    <a:gd name="connsiteY10" fmla="*/ 1130084 h 1130194"/>
                    <a:gd name="connsiteX11" fmla="*/ 4290 w 2351580"/>
                    <a:gd name="connsiteY11" fmla="*/ 565610 h 1130194"/>
                    <a:gd name="connsiteX12" fmla="*/ 3 w 2351580"/>
                    <a:gd name="connsiteY12" fmla="*/ 678 h 113019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27648 w 2351580"/>
                    <a:gd name="connsiteY8" fmla="*/ 1121269 h 1130084"/>
                    <a:gd name="connsiteX9" fmla="*/ 1762510 w 2351580"/>
                    <a:gd name="connsiteY9" fmla="*/ 112928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0161 w 2351580"/>
                    <a:gd name="connsiteY8" fmla="*/ 1128050 h 1130084"/>
                    <a:gd name="connsiteX9" fmla="*/ 1762510 w 2351580"/>
                    <a:gd name="connsiteY9" fmla="*/ 112928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0161 w 2351580"/>
                    <a:gd name="connsiteY8" fmla="*/ 1128050 h 1130084"/>
                    <a:gd name="connsiteX9" fmla="*/ 1763917 w 2351580"/>
                    <a:gd name="connsiteY9" fmla="*/ 1129966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63917 w 2351580"/>
                    <a:gd name="connsiteY9" fmla="*/ 1129966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59696 w 2351580"/>
                    <a:gd name="connsiteY9" fmla="*/ 111504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59696 w 2351580"/>
                    <a:gd name="connsiteY9" fmla="*/ 111504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3 w 2351580"/>
                    <a:gd name="connsiteY10" fmla="*/ 1130084 h 1136278"/>
                    <a:gd name="connsiteX11" fmla="*/ 4290 w 2351580"/>
                    <a:gd name="connsiteY11" fmla="*/ 565610 h 1136278"/>
                    <a:gd name="connsiteX12" fmla="*/ 3 w 2351580"/>
                    <a:gd name="connsiteY12"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1174552 w 2351580"/>
                    <a:gd name="connsiteY10" fmla="*/ 1129146 h 1136278"/>
                    <a:gd name="connsiteX11" fmla="*/ 586415 w 2351580"/>
                    <a:gd name="connsiteY11" fmla="*/ 1129146 h 1136278"/>
                    <a:gd name="connsiteX12" fmla="*/ 3 w 2351580"/>
                    <a:gd name="connsiteY12" fmla="*/ 1130084 h 1136278"/>
                    <a:gd name="connsiteX13" fmla="*/ 4290 w 2351580"/>
                    <a:gd name="connsiteY13" fmla="*/ 565610 h 1136278"/>
                    <a:gd name="connsiteX14" fmla="*/ 3 w 2351580"/>
                    <a:gd name="connsiteY14" fmla="*/ 678 h 1136278"/>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43234 w 2394811"/>
                    <a:gd name="connsiteY0" fmla="*/ 678 h 1130250"/>
                    <a:gd name="connsiteX1" fmla="*/ 634379 w 2394811"/>
                    <a:gd name="connsiteY1" fmla="*/ 843 h 1130250"/>
                    <a:gd name="connsiteX2" fmla="*/ 1219829 w 2394811"/>
                    <a:gd name="connsiteY2" fmla="*/ 727 h 1130250"/>
                    <a:gd name="connsiteX3" fmla="*/ 1805512 w 2394811"/>
                    <a:gd name="connsiteY3" fmla="*/ 673 h 1130250"/>
                    <a:gd name="connsiteX4" fmla="*/ 2394798 w 2394811"/>
                    <a:gd name="connsiteY4" fmla="*/ 0 h 1130250"/>
                    <a:gd name="connsiteX5" fmla="*/ 2389836 w 2394811"/>
                    <a:gd name="connsiteY5" fmla="*/ 282864 h 1130250"/>
                    <a:gd name="connsiteX6" fmla="*/ 2391859 w 2394811"/>
                    <a:gd name="connsiteY6" fmla="*/ 567136 h 1130250"/>
                    <a:gd name="connsiteX7" fmla="*/ 2391244 w 2394811"/>
                    <a:gd name="connsiteY7" fmla="*/ 845696 h 1130250"/>
                    <a:gd name="connsiteX8" fmla="*/ 2394799 w 2394811"/>
                    <a:gd name="connsiteY8" fmla="*/ 1129406 h 1130250"/>
                    <a:gd name="connsiteX9" fmla="*/ 1804334 w 2394811"/>
                    <a:gd name="connsiteY9" fmla="*/ 1129967 h 1130250"/>
                    <a:gd name="connsiteX10" fmla="*/ 1217783 w 2394811"/>
                    <a:gd name="connsiteY10" fmla="*/ 1129146 h 1130250"/>
                    <a:gd name="connsiteX11" fmla="*/ 629646 w 2394811"/>
                    <a:gd name="connsiteY11" fmla="*/ 1129146 h 1130250"/>
                    <a:gd name="connsiteX12" fmla="*/ 43234 w 2394811"/>
                    <a:gd name="connsiteY12" fmla="*/ 1130084 h 1130250"/>
                    <a:gd name="connsiteX13" fmla="*/ 44323 w 2394811"/>
                    <a:gd name="connsiteY13" fmla="*/ 847052 h 1130250"/>
                    <a:gd name="connsiteX14" fmla="*/ 47521 w 2394811"/>
                    <a:gd name="connsiteY14" fmla="*/ 565610 h 1130250"/>
                    <a:gd name="connsiteX15" fmla="*/ 43234 w 2394811"/>
                    <a:gd name="connsiteY15" fmla="*/ 678 h 1130250"/>
                    <a:gd name="connsiteX0" fmla="*/ 42620 w 2394197"/>
                    <a:gd name="connsiteY0" fmla="*/ 678 h 1130250"/>
                    <a:gd name="connsiteX1" fmla="*/ 633765 w 2394197"/>
                    <a:gd name="connsiteY1" fmla="*/ 843 h 1130250"/>
                    <a:gd name="connsiteX2" fmla="*/ 1219215 w 2394197"/>
                    <a:gd name="connsiteY2" fmla="*/ 727 h 1130250"/>
                    <a:gd name="connsiteX3" fmla="*/ 1804898 w 2394197"/>
                    <a:gd name="connsiteY3" fmla="*/ 673 h 1130250"/>
                    <a:gd name="connsiteX4" fmla="*/ 2394184 w 2394197"/>
                    <a:gd name="connsiteY4" fmla="*/ 0 h 1130250"/>
                    <a:gd name="connsiteX5" fmla="*/ 2389222 w 2394197"/>
                    <a:gd name="connsiteY5" fmla="*/ 282864 h 1130250"/>
                    <a:gd name="connsiteX6" fmla="*/ 2391245 w 2394197"/>
                    <a:gd name="connsiteY6" fmla="*/ 567136 h 1130250"/>
                    <a:gd name="connsiteX7" fmla="*/ 2390630 w 2394197"/>
                    <a:gd name="connsiteY7" fmla="*/ 845696 h 1130250"/>
                    <a:gd name="connsiteX8" fmla="*/ 2394185 w 2394197"/>
                    <a:gd name="connsiteY8" fmla="*/ 1129406 h 1130250"/>
                    <a:gd name="connsiteX9" fmla="*/ 1803720 w 2394197"/>
                    <a:gd name="connsiteY9" fmla="*/ 1129967 h 1130250"/>
                    <a:gd name="connsiteX10" fmla="*/ 1217169 w 2394197"/>
                    <a:gd name="connsiteY10" fmla="*/ 1129146 h 1130250"/>
                    <a:gd name="connsiteX11" fmla="*/ 629032 w 2394197"/>
                    <a:gd name="connsiteY11" fmla="*/ 1129146 h 1130250"/>
                    <a:gd name="connsiteX12" fmla="*/ 42620 w 2394197"/>
                    <a:gd name="connsiteY12" fmla="*/ 1130084 h 1130250"/>
                    <a:gd name="connsiteX13" fmla="*/ 43709 w 2394197"/>
                    <a:gd name="connsiteY13" fmla="*/ 847052 h 1130250"/>
                    <a:gd name="connsiteX14" fmla="*/ 46907 w 2394197"/>
                    <a:gd name="connsiteY14" fmla="*/ 565610 h 1130250"/>
                    <a:gd name="connsiteX15" fmla="*/ 42620 w 2394197"/>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4290 w 2351580"/>
                    <a:gd name="connsiteY14" fmla="*/ 565610 h 1130250"/>
                    <a:gd name="connsiteX15" fmla="*/ 3 w 2351580"/>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69 w 2351580"/>
                    <a:gd name="connsiteY14" fmla="*/ 566288 h 1130250"/>
                    <a:gd name="connsiteX15" fmla="*/ 3 w 2351580"/>
                    <a:gd name="connsiteY15" fmla="*/ 678 h 1130250"/>
                    <a:gd name="connsiteX0" fmla="*/ 581 w 2352158"/>
                    <a:gd name="connsiteY0" fmla="*/ 678 h 1130250"/>
                    <a:gd name="connsiteX1" fmla="*/ 591726 w 2352158"/>
                    <a:gd name="connsiteY1" fmla="*/ 843 h 1130250"/>
                    <a:gd name="connsiteX2" fmla="*/ 1177176 w 2352158"/>
                    <a:gd name="connsiteY2" fmla="*/ 727 h 1130250"/>
                    <a:gd name="connsiteX3" fmla="*/ 1762859 w 2352158"/>
                    <a:gd name="connsiteY3" fmla="*/ 673 h 1130250"/>
                    <a:gd name="connsiteX4" fmla="*/ 2352145 w 2352158"/>
                    <a:gd name="connsiteY4" fmla="*/ 0 h 1130250"/>
                    <a:gd name="connsiteX5" fmla="*/ 2347183 w 2352158"/>
                    <a:gd name="connsiteY5" fmla="*/ 282864 h 1130250"/>
                    <a:gd name="connsiteX6" fmla="*/ 2349206 w 2352158"/>
                    <a:gd name="connsiteY6" fmla="*/ 567136 h 1130250"/>
                    <a:gd name="connsiteX7" fmla="*/ 2348591 w 2352158"/>
                    <a:gd name="connsiteY7" fmla="*/ 845696 h 1130250"/>
                    <a:gd name="connsiteX8" fmla="*/ 2352146 w 2352158"/>
                    <a:gd name="connsiteY8" fmla="*/ 1129406 h 1130250"/>
                    <a:gd name="connsiteX9" fmla="*/ 1761681 w 2352158"/>
                    <a:gd name="connsiteY9" fmla="*/ 1129967 h 1130250"/>
                    <a:gd name="connsiteX10" fmla="*/ 1175130 w 2352158"/>
                    <a:gd name="connsiteY10" fmla="*/ 1129146 h 1130250"/>
                    <a:gd name="connsiteX11" fmla="*/ 586993 w 2352158"/>
                    <a:gd name="connsiteY11" fmla="*/ 1129146 h 1130250"/>
                    <a:gd name="connsiteX12" fmla="*/ 581 w 2352158"/>
                    <a:gd name="connsiteY12" fmla="*/ 1130084 h 1130250"/>
                    <a:gd name="connsiteX13" fmla="*/ 1670 w 2352158"/>
                    <a:gd name="connsiteY13" fmla="*/ 847052 h 1130250"/>
                    <a:gd name="connsiteX14" fmla="*/ 647 w 2352158"/>
                    <a:gd name="connsiteY14" fmla="*/ 566288 h 1130250"/>
                    <a:gd name="connsiteX15" fmla="*/ 581 w 2352158"/>
                    <a:gd name="connsiteY15" fmla="*/ 678 h 1130250"/>
                    <a:gd name="connsiteX0" fmla="*/ 885 w 2352462"/>
                    <a:gd name="connsiteY0" fmla="*/ 678 h 1130250"/>
                    <a:gd name="connsiteX1" fmla="*/ 592030 w 2352462"/>
                    <a:gd name="connsiteY1" fmla="*/ 843 h 1130250"/>
                    <a:gd name="connsiteX2" fmla="*/ 1177480 w 2352462"/>
                    <a:gd name="connsiteY2" fmla="*/ 727 h 1130250"/>
                    <a:gd name="connsiteX3" fmla="*/ 1763163 w 2352462"/>
                    <a:gd name="connsiteY3" fmla="*/ 673 h 1130250"/>
                    <a:gd name="connsiteX4" fmla="*/ 2352449 w 2352462"/>
                    <a:gd name="connsiteY4" fmla="*/ 0 h 1130250"/>
                    <a:gd name="connsiteX5" fmla="*/ 2347487 w 2352462"/>
                    <a:gd name="connsiteY5" fmla="*/ 282864 h 1130250"/>
                    <a:gd name="connsiteX6" fmla="*/ 2349510 w 2352462"/>
                    <a:gd name="connsiteY6" fmla="*/ 567136 h 1130250"/>
                    <a:gd name="connsiteX7" fmla="*/ 2348895 w 2352462"/>
                    <a:gd name="connsiteY7" fmla="*/ 845696 h 1130250"/>
                    <a:gd name="connsiteX8" fmla="*/ 2352450 w 2352462"/>
                    <a:gd name="connsiteY8" fmla="*/ 1129406 h 1130250"/>
                    <a:gd name="connsiteX9" fmla="*/ 1761985 w 2352462"/>
                    <a:gd name="connsiteY9" fmla="*/ 1129967 h 1130250"/>
                    <a:gd name="connsiteX10" fmla="*/ 1175434 w 2352462"/>
                    <a:gd name="connsiteY10" fmla="*/ 1129146 h 1130250"/>
                    <a:gd name="connsiteX11" fmla="*/ 587297 w 2352462"/>
                    <a:gd name="connsiteY11" fmla="*/ 1129146 h 1130250"/>
                    <a:gd name="connsiteX12" fmla="*/ 885 w 2352462"/>
                    <a:gd name="connsiteY12" fmla="*/ 1130084 h 1130250"/>
                    <a:gd name="connsiteX13" fmla="*/ 1974 w 2352462"/>
                    <a:gd name="connsiteY13" fmla="*/ 847052 h 1130250"/>
                    <a:gd name="connsiteX14" fmla="*/ 951 w 2352462"/>
                    <a:gd name="connsiteY14" fmla="*/ 566288 h 1130250"/>
                    <a:gd name="connsiteX15" fmla="*/ 885 w 2352462"/>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2883 w 2351580"/>
                    <a:gd name="connsiteY14" fmla="*/ 565610 h 1130250"/>
                    <a:gd name="connsiteX15" fmla="*/ 3 w 2351580"/>
                    <a:gd name="connsiteY15" fmla="*/ 678 h 1130250"/>
                    <a:gd name="connsiteX0" fmla="*/ 885 w 2352462"/>
                    <a:gd name="connsiteY0" fmla="*/ 678 h 1130250"/>
                    <a:gd name="connsiteX1" fmla="*/ 592030 w 2352462"/>
                    <a:gd name="connsiteY1" fmla="*/ 843 h 1130250"/>
                    <a:gd name="connsiteX2" fmla="*/ 1177480 w 2352462"/>
                    <a:gd name="connsiteY2" fmla="*/ 727 h 1130250"/>
                    <a:gd name="connsiteX3" fmla="*/ 1763163 w 2352462"/>
                    <a:gd name="connsiteY3" fmla="*/ 673 h 1130250"/>
                    <a:gd name="connsiteX4" fmla="*/ 2352449 w 2352462"/>
                    <a:gd name="connsiteY4" fmla="*/ 0 h 1130250"/>
                    <a:gd name="connsiteX5" fmla="*/ 2347487 w 2352462"/>
                    <a:gd name="connsiteY5" fmla="*/ 282864 h 1130250"/>
                    <a:gd name="connsiteX6" fmla="*/ 2349510 w 2352462"/>
                    <a:gd name="connsiteY6" fmla="*/ 567136 h 1130250"/>
                    <a:gd name="connsiteX7" fmla="*/ 2348895 w 2352462"/>
                    <a:gd name="connsiteY7" fmla="*/ 845696 h 1130250"/>
                    <a:gd name="connsiteX8" fmla="*/ 2352450 w 2352462"/>
                    <a:gd name="connsiteY8" fmla="*/ 1129406 h 1130250"/>
                    <a:gd name="connsiteX9" fmla="*/ 1761985 w 2352462"/>
                    <a:gd name="connsiteY9" fmla="*/ 1129967 h 1130250"/>
                    <a:gd name="connsiteX10" fmla="*/ 1175434 w 2352462"/>
                    <a:gd name="connsiteY10" fmla="*/ 1129146 h 1130250"/>
                    <a:gd name="connsiteX11" fmla="*/ 587297 w 2352462"/>
                    <a:gd name="connsiteY11" fmla="*/ 1129146 h 1130250"/>
                    <a:gd name="connsiteX12" fmla="*/ 885 w 2352462"/>
                    <a:gd name="connsiteY12" fmla="*/ 1130084 h 1130250"/>
                    <a:gd name="connsiteX13" fmla="*/ 1974 w 2352462"/>
                    <a:gd name="connsiteY13" fmla="*/ 847052 h 1130250"/>
                    <a:gd name="connsiteX14" fmla="*/ 951 w 2352462"/>
                    <a:gd name="connsiteY14" fmla="*/ 566966 h 1130250"/>
                    <a:gd name="connsiteX15" fmla="*/ 885 w 2352462"/>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1476 w 2351580"/>
                    <a:gd name="connsiteY14" fmla="*/ 567644 h 1130250"/>
                    <a:gd name="connsiteX15" fmla="*/ 3 w 2351580"/>
                    <a:gd name="connsiteY15" fmla="*/ 678 h 1130250"/>
                    <a:gd name="connsiteX0" fmla="*/ 44904 w 2396481"/>
                    <a:gd name="connsiteY0" fmla="*/ 678 h 1130250"/>
                    <a:gd name="connsiteX1" fmla="*/ 636049 w 2396481"/>
                    <a:gd name="connsiteY1" fmla="*/ 843 h 1130250"/>
                    <a:gd name="connsiteX2" fmla="*/ 1221499 w 2396481"/>
                    <a:gd name="connsiteY2" fmla="*/ 727 h 1130250"/>
                    <a:gd name="connsiteX3" fmla="*/ 1807182 w 2396481"/>
                    <a:gd name="connsiteY3" fmla="*/ 673 h 1130250"/>
                    <a:gd name="connsiteX4" fmla="*/ 2396468 w 2396481"/>
                    <a:gd name="connsiteY4" fmla="*/ 0 h 1130250"/>
                    <a:gd name="connsiteX5" fmla="*/ 2391506 w 2396481"/>
                    <a:gd name="connsiteY5" fmla="*/ 282864 h 1130250"/>
                    <a:gd name="connsiteX6" fmla="*/ 2393529 w 2396481"/>
                    <a:gd name="connsiteY6" fmla="*/ 567136 h 1130250"/>
                    <a:gd name="connsiteX7" fmla="*/ 2392914 w 2396481"/>
                    <a:gd name="connsiteY7" fmla="*/ 845696 h 1130250"/>
                    <a:gd name="connsiteX8" fmla="*/ 2396469 w 2396481"/>
                    <a:gd name="connsiteY8" fmla="*/ 1129406 h 1130250"/>
                    <a:gd name="connsiteX9" fmla="*/ 1806004 w 2396481"/>
                    <a:gd name="connsiteY9" fmla="*/ 1129967 h 1130250"/>
                    <a:gd name="connsiteX10" fmla="*/ 1219453 w 2396481"/>
                    <a:gd name="connsiteY10" fmla="*/ 1129146 h 1130250"/>
                    <a:gd name="connsiteX11" fmla="*/ 631316 w 2396481"/>
                    <a:gd name="connsiteY11" fmla="*/ 1129146 h 1130250"/>
                    <a:gd name="connsiteX12" fmla="*/ 44904 w 2396481"/>
                    <a:gd name="connsiteY12" fmla="*/ 1130084 h 1130250"/>
                    <a:gd name="connsiteX13" fmla="*/ 45993 w 2396481"/>
                    <a:gd name="connsiteY13" fmla="*/ 847052 h 1130250"/>
                    <a:gd name="connsiteX14" fmla="*/ 46377 w 2396481"/>
                    <a:gd name="connsiteY14" fmla="*/ 567644 h 1130250"/>
                    <a:gd name="connsiteX15" fmla="*/ 41771 w 2396481"/>
                    <a:gd name="connsiteY15" fmla="*/ 284898 h 1130250"/>
                    <a:gd name="connsiteX16" fmla="*/ 44904 w 2396481"/>
                    <a:gd name="connsiteY16" fmla="*/ 678 h 1130250"/>
                    <a:gd name="connsiteX0" fmla="*/ 44904 w 2396481"/>
                    <a:gd name="connsiteY0" fmla="*/ 678 h 1130250"/>
                    <a:gd name="connsiteX1" fmla="*/ 636049 w 2396481"/>
                    <a:gd name="connsiteY1" fmla="*/ 843 h 1130250"/>
                    <a:gd name="connsiteX2" fmla="*/ 1221499 w 2396481"/>
                    <a:gd name="connsiteY2" fmla="*/ 727 h 1130250"/>
                    <a:gd name="connsiteX3" fmla="*/ 1807182 w 2396481"/>
                    <a:gd name="connsiteY3" fmla="*/ 673 h 1130250"/>
                    <a:gd name="connsiteX4" fmla="*/ 2396468 w 2396481"/>
                    <a:gd name="connsiteY4" fmla="*/ 0 h 1130250"/>
                    <a:gd name="connsiteX5" fmla="*/ 2391506 w 2396481"/>
                    <a:gd name="connsiteY5" fmla="*/ 282864 h 1130250"/>
                    <a:gd name="connsiteX6" fmla="*/ 2393529 w 2396481"/>
                    <a:gd name="connsiteY6" fmla="*/ 567136 h 1130250"/>
                    <a:gd name="connsiteX7" fmla="*/ 2392914 w 2396481"/>
                    <a:gd name="connsiteY7" fmla="*/ 845696 h 1130250"/>
                    <a:gd name="connsiteX8" fmla="*/ 2396469 w 2396481"/>
                    <a:gd name="connsiteY8" fmla="*/ 1129406 h 1130250"/>
                    <a:gd name="connsiteX9" fmla="*/ 1806004 w 2396481"/>
                    <a:gd name="connsiteY9" fmla="*/ 1129967 h 1130250"/>
                    <a:gd name="connsiteX10" fmla="*/ 1219453 w 2396481"/>
                    <a:gd name="connsiteY10" fmla="*/ 1129146 h 1130250"/>
                    <a:gd name="connsiteX11" fmla="*/ 631316 w 2396481"/>
                    <a:gd name="connsiteY11" fmla="*/ 1129146 h 1130250"/>
                    <a:gd name="connsiteX12" fmla="*/ 44904 w 2396481"/>
                    <a:gd name="connsiteY12" fmla="*/ 1130084 h 1130250"/>
                    <a:gd name="connsiteX13" fmla="*/ 45993 w 2396481"/>
                    <a:gd name="connsiteY13" fmla="*/ 847052 h 1130250"/>
                    <a:gd name="connsiteX14" fmla="*/ 46377 w 2396481"/>
                    <a:gd name="connsiteY14" fmla="*/ 567644 h 1130250"/>
                    <a:gd name="connsiteX15" fmla="*/ 41771 w 2396481"/>
                    <a:gd name="connsiteY15" fmla="*/ 284898 h 1130250"/>
                    <a:gd name="connsiteX16" fmla="*/ 44904 w 2396481"/>
                    <a:gd name="connsiteY16" fmla="*/ 678 h 1130250"/>
                    <a:gd name="connsiteX0" fmla="*/ 3161 w 2354738"/>
                    <a:gd name="connsiteY0" fmla="*/ 678 h 1130250"/>
                    <a:gd name="connsiteX1" fmla="*/ 594306 w 2354738"/>
                    <a:gd name="connsiteY1" fmla="*/ 843 h 1130250"/>
                    <a:gd name="connsiteX2" fmla="*/ 1179756 w 2354738"/>
                    <a:gd name="connsiteY2" fmla="*/ 727 h 1130250"/>
                    <a:gd name="connsiteX3" fmla="*/ 1765439 w 2354738"/>
                    <a:gd name="connsiteY3" fmla="*/ 673 h 1130250"/>
                    <a:gd name="connsiteX4" fmla="*/ 2354725 w 2354738"/>
                    <a:gd name="connsiteY4" fmla="*/ 0 h 1130250"/>
                    <a:gd name="connsiteX5" fmla="*/ 2349763 w 2354738"/>
                    <a:gd name="connsiteY5" fmla="*/ 282864 h 1130250"/>
                    <a:gd name="connsiteX6" fmla="*/ 2351786 w 2354738"/>
                    <a:gd name="connsiteY6" fmla="*/ 567136 h 1130250"/>
                    <a:gd name="connsiteX7" fmla="*/ 2351171 w 2354738"/>
                    <a:gd name="connsiteY7" fmla="*/ 845696 h 1130250"/>
                    <a:gd name="connsiteX8" fmla="*/ 2354726 w 2354738"/>
                    <a:gd name="connsiteY8" fmla="*/ 1129406 h 1130250"/>
                    <a:gd name="connsiteX9" fmla="*/ 1764261 w 2354738"/>
                    <a:gd name="connsiteY9" fmla="*/ 1129967 h 1130250"/>
                    <a:gd name="connsiteX10" fmla="*/ 1177710 w 2354738"/>
                    <a:gd name="connsiteY10" fmla="*/ 1129146 h 1130250"/>
                    <a:gd name="connsiteX11" fmla="*/ 589573 w 2354738"/>
                    <a:gd name="connsiteY11" fmla="*/ 1129146 h 1130250"/>
                    <a:gd name="connsiteX12" fmla="*/ 3161 w 2354738"/>
                    <a:gd name="connsiteY12" fmla="*/ 1130084 h 1130250"/>
                    <a:gd name="connsiteX13" fmla="*/ 4250 w 2354738"/>
                    <a:gd name="connsiteY13" fmla="*/ 847052 h 1130250"/>
                    <a:gd name="connsiteX14" fmla="*/ 4634 w 2354738"/>
                    <a:gd name="connsiteY14" fmla="*/ 567644 h 1130250"/>
                    <a:gd name="connsiteX15" fmla="*/ 28 w 2354738"/>
                    <a:gd name="connsiteY15" fmla="*/ 284898 h 1130250"/>
                    <a:gd name="connsiteX16" fmla="*/ 3161 w 2354738"/>
                    <a:gd name="connsiteY16" fmla="*/ 678 h 1130250"/>
                    <a:gd name="connsiteX0" fmla="*/ 3161 w 2354738"/>
                    <a:gd name="connsiteY0" fmla="*/ 678 h 1130250"/>
                    <a:gd name="connsiteX1" fmla="*/ 594306 w 2354738"/>
                    <a:gd name="connsiteY1" fmla="*/ 843 h 1130250"/>
                    <a:gd name="connsiteX2" fmla="*/ 1179756 w 2354738"/>
                    <a:gd name="connsiteY2" fmla="*/ 727 h 1130250"/>
                    <a:gd name="connsiteX3" fmla="*/ 1765439 w 2354738"/>
                    <a:gd name="connsiteY3" fmla="*/ 673 h 1130250"/>
                    <a:gd name="connsiteX4" fmla="*/ 2354725 w 2354738"/>
                    <a:gd name="connsiteY4" fmla="*/ 0 h 1130250"/>
                    <a:gd name="connsiteX5" fmla="*/ 2349763 w 2354738"/>
                    <a:gd name="connsiteY5" fmla="*/ 282864 h 1130250"/>
                    <a:gd name="connsiteX6" fmla="*/ 2351786 w 2354738"/>
                    <a:gd name="connsiteY6" fmla="*/ 567136 h 1130250"/>
                    <a:gd name="connsiteX7" fmla="*/ 2351171 w 2354738"/>
                    <a:gd name="connsiteY7" fmla="*/ 845696 h 1130250"/>
                    <a:gd name="connsiteX8" fmla="*/ 2354726 w 2354738"/>
                    <a:gd name="connsiteY8" fmla="*/ 1129406 h 1130250"/>
                    <a:gd name="connsiteX9" fmla="*/ 1764261 w 2354738"/>
                    <a:gd name="connsiteY9" fmla="*/ 1129967 h 1130250"/>
                    <a:gd name="connsiteX10" fmla="*/ 1177710 w 2354738"/>
                    <a:gd name="connsiteY10" fmla="*/ 1129146 h 1130250"/>
                    <a:gd name="connsiteX11" fmla="*/ 589573 w 2354738"/>
                    <a:gd name="connsiteY11" fmla="*/ 1129146 h 1130250"/>
                    <a:gd name="connsiteX12" fmla="*/ 3161 w 2354738"/>
                    <a:gd name="connsiteY12" fmla="*/ 1130084 h 1130250"/>
                    <a:gd name="connsiteX13" fmla="*/ 4250 w 2354738"/>
                    <a:gd name="connsiteY13" fmla="*/ 847052 h 1130250"/>
                    <a:gd name="connsiteX14" fmla="*/ 4634 w 2354738"/>
                    <a:gd name="connsiteY14" fmla="*/ 567644 h 1130250"/>
                    <a:gd name="connsiteX15" fmla="*/ 28 w 2354738"/>
                    <a:gd name="connsiteY15" fmla="*/ 284898 h 1130250"/>
                    <a:gd name="connsiteX16" fmla="*/ 3161 w 2354738"/>
                    <a:gd name="connsiteY16" fmla="*/ 678 h 1130250"/>
                    <a:gd name="connsiteX0" fmla="*/ 3508 w 2355085"/>
                    <a:gd name="connsiteY0" fmla="*/ 678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3508 w 2355085"/>
                    <a:gd name="connsiteY16" fmla="*/ 678 h 1130250"/>
                    <a:gd name="connsiteX0" fmla="*/ 3508 w 2355085"/>
                    <a:gd name="connsiteY0" fmla="*/ 678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3508 w 2355085"/>
                    <a:gd name="connsiteY16" fmla="*/ 678 h 1130250"/>
                    <a:gd name="connsiteX0" fmla="*/ 1731 w 2355085"/>
                    <a:gd name="connsiteY0" fmla="*/ 1534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1731 w 2355085"/>
                    <a:gd name="connsiteY16" fmla="*/ 1534 h 1130250"/>
                    <a:gd name="connsiteX0" fmla="*/ 1731 w 2355085"/>
                    <a:gd name="connsiteY0" fmla="*/ 1534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1731 w 2355085"/>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4288 w 2354776"/>
                    <a:gd name="connsiteY13" fmla="*/ 847052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4288 w 2354776"/>
                    <a:gd name="connsiteY13" fmla="*/ 847052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28728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28728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440268"/>
                    <a:gd name="connsiteY0" fmla="*/ 22276 h 1150992"/>
                    <a:gd name="connsiteX1" fmla="*/ 594344 w 2440268"/>
                    <a:gd name="connsiteY1" fmla="*/ 21585 h 1150992"/>
                    <a:gd name="connsiteX2" fmla="*/ 1179794 w 2440268"/>
                    <a:gd name="connsiteY2" fmla="*/ 21469 h 1150992"/>
                    <a:gd name="connsiteX3" fmla="*/ 2354763 w 2440268"/>
                    <a:gd name="connsiteY3" fmla="*/ 20742 h 1150992"/>
                    <a:gd name="connsiteX4" fmla="*/ 2349801 w 2440268"/>
                    <a:gd name="connsiteY4" fmla="*/ 303606 h 1150992"/>
                    <a:gd name="connsiteX5" fmla="*/ 2351824 w 2440268"/>
                    <a:gd name="connsiteY5" fmla="*/ 587878 h 1150992"/>
                    <a:gd name="connsiteX6" fmla="*/ 2351209 w 2440268"/>
                    <a:gd name="connsiteY6" fmla="*/ 866438 h 1150992"/>
                    <a:gd name="connsiteX7" fmla="*/ 2354764 w 2440268"/>
                    <a:gd name="connsiteY7" fmla="*/ 1150148 h 1150992"/>
                    <a:gd name="connsiteX8" fmla="*/ 1764299 w 2440268"/>
                    <a:gd name="connsiteY8" fmla="*/ 1150709 h 1150992"/>
                    <a:gd name="connsiteX9" fmla="*/ 1177748 w 2440268"/>
                    <a:gd name="connsiteY9" fmla="*/ 1149888 h 1150992"/>
                    <a:gd name="connsiteX10" fmla="*/ 589611 w 2440268"/>
                    <a:gd name="connsiteY10" fmla="*/ 1149888 h 1150992"/>
                    <a:gd name="connsiteX11" fmla="*/ 1792 w 2440268"/>
                    <a:gd name="connsiteY11" fmla="*/ 1150826 h 1150992"/>
                    <a:gd name="connsiteX12" fmla="*/ 733 w 2440268"/>
                    <a:gd name="connsiteY12" fmla="*/ 868651 h 1150992"/>
                    <a:gd name="connsiteX13" fmla="*/ 1117 w 2440268"/>
                    <a:gd name="connsiteY13" fmla="*/ 589242 h 1150992"/>
                    <a:gd name="connsiteX14" fmla="*/ 66 w 2440268"/>
                    <a:gd name="connsiteY14" fmla="*/ 305640 h 1150992"/>
                    <a:gd name="connsiteX15" fmla="*/ 1422 w 2440268"/>
                    <a:gd name="connsiteY15" fmla="*/ 22276 h 1150992"/>
                    <a:gd name="connsiteX0" fmla="*/ 1422 w 2440268"/>
                    <a:gd name="connsiteY0" fmla="*/ 1534 h 1130250"/>
                    <a:gd name="connsiteX1" fmla="*/ 594344 w 2440268"/>
                    <a:gd name="connsiteY1" fmla="*/ 843 h 1130250"/>
                    <a:gd name="connsiteX2" fmla="*/ 1179794 w 2440268"/>
                    <a:gd name="connsiteY2" fmla="*/ 727 h 1130250"/>
                    <a:gd name="connsiteX3" fmla="*/ 2354763 w 2440268"/>
                    <a:gd name="connsiteY3" fmla="*/ 0 h 1130250"/>
                    <a:gd name="connsiteX4" fmla="*/ 2349801 w 2440268"/>
                    <a:gd name="connsiteY4" fmla="*/ 282864 h 1130250"/>
                    <a:gd name="connsiteX5" fmla="*/ 2351824 w 2440268"/>
                    <a:gd name="connsiteY5" fmla="*/ 567136 h 1130250"/>
                    <a:gd name="connsiteX6" fmla="*/ 2351209 w 2440268"/>
                    <a:gd name="connsiteY6" fmla="*/ 845696 h 1130250"/>
                    <a:gd name="connsiteX7" fmla="*/ 2354764 w 2440268"/>
                    <a:gd name="connsiteY7" fmla="*/ 1129406 h 1130250"/>
                    <a:gd name="connsiteX8" fmla="*/ 1764299 w 2440268"/>
                    <a:gd name="connsiteY8" fmla="*/ 1129967 h 1130250"/>
                    <a:gd name="connsiteX9" fmla="*/ 1177748 w 2440268"/>
                    <a:gd name="connsiteY9" fmla="*/ 1129146 h 1130250"/>
                    <a:gd name="connsiteX10" fmla="*/ 589611 w 2440268"/>
                    <a:gd name="connsiteY10" fmla="*/ 1129146 h 1130250"/>
                    <a:gd name="connsiteX11" fmla="*/ 1792 w 2440268"/>
                    <a:gd name="connsiteY11" fmla="*/ 1130084 h 1130250"/>
                    <a:gd name="connsiteX12" fmla="*/ 733 w 2440268"/>
                    <a:gd name="connsiteY12" fmla="*/ 847909 h 1130250"/>
                    <a:gd name="connsiteX13" fmla="*/ 1117 w 2440268"/>
                    <a:gd name="connsiteY13" fmla="*/ 568500 h 1130250"/>
                    <a:gd name="connsiteX14" fmla="*/ 66 w 2440268"/>
                    <a:gd name="connsiteY14" fmla="*/ 284898 h 1130250"/>
                    <a:gd name="connsiteX15" fmla="*/ 1422 w 2440268"/>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2354763 w 2354764"/>
                    <a:gd name="connsiteY3" fmla="*/ 0 h 1130250"/>
                    <a:gd name="connsiteX4" fmla="*/ 2349801 w 2354764"/>
                    <a:gd name="connsiteY4" fmla="*/ 282864 h 1130250"/>
                    <a:gd name="connsiteX5" fmla="*/ 2351824 w 2354764"/>
                    <a:gd name="connsiteY5" fmla="*/ 567136 h 1130250"/>
                    <a:gd name="connsiteX6" fmla="*/ 2351209 w 2354764"/>
                    <a:gd name="connsiteY6" fmla="*/ 845696 h 1130250"/>
                    <a:gd name="connsiteX7" fmla="*/ 2354764 w 2354764"/>
                    <a:gd name="connsiteY7" fmla="*/ 1129406 h 1130250"/>
                    <a:gd name="connsiteX8" fmla="*/ 1764299 w 2354764"/>
                    <a:gd name="connsiteY8" fmla="*/ 1129967 h 1130250"/>
                    <a:gd name="connsiteX9" fmla="*/ 1177748 w 2354764"/>
                    <a:gd name="connsiteY9" fmla="*/ 1129146 h 1130250"/>
                    <a:gd name="connsiteX10" fmla="*/ 589611 w 2354764"/>
                    <a:gd name="connsiteY10" fmla="*/ 1129146 h 1130250"/>
                    <a:gd name="connsiteX11" fmla="*/ 1792 w 2354764"/>
                    <a:gd name="connsiteY11" fmla="*/ 1130084 h 1130250"/>
                    <a:gd name="connsiteX12" fmla="*/ 733 w 2354764"/>
                    <a:gd name="connsiteY12" fmla="*/ 847909 h 1130250"/>
                    <a:gd name="connsiteX13" fmla="*/ 1117 w 2354764"/>
                    <a:gd name="connsiteY13" fmla="*/ 568500 h 1130250"/>
                    <a:gd name="connsiteX14" fmla="*/ 66 w 2354764"/>
                    <a:gd name="connsiteY14" fmla="*/ 284898 h 1130250"/>
                    <a:gd name="connsiteX15" fmla="*/ 1422 w 2354764"/>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1764885 w 2354764"/>
                    <a:gd name="connsiteY3" fmla="*/ 244 h 1130250"/>
                    <a:gd name="connsiteX4" fmla="*/ 2354763 w 2354764"/>
                    <a:gd name="connsiteY4" fmla="*/ 0 h 1130250"/>
                    <a:gd name="connsiteX5" fmla="*/ 2349801 w 2354764"/>
                    <a:gd name="connsiteY5" fmla="*/ 282864 h 1130250"/>
                    <a:gd name="connsiteX6" fmla="*/ 2351824 w 2354764"/>
                    <a:gd name="connsiteY6" fmla="*/ 567136 h 1130250"/>
                    <a:gd name="connsiteX7" fmla="*/ 2351209 w 2354764"/>
                    <a:gd name="connsiteY7" fmla="*/ 845696 h 1130250"/>
                    <a:gd name="connsiteX8" fmla="*/ 2354764 w 2354764"/>
                    <a:gd name="connsiteY8" fmla="*/ 1129406 h 1130250"/>
                    <a:gd name="connsiteX9" fmla="*/ 1764299 w 2354764"/>
                    <a:gd name="connsiteY9" fmla="*/ 1129967 h 1130250"/>
                    <a:gd name="connsiteX10" fmla="*/ 1177748 w 2354764"/>
                    <a:gd name="connsiteY10" fmla="*/ 1129146 h 1130250"/>
                    <a:gd name="connsiteX11" fmla="*/ 589611 w 2354764"/>
                    <a:gd name="connsiteY11" fmla="*/ 1129146 h 1130250"/>
                    <a:gd name="connsiteX12" fmla="*/ 1792 w 2354764"/>
                    <a:gd name="connsiteY12" fmla="*/ 1130084 h 1130250"/>
                    <a:gd name="connsiteX13" fmla="*/ 733 w 2354764"/>
                    <a:gd name="connsiteY13" fmla="*/ 847909 h 1130250"/>
                    <a:gd name="connsiteX14" fmla="*/ 1117 w 2354764"/>
                    <a:gd name="connsiteY14" fmla="*/ 568500 h 1130250"/>
                    <a:gd name="connsiteX15" fmla="*/ 66 w 2354764"/>
                    <a:gd name="connsiteY15" fmla="*/ 284898 h 1130250"/>
                    <a:gd name="connsiteX16" fmla="*/ 1422 w 2354764"/>
                    <a:gd name="connsiteY16" fmla="*/ 1534 h 1130250"/>
                    <a:gd name="connsiteX0" fmla="*/ 1422 w 2397618"/>
                    <a:gd name="connsiteY0" fmla="*/ 1534 h 1130250"/>
                    <a:gd name="connsiteX1" fmla="*/ 594344 w 2397618"/>
                    <a:gd name="connsiteY1" fmla="*/ 843 h 1130250"/>
                    <a:gd name="connsiteX2" fmla="*/ 1179794 w 2397618"/>
                    <a:gd name="connsiteY2" fmla="*/ 727 h 1130250"/>
                    <a:gd name="connsiteX3" fmla="*/ 1764885 w 2397618"/>
                    <a:gd name="connsiteY3" fmla="*/ 244 h 1130250"/>
                    <a:gd name="connsiteX4" fmla="*/ 2354763 w 2397618"/>
                    <a:gd name="connsiteY4" fmla="*/ 0 h 1130250"/>
                    <a:gd name="connsiteX5" fmla="*/ 2351824 w 2397618"/>
                    <a:gd name="connsiteY5" fmla="*/ 567136 h 1130250"/>
                    <a:gd name="connsiteX6" fmla="*/ 2351209 w 2397618"/>
                    <a:gd name="connsiteY6" fmla="*/ 845696 h 1130250"/>
                    <a:gd name="connsiteX7" fmla="*/ 2354764 w 2397618"/>
                    <a:gd name="connsiteY7" fmla="*/ 1129406 h 1130250"/>
                    <a:gd name="connsiteX8" fmla="*/ 1764299 w 2397618"/>
                    <a:gd name="connsiteY8" fmla="*/ 1129967 h 1130250"/>
                    <a:gd name="connsiteX9" fmla="*/ 1177748 w 2397618"/>
                    <a:gd name="connsiteY9" fmla="*/ 1129146 h 1130250"/>
                    <a:gd name="connsiteX10" fmla="*/ 589611 w 2397618"/>
                    <a:gd name="connsiteY10" fmla="*/ 1129146 h 1130250"/>
                    <a:gd name="connsiteX11" fmla="*/ 1792 w 2397618"/>
                    <a:gd name="connsiteY11" fmla="*/ 1130084 h 1130250"/>
                    <a:gd name="connsiteX12" fmla="*/ 733 w 2397618"/>
                    <a:gd name="connsiteY12" fmla="*/ 847909 h 1130250"/>
                    <a:gd name="connsiteX13" fmla="*/ 1117 w 2397618"/>
                    <a:gd name="connsiteY13" fmla="*/ 568500 h 1130250"/>
                    <a:gd name="connsiteX14" fmla="*/ 66 w 2397618"/>
                    <a:gd name="connsiteY14" fmla="*/ 284898 h 1130250"/>
                    <a:gd name="connsiteX15" fmla="*/ 1422 w 2397618"/>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1764885 w 2354764"/>
                    <a:gd name="connsiteY3" fmla="*/ 244 h 1130250"/>
                    <a:gd name="connsiteX4" fmla="*/ 2354763 w 2354764"/>
                    <a:gd name="connsiteY4" fmla="*/ 0 h 1130250"/>
                    <a:gd name="connsiteX5" fmla="*/ 2351824 w 2354764"/>
                    <a:gd name="connsiteY5" fmla="*/ 567136 h 1130250"/>
                    <a:gd name="connsiteX6" fmla="*/ 2351209 w 2354764"/>
                    <a:gd name="connsiteY6" fmla="*/ 845696 h 1130250"/>
                    <a:gd name="connsiteX7" fmla="*/ 2354764 w 2354764"/>
                    <a:gd name="connsiteY7" fmla="*/ 1129406 h 1130250"/>
                    <a:gd name="connsiteX8" fmla="*/ 1764299 w 2354764"/>
                    <a:gd name="connsiteY8" fmla="*/ 1129967 h 1130250"/>
                    <a:gd name="connsiteX9" fmla="*/ 1177748 w 2354764"/>
                    <a:gd name="connsiteY9" fmla="*/ 1129146 h 1130250"/>
                    <a:gd name="connsiteX10" fmla="*/ 589611 w 2354764"/>
                    <a:gd name="connsiteY10" fmla="*/ 1129146 h 1130250"/>
                    <a:gd name="connsiteX11" fmla="*/ 1792 w 2354764"/>
                    <a:gd name="connsiteY11" fmla="*/ 1130084 h 1130250"/>
                    <a:gd name="connsiteX12" fmla="*/ 733 w 2354764"/>
                    <a:gd name="connsiteY12" fmla="*/ 847909 h 1130250"/>
                    <a:gd name="connsiteX13" fmla="*/ 1117 w 2354764"/>
                    <a:gd name="connsiteY13" fmla="*/ 568500 h 1130250"/>
                    <a:gd name="connsiteX14" fmla="*/ 66 w 2354764"/>
                    <a:gd name="connsiteY14" fmla="*/ 284898 h 1130250"/>
                    <a:gd name="connsiteX15" fmla="*/ 1422 w 2354764"/>
                    <a:gd name="connsiteY15" fmla="*/ 1534 h 1130250"/>
                    <a:gd name="connsiteX0" fmla="*/ 1422 w 2355028"/>
                    <a:gd name="connsiteY0" fmla="*/ 1534 h 1130250"/>
                    <a:gd name="connsiteX1" fmla="*/ 594344 w 2355028"/>
                    <a:gd name="connsiteY1" fmla="*/ 843 h 1130250"/>
                    <a:gd name="connsiteX2" fmla="*/ 1179794 w 2355028"/>
                    <a:gd name="connsiteY2" fmla="*/ 727 h 1130250"/>
                    <a:gd name="connsiteX3" fmla="*/ 1764885 w 2355028"/>
                    <a:gd name="connsiteY3" fmla="*/ 244 h 1130250"/>
                    <a:gd name="connsiteX4" fmla="*/ 2354763 w 2355028"/>
                    <a:gd name="connsiteY4" fmla="*/ 0 h 1130250"/>
                    <a:gd name="connsiteX5" fmla="*/ 2351824 w 2355028"/>
                    <a:gd name="connsiteY5" fmla="*/ 567136 h 1130250"/>
                    <a:gd name="connsiteX6" fmla="*/ 2351209 w 2355028"/>
                    <a:gd name="connsiteY6" fmla="*/ 845696 h 1130250"/>
                    <a:gd name="connsiteX7" fmla="*/ 2354764 w 2355028"/>
                    <a:gd name="connsiteY7" fmla="*/ 1129406 h 1130250"/>
                    <a:gd name="connsiteX8" fmla="*/ 1764299 w 2355028"/>
                    <a:gd name="connsiteY8" fmla="*/ 1129967 h 1130250"/>
                    <a:gd name="connsiteX9" fmla="*/ 1177748 w 2355028"/>
                    <a:gd name="connsiteY9" fmla="*/ 1129146 h 1130250"/>
                    <a:gd name="connsiteX10" fmla="*/ 589611 w 2355028"/>
                    <a:gd name="connsiteY10" fmla="*/ 1129146 h 1130250"/>
                    <a:gd name="connsiteX11" fmla="*/ 1792 w 2355028"/>
                    <a:gd name="connsiteY11" fmla="*/ 1130084 h 1130250"/>
                    <a:gd name="connsiteX12" fmla="*/ 733 w 2355028"/>
                    <a:gd name="connsiteY12" fmla="*/ 847909 h 1130250"/>
                    <a:gd name="connsiteX13" fmla="*/ 1117 w 2355028"/>
                    <a:gd name="connsiteY13" fmla="*/ 568500 h 1130250"/>
                    <a:gd name="connsiteX14" fmla="*/ 66 w 2355028"/>
                    <a:gd name="connsiteY14" fmla="*/ 284898 h 1130250"/>
                    <a:gd name="connsiteX15" fmla="*/ 1422 w 2355028"/>
                    <a:gd name="connsiteY15" fmla="*/ 1534 h 1130250"/>
                    <a:gd name="connsiteX0" fmla="*/ 1422 w 2397535"/>
                    <a:gd name="connsiteY0" fmla="*/ 1534 h 1130250"/>
                    <a:gd name="connsiteX1" fmla="*/ 594344 w 2397535"/>
                    <a:gd name="connsiteY1" fmla="*/ 843 h 1130250"/>
                    <a:gd name="connsiteX2" fmla="*/ 1179794 w 2397535"/>
                    <a:gd name="connsiteY2" fmla="*/ 727 h 1130250"/>
                    <a:gd name="connsiteX3" fmla="*/ 1764885 w 2397535"/>
                    <a:gd name="connsiteY3" fmla="*/ 244 h 1130250"/>
                    <a:gd name="connsiteX4" fmla="*/ 2354763 w 2397535"/>
                    <a:gd name="connsiteY4" fmla="*/ 0 h 1130250"/>
                    <a:gd name="connsiteX5" fmla="*/ 2351824 w 2397535"/>
                    <a:gd name="connsiteY5" fmla="*/ 567136 h 1130250"/>
                    <a:gd name="connsiteX6" fmla="*/ 2354764 w 2397535"/>
                    <a:gd name="connsiteY6" fmla="*/ 1129406 h 1130250"/>
                    <a:gd name="connsiteX7" fmla="*/ 1764299 w 2397535"/>
                    <a:gd name="connsiteY7" fmla="*/ 1129967 h 1130250"/>
                    <a:gd name="connsiteX8" fmla="*/ 1177748 w 2397535"/>
                    <a:gd name="connsiteY8" fmla="*/ 1129146 h 1130250"/>
                    <a:gd name="connsiteX9" fmla="*/ 589611 w 2397535"/>
                    <a:gd name="connsiteY9" fmla="*/ 1129146 h 1130250"/>
                    <a:gd name="connsiteX10" fmla="*/ 1792 w 2397535"/>
                    <a:gd name="connsiteY10" fmla="*/ 1130084 h 1130250"/>
                    <a:gd name="connsiteX11" fmla="*/ 733 w 2397535"/>
                    <a:gd name="connsiteY11" fmla="*/ 847909 h 1130250"/>
                    <a:gd name="connsiteX12" fmla="*/ 1117 w 2397535"/>
                    <a:gd name="connsiteY12" fmla="*/ 568500 h 1130250"/>
                    <a:gd name="connsiteX13" fmla="*/ 66 w 2397535"/>
                    <a:gd name="connsiteY13" fmla="*/ 284898 h 1130250"/>
                    <a:gd name="connsiteX14" fmla="*/ 1422 w 2397535"/>
                    <a:gd name="connsiteY14" fmla="*/ 1534 h 1130250"/>
                    <a:gd name="connsiteX0" fmla="*/ 1422 w 2428535"/>
                    <a:gd name="connsiteY0" fmla="*/ 1534 h 1130250"/>
                    <a:gd name="connsiteX1" fmla="*/ 594344 w 2428535"/>
                    <a:gd name="connsiteY1" fmla="*/ 843 h 1130250"/>
                    <a:gd name="connsiteX2" fmla="*/ 1179794 w 2428535"/>
                    <a:gd name="connsiteY2" fmla="*/ 727 h 1130250"/>
                    <a:gd name="connsiteX3" fmla="*/ 1764885 w 2428535"/>
                    <a:gd name="connsiteY3" fmla="*/ 244 h 1130250"/>
                    <a:gd name="connsiteX4" fmla="*/ 2354763 w 2428535"/>
                    <a:gd name="connsiteY4" fmla="*/ 0 h 1130250"/>
                    <a:gd name="connsiteX5" fmla="*/ 2354764 w 2428535"/>
                    <a:gd name="connsiteY5" fmla="*/ 1129406 h 1130250"/>
                    <a:gd name="connsiteX6" fmla="*/ 1764299 w 2428535"/>
                    <a:gd name="connsiteY6" fmla="*/ 1129967 h 1130250"/>
                    <a:gd name="connsiteX7" fmla="*/ 1177748 w 2428535"/>
                    <a:gd name="connsiteY7" fmla="*/ 1129146 h 1130250"/>
                    <a:gd name="connsiteX8" fmla="*/ 589611 w 2428535"/>
                    <a:gd name="connsiteY8" fmla="*/ 1129146 h 1130250"/>
                    <a:gd name="connsiteX9" fmla="*/ 1792 w 2428535"/>
                    <a:gd name="connsiteY9" fmla="*/ 1130084 h 1130250"/>
                    <a:gd name="connsiteX10" fmla="*/ 733 w 2428535"/>
                    <a:gd name="connsiteY10" fmla="*/ 847909 h 1130250"/>
                    <a:gd name="connsiteX11" fmla="*/ 1117 w 2428535"/>
                    <a:gd name="connsiteY11" fmla="*/ 568500 h 1130250"/>
                    <a:gd name="connsiteX12" fmla="*/ 66 w 2428535"/>
                    <a:gd name="connsiteY12" fmla="*/ 284898 h 1130250"/>
                    <a:gd name="connsiteX13" fmla="*/ 1422 w 2428535"/>
                    <a:gd name="connsiteY13" fmla="*/ 1534 h 1130250"/>
                    <a:gd name="connsiteX0" fmla="*/ 1422 w 2399680"/>
                    <a:gd name="connsiteY0" fmla="*/ 1534 h 1130250"/>
                    <a:gd name="connsiteX1" fmla="*/ 594344 w 2399680"/>
                    <a:gd name="connsiteY1" fmla="*/ 843 h 1130250"/>
                    <a:gd name="connsiteX2" fmla="*/ 1179794 w 2399680"/>
                    <a:gd name="connsiteY2" fmla="*/ 727 h 1130250"/>
                    <a:gd name="connsiteX3" fmla="*/ 1764885 w 2399680"/>
                    <a:gd name="connsiteY3" fmla="*/ 244 h 1130250"/>
                    <a:gd name="connsiteX4" fmla="*/ 2354763 w 2399680"/>
                    <a:gd name="connsiteY4" fmla="*/ 0 h 1130250"/>
                    <a:gd name="connsiteX5" fmla="*/ 2354764 w 2399680"/>
                    <a:gd name="connsiteY5" fmla="*/ 1129406 h 1130250"/>
                    <a:gd name="connsiteX6" fmla="*/ 1764299 w 2399680"/>
                    <a:gd name="connsiteY6" fmla="*/ 1129967 h 1130250"/>
                    <a:gd name="connsiteX7" fmla="*/ 1177748 w 2399680"/>
                    <a:gd name="connsiteY7" fmla="*/ 1129146 h 1130250"/>
                    <a:gd name="connsiteX8" fmla="*/ 589611 w 2399680"/>
                    <a:gd name="connsiteY8" fmla="*/ 1129146 h 1130250"/>
                    <a:gd name="connsiteX9" fmla="*/ 1792 w 2399680"/>
                    <a:gd name="connsiteY9" fmla="*/ 1130084 h 1130250"/>
                    <a:gd name="connsiteX10" fmla="*/ 733 w 2399680"/>
                    <a:gd name="connsiteY10" fmla="*/ 847909 h 1130250"/>
                    <a:gd name="connsiteX11" fmla="*/ 1117 w 2399680"/>
                    <a:gd name="connsiteY11" fmla="*/ 568500 h 1130250"/>
                    <a:gd name="connsiteX12" fmla="*/ 66 w 2399680"/>
                    <a:gd name="connsiteY12" fmla="*/ 284898 h 1130250"/>
                    <a:gd name="connsiteX13" fmla="*/ 1422 w 2399680"/>
                    <a:gd name="connsiteY13" fmla="*/ 1534 h 1130250"/>
                    <a:gd name="connsiteX0" fmla="*/ 1422 w 2402598"/>
                    <a:gd name="connsiteY0" fmla="*/ 1534 h 1130250"/>
                    <a:gd name="connsiteX1" fmla="*/ 594344 w 2402598"/>
                    <a:gd name="connsiteY1" fmla="*/ 843 h 1130250"/>
                    <a:gd name="connsiteX2" fmla="*/ 1179794 w 2402598"/>
                    <a:gd name="connsiteY2" fmla="*/ 727 h 1130250"/>
                    <a:gd name="connsiteX3" fmla="*/ 1764885 w 2402598"/>
                    <a:gd name="connsiteY3" fmla="*/ 244 h 1130250"/>
                    <a:gd name="connsiteX4" fmla="*/ 2354763 w 2402598"/>
                    <a:gd name="connsiteY4" fmla="*/ 0 h 1130250"/>
                    <a:gd name="connsiteX5" fmla="*/ 2354764 w 2402598"/>
                    <a:gd name="connsiteY5" fmla="*/ 1129406 h 1130250"/>
                    <a:gd name="connsiteX6" fmla="*/ 1764299 w 2402598"/>
                    <a:gd name="connsiteY6" fmla="*/ 1129967 h 1130250"/>
                    <a:gd name="connsiteX7" fmla="*/ 1177748 w 2402598"/>
                    <a:gd name="connsiteY7" fmla="*/ 1129146 h 1130250"/>
                    <a:gd name="connsiteX8" fmla="*/ 589611 w 2402598"/>
                    <a:gd name="connsiteY8" fmla="*/ 1129146 h 1130250"/>
                    <a:gd name="connsiteX9" fmla="*/ 1792 w 2402598"/>
                    <a:gd name="connsiteY9" fmla="*/ 1130084 h 1130250"/>
                    <a:gd name="connsiteX10" fmla="*/ 733 w 2402598"/>
                    <a:gd name="connsiteY10" fmla="*/ 847909 h 1130250"/>
                    <a:gd name="connsiteX11" fmla="*/ 1117 w 2402598"/>
                    <a:gd name="connsiteY11" fmla="*/ 568500 h 1130250"/>
                    <a:gd name="connsiteX12" fmla="*/ 66 w 2402598"/>
                    <a:gd name="connsiteY12" fmla="*/ 284898 h 1130250"/>
                    <a:gd name="connsiteX13" fmla="*/ 1422 w 2402598"/>
                    <a:gd name="connsiteY13" fmla="*/ 1534 h 1130250"/>
                    <a:gd name="connsiteX0" fmla="*/ 1422 w 2362465"/>
                    <a:gd name="connsiteY0" fmla="*/ 1534 h 1130250"/>
                    <a:gd name="connsiteX1" fmla="*/ 594344 w 2362465"/>
                    <a:gd name="connsiteY1" fmla="*/ 843 h 1130250"/>
                    <a:gd name="connsiteX2" fmla="*/ 1179794 w 2362465"/>
                    <a:gd name="connsiteY2" fmla="*/ 727 h 1130250"/>
                    <a:gd name="connsiteX3" fmla="*/ 1764885 w 2362465"/>
                    <a:gd name="connsiteY3" fmla="*/ 244 h 1130250"/>
                    <a:gd name="connsiteX4" fmla="*/ 2354763 w 2362465"/>
                    <a:gd name="connsiteY4" fmla="*/ 0 h 1130250"/>
                    <a:gd name="connsiteX5" fmla="*/ 2354764 w 2362465"/>
                    <a:gd name="connsiteY5" fmla="*/ 1129406 h 1130250"/>
                    <a:gd name="connsiteX6" fmla="*/ 1764299 w 2362465"/>
                    <a:gd name="connsiteY6" fmla="*/ 1129967 h 1130250"/>
                    <a:gd name="connsiteX7" fmla="*/ 1177748 w 2362465"/>
                    <a:gd name="connsiteY7" fmla="*/ 1129146 h 1130250"/>
                    <a:gd name="connsiteX8" fmla="*/ 589611 w 2362465"/>
                    <a:gd name="connsiteY8" fmla="*/ 1129146 h 1130250"/>
                    <a:gd name="connsiteX9" fmla="*/ 1792 w 2362465"/>
                    <a:gd name="connsiteY9" fmla="*/ 1130084 h 1130250"/>
                    <a:gd name="connsiteX10" fmla="*/ 733 w 2362465"/>
                    <a:gd name="connsiteY10" fmla="*/ 847909 h 1130250"/>
                    <a:gd name="connsiteX11" fmla="*/ 1117 w 2362465"/>
                    <a:gd name="connsiteY11" fmla="*/ 568500 h 1130250"/>
                    <a:gd name="connsiteX12" fmla="*/ 66 w 2362465"/>
                    <a:gd name="connsiteY12" fmla="*/ 284898 h 1130250"/>
                    <a:gd name="connsiteX13" fmla="*/ 1422 w 2362465"/>
                    <a:gd name="connsiteY13" fmla="*/ 1534 h 1130250"/>
                    <a:gd name="connsiteX0" fmla="*/ 1422 w 2355568"/>
                    <a:gd name="connsiteY0" fmla="*/ 1534 h 1130250"/>
                    <a:gd name="connsiteX1" fmla="*/ 594344 w 2355568"/>
                    <a:gd name="connsiteY1" fmla="*/ 843 h 1130250"/>
                    <a:gd name="connsiteX2" fmla="*/ 1179794 w 2355568"/>
                    <a:gd name="connsiteY2" fmla="*/ 727 h 1130250"/>
                    <a:gd name="connsiteX3" fmla="*/ 1764885 w 2355568"/>
                    <a:gd name="connsiteY3" fmla="*/ 244 h 1130250"/>
                    <a:gd name="connsiteX4" fmla="*/ 2354763 w 2355568"/>
                    <a:gd name="connsiteY4" fmla="*/ 0 h 1130250"/>
                    <a:gd name="connsiteX5" fmla="*/ 2354764 w 2355568"/>
                    <a:gd name="connsiteY5" fmla="*/ 1129406 h 1130250"/>
                    <a:gd name="connsiteX6" fmla="*/ 1764299 w 2355568"/>
                    <a:gd name="connsiteY6" fmla="*/ 1129967 h 1130250"/>
                    <a:gd name="connsiteX7" fmla="*/ 1177748 w 2355568"/>
                    <a:gd name="connsiteY7" fmla="*/ 1129146 h 1130250"/>
                    <a:gd name="connsiteX8" fmla="*/ 589611 w 2355568"/>
                    <a:gd name="connsiteY8" fmla="*/ 1129146 h 1130250"/>
                    <a:gd name="connsiteX9" fmla="*/ 1792 w 2355568"/>
                    <a:gd name="connsiteY9" fmla="*/ 1130084 h 1130250"/>
                    <a:gd name="connsiteX10" fmla="*/ 733 w 2355568"/>
                    <a:gd name="connsiteY10" fmla="*/ 847909 h 1130250"/>
                    <a:gd name="connsiteX11" fmla="*/ 1117 w 2355568"/>
                    <a:gd name="connsiteY11" fmla="*/ 568500 h 1130250"/>
                    <a:gd name="connsiteX12" fmla="*/ 66 w 2355568"/>
                    <a:gd name="connsiteY12" fmla="*/ 284898 h 1130250"/>
                    <a:gd name="connsiteX13" fmla="*/ 1422 w 2355568"/>
                    <a:gd name="connsiteY13" fmla="*/ 1534 h 1130250"/>
                    <a:gd name="connsiteX0" fmla="*/ 1422 w 2355568"/>
                    <a:gd name="connsiteY0" fmla="*/ 1534 h 1212988"/>
                    <a:gd name="connsiteX1" fmla="*/ 594344 w 2355568"/>
                    <a:gd name="connsiteY1" fmla="*/ 843 h 1212988"/>
                    <a:gd name="connsiteX2" fmla="*/ 1179794 w 2355568"/>
                    <a:gd name="connsiteY2" fmla="*/ 727 h 1212988"/>
                    <a:gd name="connsiteX3" fmla="*/ 1764885 w 2355568"/>
                    <a:gd name="connsiteY3" fmla="*/ 244 h 1212988"/>
                    <a:gd name="connsiteX4" fmla="*/ 2354763 w 2355568"/>
                    <a:gd name="connsiteY4" fmla="*/ 0 h 1212988"/>
                    <a:gd name="connsiteX5" fmla="*/ 2354764 w 2355568"/>
                    <a:gd name="connsiteY5" fmla="*/ 1129406 h 1212988"/>
                    <a:gd name="connsiteX6" fmla="*/ 1177748 w 2355568"/>
                    <a:gd name="connsiteY6" fmla="*/ 1129146 h 1212988"/>
                    <a:gd name="connsiteX7" fmla="*/ 589611 w 2355568"/>
                    <a:gd name="connsiteY7" fmla="*/ 1129146 h 1212988"/>
                    <a:gd name="connsiteX8" fmla="*/ 1792 w 2355568"/>
                    <a:gd name="connsiteY8" fmla="*/ 1130084 h 1212988"/>
                    <a:gd name="connsiteX9" fmla="*/ 733 w 2355568"/>
                    <a:gd name="connsiteY9" fmla="*/ 847909 h 1212988"/>
                    <a:gd name="connsiteX10" fmla="*/ 1117 w 2355568"/>
                    <a:gd name="connsiteY10" fmla="*/ 568500 h 1212988"/>
                    <a:gd name="connsiteX11" fmla="*/ 66 w 2355568"/>
                    <a:gd name="connsiteY11" fmla="*/ 284898 h 1212988"/>
                    <a:gd name="connsiteX12" fmla="*/ 1422 w 2355568"/>
                    <a:gd name="connsiteY12" fmla="*/ 1534 h 1212988"/>
                    <a:gd name="connsiteX0" fmla="*/ 1422 w 2355568"/>
                    <a:gd name="connsiteY0" fmla="*/ 1534 h 1130084"/>
                    <a:gd name="connsiteX1" fmla="*/ 594344 w 2355568"/>
                    <a:gd name="connsiteY1" fmla="*/ 843 h 1130084"/>
                    <a:gd name="connsiteX2" fmla="*/ 1179794 w 2355568"/>
                    <a:gd name="connsiteY2" fmla="*/ 727 h 1130084"/>
                    <a:gd name="connsiteX3" fmla="*/ 1764885 w 2355568"/>
                    <a:gd name="connsiteY3" fmla="*/ 244 h 1130084"/>
                    <a:gd name="connsiteX4" fmla="*/ 2354763 w 2355568"/>
                    <a:gd name="connsiteY4" fmla="*/ 0 h 1130084"/>
                    <a:gd name="connsiteX5" fmla="*/ 2354764 w 2355568"/>
                    <a:gd name="connsiteY5" fmla="*/ 1129406 h 1130084"/>
                    <a:gd name="connsiteX6" fmla="*/ 1177748 w 2355568"/>
                    <a:gd name="connsiteY6" fmla="*/ 1129146 h 1130084"/>
                    <a:gd name="connsiteX7" fmla="*/ 589611 w 2355568"/>
                    <a:gd name="connsiteY7" fmla="*/ 1129146 h 1130084"/>
                    <a:gd name="connsiteX8" fmla="*/ 1792 w 2355568"/>
                    <a:gd name="connsiteY8" fmla="*/ 1130084 h 1130084"/>
                    <a:gd name="connsiteX9" fmla="*/ 733 w 2355568"/>
                    <a:gd name="connsiteY9" fmla="*/ 847909 h 1130084"/>
                    <a:gd name="connsiteX10" fmla="*/ 1117 w 2355568"/>
                    <a:gd name="connsiteY10" fmla="*/ 568500 h 1130084"/>
                    <a:gd name="connsiteX11" fmla="*/ 66 w 2355568"/>
                    <a:gd name="connsiteY11" fmla="*/ 284898 h 1130084"/>
                    <a:gd name="connsiteX12" fmla="*/ 1422 w 2355568"/>
                    <a:gd name="connsiteY12" fmla="*/ 1534 h 1130084"/>
                    <a:gd name="connsiteX0" fmla="*/ 1422 w 2355568"/>
                    <a:gd name="connsiteY0" fmla="*/ 1534 h 1130084"/>
                    <a:gd name="connsiteX1" fmla="*/ 594344 w 2355568"/>
                    <a:gd name="connsiteY1" fmla="*/ 843 h 1130084"/>
                    <a:gd name="connsiteX2" fmla="*/ 1179794 w 2355568"/>
                    <a:gd name="connsiteY2" fmla="*/ 727 h 1130084"/>
                    <a:gd name="connsiteX3" fmla="*/ 1764885 w 2355568"/>
                    <a:gd name="connsiteY3" fmla="*/ 244 h 1130084"/>
                    <a:gd name="connsiteX4" fmla="*/ 2354763 w 2355568"/>
                    <a:gd name="connsiteY4" fmla="*/ 0 h 1130084"/>
                    <a:gd name="connsiteX5" fmla="*/ 2354764 w 2355568"/>
                    <a:gd name="connsiteY5" fmla="*/ 1129406 h 1130084"/>
                    <a:gd name="connsiteX6" fmla="*/ 1763161 w 2355568"/>
                    <a:gd name="connsiteY6" fmla="*/ 1129637 h 1130084"/>
                    <a:gd name="connsiteX7" fmla="*/ 1177748 w 2355568"/>
                    <a:gd name="connsiteY7" fmla="*/ 1129146 h 1130084"/>
                    <a:gd name="connsiteX8" fmla="*/ 589611 w 2355568"/>
                    <a:gd name="connsiteY8" fmla="*/ 1129146 h 1130084"/>
                    <a:gd name="connsiteX9" fmla="*/ 1792 w 2355568"/>
                    <a:gd name="connsiteY9" fmla="*/ 1130084 h 1130084"/>
                    <a:gd name="connsiteX10" fmla="*/ 733 w 2355568"/>
                    <a:gd name="connsiteY10" fmla="*/ 847909 h 1130084"/>
                    <a:gd name="connsiteX11" fmla="*/ 1117 w 2355568"/>
                    <a:gd name="connsiteY11" fmla="*/ 568500 h 1130084"/>
                    <a:gd name="connsiteX12" fmla="*/ 66 w 2355568"/>
                    <a:gd name="connsiteY12" fmla="*/ 284898 h 1130084"/>
                    <a:gd name="connsiteX13" fmla="*/ 1422 w 2355568"/>
                    <a:gd name="connsiteY13" fmla="*/ 1534 h 1130084"/>
                    <a:gd name="connsiteX0" fmla="*/ 44635 w 2398781"/>
                    <a:gd name="connsiteY0" fmla="*/ 10281 h 1138831"/>
                    <a:gd name="connsiteX1" fmla="*/ 637557 w 2398781"/>
                    <a:gd name="connsiteY1" fmla="*/ 9590 h 1138831"/>
                    <a:gd name="connsiteX2" fmla="*/ 1223007 w 2398781"/>
                    <a:gd name="connsiteY2" fmla="*/ 9474 h 1138831"/>
                    <a:gd name="connsiteX3" fmla="*/ 1808098 w 2398781"/>
                    <a:gd name="connsiteY3" fmla="*/ 8991 h 1138831"/>
                    <a:gd name="connsiteX4" fmla="*/ 2397976 w 2398781"/>
                    <a:gd name="connsiteY4" fmla="*/ 8747 h 1138831"/>
                    <a:gd name="connsiteX5" fmla="*/ 2397977 w 2398781"/>
                    <a:gd name="connsiteY5" fmla="*/ 1138153 h 1138831"/>
                    <a:gd name="connsiteX6" fmla="*/ 1806374 w 2398781"/>
                    <a:gd name="connsiteY6" fmla="*/ 1138384 h 1138831"/>
                    <a:gd name="connsiteX7" fmla="*/ 1220961 w 2398781"/>
                    <a:gd name="connsiteY7" fmla="*/ 1137893 h 1138831"/>
                    <a:gd name="connsiteX8" fmla="*/ 632824 w 2398781"/>
                    <a:gd name="connsiteY8" fmla="*/ 1137893 h 1138831"/>
                    <a:gd name="connsiteX9" fmla="*/ 45005 w 2398781"/>
                    <a:gd name="connsiteY9" fmla="*/ 1138831 h 1138831"/>
                    <a:gd name="connsiteX10" fmla="*/ 43946 w 2398781"/>
                    <a:gd name="connsiteY10" fmla="*/ 856656 h 1138831"/>
                    <a:gd name="connsiteX11" fmla="*/ 44330 w 2398781"/>
                    <a:gd name="connsiteY11" fmla="*/ 577247 h 1138831"/>
                    <a:gd name="connsiteX12" fmla="*/ 43279 w 2398781"/>
                    <a:gd name="connsiteY12" fmla="*/ 293645 h 1138831"/>
                    <a:gd name="connsiteX13" fmla="*/ 42358 w 2398781"/>
                    <a:gd name="connsiteY13" fmla="*/ 24781 h 1138831"/>
                    <a:gd name="connsiteX14" fmla="*/ 44635 w 2398781"/>
                    <a:gd name="connsiteY14" fmla="*/ 10281 h 1138831"/>
                    <a:gd name="connsiteX0" fmla="*/ 43855 w 2400278"/>
                    <a:gd name="connsiteY0" fmla="*/ 25078 h 1139128"/>
                    <a:gd name="connsiteX1" fmla="*/ 639054 w 2400278"/>
                    <a:gd name="connsiteY1" fmla="*/ 9887 h 1139128"/>
                    <a:gd name="connsiteX2" fmla="*/ 1224504 w 2400278"/>
                    <a:gd name="connsiteY2" fmla="*/ 9771 h 1139128"/>
                    <a:gd name="connsiteX3" fmla="*/ 1809595 w 2400278"/>
                    <a:gd name="connsiteY3" fmla="*/ 9288 h 1139128"/>
                    <a:gd name="connsiteX4" fmla="*/ 2399473 w 2400278"/>
                    <a:gd name="connsiteY4" fmla="*/ 9044 h 1139128"/>
                    <a:gd name="connsiteX5" fmla="*/ 2399474 w 2400278"/>
                    <a:gd name="connsiteY5" fmla="*/ 1138450 h 1139128"/>
                    <a:gd name="connsiteX6" fmla="*/ 1807871 w 2400278"/>
                    <a:gd name="connsiteY6" fmla="*/ 1138681 h 1139128"/>
                    <a:gd name="connsiteX7" fmla="*/ 1222458 w 2400278"/>
                    <a:gd name="connsiteY7" fmla="*/ 1138190 h 1139128"/>
                    <a:gd name="connsiteX8" fmla="*/ 634321 w 2400278"/>
                    <a:gd name="connsiteY8" fmla="*/ 1138190 h 1139128"/>
                    <a:gd name="connsiteX9" fmla="*/ 46502 w 2400278"/>
                    <a:gd name="connsiteY9" fmla="*/ 1139128 h 1139128"/>
                    <a:gd name="connsiteX10" fmla="*/ 45443 w 2400278"/>
                    <a:gd name="connsiteY10" fmla="*/ 856953 h 1139128"/>
                    <a:gd name="connsiteX11" fmla="*/ 45827 w 2400278"/>
                    <a:gd name="connsiteY11" fmla="*/ 577544 h 1139128"/>
                    <a:gd name="connsiteX12" fmla="*/ 44776 w 2400278"/>
                    <a:gd name="connsiteY12" fmla="*/ 293942 h 1139128"/>
                    <a:gd name="connsiteX13" fmla="*/ 43855 w 2400278"/>
                    <a:gd name="connsiteY13" fmla="*/ 25078 h 1139128"/>
                    <a:gd name="connsiteX0" fmla="*/ 45028 w 2396278"/>
                    <a:gd name="connsiteY0" fmla="*/ 21404 h 1147089"/>
                    <a:gd name="connsiteX1" fmla="*/ 635054 w 2396278"/>
                    <a:gd name="connsiteY1" fmla="*/ 17848 h 1147089"/>
                    <a:gd name="connsiteX2" fmla="*/ 1220504 w 2396278"/>
                    <a:gd name="connsiteY2" fmla="*/ 17732 h 1147089"/>
                    <a:gd name="connsiteX3" fmla="*/ 1805595 w 2396278"/>
                    <a:gd name="connsiteY3" fmla="*/ 17249 h 1147089"/>
                    <a:gd name="connsiteX4" fmla="*/ 2395473 w 2396278"/>
                    <a:gd name="connsiteY4" fmla="*/ 17005 h 1147089"/>
                    <a:gd name="connsiteX5" fmla="*/ 2395474 w 2396278"/>
                    <a:gd name="connsiteY5" fmla="*/ 1146411 h 1147089"/>
                    <a:gd name="connsiteX6" fmla="*/ 1803871 w 2396278"/>
                    <a:gd name="connsiteY6" fmla="*/ 1146642 h 1147089"/>
                    <a:gd name="connsiteX7" fmla="*/ 1218458 w 2396278"/>
                    <a:gd name="connsiteY7" fmla="*/ 1146151 h 1147089"/>
                    <a:gd name="connsiteX8" fmla="*/ 630321 w 2396278"/>
                    <a:gd name="connsiteY8" fmla="*/ 1146151 h 1147089"/>
                    <a:gd name="connsiteX9" fmla="*/ 42502 w 2396278"/>
                    <a:gd name="connsiteY9" fmla="*/ 1147089 h 1147089"/>
                    <a:gd name="connsiteX10" fmla="*/ 41443 w 2396278"/>
                    <a:gd name="connsiteY10" fmla="*/ 864914 h 1147089"/>
                    <a:gd name="connsiteX11" fmla="*/ 41827 w 2396278"/>
                    <a:gd name="connsiteY11" fmla="*/ 585505 h 1147089"/>
                    <a:gd name="connsiteX12" fmla="*/ 40776 w 2396278"/>
                    <a:gd name="connsiteY12" fmla="*/ 301903 h 1147089"/>
                    <a:gd name="connsiteX13" fmla="*/ 45028 w 2396278"/>
                    <a:gd name="connsiteY13" fmla="*/ 21404 h 1147089"/>
                    <a:gd name="connsiteX0" fmla="*/ 4368 w 2355618"/>
                    <a:gd name="connsiteY0" fmla="*/ 21404 h 1147089"/>
                    <a:gd name="connsiteX1" fmla="*/ 594394 w 2355618"/>
                    <a:gd name="connsiteY1" fmla="*/ 17848 h 1147089"/>
                    <a:gd name="connsiteX2" fmla="*/ 1179844 w 2355618"/>
                    <a:gd name="connsiteY2" fmla="*/ 17732 h 1147089"/>
                    <a:gd name="connsiteX3" fmla="*/ 1764935 w 2355618"/>
                    <a:gd name="connsiteY3" fmla="*/ 17249 h 1147089"/>
                    <a:gd name="connsiteX4" fmla="*/ 2354813 w 2355618"/>
                    <a:gd name="connsiteY4" fmla="*/ 17005 h 1147089"/>
                    <a:gd name="connsiteX5" fmla="*/ 2354814 w 2355618"/>
                    <a:gd name="connsiteY5" fmla="*/ 1146411 h 1147089"/>
                    <a:gd name="connsiteX6" fmla="*/ 1763211 w 2355618"/>
                    <a:gd name="connsiteY6" fmla="*/ 1146642 h 1147089"/>
                    <a:gd name="connsiteX7" fmla="*/ 1177798 w 2355618"/>
                    <a:gd name="connsiteY7" fmla="*/ 1146151 h 1147089"/>
                    <a:gd name="connsiteX8" fmla="*/ 589661 w 2355618"/>
                    <a:gd name="connsiteY8" fmla="*/ 1146151 h 1147089"/>
                    <a:gd name="connsiteX9" fmla="*/ 1842 w 2355618"/>
                    <a:gd name="connsiteY9" fmla="*/ 1147089 h 1147089"/>
                    <a:gd name="connsiteX10" fmla="*/ 783 w 2355618"/>
                    <a:gd name="connsiteY10" fmla="*/ 864914 h 1147089"/>
                    <a:gd name="connsiteX11" fmla="*/ 1167 w 2355618"/>
                    <a:gd name="connsiteY11" fmla="*/ 585505 h 1147089"/>
                    <a:gd name="connsiteX12" fmla="*/ 116 w 2355618"/>
                    <a:gd name="connsiteY12" fmla="*/ 301903 h 1147089"/>
                    <a:gd name="connsiteX13" fmla="*/ 4368 w 2355618"/>
                    <a:gd name="connsiteY13" fmla="*/ 21404 h 1147089"/>
                    <a:gd name="connsiteX0" fmla="*/ 4368 w 2355618"/>
                    <a:gd name="connsiteY0" fmla="*/ 4399 h 1130084"/>
                    <a:gd name="connsiteX1" fmla="*/ 594394 w 2355618"/>
                    <a:gd name="connsiteY1" fmla="*/ 843 h 1130084"/>
                    <a:gd name="connsiteX2" fmla="*/ 1179844 w 2355618"/>
                    <a:gd name="connsiteY2" fmla="*/ 727 h 1130084"/>
                    <a:gd name="connsiteX3" fmla="*/ 1764935 w 2355618"/>
                    <a:gd name="connsiteY3" fmla="*/ 244 h 1130084"/>
                    <a:gd name="connsiteX4" fmla="*/ 2354813 w 2355618"/>
                    <a:gd name="connsiteY4" fmla="*/ 0 h 1130084"/>
                    <a:gd name="connsiteX5" fmla="*/ 2354814 w 2355618"/>
                    <a:gd name="connsiteY5" fmla="*/ 1129406 h 1130084"/>
                    <a:gd name="connsiteX6" fmla="*/ 1763211 w 2355618"/>
                    <a:gd name="connsiteY6" fmla="*/ 1129637 h 1130084"/>
                    <a:gd name="connsiteX7" fmla="*/ 1177798 w 2355618"/>
                    <a:gd name="connsiteY7" fmla="*/ 1129146 h 1130084"/>
                    <a:gd name="connsiteX8" fmla="*/ 589661 w 2355618"/>
                    <a:gd name="connsiteY8" fmla="*/ 1129146 h 1130084"/>
                    <a:gd name="connsiteX9" fmla="*/ 1842 w 2355618"/>
                    <a:gd name="connsiteY9" fmla="*/ 1130084 h 1130084"/>
                    <a:gd name="connsiteX10" fmla="*/ 783 w 2355618"/>
                    <a:gd name="connsiteY10" fmla="*/ 847909 h 1130084"/>
                    <a:gd name="connsiteX11" fmla="*/ 1167 w 2355618"/>
                    <a:gd name="connsiteY11" fmla="*/ 568500 h 1130084"/>
                    <a:gd name="connsiteX12" fmla="*/ 116 w 2355618"/>
                    <a:gd name="connsiteY12" fmla="*/ 284898 h 1130084"/>
                    <a:gd name="connsiteX13" fmla="*/ 4368 w 2355618"/>
                    <a:gd name="connsiteY13" fmla="*/ 4399 h 1130084"/>
                    <a:gd name="connsiteX0" fmla="*/ 813 w 2355511"/>
                    <a:gd name="connsiteY0" fmla="*/ 1075 h 1130084"/>
                    <a:gd name="connsiteX1" fmla="*/ 594287 w 2355511"/>
                    <a:gd name="connsiteY1" fmla="*/ 843 h 1130084"/>
                    <a:gd name="connsiteX2" fmla="*/ 1179737 w 2355511"/>
                    <a:gd name="connsiteY2" fmla="*/ 727 h 1130084"/>
                    <a:gd name="connsiteX3" fmla="*/ 1764828 w 2355511"/>
                    <a:gd name="connsiteY3" fmla="*/ 244 h 1130084"/>
                    <a:gd name="connsiteX4" fmla="*/ 2354706 w 2355511"/>
                    <a:gd name="connsiteY4" fmla="*/ 0 h 1130084"/>
                    <a:gd name="connsiteX5" fmla="*/ 2354707 w 2355511"/>
                    <a:gd name="connsiteY5" fmla="*/ 1129406 h 1130084"/>
                    <a:gd name="connsiteX6" fmla="*/ 1763104 w 2355511"/>
                    <a:gd name="connsiteY6" fmla="*/ 1129637 h 1130084"/>
                    <a:gd name="connsiteX7" fmla="*/ 1177691 w 2355511"/>
                    <a:gd name="connsiteY7" fmla="*/ 1129146 h 1130084"/>
                    <a:gd name="connsiteX8" fmla="*/ 589554 w 2355511"/>
                    <a:gd name="connsiteY8" fmla="*/ 1129146 h 1130084"/>
                    <a:gd name="connsiteX9" fmla="*/ 1735 w 2355511"/>
                    <a:gd name="connsiteY9" fmla="*/ 1130084 h 1130084"/>
                    <a:gd name="connsiteX10" fmla="*/ 676 w 2355511"/>
                    <a:gd name="connsiteY10" fmla="*/ 847909 h 1130084"/>
                    <a:gd name="connsiteX11" fmla="*/ 1060 w 2355511"/>
                    <a:gd name="connsiteY11" fmla="*/ 568500 h 1130084"/>
                    <a:gd name="connsiteX12" fmla="*/ 9 w 2355511"/>
                    <a:gd name="connsiteY12" fmla="*/ 284898 h 1130084"/>
                    <a:gd name="connsiteX13" fmla="*/ 813 w 2355511"/>
                    <a:gd name="connsiteY13" fmla="*/ 1075 h 1130084"/>
                    <a:gd name="connsiteX0" fmla="*/ 1371 w 2356069"/>
                    <a:gd name="connsiteY0" fmla="*/ 1075 h 1130084"/>
                    <a:gd name="connsiteX1" fmla="*/ 594845 w 2356069"/>
                    <a:gd name="connsiteY1" fmla="*/ 843 h 1130084"/>
                    <a:gd name="connsiteX2" fmla="*/ 1180295 w 2356069"/>
                    <a:gd name="connsiteY2" fmla="*/ 727 h 1130084"/>
                    <a:gd name="connsiteX3" fmla="*/ 1765386 w 2356069"/>
                    <a:gd name="connsiteY3" fmla="*/ 244 h 1130084"/>
                    <a:gd name="connsiteX4" fmla="*/ 2355264 w 2356069"/>
                    <a:gd name="connsiteY4" fmla="*/ 0 h 1130084"/>
                    <a:gd name="connsiteX5" fmla="*/ 2355265 w 2356069"/>
                    <a:gd name="connsiteY5" fmla="*/ 1129406 h 1130084"/>
                    <a:gd name="connsiteX6" fmla="*/ 1763662 w 2356069"/>
                    <a:gd name="connsiteY6" fmla="*/ 1129637 h 1130084"/>
                    <a:gd name="connsiteX7" fmla="*/ 1178249 w 2356069"/>
                    <a:gd name="connsiteY7" fmla="*/ 1129146 h 1130084"/>
                    <a:gd name="connsiteX8" fmla="*/ 590112 w 2356069"/>
                    <a:gd name="connsiteY8" fmla="*/ 1129146 h 1130084"/>
                    <a:gd name="connsiteX9" fmla="*/ 2293 w 2356069"/>
                    <a:gd name="connsiteY9" fmla="*/ 1130084 h 1130084"/>
                    <a:gd name="connsiteX10" fmla="*/ 1234 w 2356069"/>
                    <a:gd name="connsiteY10" fmla="*/ 847909 h 1130084"/>
                    <a:gd name="connsiteX11" fmla="*/ 1618 w 2356069"/>
                    <a:gd name="connsiteY11" fmla="*/ 568500 h 1130084"/>
                    <a:gd name="connsiteX12" fmla="*/ 567 w 2356069"/>
                    <a:gd name="connsiteY12" fmla="*/ 284898 h 1130084"/>
                    <a:gd name="connsiteX13" fmla="*/ 1371 w 2356069"/>
                    <a:gd name="connsiteY13" fmla="*/ 1075 h 1130084"/>
                    <a:gd name="connsiteX0" fmla="*/ 43223 w 2397921"/>
                    <a:gd name="connsiteY0" fmla="*/ 1075 h 1142825"/>
                    <a:gd name="connsiteX1" fmla="*/ 636697 w 2397921"/>
                    <a:gd name="connsiteY1" fmla="*/ 843 h 1142825"/>
                    <a:gd name="connsiteX2" fmla="*/ 1222147 w 2397921"/>
                    <a:gd name="connsiteY2" fmla="*/ 727 h 1142825"/>
                    <a:gd name="connsiteX3" fmla="*/ 1807238 w 2397921"/>
                    <a:gd name="connsiteY3" fmla="*/ 244 h 1142825"/>
                    <a:gd name="connsiteX4" fmla="*/ 2397116 w 2397921"/>
                    <a:gd name="connsiteY4" fmla="*/ 0 h 1142825"/>
                    <a:gd name="connsiteX5" fmla="*/ 2397117 w 2397921"/>
                    <a:gd name="connsiteY5" fmla="*/ 1129406 h 1142825"/>
                    <a:gd name="connsiteX6" fmla="*/ 1805514 w 2397921"/>
                    <a:gd name="connsiteY6" fmla="*/ 1129637 h 1142825"/>
                    <a:gd name="connsiteX7" fmla="*/ 1220101 w 2397921"/>
                    <a:gd name="connsiteY7" fmla="*/ 1129146 h 1142825"/>
                    <a:gd name="connsiteX8" fmla="*/ 631964 w 2397921"/>
                    <a:gd name="connsiteY8" fmla="*/ 1129146 h 1142825"/>
                    <a:gd name="connsiteX9" fmla="*/ 44145 w 2397921"/>
                    <a:gd name="connsiteY9" fmla="*/ 1130084 h 1142825"/>
                    <a:gd name="connsiteX10" fmla="*/ 42232 w 2397921"/>
                    <a:gd name="connsiteY10" fmla="*/ 1119111 h 1142825"/>
                    <a:gd name="connsiteX11" fmla="*/ 43086 w 2397921"/>
                    <a:gd name="connsiteY11" fmla="*/ 847909 h 1142825"/>
                    <a:gd name="connsiteX12" fmla="*/ 43470 w 2397921"/>
                    <a:gd name="connsiteY12" fmla="*/ 568500 h 1142825"/>
                    <a:gd name="connsiteX13" fmla="*/ 42419 w 2397921"/>
                    <a:gd name="connsiteY13" fmla="*/ 284898 h 1142825"/>
                    <a:gd name="connsiteX14" fmla="*/ 43223 w 2397921"/>
                    <a:gd name="connsiteY14" fmla="*/ 1075 h 1142825"/>
                    <a:gd name="connsiteX0" fmla="*/ 1372 w 2356070"/>
                    <a:gd name="connsiteY0" fmla="*/ 1075 h 1129637"/>
                    <a:gd name="connsiteX1" fmla="*/ 594846 w 2356070"/>
                    <a:gd name="connsiteY1" fmla="*/ 843 h 1129637"/>
                    <a:gd name="connsiteX2" fmla="*/ 1180296 w 2356070"/>
                    <a:gd name="connsiteY2" fmla="*/ 727 h 1129637"/>
                    <a:gd name="connsiteX3" fmla="*/ 1765387 w 2356070"/>
                    <a:gd name="connsiteY3" fmla="*/ 244 h 1129637"/>
                    <a:gd name="connsiteX4" fmla="*/ 2355265 w 2356070"/>
                    <a:gd name="connsiteY4" fmla="*/ 0 h 1129637"/>
                    <a:gd name="connsiteX5" fmla="*/ 2355266 w 2356070"/>
                    <a:gd name="connsiteY5" fmla="*/ 1129406 h 1129637"/>
                    <a:gd name="connsiteX6" fmla="*/ 1763663 w 2356070"/>
                    <a:gd name="connsiteY6" fmla="*/ 1129637 h 1129637"/>
                    <a:gd name="connsiteX7" fmla="*/ 1178250 w 2356070"/>
                    <a:gd name="connsiteY7" fmla="*/ 1129146 h 1129637"/>
                    <a:gd name="connsiteX8" fmla="*/ 590113 w 2356070"/>
                    <a:gd name="connsiteY8" fmla="*/ 1129146 h 1129637"/>
                    <a:gd name="connsiteX9" fmla="*/ 381 w 2356070"/>
                    <a:gd name="connsiteY9" fmla="*/ 1119111 h 1129637"/>
                    <a:gd name="connsiteX10" fmla="*/ 1235 w 2356070"/>
                    <a:gd name="connsiteY10" fmla="*/ 847909 h 1129637"/>
                    <a:gd name="connsiteX11" fmla="*/ 1619 w 2356070"/>
                    <a:gd name="connsiteY11" fmla="*/ 568500 h 1129637"/>
                    <a:gd name="connsiteX12" fmla="*/ 568 w 2356070"/>
                    <a:gd name="connsiteY12" fmla="*/ 284898 h 1129637"/>
                    <a:gd name="connsiteX13" fmla="*/ 1372 w 2356070"/>
                    <a:gd name="connsiteY13" fmla="*/ 1075 h 1129637"/>
                    <a:gd name="connsiteX0" fmla="*/ 1372 w 2356070"/>
                    <a:gd name="connsiteY0" fmla="*/ 1075 h 1129961"/>
                    <a:gd name="connsiteX1" fmla="*/ 594846 w 2356070"/>
                    <a:gd name="connsiteY1" fmla="*/ 843 h 1129961"/>
                    <a:gd name="connsiteX2" fmla="*/ 1180296 w 2356070"/>
                    <a:gd name="connsiteY2" fmla="*/ 727 h 1129961"/>
                    <a:gd name="connsiteX3" fmla="*/ 1765387 w 2356070"/>
                    <a:gd name="connsiteY3" fmla="*/ 244 h 1129961"/>
                    <a:gd name="connsiteX4" fmla="*/ 2355265 w 2356070"/>
                    <a:gd name="connsiteY4" fmla="*/ 0 h 1129961"/>
                    <a:gd name="connsiteX5" fmla="*/ 2355266 w 2356070"/>
                    <a:gd name="connsiteY5" fmla="*/ 1129406 h 1129961"/>
                    <a:gd name="connsiteX6" fmla="*/ 1763663 w 2356070"/>
                    <a:gd name="connsiteY6" fmla="*/ 1129637 h 1129961"/>
                    <a:gd name="connsiteX7" fmla="*/ 1178250 w 2356070"/>
                    <a:gd name="connsiteY7" fmla="*/ 1129146 h 1129961"/>
                    <a:gd name="connsiteX8" fmla="*/ 590113 w 2356070"/>
                    <a:gd name="connsiteY8" fmla="*/ 1129146 h 1129961"/>
                    <a:gd name="connsiteX9" fmla="*/ 381 w 2356070"/>
                    <a:gd name="connsiteY9" fmla="*/ 1129961 h 1129961"/>
                    <a:gd name="connsiteX10" fmla="*/ 1235 w 2356070"/>
                    <a:gd name="connsiteY10" fmla="*/ 847909 h 1129961"/>
                    <a:gd name="connsiteX11" fmla="*/ 1619 w 2356070"/>
                    <a:gd name="connsiteY11" fmla="*/ 568500 h 1129961"/>
                    <a:gd name="connsiteX12" fmla="*/ 568 w 2356070"/>
                    <a:gd name="connsiteY12" fmla="*/ 284898 h 1129961"/>
                    <a:gd name="connsiteX13" fmla="*/ 1372 w 2356070"/>
                    <a:gd name="connsiteY13" fmla="*/ 1075 h 1129961"/>
                    <a:gd name="connsiteX0" fmla="*/ 1372 w 2356070"/>
                    <a:gd name="connsiteY0" fmla="*/ 1075 h 1129637"/>
                    <a:gd name="connsiteX1" fmla="*/ 594846 w 2356070"/>
                    <a:gd name="connsiteY1" fmla="*/ 843 h 1129637"/>
                    <a:gd name="connsiteX2" fmla="*/ 1180296 w 2356070"/>
                    <a:gd name="connsiteY2" fmla="*/ 727 h 1129637"/>
                    <a:gd name="connsiteX3" fmla="*/ 1765387 w 2356070"/>
                    <a:gd name="connsiteY3" fmla="*/ 244 h 1129637"/>
                    <a:gd name="connsiteX4" fmla="*/ 2355265 w 2356070"/>
                    <a:gd name="connsiteY4" fmla="*/ 0 h 1129637"/>
                    <a:gd name="connsiteX5" fmla="*/ 2355266 w 2356070"/>
                    <a:gd name="connsiteY5" fmla="*/ 1129406 h 1129637"/>
                    <a:gd name="connsiteX6" fmla="*/ 1763663 w 2356070"/>
                    <a:gd name="connsiteY6" fmla="*/ 1129637 h 1129637"/>
                    <a:gd name="connsiteX7" fmla="*/ 1178250 w 2356070"/>
                    <a:gd name="connsiteY7" fmla="*/ 1129146 h 1129637"/>
                    <a:gd name="connsiteX8" fmla="*/ 590113 w 2356070"/>
                    <a:gd name="connsiteY8" fmla="*/ 1129146 h 1129637"/>
                    <a:gd name="connsiteX9" fmla="*/ 381 w 2356070"/>
                    <a:gd name="connsiteY9" fmla="*/ 1129238 h 1129637"/>
                    <a:gd name="connsiteX10" fmla="*/ 1235 w 2356070"/>
                    <a:gd name="connsiteY10" fmla="*/ 847909 h 1129637"/>
                    <a:gd name="connsiteX11" fmla="*/ 1619 w 2356070"/>
                    <a:gd name="connsiteY11" fmla="*/ 568500 h 1129637"/>
                    <a:gd name="connsiteX12" fmla="*/ 568 w 2356070"/>
                    <a:gd name="connsiteY12" fmla="*/ 284898 h 1129637"/>
                    <a:gd name="connsiteX13" fmla="*/ 1372 w 2356070"/>
                    <a:gd name="connsiteY13" fmla="*/ 1075 h 1129637"/>
                    <a:gd name="connsiteX0" fmla="*/ 1372 w 2398841"/>
                    <a:gd name="connsiteY0" fmla="*/ 1075 h 1129637"/>
                    <a:gd name="connsiteX1" fmla="*/ 594846 w 2398841"/>
                    <a:gd name="connsiteY1" fmla="*/ 843 h 1129637"/>
                    <a:gd name="connsiteX2" fmla="*/ 1180296 w 2398841"/>
                    <a:gd name="connsiteY2" fmla="*/ 727 h 1129637"/>
                    <a:gd name="connsiteX3" fmla="*/ 1765387 w 2398841"/>
                    <a:gd name="connsiteY3" fmla="*/ 244 h 1129637"/>
                    <a:gd name="connsiteX4" fmla="*/ 2355265 w 2398841"/>
                    <a:gd name="connsiteY4" fmla="*/ 0 h 1129637"/>
                    <a:gd name="connsiteX5" fmla="*/ 2354523 w 2398841"/>
                    <a:gd name="connsiteY5" fmla="*/ 846374 h 1129637"/>
                    <a:gd name="connsiteX6" fmla="*/ 2355266 w 2398841"/>
                    <a:gd name="connsiteY6" fmla="*/ 1129406 h 1129637"/>
                    <a:gd name="connsiteX7" fmla="*/ 1763663 w 2398841"/>
                    <a:gd name="connsiteY7" fmla="*/ 1129637 h 1129637"/>
                    <a:gd name="connsiteX8" fmla="*/ 1178250 w 2398841"/>
                    <a:gd name="connsiteY8" fmla="*/ 1129146 h 1129637"/>
                    <a:gd name="connsiteX9" fmla="*/ 590113 w 2398841"/>
                    <a:gd name="connsiteY9" fmla="*/ 1129146 h 1129637"/>
                    <a:gd name="connsiteX10" fmla="*/ 381 w 2398841"/>
                    <a:gd name="connsiteY10" fmla="*/ 1129238 h 1129637"/>
                    <a:gd name="connsiteX11" fmla="*/ 1235 w 2398841"/>
                    <a:gd name="connsiteY11" fmla="*/ 847909 h 1129637"/>
                    <a:gd name="connsiteX12" fmla="*/ 1619 w 2398841"/>
                    <a:gd name="connsiteY12" fmla="*/ 568500 h 1129637"/>
                    <a:gd name="connsiteX13" fmla="*/ 568 w 2398841"/>
                    <a:gd name="connsiteY13" fmla="*/ 284898 h 1129637"/>
                    <a:gd name="connsiteX14" fmla="*/ 1372 w 2398841"/>
                    <a:gd name="connsiteY14" fmla="*/ 1075 h 1129637"/>
                    <a:gd name="connsiteX0" fmla="*/ 1372 w 2398713"/>
                    <a:gd name="connsiteY0" fmla="*/ 1075 h 1129637"/>
                    <a:gd name="connsiteX1" fmla="*/ 594846 w 2398713"/>
                    <a:gd name="connsiteY1" fmla="*/ 843 h 1129637"/>
                    <a:gd name="connsiteX2" fmla="*/ 1180296 w 2398713"/>
                    <a:gd name="connsiteY2" fmla="*/ 727 h 1129637"/>
                    <a:gd name="connsiteX3" fmla="*/ 1765387 w 2398713"/>
                    <a:gd name="connsiteY3" fmla="*/ 244 h 1129637"/>
                    <a:gd name="connsiteX4" fmla="*/ 2355265 w 2398713"/>
                    <a:gd name="connsiteY4" fmla="*/ 0 h 1129637"/>
                    <a:gd name="connsiteX5" fmla="*/ 2354523 w 2398713"/>
                    <a:gd name="connsiteY5" fmla="*/ 846374 h 1129637"/>
                    <a:gd name="connsiteX6" fmla="*/ 2355266 w 2398713"/>
                    <a:gd name="connsiteY6" fmla="*/ 1129406 h 1129637"/>
                    <a:gd name="connsiteX7" fmla="*/ 1763663 w 2398713"/>
                    <a:gd name="connsiteY7" fmla="*/ 1129637 h 1129637"/>
                    <a:gd name="connsiteX8" fmla="*/ 1178250 w 2398713"/>
                    <a:gd name="connsiteY8" fmla="*/ 1129146 h 1129637"/>
                    <a:gd name="connsiteX9" fmla="*/ 590113 w 2398713"/>
                    <a:gd name="connsiteY9" fmla="*/ 1129146 h 1129637"/>
                    <a:gd name="connsiteX10" fmla="*/ 381 w 2398713"/>
                    <a:gd name="connsiteY10" fmla="*/ 1129238 h 1129637"/>
                    <a:gd name="connsiteX11" fmla="*/ 1235 w 2398713"/>
                    <a:gd name="connsiteY11" fmla="*/ 847909 h 1129637"/>
                    <a:gd name="connsiteX12" fmla="*/ 1619 w 2398713"/>
                    <a:gd name="connsiteY12" fmla="*/ 568500 h 1129637"/>
                    <a:gd name="connsiteX13" fmla="*/ 568 w 2398713"/>
                    <a:gd name="connsiteY13" fmla="*/ 284898 h 1129637"/>
                    <a:gd name="connsiteX14" fmla="*/ 1372 w 2398713"/>
                    <a:gd name="connsiteY14"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4523 w 2355266"/>
                    <a:gd name="connsiteY5" fmla="*/ 846374 h 1129637"/>
                    <a:gd name="connsiteX6" fmla="*/ 2355266 w 2355266"/>
                    <a:gd name="connsiteY6" fmla="*/ 1129406 h 1129637"/>
                    <a:gd name="connsiteX7" fmla="*/ 1763663 w 2355266"/>
                    <a:gd name="connsiteY7" fmla="*/ 1129637 h 1129637"/>
                    <a:gd name="connsiteX8" fmla="*/ 1178250 w 2355266"/>
                    <a:gd name="connsiteY8" fmla="*/ 1129146 h 1129637"/>
                    <a:gd name="connsiteX9" fmla="*/ 590113 w 2355266"/>
                    <a:gd name="connsiteY9" fmla="*/ 1129146 h 1129637"/>
                    <a:gd name="connsiteX10" fmla="*/ 381 w 2355266"/>
                    <a:gd name="connsiteY10" fmla="*/ 1129238 h 1129637"/>
                    <a:gd name="connsiteX11" fmla="*/ 1235 w 2355266"/>
                    <a:gd name="connsiteY11" fmla="*/ 847909 h 1129637"/>
                    <a:gd name="connsiteX12" fmla="*/ 1619 w 2355266"/>
                    <a:gd name="connsiteY12" fmla="*/ 568500 h 1129637"/>
                    <a:gd name="connsiteX13" fmla="*/ 568 w 2355266"/>
                    <a:gd name="connsiteY13" fmla="*/ 284898 h 1129637"/>
                    <a:gd name="connsiteX14" fmla="*/ 1372 w 2355266"/>
                    <a:gd name="connsiteY14" fmla="*/ 1075 h 1129637"/>
                    <a:gd name="connsiteX0" fmla="*/ 1372 w 2398277"/>
                    <a:gd name="connsiteY0" fmla="*/ 1075 h 1129637"/>
                    <a:gd name="connsiteX1" fmla="*/ 594846 w 2398277"/>
                    <a:gd name="connsiteY1" fmla="*/ 843 h 1129637"/>
                    <a:gd name="connsiteX2" fmla="*/ 1180296 w 2398277"/>
                    <a:gd name="connsiteY2" fmla="*/ 727 h 1129637"/>
                    <a:gd name="connsiteX3" fmla="*/ 1765387 w 2398277"/>
                    <a:gd name="connsiteY3" fmla="*/ 244 h 1129637"/>
                    <a:gd name="connsiteX4" fmla="*/ 2355265 w 2398277"/>
                    <a:gd name="connsiteY4" fmla="*/ 0 h 1129637"/>
                    <a:gd name="connsiteX5" fmla="*/ 2353117 w 2398277"/>
                    <a:gd name="connsiteY5" fmla="*/ 284220 h 1129637"/>
                    <a:gd name="connsiteX6" fmla="*/ 2354523 w 2398277"/>
                    <a:gd name="connsiteY6" fmla="*/ 846374 h 1129637"/>
                    <a:gd name="connsiteX7" fmla="*/ 2355266 w 2398277"/>
                    <a:gd name="connsiteY7" fmla="*/ 1129406 h 1129637"/>
                    <a:gd name="connsiteX8" fmla="*/ 1763663 w 2398277"/>
                    <a:gd name="connsiteY8" fmla="*/ 1129637 h 1129637"/>
                    <a:gd name="connsiteX9" fmla="*/ 1178250 w 2398277"/>
                    <a:gd name="connsiteY9" fmla="*/ 1129146 h 1129637"/>
                    <a:gd name="connsiteX10" fmla="*/ 590113 w 2398277"/>
                    <a:gd name="connsiteY10" fmla="*/ 1129146 h 1129637"/>
                    <a:gd name="connsiteX11" fmla="*/ 381 w 2398277"/>
                    <a:gd name="connsiteY11" fmla="*/ 1129238 h 1129637"/>
                    <a:gd name="connsiteX12" fmla="*/ 1235 w 2398277"/>
                    <a:gd name="connsiteY12" fmla="*/ 847909 h 1129637"/>
                    <a:gd name="connsiteX13" fmla="*/ 1619 w 2398277"/>
                    <a:gd name="connsiteY13" fmla="*/ 568500 h 1129637"/>
                    <a:gd name="connsiteX14" fmla="*/ 568 w 2398277"/>
                    <a:gd name="connsiteY14" fmla="*/ 284898 h 1129637"/>
                    <a:gd name="connsiteX15" fmla="*/ 1372 w 2398277"/>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8250 w 2355266"/>
                    <a:gd name="connsiteY9" fmla="*/ 1129146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427"/>
                    <a:gd name="connsiteY0" fmla="*/ 1075 h 1129637"/>
                    <a:gd name="connsiteX1" fmla="*/ 594846 w 2355427"/>
                    <a:gd name="connsiteY1" fmla="*/ 843 h 1129637"/>
                    <a:gd name="connsiteX2" fmla="*/ 1180296 w 2355427"/>
                    <a:gd name="connsiteY2" fmla="*/ 727 h 1129637"/>
                    <a:gd name="connsiteX3" fmla="*/ 1765387 w 2355427"/>
                    <a:gd name="connsiteY3" fmla="*/ 244 h 1129637"/>
                    <a:gd name="connsiteX4" fmla="*/ 2355265 w 2355427"/>
                    <a:gd name="connsiteY4" fmla="*/ 0 h 1129637"/>
                    <a:gd name="connsiteX5" fmla="*/ 2353117 w 2355427"/>
                    <a:gd name="connsiteY5" fmla="*/ 284220 h 1129637"/>
                    <a:gd name="connsiteX6" fmla="*/ 2354523 w 2355427"/>
                    <a:gd name="connsiteY6" fmla="*/ 846374 h 1129637"/>
                    <a:gd name="connsiteX7" fmla="*/ 2355266 w 2355427"/>
                    <a:gd name="connsiteY7" fmla="*/ 1129406 h 1129637"/>
                    <a:gd name="connsiteX8" fmla="*/ 1763663 w 2355427"/>
                    <a:gd name="connsiteY8" fmla="*/ 1129637 h 1129637"/>
                    <a:gd name="connsiteX9" fmla="*/ 1178250 w 2355427"/>
                    <a:gd name="connsiteY9" fmla="*/ 1129146 h 1129637"/>
                    <a:gd name="connsiteX10" fmla="*/ 590113 w 2355427"/>
                    <a:gd name="connsiteY10" fmla="*/ 1129146 h 1129637"/>
                    <a:gd name="connsiteX11" fmla="*/ 381 w 2355427"/>
                    <a:gd name="connsiteY11" fmla="*/ 1129238 h 1129637"/>
                    <a:gd name="connsiteX12" fmla="*/ 1235 w 2355427"/>
                    <a:gd name="connsiteY12" fmla="*/ 847909 h 1129637"/>
                    <a:gd name="connsiteX13" fmla="*/ 1619 w 2355427"/>
                    <a:gd name="connsiteY13" fmla="*/ 568500 h 1129637"/>
                    <a:gd name="connsiteX14" fmla="*/ 568 w 2355427"/>
                    <a:gd name="connsiteY14" fmla="*/ 284898 h 1129637"/>
                    <a:gd name="connsiteX15" fmla="*/ 1372 w 2355427"/>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8250 w 2355266"/>
                    <a:gd name="connsiteY9" fmla="*/ 1129146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1710 w 2355266"/>
                    <a:gd name="connsiteY6" fmla="*/ 566314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1180296 w 2355266"/>
                    <a:gd name="connsiteY1" fmla="*/ 727 h 1129637"/>
                    <a:gd name="connsiteX2" fmla="*/ 1765387 w 2355266"/>
                    <a:gd name="connsiteY2" fmla="*/ 244 h 1129637"/>
                    <a:gd name="connsiteX3" fmla="*/ 2355265 w 2355266"/>
                    <a:gd name="connsiteY3" fmla="*/ 0 h 1129637"/>
                    <a:gd name="connsiteX4" fmla="*/ 2353117 w 2355266"/>
                    <a:gd name="connsiteY4" fmla="*/ 284220 h 1129637"/>
                    <a:gd name="connsiteX5" fmla="*/ 2353117 w 2355266"/>
                    <a:gd name="connsiteY5" fmla="*/ 56767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5353 w 2355266"/>
                    <a:gd name="connsiteY9" fmla="*/ 1128109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1765387 w 2355266"/>
                    <a:gd name="connsiteY1" fmla="*/ 244 h 1129637"/>
                    <a:gd name="connsiteX2" fmla="*/ 2355265 w 2355266"/>
                    <a:gd name="connsiteY2" fmla="*/ 0 h 1129637"/>
                    <a:gd name="connsiteX3" fmla="*/ 2353117 w 2355266"/>
                    <a:gd name="connsiteY3" fmla="*/ 284220 h 1129637"/>
                    <a:gd name="connsiteX4" fmla="*/ 2353117 w 2355266"/>
                    <a:gd name="connsiteY4" fmla="*/ 567670 h 1129637"/>
                    <a:gd name="connsiteX5" fmla="*/ 2354523 w 2355266"/>
                    <a:gd name="connsiteY5" fmla="*/ 846374 h 1129637"/>
                    <a:gd name="connsiteX6" fmla="*/ 2355266 w 2355266"/>
                    <a:gd name="connsiteY6" fmla="*/ 1129406 h 1129637"/>
                    <a:gd name="connsiteX7" fmla="*/ 1763663 w 2355266"/>
                    <a:gd name="connsiteY7" fmla="*/ 1129637 h 1129637"/>
                    <a:gd name="connsiteX8" fmla="*/ 1175353 w 2355266"/>
                    <a:gd name="connsiteY8" fmla="*/ 1128109 h 1129637"/>
                    <a:gd name="connsiteX9" fmla="*/ 590113 w 2355266"/>
                    <a:gd name="connsiteY9" fmla="*/ 1129146 h 1129637"/>
                    <a:gd name="connsiteX10" fmla="*/ 381 w 2355266"/>
                    <a:gd name="connsiteY10" fmla="*/ 1129238 h 1129637"/>
                    <a:gd name="connsiteX11" fmla="*/ 1235 w 2355266"/>
                    <a:gd name="connsiteY11" fmla="*/ 847909 h 1129637"/>
                    <a:gd name="connsiteX12" fmla="*/ 1619 w 2355266"/>
                    <a:gd name="connsiteY12" fmla="*/ 568500 h 1129637"/>
                    <a:gd name="connsiteX13" fmla="*/ 568 w 2355266"/>
                    <a:gd name="connsiteY13" fmla="*/ 284898 h 1129637"/>
                    <a:gd name="connsiteX14" fmla="*/ 1372 w 2355266"/>
                    <a:gd name="connsiteY14" fmla="*/ 1075 h 1129637"/>
                    <a:gd name="connsiteX0" fmla="*/ 1372 w 2355266"/>
                    <a:gd name="connsiteY0" fmla="*/ 1662 h 1130224"/>
                    <a:gd name="connsiteX1" fmla="*/ 1169394 w 2355266"/>
                    <a:gd name="connsiteY1" fmla="*/ 0 h 1130224"/>
                    <a:gd name="connsiteX2" fmla="*/ 1765387 w 2355266"/>
                    <a:gd name="connsiteY2" fmla="*/ 831 h 1130224"/>
                    <a:gd name="connsiteX3" fmla="*/ 2355265 w 2355266"/>
                    <a:gd name="connsiteY3" fmla="*/ 587 h 1130224"/>
                    <a:gd name="connsiteX4" fmla="*/ 2353117 w 2355266"/>
                    <a:gd name="connsiteY4" fmla="*/ 284807 h 1130224"/>
                    <a:gd name="connsiteX5" fmla="*/ 2353117 w 2355266"/>
                    <a:gd name="connsiteY5" fmla="*/ 568257 h 1130224"/>
                    <a:gd name="connsiteX6" fmla="*/ 2354523 w 2355266"/>
                    <a:gd name="connsiteY6" fmla="*/ 846961 h 1130224"/>
                    <a:gd name="connsiteX7" fmla="*/ 2355266 w 2355266"/>
                    <a:gd name="connsiteY7" fmla="*/ 1129993 h 1130224"/>
                    <a:gd name="connsiteX8" fmla="*/ 1763663 w 2355266"/>
                    <a:gd name="connsiteY8" fmla="*/ 1130224 h 1130224"/>
                    <a:gd name="connsiteX9" fmla="*/ 1175353 w 2355266"/>
                    <a:gd name="connsiteY9" fmla="*/ 1128696 h 1130224"/>
                    <a:gd name="connsiteX10" fmla="*/ 590113 w 2355266"/>
                    <a:gd name="connsiteY10" fmla="*/ 1129733 h 1130224"/>
                    <a:gd name="connsiteX11" fmla="*/ 381 w 2355266"/>
                    <a:gd name="connsiteY11" fmla="*/ 1129825 h 1130224"/>
                    <a:gd name="connsiteX12" fmla="*/ 1235 w 2355266"/>
                    <a:gd name="connsiteY12" fmla="*/ 848496 h 1130224"/>
                    <a:gd name="connsiteX13" fmla="*/ 1619 w 2355266"/>
                    <a:gd name="connsiteY13" fmla="*/ 569087 h 1130224"/>
                    <a:gd name="connsiteX14" fmla="*/ 568 w 2355266"/>
                    <a:gd name="connsiteY14" fmla="*/ 285485 h 1130224"/>
                    <a:gd name="connsiteX15" fmla="*/ 1372 w 2355266"/>
                    <a:gd name="connsiteY15" fmla="*/ 1662 h 1130224"/>
                    <a:gd name="connsiteX0" fmla="*/ 1372 w 2355266"/>
                    <a:gd name="connsiteY0" fmla="*/ 1662 h 1130224"/>
                    <a:gd name="connsiteX1" fmla="*/ 585395 w 2355266"/>
                    <a:gd name="connsiteY1" fmla="*/ 0 h 1130224"/>
                    <a:gd name="connsiteX2" fmla="*/ 1169394 w 2355266"/>
                    <a:gd name="connsiteY2" fmla="*/ 0 h 1130224"/>
                    <a:gd name="connsiteX3" fmla="*/ 1765387 w 2355266"/>
                    <a:gd name="connsiteY3" fmla="*/ 831 h 1130224"/>
                    <a:gd name="connsiteX4" fmla="*/ 2355265 w 2355266"/>
                    <a:gd name="connsiteY4" fmla="*/ 587 h 1130224"/>
                    <a:gd name="connsiteX5" fmla="*/ 2353117 w 2355266"/>
                    <a:gd name="connsiteY5" fmla="*/ 284807 h 1130224"/>
                    <a:gd name="connsiteX6" fmla="*/ 2353117 w 2355266"/>
                    <a:gd name="connsiteY6" fmla="*/ 568257 h 1130224"/>
                    <a:gd name="connsiteX7" fmla="*/ 2354523 w 2355266"/>
                    <a:gd name="connsiteY7" fmla="*/ 846961 h 1130224"/>
                    <a:gd name="connsiteX8" fmla="*/ 2355266 w 2355266"/>
                    <a:gd name="connsiteY8" fmla="*/ 1129993 h 1130224"/>
                    <a:gd name="connsiteX9" fmla="*/ 1763663 w 2355266"/>
                    <a:gd name="connsiteY9" fmla="*/ 1130224 h 1130224"/>
                    <a:gd name="connsiteX10" fmla="*/ 1175353 w 2355266"/>
                    <a:gd name="connsiteY10" fmla="*/ 1128696 h 1130224"/>
                    <a:gd name="connsiteX11" fmla="*/ 590113 w 2355266"/>
                    <a:gd name="connsiteY11" fmla="*/ 1129733 h 1130224"/>
                    <a:gd name="connsiteX12" fmla="*/ 381 w 2355266"/>
                    <a:gd name="connsiteY12" fmla="*/ 1129825 h 1130224"/>
                    <a:gd name="connsiteX13" fmla="*/ 1235 w 2355266"/>
                    <a:gd name="connsiteY13" fmla="*/ 848496 h 1130224"/>
                    <a:gd name="connsiteX14" fmla="*/ 1619 w 2355266"/>
                    <a:gd name="connsiteY14" fmla="*/ 569087 h 1130224"/>
                    <a:gd name="connsiteX15" fmla="*/ 568 w 2355266"/>
                    <a:gd name="connsiteY15" fmla="*/ 285485 h 1130224"/>
                    <a:gd name="connsiteX16" fmla="*/ 1372 w 2355266"/>
                    <a:gd name="connsiteY16" fmla="*/ 1662 h 1130224"/>
                    <a:gd name="connsiteX0" fmla="*/ 1372 w 2355266"/>
                    <a:gd name="connsiteY0" fmla="*/ 1662 h 1130224"/>
                    <a:gd name="connsiteX1" fmla="*/ 593837 w 2355266"/>
                    <a:gd name="connsiteY1" fmla="*/ 1356 h 1130224"/>
                    <a:gd name="connsiteX2" fmla="*/ 1169394 w 2355266"/>
                    <a:gd name="connsiteY2" fmla="*/ 0 h 1130224"/>
                    <a:gd name="connsiteX3" fmla="*/ 1765387 w 2355266"/>
                    <a:gd name="connsiteY3" fmla="*/ 831 h 1130224"/>
                    <a:gd name="connsiteX4" fmla="*/ 2355265 w 2355266"/>
                    <a:gd name="connsiteY4" fmla="*/ 587 h 1130224"/>
                    <a:gd name="connsiteX5" fmla="*/ 2353117 w 2355266"/>
                    <a:gd name="connsiteY5" fmla="*/ 284807 h 1130224"/>
                    <a:gd name="connsiteX6" fmla="*/ 2353117 w 2355266"/>
                    <a:gd name="connsiteY6" fmla="*/ 568257 h 1130224"/>
                    <a:gd name="connsiteX7" fmla="*/ 2354523 w 2355266"/>
                    <a:gd name="connsiteY7" fmla="*/ 846961 h 1130224"/>
                    <a:gd name="connsiteX8" fmla="*/ 2355266 w 2355266"/>
                    <a:gd name="connsiteY8" fmla="*/ 1129993 h 1130224"/>
                    <a:gd name="connsiteX9" fmla="*/ 1763663 w 2355266"/>
                    <a:gd name="connsiteY9" fmla="*/ 1130224 h 1130224"/>
                    <a:gd name="connsiteX10" fmla="*/ 1175353 w 2355266"/>
                    <a:gd name="connsiteY10" fmla="*/ 1128696 h 1130224"/>
                    <a:gd name="connsiteX11" fmla="*/ 590113 w 2355266"/>
                    <a:gd name="connsiteY11" fmla="*/ 1129733 h 1130224"/>
                    <a:gd name="connsiteX12" fmla="*/ 381 w 2355266"/>
                    <a:gd name="connsiteY12" fmla="*/ 1129825 h 1130224"/>
                    <a:gd name="connsiteX13" fmla="*/ 1235 w 2355266"/>
                    <a:gd name="connsiteY13" fmla="*/ 848496 h 1130224"/>
                    <a:gd name="connsiteX14" fmla="*/ 1619 w 2355266"/>
                    <a:gd name="connsiteY14" fmla="*/ 569087 h 1130224"/>
                    <a:gd name="connsiteX15" fmla="*/ 568 w 2355266"/>
                    <a:gd name="connsiteY15" fmla="*/ 285485 h 1130224"/>
                    <a:gd name="connsiteX16" fmla="*/ 1372 w 2355266"/>
                    <a:gd name="connsiteY16" fmla="*/ 1662 h 1130224"/>
                    <a:gd name="connsiteX0" fmla="*/ 1372 w 2355266"/>
                    <a:gd name="connsiteY0" fmla="*/ 1075 h 1129637"/>
                    <a:gd name="connsiteX1" fmla="*/ 593837 w 2355266"/>
                    <a:gd name="connsiteY1" fmla="*/ 769 h 1129637"/>
                    <a:gd name="connsiteX2" fmla="*/ 1179243 w 2355266"/>
                    <a:gd name="connsiteY2" fmla="*/ 769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3837 w 2355266"/>
                    <a:gd name="connsiteY1" fmla="*/ 769 h 1129637"/>
                    <a:gd name="connsiteX2" fmla="*/ 1179243 w 2355266"/>
                    <a:gd name="connsiteY2" fmla="*/ 769 h 1129637"/>
                    <a:gd name="connsiteX3" fmla="*/ 1765387 w 2355266"/>
                    <a:gd name="connsiteY3" fmla="*/ 922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55266" h="1129637">
                      <a:moveTo>
                        <a:pt x="1372" y="1075"/>
                      </a:moveTo>
                      <a:lnTo>
                        <a:pt x="593837" y="769"/>
                      </a:lnTo>
                      <a:lnTo>
                        <a:pt x="1179243" y="769"/>
                      </a:lnTo>
                      <a:lnTo>
                        <a:pt x="1765387" y="922"/>
                      </a:lnTo>
                      <a:lnTo>
                        <a:pt x="2355265" y="0"/>
                      </a:lnTo>
                      <a:cubicBezTo>
                        <a:pt x="2354728" y="101578"/>
                        <a:pt x="2356055" y="160111"/>
                        <a:pt x="2353117" y="284220"/>
                      </a:cubicBezTo>
                      <a:cubicBezTo>
                        <a:pt x="2352525" y="378606"/>
                        <a:pt x="2352883" y="473978"/>
                        <a:pt x="2353117" y="567670"/>
                      </a:cubicBezTo>
                      <a:cubicBezTo>
                        <a:pt x="2353351" y="661362"/>
                        <a:pt x="2353930" y="752525"/>
                        <a:pt x="2354523" y="846374"/>
                      </a:cubicBezTo>
                      <a:cubicBezTo>
                        <a:pt x="2355116" y="940223"/>
                        <a:pt x="2353844" y="991329"/>
                        <a:pt x="2355266" y="1129406"/>
                      </a:cubicBezTo>
                      <a:lnTo>
                        <a:pt x="1763663" y="1129637"/>
                      </a:lnTo>
                      <a:lnTo>
                        <a:pt x="1175353" y="1128109"/>
                      </a:lnTo>
                      <a:lnTo>
                        <a:pt x="590113" y="1129146"/>
                      </a:lnTo>
                      <a:lnTo>
                        <a:pt x="381" y="1129238"/>
                      </a:lnTo>
                      <a:cubicBezTo>
                        <a:pt x="205" y="1082209"/>
                        <a:pt x="1029" y="941365"/>
                        <a:pt x="1235" y="847909"/>
                      </a:cubicBezTo>
                      <a:cubicBezTo>
                        <a:pt x="1441" y="754453"/>
                        <a:pt x="1730" y="662335"/>
                        <a:pt x="1619" y="568500"/>
                      </a:cubicBezTo>
                      <a:cubicBezTo>
                        <a:pt x="1508" y="474665"/>
                        <a:pt x="609" y="379469"/>
                        <a:pt x="568" y="284898"/>
                      </a:cubicBezTo>
                      <a:cubicBezTo>
                        <a:pt x="527" y="190327"/>
                        <a:pt x="-1110" y="88308"/>
                        <a:pt x="1372" y="1075"/>
                      </a:cubicBezTo>
                      <a:close/>
                    </a:path>
                  </a:pathLst>
                </a:custGeom>
                <a:gradFill flip="none" rotWithShape="1">
                  <a:gsLst>
                    <a:gs pos="0">
                      <a:srgbClr val="1799F3"/>
                    </a:gs>
                    <a:gs pos="99000">
                      <a:srgbClr val="274281"/>
                    </a:gs>
                  </a:gsLst>
                  <a:lin ang="8100000" scaled="1"/>
                  <a:tileRect/>
                </a:gradFill>
                <a:ln w="9525" cap="flat" cmpd="sng" algn="ctr">
                  <a:solidFill>
                    <a:schemeClr val="tx1">
                      <a:alpha val="40000"/>
                    </a:schemeClr>
                  </a:solidFill>
                  <a:prstDash val="solid"/>
                  <a:round/>
                  <a:headEnd type="none" w="med" len="med"/>
                  <a:tailEnd type="triangle" w="med" len="sm"/>
                </a:ln>
                <a:effectLst/>
              </p:spPr>
              <p:txBody>
                <a:bodyPr vert="horz" wrap="square" lIns="0" tIns="0" rIns="0" bIns="0" numCol="1" rtlCol="0" anchor="ctr" anchorCtr="0" compatLnSpc="1">
                  <a:prstTxWarp prst="textNoShape">
                    <a:avLst/>
                  </a:prstTxWarp>
                  <a:noAutofit/>
                </a:bodyPr>
                <a:lstStyle/>
                <a:p>
                  <a:pPr algn="ctr" defTabSz="914400" eaLnBrk="0" fontAlgn="base" hangingPunct="0">
                    <a:spcBef>
                      <a:spcPct val="0"/>
                    </a:spcBef>
                    <a:spcAft>
                      <a:spcPct val="0"/>
                    </a:spcAft>
                  </a:pPr>
                  <a:r>
                    <a:rPr lang="en-GB" sz="1400" kern="0">
                      <a:ln w="76200" cmpd="sng">
                        <a:noFill/>
                      </a:ln>
                      <a:solidFill>
                        <a:schemeClr val="bg2">
                          <a:lumMod val="20000"/>
                          <a:lumOff val="80000"/>
                        </a:schemeClr>
                      </a:solidFill>
                      <a:ea typeface="ＭＳ Ｐゴシック" pitchFamily="16" charset="-128"/>
                    </a:rPr>
                    <a:t>Optical Line Terminal</a:t>
                  </a:r>
                </a:p>
              </p:txBody>
            </p:sp>
            <p:sp>
              <p:nvSpPr>
                <p:cNvPr id="15" name="Rectangle 62">
                  <a:extLst>
                    <a:ext uri="{FF2B5EF4-FFF2-40B4-BE49-F238E27FC236}">
                      <a16:creationId xmlns:a16="http://schemas.microsoft.com/office/drawing/2014/main" id="{89E5C482-7CED-5BD6-0539-636C6281B345}"/>
                    </a:ext>
                  </a:extLst>
                </p:cNvPr>
                <p:cNvSpPr/>
                <p:nvPr/>
              </p:nvSpPr>
              <p:spPr bwMode="auto">
                <a:xfrm>
                  <a:off x="8622272" y="5297577"/>
                  <a:ext cx="1688501" cy="676801"/>
                </a:xfrm>
                <a:custGeom>
                  <a:avLst/>
                  <a:gdLst>
                    <a:gd name="connsiteX0" fmla="*/ 0 w 2350157"/>
                    <a:gd name="connsiteY0" fmla="*/ 0 h 1128728"/>
                    <a:gd name="connsiteX1" fmla="*/ 2350157 w 2350157"/>
                    <a:gd name="connsiteY1" fmla="*/ 0 h 1128728"/>
                    <a:gd name="connsiteX2" fmla="*/ 2350157 w 2350157"/>
                    <a:gd name="connsiteY2" fmla="*/ 1128728 h 1128728"/>
                    <a:gd name="connsiteX3" fmla="*/ 0 w 2350157"/>
                    <a:gd name="connsiteY3" fmla="*/ 1128728 h 1128728"/>
                    <a:gd name="connsiteX4" fmla="*/ 0 w 2350157"/>
                    <a:gd name="connsiteY4" fmla="*/ 0 h 1128728"/>
                    <a:gd name="connsiteX0" fmla="*/ 0 w 2350157"/>
                    <a:gd name="connsiteY0" fmla="*/ 4441 h 1133169"/>
                    <a:gd name="connsiteX1" fmla="*/ 1861582 w 2350157"/>
                    <a:gd name="connsiteY1" fmla="*/ 0 h 1133169"/>
                    <a:gd name="connsiteX2" fmla="*/ 2350157 w 2350157"/>
                    <a:gd name="connsiteY2" fmla="*/ 4441 h 1133169"/>
                    <a:gd name="connsiteX3" fmla="*/ 2350157 w 2350157"/>
                    <a:gd name="connsiteY3" fmla="*/ 1133169 h 1133169"/>
                    <a:gd name="connsiteX4" fmla="*/ 0 w 2350157"/>
                    <a:gd name="connsiteY4" fmla="*/ 1133169 h 1133169"/>
                    <a:gd name="connsiteX5" fmla="*/ 0 w 2350157"/>
                    <a:gd name="connsiteY5" fmla="*/ 4441 h 1133169"/>
                    <a:gd name="connsiteX0" fmla="*/ 0 w 2350157"/>
                    <a:gd name="connsiteY0" fmla="*/ 4441 h 1157288"/>
                    <a:gd name="connsiteX1" fmla="*/ 1861582 w 2350157"/>
                    <a:gd name="connsiteY1" fmla="*/ 0 h 1157288"/>
                    <a:gd name="connsiteX2" fmla="*/ 2350157 w 2350157"/>
                    <a:gd name="connsiteY2" fmla="*/ 4441 h 1157288"/>
                    <a:gd name="connsiteX3" fmla="*/ 2350157 w 2350157"/>
                    <a:gd name="connsiteY3" fmla="*/ 1133169 h 1157288"/>
                    <a:gd name="connsiteX4" fmla="*/ 1847295 w 2350157"/>
                    <a:gd name="connsiteY4" fmla="*/ 1157288 h 1157288"/>
                    <a:gd name="connsiteX5" fmla="*/ 0 w 2350157"/>
                    <a:gd name="connsiteY5" fmla="*/ 1133169 h 1157288"/>
                    <a:gd name="connsiteX6" fmla="*/ 0 w 2350157"/>
                    <a:gd name="connsiteY6" fmla="*/ 4441 h 1157288"/>
                    <a:gd name="connsiteX0" fmla="*/ 0 w 2350157"/>
                    <a:gd name="connsiteY0" fmla="*/ 4441 h 1133169"/>
                    <a:gd name="connsiteX1" fmla="*/ 1861582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99218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0 h 1128728"/>
                    <a:gd name="connsiteX1" fmla="*/ 1768036 w 2350157"/>
                    <a:gd name="connsiteY1" fmla="*/ 7183 h 1128728"/>
                    <a:gd name="connsiteX2" fmla="*/ 2350157 w 2350157"/>
                    <a:gd name="connsiteY2" fmla="*/ 0 h 1128728"/>
                    <a:gd name="connsiteX3" fmla="*/ 2350157 w 2350157"/>
                    <a:gd name="connsiteY3" fmla="*/ 1128728 h 1128728"/>
                    <a:gd name="connsiteX4" fmla="*/ 1818720 w 2350157"/>
                    <a:gd name="connsiteY4" fmla="*/ 1124272 h 1128728"/>
                    <a:gd name="connsiteX5" fmla="*/ 0 w 2350157"/>
                    <a:gd name="connsiteY5" fmla="*/ 1128728 h 1128728"/>
                    <a:gd name="connsiteX6" fmla="*/ 0 w 2350157"/>
                    <a:gd name="connsiteY6" fmla="*/ 0 h 1128728"/>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228 h 1128956"/>
                    <a:gd name="connsiteX1" fmla="*/ 1730619 w 2350157"/>
                    <a:gd name="connsiteY1" fmla="*/ 3536 h 1128956"/>
                    <a:gd name="connsiteX2" fmla="*/ 2350157 w 2350157"/>
                    <a:gd name="connsiteY2" fmla="*/ 228 h 1128956"/>
                    <a:gd name="connsiteX3" fmla="*/ 2350157 w 2350157"/>
                    <a:gd name="connsiteY3" fmla="*/ 1128956 h 1128956"/>
                    <a:gd name="connsiteX4" fmla="*/ 1818720 w 2350157"/>
                    <a:gd name="connsiteY4" fmla="*/ 1124500 h 1128956"/>
                    <a:gd name="connsiteX5" fmla="*/ 0 w 2350157"/>
                    <a:gd name="connsiteY5" fmla="*/ 1128956 h 1128956"/>
                    <a:gd name="connsiteX6" fmla="*/ 0 w 2350157"/>
                    <a:gd name="connsiteY6" fmla="*/ 228 h 1128956"/>
                    <a:gd name="connsiteX0" fmla="*/ 0 w 2350157"/>
                    <a:gd name="connsiteY0" fmla="*/ 228 h 1128956"/>
                    <a:gd name="connsiteX1" fmla="*/ 1730619 w 2350157"/>
                    <a:gd name="connsiteY1" fmla="*/ 3536 h 1128956"/>
                    <a:gd name="connsiteX2" fmla="*/ 2350157 w 2350157"/>
                    <a:gd name="connsiteY2" fmla="*/ 228 h 1128956"/>
                    <a:gd name="connsiteX3" fmla="*/ 2350157 w 2350157"/>
                    <a:gd name="connsiteY3" fmla="*/ 1128956 h 1128956"/>
                    <a:gd name="connsiteX4" fmla="*/ 1818720 w 2350157"/>
                    <a:gd name="connsiteY4" fmla="*/ 1124500 h 1128956"/>
                    <a:gd name="connsiteX5" fmla="*/ 0 w 2350157"/>
                    <a:gd name="connsiteY5" fmla="*/ 1128956 h 1128956"/>
                    <a:gd name="connsiteX6" fmla="*/ 0 w 2350157"/>
                    <a:gd name="connsiteY6" fmla="*/ 228 h 1128956"/>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818720 w 2350157"/>
                    <a:gd name="connsiteY4" fmla="*/ 1124839 h 1129295"/>
                    <a:gd name="connsiteX5" fmla="*/ 0 w 2350157"/>
                    <a:gd name="connsiteY5" fmla="*/ 1129295 h 1129295"/>
                    <a:gd name="connsiteX6" fmla="*/ 0 w 2350157"/>
                    <a:gd name="connsiteY6" fmla="*/ 567 h 1129295"/>
                    <a:gd name="connsiteX0" fmla="*/ 0 w 2350157"/>
                    <a:gd name="connsiteY0" fmla="*/ 567 h 1140338"/>
                    <a:gd name="connsiteX1" fmla="*/ 1743091 w 2350157"/>
                    <a:gd name="connsiteY1" fmla="*/ 0 h 1140338"/>
                    <a:gd name="connsiteX2" fmla="*/ 2350157 w 2350157"/>
                    <a:gd name="connsiteY2" fmla="*/ 567 h 1140338"/>
                    <a:gd name="connsiteX3" fmla="*/ 2350157 w 2350157"/>
                    <a:gd name="connsiteY3" fmla="*/ 1129295 h 1140338"/>
                    <a:gd name="connsiteX4" fmla="*/ 1812484 w 2350157"/>
                    <a:gd name="connsiteY4" fmla="*/ 1140338 h 1140338"/>
                    <a:gd name="connsiteX5" fmla="*/ 0 w 2350157"/>
                    <a:gd name="connsiteY5" fmla="*/ 1129295 h 1140338"/>
                    <a:gd name="connsiteX6" fmla="*/ 0 w 2350157"/>
                    <a:gd name="connsiteY6" fmla="*/ 567 h 1140338"/>
                    <a:gd name="connsiteX0" fmla="*/ 0 w 2350157"/>
                    <a:gd name="connsiteY0" fmla="*/ 567 h 1140338"/>
                    <a:gd name="connsiteX1" fmla="*/ 1743091 w 2350157"/>
                    <a:gd name="connsiteY1" fmla="*/ 0 h 1140338"/>
                    <a:gd name="connsiteX2" fmla="*/ 2350157 w 2350157"/>
                    <a:gd name="connsiteY2" fmla="*/ 567 h 1140338"/>
                    <a:gd name="connsiteX3" fmla="*/ 2350157 w 2350157"/>
                    <a:gd name="connsiteY3" fmla="*/ 1129295 h 1140338"/>
                    <a:gd name="connsiteX4" fmla="*/ 1812484 w 2350157"/>
                    <a:gd name="connsiteY4" fmla="*/ 1140338 h 1140338"/>
                    <a:gd name="connsiteX5" fmla="*/ 0 w 2350157"/>
                    <a:gd name="connsiteY5" fmla="*/ 1129295 h 1140338"/>
                    <a:gd name="connsiteX6" fmla="*/ 0 w 2350157"/>
                    <a:gd name="connsiteY6" fmla="*/ 567 h 1140338"/>
                    <a:gd name="connsiteX0" fmla="*/ 0 w 2350157"/>
                    <a:gd name="connsiteY0" fmla="*/ 567 h 1130025"/>
                    <a:gd name="connsiteX1" fmla="*/ 1743091 w 2350157"/>
                    <a:gd name="connsiteY1" fmla="*/ 0 h 1130025"/>
                    <a:gd name="connsiteX2" fmla="*/ 2350157 w 2350157"/>
                    <a:gd name="connsiteY2" fmla="*/ 567 h 1130025"/>
                    <a:gd name="connsiteX3" fmla="*/ 2350157 w 2350157"/>
                    <a:gd name="connsiteY3" fmla="*/ 1129295 h 1130025"/>
                    <a:gd name="connsiteX4" fmla="*/ 1818721 w 2350157"/>
                    <a:gd name="connsiteY4" fmla="*/ 1128714 h 1130025"/>
                    <a:gd name="connsiteX5" fmla="*/ 0 w 2350157"/>
                    <a:gd name="connsiteY5" fmla="*/ 1129295 h 1130025"/>
                    <a:gd name="connsiteX6" fmla="*/ 0 w 2350157"/>
                    <a:gd name="connsiteY6" fmla="*/ 567 h 1130025"/>
                    <a:gd name="connsiteX0" fmla="*/ 0 w 2350157"/>
                    <a:gd name="connsiteY0" fmla="*/ 567 h 1136463"/>
                    <a:gd name="connsiteX1" fmla="*/ 1743091 w 2350157"/>
                    <a:gd name="connsiteY1" fmla="*/ 0 h 1136463"/>
                    <a:gd name="connsiteX2" fmla="*/ 2350157 w 2350157"/>
                    <a:gd name="connsiteY2" fmla="*/ 567 h 1136463"/>
                    <a:gd name="connsiteX3" fmla="*/ 2350157 w 2350157"/>
                    <a:gd name="connsiteY3" fmla="*/ 1129295 h 1136463"/>
                    <a:gd name="connsiteX4" fmla="*/ 1818721 w 2350157"/>
                    <a:gd name="connsiteY4" fmla="*/ 1136463 h 1136463"/>
                    <a:gd name="connsiteX5" fmla="*/ 0 w 2350157"/>
                    <a:gd name="connsiteY5" fmla="*/ 1129295 h 1136463"/>
                    <a:gd name="connsiteX6" fmla="*/ 0 w 2350157"/>
                    <a:gd name="connsiteY6" fmla="*/ 567 h 1136463"/>
                    <a:gd name="connsiteX0" fmla="*/ 0 w 2350157"/>
                    <a:gd name="connsiteY0" fmla="*/ 567 h 1130025"/>
                    <a:gd name="connsiteX1" fmla="*/ 1743091 w 2350157"/>
                    <a:gd name="connsiteY1" fmla="*/ 0 h 1130025"/>
                    <a:gd name="connsiteX2" fmla="*/ 2350157 w 2350157"/>
                    <a:gd name="connsiteY2" fmla="*/ 567 h 1130025"/>
                    <a:gd name="connsiteX3" fmla="*/ 2350157 w 2350157"/>
                    <a:gd name="connsiteY3" fmla="*/ 1129295 h 1130025"/>
                    <a:gd name="connsiteX4" fmla="*/ 1818721 w 2350157"/>
                    <a:gd name="connsiteY4" fmla="*/ 1128714 h 1130025"/>
                    <a:gd name="connsiteX5" fmla="*/ 0 w 2350157"/>
                    <a:gd name="connsiteY5" fmla="*/ 1129295 h 1130025"/>
                    <a:gd name="connsiteX6" fmla="*/ 0 w 2350157"/>
                    <a:gd name="connsiteY6" fmla="*/ 567 h 1130025"/>
                    <a:gd name="connsiteX0" fmla="*/ 0 w 2350157"/>
                    <a:gd name="connsiteY0" fmla="*/ 567 h 1135064"/>
                    <a:gd name="connsiteX1" fmla="*/ 1743091 w 2350157"/>
                    <a:gd name="connsiteY1" fmla="*/ 0 h 1135064"/>
                    <a:gd name="connsiteX2" fmla="*/ 2350157 w 2350157"/>
                    <a:gd name="connsiteY2" fmla="*/ 567 h 1135064"/>
                    <a:gd name="connsiteX3" fmla="*/ 2350157 w 2350157"/>
                    <a:gd name="connsiteY3" fmla="*/ 1129295 h 1135064"/>
                    <a:gd name="connsiteX4" fmla="*/ 1813611 w 2350157"/>
                    <a:gd name="connsiteY4" fmla="*/ 1135064 h 1135064"/>
                    <a:gd name="connsiteX5" fmla="*/ 0 w 2350157"/>
                    <a:gd name="connsiteY5" fmla="*/ 1129295 h 1135064"/>
                    <a:gd name="connsiteX6" fmla="*/ 0 w 2350157"/>
                    <a:gd name="connsiteY6" fmla="*/ 567 h 1135064"/>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88059 w 2350157"/>
                    <a:gd name="connsiteY4" fmla="*/ 1122364 h 1129295"/>
                    <a:gd name="connsiteX5" fmla="*/ 0 w 2350157"/>
                    <a:gd name="connsiteY5" fmla="*/ 1129295 h 1129295"/>
                    <a:gd name="connsiteX6" fmla="*/ 0 w 2350157"/>
                    <a:gd name="connsiteY6" fmla="*/ 567 h 1129295"/>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88059 w 2350157"/>
                    <a:gd name="connsiteY4" fmla="*/ 1122364 h 1129295"/>
                    <a:gd name="connsiteX5" fmla="*/ 0 w 2350157"/>
                    <a:gd name="connsiteY5" fmla="*/ 1129295 h 1129295"/>
                    <a:gd name="connsiteX6" fmla="*/ 0 w 2350157"/>
                    <a:gd name="connsiteY6" fmla="*/ 567 h 1129295"/>
                    <a:gd name="connsiteX0" fmla="*/ 0 w 2350157"/>
                    <a:gd name="connsiteY0" fmla="*/ 567 h 1135064"/>
                    <a:gd name="connsiteX1" fmla="*/ 1743091 w 2350157"/>
                    <a:gd name="connsiteY1" fmla="*/ 0 h 1135064"/>
                    <a:gd name="connsiteX2" fmla="*/ 2350157 w 2350157"/>
                    <a:gd name="connsiteY2" fmla="*/ 567 h 1135064"/>
                    <a:gd name="connsiteX3" fmla="*/ 2350157 w 2350157"/>
                    <a:gd name="connsiteY3" fmla="*/ 1129295 h 1135064"/>
                    <a:gd name="connsiteX4" fmla="*/ 1782948 w 2350157"/>
                    <a:gd name="connsiteY4" fmla="*/ 1135064 h 1135064"/>
                    <a:gd name="connsiteX5" fmla="*/ 0 w 2350157"/>
                    <a:gd name="connsiteY5" fmla="*/ 1129295 h 1135064"/>
                    <a:gd name="connsiteX6" fmla="*/ 0 w 2350157"/>
                    <a:gd name="connsiteY6" fmla="*/ 567 h 1135064"/>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62507 w 2350157"/>
                    <a:gd name="connsiteY4" fmla="*/ 1125539 h 1129295"/>
                    <a:gd name="connsiteX5" fmla="*/ 0 w 2350157"/>
                    <a:gd name="connsiteY5" fmla="*/ 1129295 h 1129295"/>
                    <a:gd name="connsiteX6" fmla="*/ 0 w 2350157"/>
                    <a:gd name="connsiteY6" fmla="*/ 567 h 1129295"/>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62507 w 2350157"/>
                    <a:gd name="connsiteY4" fmla="*/ 1125539 h 1129295"/>
                    <a:gd name="connsiteX5" fmla="*/ 0 w 2350157"/>
                    <a:gd name="connsiteY5" fmla="*/ 1129295 h 1129295"/>
                    <a:gd name="connsiteX6" fmla="*/ 0 w 2350157"/>
                    <a:gd name="connsiteY6" fmla="*/ 567 h 1129295"/>
                    <a:gd name="connsiteX0" fmla="*/ 0 w 2350157"/>
                    <a:gd name="connsiteY0" fmla="*/ 567 h 1132088"/>
                    <a:gd name="connsiteX1" fmla="*/ 1743091 w 2350157"/>
                    <a:gd name="connsiteY1" fmla="*/ 0 h 1132088"/>
                    <a:gd name="connsiteX2" fmla="*/ 2350157 w 2350157"/>
                    <a:gd name="connsiteY2" fmla="*/ 567 h 1132088"/>
                    <a:gd name="connsiteX3" fmla="*/ 2350157 w 2350157"/>
                    <a:gd name="connsiteY3" fmla="*/ 1129295 h 1132088"/>
                    <a:gd name="connsiteX4" fmla="*/ 1762507 w 2350157"/>
                    <a:gd name="connsiteY4" fmla="*/ 1131889 h 1132088"/>
                    <a:gd name="connsiteX5" fmla="*/ 0 w 2350157"/>
                    <a:gd name="connsiteY5" fmla="*/ 1129295 h 1132088"/>
                    <a:gd name="connsiteX6" fmla="*/ 0 w 2350157"/>
                    <a:gd name="connsiteY6" fmla="*/ 567 h 1132088"/>
                    <a:gd name="connsiteX0" fmla="*/ 0 w 2350157"/>
                    <a:gd name="connsiteY0" fmla="*/ 567 h 1132088"/>
                    <a:gd name="connsiteX1" fmla="*/ 1743091 w 2350157"/>
                    <a:gd name="connsiteY1" fmla="*/ 0 h 1132088"/>
                    <a:gd name="connsiteX2" fmla="*/ 2350157 w 2350157"/>
                    <a:gd name="connsiteY2" fmla="*/ 567 h 1132088"/>
                    <a:gd name="connsiteX3" fmla="*/ 2340533 w 2350157"/>
                    <a:gd name="connsiteY3" fmla="*/ 574752 h 1132088"/>
                    <a:gd name="connsiteX4" fmla="*/ 2350157 w 2350157"/>
                    <a:gd name="connsiteY4" fmla="*/ 1129295 h 1132088"/>
                    <a:gd name="connsiteX5" fmla="*/ 1762507 w 2350157"/>
                    <a:gd name="connsiteY5" fmla="*/ 1131889 h 1132088"/>
                    <a:gd name="connsiteX6" fmla="*/ 0 w 2350157"/>
                    <a:gd name="connsiteY6" fmla="*/ 1129295 h 1132088"/>
                    <a:gd name="connsiteX7" fmla="*/ 0 w 2350157"/>
                    <a:gd name="connsiteY7" fmla="*/ 567 h 1132088"/>
                    <a:gd name="connsiteX0" fmla="*/ 17049 w 2367206"/>
                    <a:gd name="connsiteY0" fmla="*/ 567 h 1132088"/>
                    <a:gd name="connsiteX1" fmla="*/ 1760140 w 2367206"/>
                    <a:gd name="connsiteY1" fmla="*/ 0 h 1132088"/>
                    <a:gd name="connsiteX2" fmla="*/ 2367206 w 2367206"/>
                    <a:gd name="connsiteY2" fmla="*/ 567 h 1132088"/>
                    <a:gd name="connsiteX3" fmla="*/ 2357582 w 2367206"/>
                    <a:gd name="connsiteY3" fmla="*/ 574752 h 1132088"/>
                    <a:gd name="connsiteX4" fmla="*/ 2367206 w 2367206"/>
                    <a:gd name="connsiteY4" fmla="*/ 1129295 h 1132088"/>
                    <a:gd name="connsiteX5" fmla="*/ 1779556 w 2367206"/>
                    <a:gd name="connsiteY5" fmla="*/ 1131889 h 1132088"/>
                    <a:gd name="connsiteX6" fmla="*/ 17049 w 2367206"/>
                    <a:gd name="connsiteY6" fmla="*/ 1129295 h 1132088"/>
                    <a:gd name="connsiteX7" fmla="*/ 0 w 2367206"/>
                    <a:gd name="connsiteY7" fmla="*/ 574752 h 1132088"/>
                    <a:gd name="connsiteX8" fmla="*/ 17049 w 2367206"/>
                    <a:gd name="connsiteY8" fmla="*/ 567 h 1132088"/>
                    <a:gd name="connsiteX0" fmla="*/ 3804 w 2353961"/>
                    <a:gd name="connsiteY0" fmla="*/ 567 h 1132088"/>
                    <a:gd name="connsiteX1" fmla="*/ 1746895 w 2353961"/>
                    <a:gd name="connsiteY1" fmla="*/ 0 h 1132088"/>
                    <a:gd name="connsiteX2" fmla="*/ 2353961 w 2353961"/>
                    <a:gd name="connsiteY2" fmla="*/ 567 h 1132088"/>
                    <a:gd name="connsiteX3" fmla="*/ 2344337 w 2353961"/>
                    <a:gd name="connsiteY3" fmla="*/ 574752 h 1132088"/>
                    <a:gd name="connsiteX4" fmla="*/ 2353961 w 2353961"/>
                    <a:gd name="connsiteY4" fmla="*/ 1129295 h 1132088"/>
                    <a:gd name="connsiteX5" fmla="*/ 1766311 w 2353961"/>
                    <a:gd name="connsiteY5" fmla="*/ 1131889 h 1132088"/>
                    <a:gd name="connsiteX6" fmla="*/ 3804 w 2353961"/>
                    <a:gd name="connsiteY6" fmla="*/ 1129295 h 1132088"/>
                    <a:gd name="connsiteX7" fmla="*/ 0 w 2353961"/>
                    <a:gd name="connsiteY7" fmla="*/ 581632 h 1132088"/>
                    <a:gd name="connsiteX8" fmla="*/ 3804 w 2353961"/>
                    <a:gd name="connsiteY8" fmla="*/ 567 h 1132088"/>
                    <a:gd name="connsiteX0" fmla="*/ 3804 w 2356474"/>
                    <a:gd name="connsiteY0" fmla="*/ 567 h 1132088"/>
                    <a:gd name="connsiteX1" fmla="*/ 1746895 w 2356474"/>
                    <a:gd name="connsiteY1" fmla="*/ 0 h 1132088"/>
                    <a:gd name="connsiteX2" fmla="*/ 2353961 w 2356474"/>
                    <a:gd name="connsiteY2" fmla="*/ 567 h 1132088"/>
                    <a:gd name="connsiteX3" fmla="*/ 2356474 w 2356474"/>
                    <a:gd name="connsiteY3" fmla="*/ 574752 h 1132088"/>
                    <a:gd name="connsiteX4" fmla="*/ 2353961 w 2356474"/>
                    <a:gd name="connsiteY4" fmla="*/ 1129295 h 1132088"/>
                    <a:gd name="connsiteX5" fmla="*/ 1766311 w 2356474"/>
                    <a:gd name="connsiteY5" fmla="*/ 1131889 h 1132088"/>
                    <a:gd name="connsiteX6" fmla="*/ 3804 w 2356474"/>
                    <a:gd name="connsiteY6" fmla="*/ 1129295 h 1132088"/>
                    <a:gd name="connsiteX7" fmla="*/ 0 w 2356474"/>
                    <a:gd name="connsiteY7" fmla="*/ 581632 h 1132088"/>
                    <a:gd name="connsiteX8" fmla="*/ 3804 w 2356474"/>
                    <a:gd name="connsiteY8" fmla="*/ 567 h 1132088"/>
                    <a:gd name="connsiteX0" fmla="*/ 3804 w 2354027"/>
                    <a:gd name="connsiteY0" fmla="*/ 567 h 1132088"/>
                    <a:gd name="connsiteX1" fmla="*/ 1746895 w 2354027"/>
                    <a:gd name="connsiteY1" fmla="*/ 0 h 1132088"/>
                    <a:gd name="connsiteX2" fmla="*/ 2353961 w 2354027"/>
                    <a:gd name="connsiteY2" fmla="*/ 567 h 1132088"/>
                    <a:gd name="connsiteX3" fmla="*/ 2348383 w 2354027"/>
                    <a:gd name="connsiteY3" fmla="*/ 572651 h 1132088"/>
                    <a:gd name="connsiteX4" fmla="*/ 2353961 w 2354027"/>
                    <a:gd name="connsiteY4" fmla="*/ 1129295 h 1132088"/>
                    <a:gd name="connsiteX5" fmla="*/ 1766311 w 2354027"/>
                    <a:gd name="connsiteY5" fmla="*/ 1131889 h 1132088"/>
                    <a:gd name="connsiteX6" fmla="*/ 3804 w 2354027"/>
                    <a:gd name="connsiteY6" fmla="*/ 1129295 h 1132088"/>
                    <a:gd name="connsiteX7" fmla="*/ 0 w 2354027"/>
                    <a:gd name="connsiteY7" fmla="*/ 581632 h 1132088"/>
                    <a:gd name="connsiteX8" fmla="*/ 3804 w 2354027"/>
                    <a:gd name="connsiteY8" fmla="*/ 567 h 1132088"/>
                    <a:gd name="connsiteX0" fmla="*/ 3804 w 2354101"/>
                    <a:gd name="connsiteY0" fmla="*/ 567 h 1132088"/>
                    <a:gd name="connsiteX1" fmla="*/ 1746895 w 2354101"/>
                    <a:gd name="connsiteY1" fmla="*/ 0 h 1132088"/>
                    <a:gd name="connsiteX2" fmla="*/ 2353961 w 2354101"/>
                    <a:gd name="connsiteY2" fmla="*/ 567 h 1132088"/>
                    <a:gd name="connsiteX3" fmla="*/ 2352429 w 2354101"/>
                    <a:gd name="connsiteY3" fmla="*/ 566347 h 1132088"/>
                    <a:gd name="connsiteX4" fmla="*/ 2353961 w 2354101"/>
                    <a:gd name="connsiteY4" fmla="*/ 1129295 h 1132088"/>
                    <a:gd name="connsiteX5" fmla="*/ 1766311 w 2354101"/>
                    <a:gd name="connsiteY5" fmla="*/ 1131889 h 1132088"/>
                    <a:gd name="connsiteX6" fmla="*/ 3804 w 2354101"/>
                    <a:gd name="connsiteY6" fmla="*/ 1129295 h 1132088"/>
                    <a:gd name="connsiteX7" fmla="*/ 0 w 2354101"/>
                    <a:gd name="connsiteY7" fmla="*/ 581632 h 1132088"/>
                    <a:gd name="connsiteX8" fmla="*/ 3804 w 2354101"/>
                    <a:gd name="connsiteY8" fmla="*/ 567 h 1132088"/>
                    <a:gd name="connsiteX0" fmla="*/ 3804 w 2354101"/>
                    <a:gd name="connsiteY0" fmla="*/ 567 h 1132088"/>
                    <a:gd name="connsiteX1" fmla="*/ 1746895 w 2354101"/>
                    <a:gd name="connsiteY1" fmla="*/ 0 h 1132088"/>
                    <a:gd name="connsiteX2" fmla="*/ 2353961 w 2354101"/>
                    <a:gd name="connsiteY2" fmla="*/ 567 h 1132088"/>
                    <a:gd name="connsiteX3" fmla="*/ 2352429 w 2354101"/>
                    <a:gd name="connsiteY3" fmla="*/ 566347 h 1132088"/>
                    <a:gd name="connsiteX4" fmla="*/ 2353961 w 2354101"/>
                    <a:gd name="connsiteY4" fmla="*/ 1129295 h 1132088"/>
                    <a:gd name="connsiteX5" fmla="*/ 1766311 w 2354101"/>
                    <a:gd name="connsiteY5" fmla="*/ 1131889 h 1132088"/>
                    <a:gd name="connsiteX6" fmla="*/ 3804 w 2354101"/>
                    <a:gd name="connsiteY6" fmla="*/ 1129295 h 1132088"/>
                    <a:gd name="connsiteX7" fmla="*/ 0 w 2354101"/>
                    <a:gd name="connsiteY7" fmla="*/ 564821 h 1132088"/>
                    <a:gd name="connsiteX8" fmla="*/ 3804 w 2354101"/>
                    <a:gd name="connsiteY8" fmla="*/ 567 h 1132088"/>
                    <a:gd name="connsiteX0" fmla="*/ 0 w 2350297"/>
                    <a:gd name="connsiteY0" fmla="*/ 567 h 1132088"/>
                    <a:gd name="connsiteX1" fmla="*/ 1743091 w 2350297"/>
                    <a:gd name="connsiteY1" fmla="*/ 0 h 1132088"/>
                    <a:gd name="connsiteX2" fmla="*/ 2350157 w 2350297"/>
                    <a:gd name="connsiteY2" fmla="*/ 567 h 1132088"/>
                    <a:gd name="connsiteX3" fmla="*/ 2348625 w 2350297"/>
                    <a:gd name="connsiteY3" fmla="*/ 566347 h 1132088"/>
                    <a:gd name="connsiteX4" fmla="*/ 2350157 w 2350297"/>
                    <a:gd name="connsiteY4" fmla="*/ 1129295 h 1132088"/>
                    <a:gd name="connsiteX5" fmla="*/ 1762507 w 2350297"/>
                    <a:gd name="connsiteY5" fmla="*/ 1131889 h 1132088"/>
                    <a:gd name="connsiteX6" fmla="*/ 0 w 2350297"/>
                    <a:gd name="connsiteY6" fmla="*/ 1129295 h 1132088"/>
                    <a:gd name="connsiteX7" fmla="*/ 4287 w 2350297"/>
                    <a:gd name="connsiteY7" fmla="*/ 564821 h 1132088"/>
                    <a:gd name="connsiteX8" fmla="*/ 0 w 2350297"/>
                    <a:gd name="connsiteY8" fmla="*/ 567 h 1132088"/>
                    <a:gd name="connsiteX0" fmla="*/ 0 w 2350297"/>
                    <a:gd name="connsiteY0" fmla="*/ 344 h 1131865"/>
                    <a:gd name="connsiteX1" fmla="*/ 1767650 w 2350297"/>
                    <a:gd name="connsiteY1" fmla="*/ 1256 h 1131865"/>
                    <a:gd name="connsiteX2" fmla="*/ 2350157 w 2350297"/>
                    <a:gd name="connsiteY2" fmla="*/ 344 h 1131865"/>
                    <a:gd name="connsiteX3" fmla="*/ 2348625 w 2350297"/>
                    <a:gd name="connsiteY3" fmla="*/ 566124 h 1131865"/>
                    <a:gd name="connsiteX4" fmla="*/ 2350157 w 2350297"/>
                    <a:gd name="connsiteY4" fmla="*/ 1129072 h 1131865"/>
                    <a:gd name="connsiteX5" fmla="*/ 1762507 w 2350297"/>
                    <a:gd name="connsiteY5" fmla="*/ 1131666 h 1131865"/>
                    <a:gd name="connsiteX6" fmla="*/ 0 w 2350297"/>
                    <a:gd name="connsiteY6" fmla="*/ 1129072 h 1131865"/>
                    <a:gd name="connsiteX7" fmla="*/ 4287 w 2350297"/>
                    <a:gd name="connsiteY7" fmla="*/ 564598 h 1131865"/>
                    <a:gd name="connsiteX8" fmla="*/ 0 w 2350297"/>
                    <a:gd name="connsiteY8" fmla="*/ 344 h 1131865"/>
                    <a:gd name="connsiteX0" fmla="*/ 0 w 2350297"/>
                    <a:gd name="connsiteY0" fmla="*/ 344 h 1131865"/>
                    <a:gd name="connsiteX1" fmla="*/ 1770720 w 2350297"/>
                    <a:gd name="connsiteY1" fmla="*/ 1256 h 1131865"/>
                    <a:gd name="connsiteX2" fmla="*/ 2350157 w 2350297"/>
                    <a:gd name="connsiteY2" fmla="*/ 344 h 1131865"/>
                    <a:gd name="connsiteX3" fmla="*/ 2348625 w 2350297"/>
                    <a:gd name="connsiteY3" fmla="*/ 566124 h 1131865"/>
                    <a:gd name="connsiteX4" fmla="*/ 2350157 w 2350297"/>
                    <a:gd name="connsiteY4" fmla="*/ 1129072 h 1131865"/>
                    <a:gd name="connsiteX5" fmla="*/ 1762507 w 2350297"/>
                    <a:gd name="connsiteY5" fmla="*/ 1131666 h 1131865"/>
                    <a:gd name="connsiteX6" fmla="*/ 0 w 2350297"/>
                    <a:gd name="connsiteY6" fmla="*/ 1129072 h 1131865"/>
                    <a:gd name="connsiteX7" fmla="*/ 4287 w 2350297"/>
                    <a:gd name="connsiteY7" fmla="*/ 564598 h 1131865"/>
                    <a:gd name="connsiteX8" fmla="*/ 0 w 2350297"/>
                    <a:gd name="connsiteY8" fmla="*/ 344 h 1131865"/>
                    <a:gd name="connsiteX0" fmla="*/ 0 w 2350297"/>
                    <a:gd name="connsiteY0" fmla="*/ 344 h 1131865"/>
                    <a:gd name="connsiteX1" fmla="*/ 579889 w 2350297"/>
                    <a:gd name="connsiteY1" fmla="*/ 509 h 1131865"/>
                    <a:gd name="connsiteX2" fmla="*/ 1770720 w 2350297"/>
                    <a:gd name="connsiteY2" fmla="*/ 1256 h 1131865"/>
                    <a:gd name="connsiteX3" fmla="*/ 2350157 w 2350297"/>
                    <a:gd name="connsiteY3" fmla="*/ 344 h 1131865"/>
                    <a:gd name="connsiteX4" fmla="*/ 2348625 w 2350297"/>
                    <a:gd name="connsiteY4" fmla="*/ 566124 h 1131865"/>
                    <a:gd name="connsiteX5" fmla="*/ 2350157 w 2350297"/>
                    <a:gd name="connsiteY5" fmla="*/ 1129072 h 1131865"/>
                    <a:gd name="connsiteX6" fmla="*/ 1762507 w 2350297"/>
                    <a:gd name="connsiteY6" fmla="*/ 1131666 h 1131865"/>
                    <a:gd name="connsiteX7" fmla="*/ 0 w 2350297"/>
                    <a:gd name="connsiteY7" fmla="*/ 1129072 h 1131865"/>
                    <a:gd name="connsiteX8" fmla="*/ 4287 w 2350297"/>
                    <a:gd name="connsiteY8" fmla="*/ 564598 h 1131865"/>
                    <a:gd name="connsiteX9" fmla="*/ 0 w 2350297"/>
                    <a:gd name="connsiteY9" fmla="*/ 344 h 1131865"/>
                    <a:gd name="connsiteX0" fmla="*/ 0 w 2350297"/>
                    <a:gd name="connsiteY0" fmla="*/ 344 h 1131865"/>
                    <a:gd name="connsiteX1" fmla="*/ 579889 w 2350297"/>
                    <a:gd name="connsiteY1" fmla="*/ 509 h 1131865"/>
                    <a:gd name="connsiteX2" fmla="*/ 1172374 w 2350297"/>
                    <a:gd name="connsiteY2" fmla="*/ 1988 h 1131865"/>
                    <a:gd name="connsiteX3" fmla="*/ 1770720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344 h 1131865"/>
                    <a:gd name="connsiteX1" fmla="*/ 579889 w 2350297"/>
                    <a:gd name="connsiteY1" fmla="*/ 509 h 1131865"/>
                    <a:gd name="connsiteX2" fmla="*/ 1172374 w 2350297"/>
                    <a:gd name="connsiteY2" fmla="*/ 1071 h 1131865"/>
                    <a:gd name="connsiteX3" fmla="*/ 1770720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922 h 1132443"/>
                    <a:gd name="connsiteX1" fmla="*/ 579889 w 2350297"/>
                    <a:gd name="connsiteY1" fmla="*/ 1087 h 1132443"/>
                    <a:gd name="connsiteX2" fmla="*/ 1172374 w 2350297"/>
                    <a:gd name="connsiteY2" fmla="*/ 1649 h 1132443"/>
                    <a:gd name="connsiteX3" fmla="*/ 1768818 w 2350297"/>
                    <a:gd name="connsiteY3" fmla="*/ 0 h 1132443"/>
                    <a:gd name="connsiteX4" fmla="*/ 2350157 w 2350297"/>
                    <a:gd name="connsiteY4" fmla="*/ 922 h 1132443"/>
                    <a:gd name="connsiteX5" fmla="*/ 2348625 w 2350297"/>
                    <a:gd name="connsiteY5" fmla="*/ 566702 h 1132443"/>
                    <a:gd name="connsiteX6" fmla="*/ 2350157 w 2350297"/>
                    <a:gd name="connsiteY6" fmla="*/ 1129650 h 1132443"/>
                    <a:gd name="connsiteX7" fmla="*/ 1762507 w 2350297"/>
                    <a:gd name="connsiteY7" fmla="*/ 1132244 h 1132443"/>
                    <a:gd name="connsiteX8" fmla="*/ 0 w 2350297"/>
                    <a:gd name="connsiteY8" fmla="*/ 1129650 h 1132443"/>
                    <a:gd name="connsiteX9" fmla="*/ 4287 w 2350297"/>
                    <a:gd name="connsiteY9" fmla="*/ 565176 h 1132443"/>
                    <a:gd name="connsiteX10" fmla="*/ 0 w 2350297"/>
                    <a:gd name="connsiteY10" fmla="*/ 922 h 1132443"/>
                    <a:gd name="connsiteX0" fmla="*/ 0 w 2350297"/>
                    <a:gd name="connsiteY0" fmla="*/ 344 h 1131865"/>
                    <a:gd name="connsiteX1" fmla="*/ 579889 w 2350297"/>
                    <a:gd name="connsiteY1" fmla="*/ 509 h 1131865"/>
                    <a:gd name="connsiteX2" fmla="*/ 1172374 w 2350297"/>
                    <a:gd name="connsiteY2" fmla="*/ 1071 h 1131865"/>
                    <a:gd name="connsiteX3" fmla="*/ 1766915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922 h 1132443"/>
                    <a:gd name="connsiteX1" fmla="*/ 579889 w 2350297"/>
                    <a:gd name="connsiteY1" fmla="*/ 1087 h 1132443"/>
                    <a:gd name="connsiteX2" fmla="*/ 1172374 w 2350297"/>
                    <a:gd name="connsiteY2" fmla="*/ 1649 h 1132443"/>
                    <a:gd name="connsiteX3" fmla="*/ 1770720 w 2350297"/>
                    <a:gd name="connsiteY3" fmla="*/ 0 h 1132443"/>
                    <a:gd name="connsiteX4" fmla="*/ 2350157 w 2350297"/>
                    <a:gd name="connsiteY4" fmla="*/ 922 h 1132443"/>
                    <a:gd name="connsiteX5" fmla="*/ 2348625 w 2350297"/>
                    <a:gd name="connsiteY5" fmla="*/ 566702 h 1132443"/>
                    <a:gd name="connsiteX6" fmla="*/ 2350157 w 2350297"/>
                    <a:gd name="connsiteY6" fmla="*/ 1129650 h 1132443"/>
                    <a:gd name="connsiteX7" fmla="*/ 1762507 w 2350297"/>
                    <a:gd name="connsiteY7" fmla="*/ 1132244 h 1132443"/>
                    <a:gd name="connsiteX8" fmla="*/ 0 w 2350297"/>
                    <a:gd name="connsiteY8" fmla="*/ 1129650 h 1132443"/>
                    <a:gd name="connsiteX9" fmla="*/ 4287 w 2350297"/>
                    <a:gd name="connsiteY9" fmla="*/ 565176 h 1132443"/>
                    <a:gd name="connsiteX10" fmla="*/ 0 w 2350297"/>
                    <a:gd name="connsiteY10" fmla="*/ 922 h 1132443"/>
                    <a:gd name="connsiteX0" fmla="*/ 0 w 2350297"/>
                    <a:gd name="connsiteY0" fmla="*/ 428 h 1131949"/>
                    <a:gd name="connsiteX1" fmla="*/ 579889 w 2350297"/>
                    <a:gd name="connsiteY1" fmla="*/ 593 h 1131949"/>
                    <a:gd name="connsiteX2" fmla="*/ 1172374 w 2350297"/>
                    <a:gd name="connsiteY2" fmla="*/ 1155 h 1131949"/>
                    <a:gd name="connsiteX3" fmla="*/ 1765013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428 h 1131949"/>
                    <a:gd name="connsiteX1" fmla="*/ 579889 w 2350297"/>
                    <a:gd name="connsiteY1" fmla="*/ 593 h 1131949"/>
                    <a:gd name="connsiteX2" fmla="*/ 1172374 w 2350297"/>
                    <a:gd name="connsiteY2" fmla="*/ 1155 h 1131949"/>
                    <a:gd name="connsiteX3" fmla="*/ 1770720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428 h 1131949"/>
                    <a:gd name="connsiteX1" fmla="*/ 579889 w 2350297"/>
                    <a:gd name="connsiteY1" fmla="*/ 593 h 1131949"/>
                    <a:gd name="connsiteX2" fmla="*/ 1172374 w 2350297"/>
                    <a:gd name="connsiteY2" fmla="*/ 1155 h 1131949"/>
                    <a:gd name="connsiteX3" fmla="*/ 1770720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1390 h 1132911"/>
                    <a:gd name="connsiteX1" fmla="*/ 579889 w 2350297"/>
                    <a:gd name="connsiteY1" fmla="*/ 1555 h 1132911"/>
                    <a:gd name="connsiteX2" fmla="*/ 1172374 w 2350297"/>
                    <a:gd name="connsiteY2" fmla="*/ 2117 h 1132911"/>
                    <a:gd name="connsiteX3" fmla="*/ 1770720 w 2350297"/>
                    <a:gd name="connsiteY3" fmla="*/ 1385 h 1132911"/>
                    <a:gd name="connsiteX4" fmla="*/ 2350157 w 2350297"/>
                    <a:gd name="connsiteY4" fmla="*/ 1390 h 1132911"/>
                    <a:gd name="connsiteX5" fmla="*/ 2348625 w 2350297"/>
                    <a:gd name="connsiteY5" fmla="*/ 567170 h 1132911"/>
                    <a:gd name="connsiteX6" fmla="*/ 2350157 w 2350297"/>
                    <a:gd name="connsiteY6" fmla="*/ 1130118 h 1132911"/>
                    <a:gd name="connsiteX7" fmla="*/ 1762507 w 2350297"/>
                    <a:gd name="connsiteY7" fmla="*/ 1132712 h 1132911"/>
                    <a:gd name="connsiteX8" fmla="*/ 0 w 2350297"/>
                    <a:gd name="connsiteY8" fmla="*/ 1130118 h 1132911"/>
                    <a:gd name="connsiteX9" fmla="*/ 4287 w 2350297"/>
                    <a:gd name="connsiteY9" fmla="*/ 565644 h 1132911"/>
                    <a:gd name="connsiteX10" fmla="*/ 0 w 2350297"/>
                    <a:gd name="connsiteY10" fmla="*/ 1390 h 1132911"/>
                    <a:gd name="connsiteX0" fmla="*/ 0 w 2350297"/>
                    <a:gd name="connsiteY0" fmla="*/ 801 h 1132322"/>
                    <a:gd name="connsiteX1" fmla="*/ 579889 w 2350297"/>
                    <a:gd name="connsiteY1" fmla="*/ 966 h 1132322"/>
                    <a:gd name="connsiteX2" fmla="*/ 1172374 w 2350297"/>
                    <a:gd name="connsiteY2" fmla="*/ 1528 h 1132322"/>
                    <a:gd name="connsiteX3" fmla="*/ 1762278 w 2350297"/>
                    <a:gd name="connsiteY3" fmla="*/ 2152 h 1132322"/>
                    <a:gd name="connsiteX4" fmla="*/ 2350157 w 2350297"/>
                    <a:gd name="connsiteY4" fmla="*/ 801 h 1132322"/>
                    <a:gd name="connsiteX5" fmla="*/ 2348625 w 2350297"/>
                    <a:gd name="connsiteY5" fmla="*/ 566581 h 1132322"/>
                    <a:gd name="connsiteX6" fmla="*/ 2350157 w 2350297"/>
                    <a:gd name="connsiteY6" fmla="*/ 1129529 h 1132322"/>
                    <a:gd name="connsiteX7" fmla="*/ 1762507 w 2350297"/>
                    <a:gd name="connsiteY7" fmla="*/ 1132123 h 1132322"/>
                    <a:gd name="connsiteX8" fmla="*/ 0 w 2350297"/>
                    <a:gd name="connsiteY8" fmla="*/ 1129529 h 1132322"/>
                    <a:gd name="connsiteX9" fmla="*/ 4287 w 2350297"/>
                    <a:gd name="connsiteY9" fmla="*/ 565055 h 1132322"/>
                    <a:gd name="connsiteX10" fmla="*/ 0 w 2350297"/>
                    <a:gd name="connsiteY10" fmla="*/ 801 h 113232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556 h 1132077"/>
                    <a:gd name="connsiteX1" fmla="*/ 579889 w 2350297"/>
                    <a:gd name="connsiteY1" fmla="*/ 721 h 1132077"/>
                    <a:gd name="connsiteX2" fmla="*/ 1172374 w 2350297"/>
                    <a:gd name="connsiteY2" fmla="*/ 1283 h 1132077"/>
                    <a:gd name="connsiteX3" fmla="*/ 1763685 w 2350297"/>
                    <a:gd name="connsiteY3" fmla="*/ 551 h 1132077"/>
                    <a:gd name="connsiteX4" fmla="*/ 2350157 w 2350297"/>
                    <a:gd name="connsiteY4" fmla="*/ 556 h 1132077"/>
                    <a:gd name="connsiteX5" fmla="*/ 2348625 w 2350297"/>
                    <a:gd name="connsiteY5" fmla="*/ 566336 h 1132077"/>
                    <a:gd name="connsiteX6" fmla="*/ 2350157 w 2350297"/>
                    <a:gd name="connsiteY6" fmla="*/ 1129284 h 1132077"/>
                    <a:gd name="connsiteX7" fmla="*/ 1762507 w 2350297"/>
                    <a:gd name="connsiteY7" fmla="*/ 1131878 h 1132077"/>
                    <a:gd name="connsiteX8" fmla="*/ 0 w 2350297"/>
                    <a:gd name="connsiteY8" fmla="*/ 1129284 h 1132077"/>
                    <a:gd name="connsiteX9" fmla="*/ 4287 w 2350297"/>
                    <a:gd name="connsiteY9" fmla="*/ 564810 h 1132077"/>
                    <a:gd name="connsiteX10" fmla="*/ 0 w 2350297"/>
                    <a:gd name="connsiteY10" fmla="*/ 556 h 1132077"/>
                    <a:gd name="connsiteX0" fmla="*/ 0 w 2350297"/>
                    <a:gd name="connsiteY0" fmla="*/ 5 h 1131526"/>
                    <a:gd name="connsiteX1" fmla="*/ 579889 w 2350297"/>
                    <a:gd name="connsiteY1" fmla="*/ 170 h 1131526"/>
                    <a:gd name="connsiteX2" fmla="*/ 1172374 w 2350297"/>
                    <a:gd name="connsiteY2" fmla="*/ 732 h 1131526"/>
                    <a:gd name="connsiteX3" fmla="*/ 1763685 w 2350297"/>
                    <a:gd name="connsiteY3" fmla="*/ 0 h 1131526"/>
                    <a:gd name="connsiteX4" fmla="*/ 2350157 w 2350297"/>
                    <a:gd name="connsiteY4" fmla="*/ 5 h 1131526"/>
                    <a:gd name="connsiteX5" fmla="*/ 2348625 w 2350297"/>
                    <a:gd name="connsiteY5" fmla="*/ 565785 h 1131526"/>
                    <a:gd name="connsiteX6" fmla="*/ 2350157 w 2350297"/>
                    <a:gd name="connsiteY6" fmla="*/ 1128733 h 1131526"/>
                    <a:gd name="connsiteX7" fmla="*/ 1762507 w 2350297"/>
                    <a:gd name="connsiteY7" fmla="*/ 1131327 h 1131526"/>
                    <a:gd name="connsiteX8" fmla="*/ 0 w 2350297"/>
                    <a:gd name="connsiteY8" fmla="*/ 1128733 h 1131526"/>
                    <a:gd name="connsiteX9" fmla="*/ 4287 w 2350297"/>
                    <a:gd name="connsiteY9" fmla="*/ 564259 h 1131526"/>
                    <a:gd name="connsiteX10" fmla="*/ 0 w 2350297"/>
                    <a:gd name="connsiteY10" fmla="*/ 5 h 1131526"/>
                    <a:gd name="connsiteX0" fmla="*/ 0 w 2350297"/>
                    <a:gd name="connsiteY0" fmla="*/ 5 h 1131526"/>
                    <a:gd name="connsiteX1" fmla="*/ 579889 w 2350297"/>
                    <a:gd name="connsiteY1" fmla="*/ 170 h 1131526"/>
                    <a:gd name="connsiteX2" fmla="*/ 1176595 w 2350297"/>
                    <a:gd name="connsiteY2" fmla="*/ 732 h 1131526"/>
                    <a:gd name="connsiteX3" fmla="*/ 1763685 w 2350297"/>
                    <a:gd name="connsiteY3" fmla="*/ 0 h 1131526"/>
                    <a:gd name="connsiteX4" fmla="*/ 2350157 w 2350297"/>
                    <a:gd name="connsiteY4" fmla="*/ 5 h 1131526"/>
                    <a:gd name="connsiteX5" fmla="*/ 2348625 w 2350297"/>
                    <a:gd name="connsiteY5" fmla="*/ 565785 h 1131526"/>
                    <a:gd name="connsiteX6" fmla="*/ 2350157 w 2350297"/>
                    <a:gd name="connsiteY6" fmla="*/ 1128733 h 1131526"/>
                    <a:gd name="connsiteX7" fmla="*/ 1762507 w 2350297"/>
                    <a:gd name="connsiteY7" fmla="*/ 1131327 h 1131526"/>
                    <a:gd name="connsiteX8" fmla="*/ 0 w 2350297"/>
                    <a:gd name="connsiteY8" fmla="*/ 1128733 h 1131526"/>
                    <a:gd name="connsiteX9" fmla="*/ 4287 w 2350297"/>
                    <a:gd name="connsiteY9" fmla="*/ 564259 h 1131526"/>
                    <a:gd name="connsiteX10" fmla="*/ 0 w 2350297"/>
                    <a:gd name="connsiteY10" fmla="*/ 5 h 1131526"/>
                    <a:gd name="connsiteX0" fmla="*/ 0 w 2350297"/>
                    <a:gd name="connsiteY0" fmla="*/ 629 h 1132150"/>
                    <a:gd name="connsiteX1" fmla="*/ 579889 w 2350297"/>
                    <a:gd name="connsiteY1" fmla="*/ 794 h 1132150"/>
                    <a:gd name="connsiteX2" fmla="*/ 1176595 w 2350297"/>
                    <a:gd name="connsiteY2" fmla="*/ 0 h 1132150"/>
                    <a:gd name="connsiteX3" fmla="*/ 1763685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827 h 1132348"/>
                    <a:gd name="connsiteX1" fmla="*/ 579889 w 2350297"/>
                    <a:gd name="connsiteY1" fmla="*/ 992 h 1132348"/>
                    <a:gd name="connsiteX2" fmla="*/ 1175188 w 2350297"/>
                    <a:gd name="connsiteY2" fmla="*/ 876 h 1132348"/>
                    <a:gd name="connsiteX3" fmla="*/ 1763685 w 2350297"/>
                    <a:gd name="connsiteY3" fmla="*/ 822 h 1132348"/>
                    <a:gd name="connsiteX4" fmla="*/ 2350157 w 2350297"/>
                    <a:gd name="connsiteY4" fmla="*/ 827 h 1132348"/>
                    <a:gd name="connsiteX5" fmla="*/ 2348625 w 2350297"/>
                    <a:gd name="connsiteY5" fmla="*/ 566607 h 1132348"/>
                    <a:gd name="connsiteX6" fmla="*/ 2350157 w 2350297"/>
                    <a:gd name="connsiteY6" fmla="*/ 1129555 h 1132348"/>
                    <a:gd name="connsiteX7" fmla="*/ 1762507 w 2350297"/>
                    <a:gd name="connsiteY7" fmla="*/ 1132149 h 1132348"/>
                    <a:gd name="connsiteX8" fmla="*/ 0 w 2350297"/>
                    <a:gd name="connsiteY8" fmla="*/ 1129555 h 1132348"/>
                    <a:gd name="connsiteX9" fmla="*/ 4287 w 2350297"/>
                    <a:gd name="connsiteY9" fmla="*/ 565081 h 1132348"/>
                    <a:gd name="connsiteX10" fmla="*/ 0 w 2350297"/>
                    <a:gd name="connsiteY10" fmla="*/ 827 h 1132348"/>
                    <a:gd name="connsiteX0" fmla="*/ 0 w 2350297"/>
                    <a:gd name="connsiteY0" fmla="*/ 60 h 1131581"/>
                    <a:gd name="connsiteX1" fmla="*/ 579889 w 2350297"/>
                    <a:gd name="connsiteY1" fmla="*/ 225 h 1131581"/>
                    <a:gd name="connsiteX2" fmla="*/ 1175188 w 2350297"/>
                    <a:gd name="connsiteY2" fmla="*/ 109 h 1131581"/>
                    <a:gd name="connsiteX3" fmla="*/ 1763685 w 2350297"/>
                    <a:gd name="connsiteY3" fmla="*/ 55 h 1131581"/>
                    <a:gd name="connsiteX4" fmla="*/ 2350157 w 2350297"/>
                    <a:gd name="connsiteY4" fmla="*/ 60 h 1131581"/>
                    <a:gd name="connsiteX5" fmla="*/ 2348625 w 2350297"/>
                    <a:gd name="connsiteY5" fmla="*/ 565840 h 1131581"/>
                    <a:gd name="connsiteX6" fmla="*/ 2350157 w 2350297"/>
                    <a:gd name="connsiteY6" fmla="*/ 1128788 h 1131581"/>
                    <a:gd name="connsiteX7" fmla="*/ 1762507 w 2350297"/>
                    <a:gd name="connsiteY7" fmla="*/ 1131382 h 1131581"/>
                    <a:gd name="connsiteX8" fmla="*/ 0 w 2350297"/>
                    <a:gd name="connsiteY8" fmla="*/ 1128788 h 1131581"/>
                    <a:gd name="connsiteX9" fmla="*/ 4287 w 2350297"/>
                    <a:gd name="connsiteY9" fmla="*/ 564314 h 1131581"/>
                    <a:gd name="connsiteX10" fmla="*/ 0 w 2350297"/>
                    <a:gd name="connsiteY10" fmla="*/ 60 h 1131581"/>
                    <a:gd name="connsiteX0" fmla="*/ 0 w 2350297"/>
                    <a:gd name="connsiteY0" fmla="*/ 629 h 1132150"/>
                    <a:gd name="connsiteX1" fmla="*/ 579889 w 2350297"/>
                    <a:gd name="connsiteY1" fmla="*/ 794 h 1132150"/>
                    <a:gd name="connsiteX2" fmla="*/ 1173781 w 2350297"/>
                    <a:gd name="connsiteY2" fmla="*/ 0 h 1132150"/>
                    <a:gd name="connsiteX3" fmla="*/ 1763685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3781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5188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89738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89738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91145 w 2350297"/>
                    <a:gd name="connsiteY1" fmla="*/ 116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91145 w 2350297"/>
                    <a:gd name="connsiteY1" fmla="*/ 116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3 w 2350300"/>
                    <a:gd name="connsiteY0" fmla="*/ 629 h 1132150"/>
                    <a:gd name="connsiteX1" fmla="*/ 591148 w 2350300"/>
                    <a:gd name="connsiteY1" fmla="*/ 116 h 1132150"/>
                    <a:gd name="connsiteX2" fmla="*/ 1176598 w 2350300"/>
                    <a:gd name="connsiteY2" fmla="*/ 0 h 1132150"/>
                    <a:gd name="connsiteX3" fmla="*/ 1765095 w 2350300"/>
                    <a:gd name="connsiteY3" fmla="*/ 624 h 1132150"/>
                    <a:gd name="connsiteX4" fmla="*/ 2350160 w 2350300"/>
                    <a:gd name="connsiteY4" fmla="*/ 629 h 1132150"/>
                    <a:gd name="connsiteX5" fmla="*/ 2348628 w 2350300"/>
                    <a:gd name="connsiteY5" fmla="*/ 566409 h 1132150"/>
                    <a:gd name="connsiteX6" fmla="*/ 2350160 w 2350300"/>
                    <a:gd name="connsiteY6" fmla="*/ 1129357 h 1132150"/>
                    <a:gd name="connsiteX7" fmla="*/ 1762510 w 2350300"/>
                    <a:gd name="connsiteY7" fmla="*/ 1131951 h 1132150"/>
                    <a:gd name="connsiteX8" fmla="*/ 3 w 2350300"/>
                    <a:gd name="connsiteY8" fmla="*/ 1129357 h 1132150"/>
                    <a:gd name="connsiteX9" fmla="*/ 4290 w 2350300"/>
                    <a:gd name="connsiteY9" fmla="*/ 564883 h 1132150"/>
                    <a:gd name="connsiteX10" fmla="*/ 3 w 2350300"/>
                    <a:gd name="connsiteY10" fmla="*/ 629 h 1132150"/>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171 h 1132370"/>
                    <a:gd name="connsiteX1" fmla="*/ 591148 w 2350300"/>
                    <a:gd name="connsiteY1" fmla="*/ 336 h 1132370"/>
                    <a:gd name="connsiteX2" fmla="*/ 1176598 w 2350300"/>
                    <a:gd name="connsiteY2" fmla="*/ 220 h 1132370"/>
                    <a:gd name="connsiteX3" fmla="*/ 1765095 w 2350300"/>
                    <a:gd name="connsiteY3" fmla="*/ 844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0300"/>
                    <a:gd name="connsiteY0" fmla="*/ 171 h 1132370"/>
                    <a:gd name="connsiteX1" fmla="*/ 591148 w 2350300"/>
                    <a:gd name="connsiteY1" fmla="*/ 336 h 1132370"/>
                    <a:gd name="connsiteX2" fmla="*/ 1176598 w 2350300"/>
                    <a:gd name="connsiteY2" fmla="*/ 220 h 1132370"/>
                    <a:gd name="connsiteX3" fmla="*/ 1762281 w 2350300"/>
                    <a:gd name="connsiteY3" fmla="*/ 166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0300"/>
                    <a:gd name="connsiteY0" fmla="*/ 171 h 1132370"/>
                    <a:gd name="connsiteX1" fmla="*/ 591148 w 2350300"/>
                    <a:gd name="connsiteY1" fmla="*/ 336 h 1132370"/>
                    <a:gd name="connsiteX2" fmla="*/ 1176598 w 2350300"/>
                    <a:gd name="connsiteY2" fmla="*/ 220 h 1132370"/>
                    <a:gd name="connsiteX3" fmla="*/ 1762281 w 2350300"/>
                    <a:gd name="connsiteY3" fmla="*/ 166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1669"/>
                    <a:gd name="connsiteY0" fmla="*/ 678 h 1132877"/>
                    <a:gd name="connsiteX1" fmla="*/ 591148 w 2351669"/>
                    <a:gd name="connsiteY1" fmla="*/ 843 h 1132877"/>
                    <a:gd name="connsiteX2" fmla="*/ 1176598 w 2351669"/>
                    <a:gd name="connsiteY2" fmla="*/ 727 h 1132877"/>
                    <a:gd name="connsiteX3" fmla="*/ 1762281 w 2351669"/>
                    <a:gd name="connsiteY3" fmla="*/ 673 h 1132877"/>
                    <a:gd name="connsiteX4" fmla="*/ 2351567 w 2351669"/>
                    <a:gd name="connsiteY4" fmla="*/ 0 h 1132877"/>
                    <a:gd name="connsiteX5" fmla="*/ 2348628 w 2351669"/>
                    <a:gd name="connsiteY5" fmla="*/ 567136 h 1132877"/>
                    <a:gd name="connsiteX6" fmla="*/ 2350160 w 2351669"/>
                    <a:gd name="connsiteY6" fmla="*/ 1130084 h 1132877"/>
                    <a:gd name="connsiteX7" fmla="*/ 1762510 w 2351669"/>
                    <a:gd name="connsiteY7" fmla="*/ 1132678 h 1132877"/>
                    <a:gd name="connsiteX8" fmla="*/ 3 w 2351669"/>
                    <a:gd name="connsiteY8" fmla="*/ 1130084 h 1132877"/>
                    <a:gd name="connsiteX9" fmla="*/ 4290 w 2351669"/>
                    <a:gd name="connsiteY9" fmla="*/ 565610 h 1132877"/>
                    <a:gd name="connsiteX10" fmla="*/ 3 w 2351669"/>
                    <a:gd name="connsiteY10" fmla="*/ 678 h 1132877"/>
                    <a:gd name="connsiteX0" fmla="*/ 3 w 2351567"/>
                    <a:gd name="connsiteY0" fmla="*/ 678 h 1132877"/>
                    <a:gd name="connsiteX1" fmla="*/ 591148 w 2351567"/>
                    <a:gd name="connsiteY1" fmla="*/ 843 h 1132877"/>
                    <a:gd name="connsiteX2" fmla="*/ 1176598 w 2351567"/>
                    <a:gd name="connsiteY2" fmla="*/ 727 h 1132877"/>
                    <a:gd name="connsiteX3" fmla="*/ 1762281 w 2351567"/>
                    <a:gd name="connsiteY3" fmla="*/ 673 h 1132877"/>
                    <a:gd name="connsiteX4" fmla="*/ 2351567 w 2351567"/>
                    <a:gd name="connsiteY4" fmla="*/ 0 h 1132877"/>
                    <a:gd name="connsiteX5" fmla="*/ 2348628 w 2351567"/>
                    <a:gd name="connsiteY5" fmla="*/ 567136 h 1132877"/>
                    <a:gd name="connsiteX6" fmla="*/ 2350160 w 2351567"/>
                    <a:gd name="connsiteY6" fmla="*/ 1130084 h 1132877"/>
                    <a:gd name="connsiteX7" fmla="*/ 1762510 w 2351567"/>
                    <a:gd name="connsiteY7" fmla="*/ 1132678 h 1132877"/>
                    <a:gd name="connsiteX8" fmla="*/ 3 w 2351567"/>
                    <a:gd name="connsiteY8" fmla="*/ 1130084 h 1132877"/>
                    <a:gd name="connsiteX9" fmla="*/ 4290 w 2351567"/>
                    <a:gd name="connsiteY9" fmla="*/ 565610 h 1132877"/>
                    <a:gd name="connsiteX10" fmla="*/ 3 w 2351567"/>
                    <a:gd name="connsiteY10" fmla="*/ 678 h 1132877"/>
                    <a:gd name="connsiteX0" fmla="*/ 3 w 2393703"/>
                    <a:gd name="connsiteY0" fmla="*/ 678 h 1132877"/>
                    <a:gd name="connsiteX1" fmla="*/ 591148 w 2393703"/>
                    <a:gd name="connsiteY1" fmla="*/ 843 h 1132877"/>
                    <a:gd name="connsiteX2" fmla="*/ 1176598 w 2393703"/>
                    <a:gd name="connsiteY2" fmla="*/ 727 h 1132877"/>
                    <a:gd name="connsiteX3" fmla="*/ 1762281 w 2393703"/>
                    <a:gd name="connsiteY3" fmla="*/ 673 h 1132877"/>
                    <a:gd name="connsiteX4" fmla="*/ 2351567 w 2393703"/>
                    <a:gd name="connsiteY4" fmla="*/ 0 h 1132877"/>
                    <a:gd name="connsiteX5" fmla="*/ 2346605 w 2393703"/>
                    <a:gd name="connsiteY5" fmla="*/ 282864 h 1132877"/>
                    <a:gd name="connsiteX6" fmla="*/ 2348628 w 2393703"/>
                    <a:gd name="connsiteY6" fmla="*/ 567136 h 1132877"/>
                    <a:gd name="connsiteX7" fmla="*/ 2350160 w 2393703"/>
                    <a:gd name="connsiteY7" fmla="*/ 1130084 h 1132877"/>
                    <a:gd name="connsiteX8" fmla="*/ 1762510 w 2393703"/>
                    <a:gd name="connsiteY8" fmla="*/ 1132678 h 1132877"/>
                    <a:gd name="connsiteX9" fmla="*/ 3 w 2393703"/>
                    <a:gd name="connsiteY9" fmla="*/ 1130084 h 1132877"/>
                    <a:gd name="connsiteX10" fmla="*/ 4290 w 2393703"/>
                    <a:gd name="connsiteY10" fmla="*/ 565610 h 1132877"/>
                    <a:gd name="connsiteX11" fmla="*/ 3 w 2393703"/>
                    <a:gd name="connsiteY11" fmla="*/ 678 h 1132877"/>
                    <a:gd name="connsiteX0" fmla="*/ 3 w 2393703"/>
                    <a:gd name="connsiteY0" fmla="*/ 678 h 1132877"/>
                    <a:gd name="connsiteX1" fmla="*/ 591148 w 2393703"/>
                    <a:gd name="connsiteY1" fmla="*/ 843 h 1132877"/>
                    <a:gd name="connsiteX2" fmla="*/ 1176598 w 2393703"/>
                    <a:gd name="connsiteY2" fmla="*/ 727 h 1132877"/>
                    <a:gd name="connsiteX3" fmla="*/ 1762281 w 2393703"/>
                    <a:gd name="connsiteY3" fmla="*/ 673 h 1132877"/>
                    <a:gd name="connsiteX4" fmla="*/ 2351567 w 2393703"/>
                    <a:gd name="connsiteY4" fmla="*/ 0 h 1132877"/>
                    <a:gd name="connsiteX5" fmla="*/ 2346605 w 2393703"/>
                    <a:gd name="connsiteY5" fmla="*/ 282864 h 1132877"/>
                    <a:gd name="connsiteX6" fmla="*/ 2348628 w 2393703"/>
                    <a:gd name="connsiteY6" fmla="*/ 567136 h 1132877"/>
                    <a:gd name="connsiteX7" fmla="*/ 2350160 w 2393703"/>
                    <a:gd name="connsiteY7" fmla="*/ 1130084 h 1132877"/>
                    <a:gd name="connsiteX8" fmla="*/ 1762510 w 2393703"/>
                    <a:gd name="connsiteY8" fmla="*/ 1132678 h 1132877"/>
                    <a:gd name="connsiteX9" fmla="*/ 3 w 2393703"/>
                    <a:gd name="connsiteY9" fmla="*/ 1130084 h 1132877"/>
                    <a:gd name="connsiteX10" fmla="*/ 4290 w 2393703"/>
                    <a:gd name="connsiteY10" fmla="*/ 565610 h 1132877"/>
                    <a:gd name="connsiteX11" fmla="*/ 3 w 2393703"/>
                    <a:gd name="connsiteY11" fmla="*/ 678 h 1132877"/>
                    <a:gd name="connsiteX0" fmla="*/ 3 w 2351864"/>
                    <a:gd name="connsiteY0" fmla="*/ 686 h 1132885"/>
                    <a:gd name="connsiteX1" fmla="*/ 591148 w 2351864"/>
                    <a:gd name="connsiteY1" fmla="*/ 851 h 1132885"/>
                    <a:gd name="connsiteX2" fmla="*/ 1176598 w 2351864"/>
                    <a:gd name="connsiteY2" fmla="*/ 735 h 1132885"/>
                    <a:gd name="connsiteX3" fmla="*/ 1762281 w 2351864"/>
                    <a:gd name="connsiteY3" fmla="*/ 681 h 1132885"/>
                    <a:gd name="connsiteX4" fmla="*/ 2351567 w 2351864"/>
                    <a:gd name="connsiteY4" fmla="*/ 8 h 1132885"/>
                    <a:gd name="connsiteX5" fmla="*/ 2346605 w 2351864"/>
                    <a:gd name="connsiteY5" fmla="*/ 282872 h 1132885"/>
                    <a:gd name="connsiteX6" fmla="*/ 2348628 w 2351864"/>
                    <a:gd name="connsiteY6" fmla="*/ 567144 h 1132885"/>
                    <a:gd name="connsiteX7" fmla="*/ 2350160 w 2351864"/>
                    <a:gd name="connsiteY7" fmla="*/ 1130092 h 1132885"/>
                    <a:gd name="connsiteX8" fmla="*/ 1762510 w 2351864"/>
                    <a:gd name="connsiteY8" fmla="*/ 1132686 h 1132885"/>
                    <a:gd name="connsiteX9" fmla="*/ 3 w 2351864"/>
                    <a:gd name="connsiteY9" fmla="*/ 1130092 h 1132885"/>
                    <a:gd name="connsiteX10" fmla="*/ 4290 w 2351864"/>
                    <a:gd name="connsiteY10" fmla="*/ 565618 h 1132885"/>
                    <a:gd name="connsiteX11" fmla="*/ 3 w 2351864"/>
                    <a:gd name="connsiteY11" fmla="*/ 686 h 1132885"/>
                    <a:gd name="connsiteX0" fmla="*/ 3 w 2351580"/>
                    <a:gd name="connsiteY0" fmla="*/ 678 h 1132877"/>
                    <a:gd name="connsiteX1" fmla="*/ 591148 w 2351580"/>
                    <a:gd name="connsiteY1" fmla="*/ 843 h 1132877"/>
                    <a:gd name="connsiteX2" fmla="*/ 1176598 w 2351580"/>
                    <a:gd name="connsiteY2" fmla="*/ 727 h 1132877"/>
                    <a:gd name="connsiteX3" fmla="*/ 1762281 w 2351580"/>
                    <a:gd name="connsiteY3" fmla="*/ 673 h 1132877"/>
                    <a:gd name="connsiteX4" fmla="*/ 2351567 w 2351580"/>
                    <a:gd name="connsiteY4" fmla="*/ 0 h 1132877"/>
                    <a:gd name="connsiteX5" fmla="*/ 2346605 w 2351580"/>
                    <a:gd name="connsiteY5" fmla="*/ 282864 h 1132877"/>
                    <a:gd name="connsiteX6" fmla="*/ 2348628 w 2351580"/>
                    <a:gd name="connsiteY6" fmla="*/ 567136 h 1132877"/>
                    <a:gd name="connsiteX7" fmla="*/ 2350160 w 2351580"/>
                    <a:gd name="connsiteY7" fmla="*/ 1130084 h 1132877"/>
                    <a:gd name="connsiteX8" fmla="*/ 1762510 w 2351580"/>
                    <a:gd name="connsiteY8" fmla="*/ 1132678 h 1132877"/>
                    <a:gd name="connsiteX9" fmla="*/ 3 w 2351580"/>
                    <a:gd name="connsiteY9" fmla="*/ 1130084 h 1132877"/>
                    <a:gd name="connsiteX10" fmla="*/ 4290 w 2351580"/>
                    <a:gd name="connsiteY10" fmla="*/ 565610 h 1132877"/>
                    <a:gd name="connsiteX11" fmla="*/ 3 w 2351580"/>
                    <a:gd name="connsiteY11" fmla="*/ 678 h 1132877"/>
                    <a:gd name="connsiteX0" fmla="*/ 3 w 2393036"/>
                    <a:gd name="connsiteY0" fmla="*/ 678 h 1132877"/>
                    <a:gd name="connsiteX1" fmla="*/ 591148 w 2393036"/>
                    <a:gd name="connsiteY1" fmla="*/ 843 h 1132877"/>
                    <a:gd name="connsiteX2" fmla="*/ 1176598 w 2393036"/>
                    <a:gd name="connsiteY2" fmla="*/ 727 h 1132877"/>
                    <a:gd name="connsiteX3" fmla="*/ 1762281 w 2393036"/>
                    <a:gd name="connsiteY3" fmla="*/ 673 h 1132877"/>
                    <a:gd name="connsiteX4" fmla="*/ 2351567 w 2393036"/>
                    <a:gd name="connsiteY4" fmla="*/ 0 h 1132877"/>
                    <a:gd name="connsiteX5" fmla="*/ 2346605 w 2393036"/>
                    <a:gd name="connsiteY5" fmla="*/ 282864 h 1132877"/>
                    <a:gd name="connsiteX6" fmla="*/ 2348628 w 2393036"/>
                    <a:gd name="connsiteY6" fmla="*/ 567136 h 1132877"/>
                    <a:gd name="connsiteX7" fmla="*/ 2348013 w 2393036"/>
                    <a:gd name="connsiteY7" fmla="*/ 845696 h 1132877"/>
                    <a:gd name="connsiteX8" fmla="*/ 2350160 w 2393036"/>
                    <a:gd name="connsiteY8" fmla="*/ 1130084 h 1132877"/>
                    <a:gd name="connsiteX9" fmla="*/ 1762510 w 2393036"/>
                    <a:gd name="connsiteY9" fmla="*/ 1132678 h 1132877"/>
                    <a:gd name="connsiteX10" fmla="*/ 3 w 2393036"/>
                    <a:gd name="connsiteY10" fmla="*/ 1130084 h 1132877"/>
                    <a:gd name="connsiteX11" fmla="*/ 4290 w 2393036"/>
                    <a:gd name="connsiteY11" fmla="*/ 565610 h 1132877"/>
                    <a:gd name="connsiteX12" fmla="*/ 3 w 2393036"/>
                    <a:gd name="connsiteY12" fmla="*/ 678 h 1132877"/>
                    <a:gd name="connsiteX0" fmla="*/ 3 w 2393656"/>
                    <a:gd name="connsiteY0" fmla="*/ 678 h 1132877"/>
                    <a:gd name="connsiteX1" fmla="*/ 591148 w 2393656"/>
                    <a:gd name="connsiteY1" fmla="*/ 843 h 1132877"/>
                    <a:gd name="connsiteX2" fmla="*/ 1176598 w 2393656"/>
                    <a:gd name="connsiteY2" fmla="*/ 727 h 1132877"/>
                    <a:gd name="connsiteX3" fmla="*/ 1762281 w 2393656"/>
                    <a:gd name="connsiteY3" fmla="*/ 673 h 1132877"/>
                    <a:gd name="connsiteX4" fmla="*/ 2351567 w 2393656"/>
                    <a:gd name="connsiteY4" fmla="*/ 0 h 1132877"/>
                    <a:gd name="connsiteX5" fmla="*/ 2346605 w 2393656"/>
                    <a:gd name="connsiteY5" fmla="*/ 282864 h 1132877"/>
                    <a:gd name="connsiteX6" fmla="*/ 2348628 w 2393656"/>
                    <a:gd name="connsiteY6" fmla="*/ 567136 h 1132877"/>
                    <a:gd name="connsiteX7" fmla="*/ 2348013 w 2393656"/>
                    <a:gd name="connsiteY7" fmla="*/ 845696 h 1132877"/>
                    <a:gd name="connsiteX8" fmla="*/ 2350160 w 2393656"/>
                    <a:gd name="connsiteY8" fmla="*/ 1130084 h 1132877"/>
                    <a:gd name="connsiteX9" fmla="*/ 1762510 w 2393656"/>
                    <a:gd name="connsiteY9" fmla="*/ 1132678 h 1132877"/>
                    <a:gd name="connsiteX10" fmla="*/ 3 w 2393656"/>
                    <a:gd name="connsiteY10" fmla="*/ 1130084 h 1132877"/>
                    <a:gd name="connsiteX11" fmla="*/ 4290 w 2393656"/>
                    <a:gd name="connsiteY11" fmla="*/ 565610 h 1132877"/>
                    <a:gd name="connsiteX12" fmla="*/ 3 w 2393656"/>
                    <a:gd name="connsiteY12" fmla="*/ 678 h 1132877"/>
                    <a:gd name="connsiteX0" fmla="*/ 3 w 2351580"/>
                    <a:gd name="connsiteY0" fmla="*/ 678 h 1132877"/>
                    <a:gd name="connsiteX1" fmla="*/ 591148 w 2351580"/>
                    <a:gd name="connsiteY1" fmla="*/ 843 h 1132877"/>
                    <a:gd name="connsiteX2" fmla="*/ 1176598 w 2351580"/>
                    <a:gd name="connsiteY2" fmla="*/ 727 h 1132877"/>
                    <a:gd name="connsiteX3" fmla="*/ 1762281 w 2351580"/>
                    <a:gd name="connsiteY3" fmla="*/ 673 h 1132877"/>
                    <a:gd name="connsiteX4" fmla="*/ 2351567 w 2351580"/>
                    <a:gd name="connsiteY4" fmla="*/ 0 h 1132877"/>
                    <a:gd name="connsiteX5" fmla="*/ 2346605 w 2351580"/>
                    <a:gd name="connsiteY5" fmla="*/ 282864 h 1132877"/>
                    <a:gd name="connsiteX6" fmla="*/ 2348628 w 2351580"/>
                    <a:gd name="connsiteY6" fmla="*/ 567136 h 1132877"/>
                    <a:gd name="connsiteX7" fmla="*/ 2348013 w 2351580"/>
                    <a:gd name="connsiteY7" fmla="*/ 845696 h 1132877"/>
                    <a:gd name="connsiteX8" fmla="*/ 2350160 w 2351580"/>
                    <a:gd name="connsiteY8" fmla="*/ 1130084 h 1132877"/>
                    <a:gd name="connsiteX9" fmla="*/ 1762510 w 2351580"/>
                    <a:gd name="connsiteY9" fmla="*/ 1132678 h 1132877"/>
                    <a:gd name="connsiteX10" fmla="*/ 3 w 2351580"/>
                    <a:gd name="connsiteY10" fmla="*/ 1130084 h 1132877"/>
                    <a:gd name="connsiteX11" fmla="*/ 4290 w 2351580"/>
                    <a:gd name="connsiteY11" fmla="*/ 565610 h 1132877"/>
                    <a:gd name="connsiteX12" fmla="*/ 3 w 2351580"/>
                    <a:gd name="connsiteY12" fmla="*/ 678 h 1132877"/>
                    <a:gd name="connsiteX0" fmla="*/ 3 w 2351580"/>
                    <a:gd name="connsiteY0" fmla="*/ 678 h 1132974"/>
                    <a:gd name="connsiteX1" fmla="*/ 591148 w 2351580"/>
                    <a:gd name="connsiteY1" fmla="*/ 843 h 1132974"/>
                    <a:gd name="connsiteX2" fmla="*/ 1176598 w 2351580"/>
                    <a:gd name="connsiteY2" fmla="*/ 727 h 1132974"/>
                    <a:gd name="connsiteX3" fmla="*/ 1762281 w 2351580"/>
                    <a:gd name="connsiteY3" fmla="*/ 673 h 1132974"/>
                    <a:gd name="connsiteX4" fmla="*/ 2351567 w 2351580"/>
                    <a:gd name="connsiteY4" fmla="*/ 0 h 1132974"/>
                    <a:gd name="connsiteX5" fmla="*/ 2346605 w 2351580"/>
                    <a:gd name="connsiteY5" fmla="*/ 282864 h 1132974"/>
                    <a:gd name="connsiteX6" fmla="*/ 2348628 w 2351580"/>
                    <a:gd name="connsiteY6" fmla="*/ 567136 h 1132974"/>
                    <a:gd name="connsiteX7" fmla="*/ 2348013 w 2351580"/>
                    <a:gd name="connsiteY7" fmla="*/ 845696 h 1132974"/>
                    <a:gd name="connsiteX8" fmla="*/ 2350160 w 2351580"/>
                    <a:gd name="connsiteY8" fmla="*/ 1130084 h 1132974"/>
                    <a:gd name="connsiteX9" fmla="*/ 1762510 w 2351580"/>
                    <a:gd name="connsiteY9" fmla="*/ 1132678 h 1132974"/>
                    <a:gd name="connsiteX10" fmla="*/ 3 w 2351580"/>
                    <a:gd name="connsiteY10" fmla="*/ 1130084 h 1132974"/>
                    <a:gd name="connsiteX11" fmla="*/ 4290 w 2351580"/>
                    <a:gd name="connsiteY11" fmla="*/ 565610 h 1132974"/>
                    <a:gd name="connsiteX12" fmla="*/ 3 w 2351580"/>
                    <a:gd name="connsiteY12" fmla="*/ 678 h 1132974"/>
                    <a:gd name="connsiteX0" fmla="*/ 3 w 2351580"/>
                    <a:gd name="connsiteY0" fmla="*/ 678 h 1132678"/>
                    <a:gd name="connsiteX1" fmla="*/ 591148 w 2351580"/>
                    <a:gd name="connsiteY1" fmla="*/ 843 h 1132678"/>
                    <a:gd name="connsiteX2" fmla="*/ 1176598 w 2351580"/>
                    <a:gd name="connsiteY2" fmla="*/ 727 h 1132678"/>
                    <a:gd name="connsiteX3" fmla="*/ 1762281 w 2351580"/>
                    <a:gd name="connsiteY3" fmla="*/ 673 h 1132678"/>
                    <a:gd name="connsiteX4" fmla="*/ 2351567 w 2351580"/>
                    <a:gd name="connsiteY4" fmla="*/ 0 h 1132678"/>
                    <a:gd name="connsiteX5" fmla="*/ 2346605 w 2351580"/>
                    <a:gd name="connsiteY5" fmla="*/ 282864 h 1132678"/>
                    <a:gd name="connsiteX6" fmla="*/ 2348628 w 2351580"/>
                    <a:gd name="connsiteY6" fmla="*/ 567136 h 1132678"/>
                    <a:gd name="connsiteX7" fmla="*/ 2348013 w 2351580"/>
                    <a:gd name="connsiteY7" fmla="*/ 845696 h 1132678"/>
                    <a:gd name="connsiteX8" fmla="*/ 2350160 w 2351580"/>
                    <a:gd name="connsiteY8" fmla="*/ 1130084 h 1132678"/>
                    <a:gd name="connsiteX9" fmla="*/ 1762510 w 2351580"/>
                    <a:gd name="connsiteY9" fmla="*/ 1132678 h 1132678"/>
                    <a:gd name="connsiteX10" fmla="*/ 3 w 2351580"/>
                    <a:gd name="connsiteY10" fmla="*/ 1130084 h 1132678"/>
                    <a:gd name="connsiteX11" fmla="*/ 4290 w 2351580"/>
                    <a:gd name="connsiteY11" fmla="*/ 565610 h 1132678"/>
                    <a:gd name="connsiteX12" fmla="*/ 3 w 2351580"/>
                    <a:gd name="connsiteY12" fmla="*/ 678 h 1132678"/>
                    <a:gd name="connsiteX0" fmla="*/ 3 w 2351580"/>
                    <a:gd name="connsiteY0" fmla="*/ 678 h 1132678"/>
                    <a:gd name="connsiteX1" fmla="*/ 591148 w 2351580"/>
                    <a:gd name="connsiteY1" fmla="*/ 843 h 1132678"/>
                    <a:gd name="connsiteX2" fmla="*/ 1176598 w 2351580"/>
                    <a:gd name="connsiteY2" fmla="*/ 727 h 1132678"/>
                    <a:gd name="connsiteX3" fmla="*/ 1762281 w 2351580"/>
                    <a:gd name="connsiteY3" fmla="*/ 673 h 1132678"/>
                    <a:gd name="connsiteX4" fmla="*/ 2351567 w 2351580"/>
                    <a:gd name="connsiteY4" fmla="*/ 0 h 1132678"/>
                    <a:gd name="connsiteX5" fmla="*/ 2346605 w 2351580"/>
                    <a:gd name="connsiteY5" fmla="*/ 282864 h 1132678"/>
                    <a:gd name="connsiteX6" fmla="*/ 2348628 w 2351580"/>
                    <a:gd name="connsiteY6" fmla="*/ 567136 h 1132678"/>
                    <a:gd name="connsiteX7" fmla="*/ 2348013 w 2351580"/>
                    <a:gd name="connsiteY7" fmla="*/ 845696 h 1132678"/>
                    <a:gd name="connsiteX8" fmla="*/ 2350160 w 2351580"/>
                    <a:gd name="connsiteY8" fmla="*/ 1130084 h 1132678"/>
                    <a:gd name="connsiteX9" fmla="*/ 1762510 w 2351580"/>
                    <a:gd name="connsiteY9" fmla="*/ 1132678 h 1132678"/>
                    <a:gd name="connsiteX10" fmla="*/ 3 w 2351580"/>
                    <a:gd name="connsiteY10" fmla="*/ 1130084 h 1132678"/>
                    <a:gd name="connsiteX11" fmla="*/ 4290 w 2351580"/>
                    <a:gd name="connsiteY11" fmla="*/ 565610 h 1132678"/>
                    <a:gd name="connsiteX12" fmla="*/ 3 w 2351580"/>
                    <a:gd name="connsiteY12" fmla="*/ 678 h 1132678"/>
                    <a:gd name="connsiteX0" fmla="*/ 3 w 2351580"/>
                    <a:gd name="connsiteY0" fmla="*/ 678 h 1132000"/>
                    <a:gd name="connsiteX1" fmla="*/ 591148 w 2351580"/>
                    <a:gd name="connsiteY1" fmla="*/ 843 h 1132000"/>
                    <a:gd name="connsiteX2" fmla="*/ 1176598 w 2351580"/>
                    <a:gd name="connsiteY2" fmla="*/ 727 h 1132000"/>
                    <a:gd name="connsiteX3" fmla="*/ 1762281 w 2351580"/>
                    <a:gd name="connsiteY3" fmla="*/ 673 h 1132000"/>
                    <a:gd name="connsiteX4" fmla="*/ 2351567 w 2351580"/>
                    <a:gd name="connsiteY4" fmla="*/ 0 h 1132000"/>
                    <a:gd name="connsiteX5" fmla="*/ 2346605 w 2351580"/>
                    <a:gd name="connsiteY5" fmla="*/ 282864 h 1132000"/>
                    <a:gd name="connsiteX6" fmla="*/ 2348628 w 2351580"/>
                    <a:gd name="connsiteY6" fmla="*/ 567136 h 1132000"/>
                    <a:gd name="connsiteX7" fmla="*/ 2348013 w 2351580"/>
                    <a:gd name="connsiteY7" fmla="*/ 845696 h 1132000"/>
                    <a:gd name="connsiteX8" fmla="*/ 2350160 w 2351580"/>
                    <a:gd name="connsiteY8" fmla="*/ 1130084 h 1132000"/>
                    <a:gd name="connsiteX9" fmla="*/ 1762510 w 2351580"/>
                    <a:gd name="connsiteY9" fmla="*/ 1132000 h 1132000"/>
                    <a:gd name="connsiteX10" fmla="*/ 3 w 2351580"/>
                    <a:gd name="connsiteY10" fmla="*/ 1130084 h 1132000"/>
                    <a:gd name="connsiteX11" fmla="*/ 4290 w 2351580"/>
                    <a:gd name="connsiteY11" fmla="*/ 565610 h 1132000"/>
                    <a:gd name="connsiteX12" fmla="*/ 3 w 2351580"/>
                    <a:gd name="connsiteY12" fmla="*/ 678 h 1132000"/>
                    <a:gd name="connsiteX0" fmla="*/ 3 w 2351580"/>
                    <a:gd name="connsiteY0" fmla="*/ 678 h 1130144"/>
                    <a:gd name="connsiteX1" fmla="*/ 591148 w 2351580"/>
                    <a:gd name="connsiteY1" fmla="*/ 843 h 1130144"/>
                    <a:gd name="connsiteX2" fmla="*/ 1176598 w 2351580"/>
                    <a:gd name="connsiteY2" fmla="*/ 727 h 1130144"/>
                    <a:gd name="connsiteX3" fmla="*/ 1762281 w 2351580"/>
                    <a:gd name="connsiteY3" fmla="*/ 673 h 1130144"/>
                    <a:gd name="connsiteX4" fmla="*/ 2351567 w 2351580"/>
                    <a:gd name="connsiteY4" fmla="*/ 0 h 1130144"/>
                    <a:gd name="connsiteX5" fmla="*/ 2346605 w 2351580"/>
                    <a:gd name="connsiteY5" fmla="*/ 282864 h 1130144"/>
                    <a:gd name="connsiteX6" fmla="*/ 2348628 w 2351580"/>
                    <a:gd name="connsiteY6" fmla="*/ 567136 h 1130144"/>
                    <a:gd name="connsiteX7" fmla="*/ 2348013 w 2351580"/>
                    <a:gd name="connsiteY7" fmla="*/ 845696 h 1130144"/>
                    <a:gd name="connsiteX8" fmla="*/ 2350160 w 2351580"/>
                    <a:gd name="connsiteY8" fmla="*/ 1130084 h 1130144"/>
                    <a:gd name="connsiteX9" fmla="*/ 1762510 w 2351580"/>
                    <a:gd name="connsiteY9" fmla="*/ 1125897 h 1130144"/>
                    <a:gd name="connsiteX10" fmla="*/ 3 w 2351580"/>
                    <a:gd name="connsiteY10" fmla="*/ 1130084 h 1130144"/>
                    <a:gd name="connsiteX11" fmla="*/ 4290 w 2351580"/>
                    <a:gd name="connsiteY11" fmla="*/ 565610 h 1130144"/>
                    <a:gd name="connsiteX12" fmla="*/ 3 w 2351580"/>
                    <a:gd name="connsiteY12" fmla="*/ 678 h 1130144"/>
                    <a:gd name="connsiteX0" fmla="*/ 3 w 2351580"/>
                    <a:gd name="connsiteY0" fmla="*/ 678 h 1130194"/>
                    <a:gd name="connsiteX1" fmla="*/ 591148 w 2351580"/>
                    <a:gd name="connsiteY1" fmla="*/ 843 h 1130194"/>
                    <a:gd name="connsiteX2" fmla="*/ 1176598 w 2351580"/>
                    <a:gd name="connsiteY2" fmla="*/ 727 h 1130194"/>
                    <a:gd name="connsiteX3" fmla="*/ 1762281 w 2351580"/>
                    <a:gd name="connsiteY3" fmla="*/ 673 h 1130194"/>
                    <a:gd name="connsiteX4" fmla="*/ 2351567 w 2351580"/>
                    <a:gd name="connsiteY4" fmla="*/ 0 h 1130194"/>
                    <a:gd name="connsiteX5" fmla="*/ 2346605 w 2351580"/>
                    <a:gd name="connsiteY5" fmla="*/ 282864 h 1130194"/>
                    <a:gd name="connsiteX6" fmla="*/ 2348628 w 2351580"/>
                    <a:gd name="connsiteY6" fmla="*/ 567136 h 1130194"/>
                    <a:gd name="connsiteX7" fmla="*/ 2348013 w 2351580"/>
                    <a:gd name="connsiteY7" fmla="*/ 845696 h 1130194"/>
                    <a:gd name="connsiteX8" fmla="*/ 2350160 w 2351580"/>
                    <a:gd name="connsiteY8" fmla="*/ 1130084 h 1130194"/>
                    <a:gd name="connsiteX9" fmla="*/ 1762510 w 2351580"/>
                    <a:gd name="connsiteY9" fmla="*/ 1129288 h 1130194"/>
                    <a:gd name="connsiteX10" fmla="*/ 3 w 2351580"/>
                    <a:gd name="connsiteY10" fmla="*/ 1130084 h 1130194"/>
                    <a:gd name="connsiteX11" fmla="*/ 4290 w 2351580"/>
                    <a:gd name="connsiteY11" fmla="*/ 565610 h 1130194"/>
                    <a:gd name="connsiteX12" fmla="*/ 3 w 2351580"/>
                    <a:gd name="connsiteY12" fmla="*/ 678 h 113019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27648 w 2351580"/>
                    <a:gd name="connsiteY8" fmla="*/ 1121269 h 1130084"/>
                    <a:gd name="connsiteX9" fmla="*/ 1762510 w 2351580"/>
                    <a:gd name="connsiteY9" fmla="*/ 112928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0161 w 2351580"/>
                    <a:gd name="connsiteY8" fmla="*/ 1128050 h 1130084"/>
                    <a:gd name="connsiteX9" fmla="*/ 1762510 w 2351580"/>
                    <a:gd name="connsiteY9" fmla="*/ 112928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0161 w 2351580"/>
                    <a:gd name="connsiteY8" fmla="*/ 1128050 h 1130084"/>
                    <a:gd name="connsiteX9" fmla="*/ 1763917 w 2351580"/>
                    <a:gd name="connsiteY9" fmla="*/ 1129966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63917 w 2351580"/>
                    <a:gd name="connsiteY9" fmla="*/ 1129966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59696 w 2351580"/>
                    <a:gd name="connsiteY9" fmla="*/ 111504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59696 w 2351580"/>
                    <a:gd name="connsiteY9" fmla="*/ 111504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3 w 2351580"/>
                    <a:gd name="connsiteY10" fmla="*/ 1130084 h 1136278"/>
                    <a:gd name="connsiteX11" fmla="*/ 4290 w 2351580"/>
                    <a:gd name="connsiteY11" fmla="*/ 565610 h 1136278"/>
                    <a:gd name="connsiteX12" fmla="*/ 3 w 2351580"/>
                    <a:gd name="connsiteY12"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1174552 w 2351580"/>
                    <a:gd name="connsiteY10" fmla="*/ 1129146 h 1136278"/>
                    <a:gd name="connsiteX11" fmla="*/ 586415 w 2351580"/>
                    <a:gd name="connsiteY11" fmla="*/ 1129146 h 1136278"/>
                    <a:gd name="connsiteX12" fmla="*/ 3 w 2351580"/>
                    <a:gd name="connsiteY12" fmla="*/ 1130084 h 1136278"/>
                    <a:gd name="connsiteX13" fmla="*/ 4290 w 2351580"/>
                    <a:gd name="connsiteY13" fmla="*/ 565610 h 1136278"/>
                    <a:gd name="connsiteX14" fmla="*/ 3 w 2351580"/>
                    <a:gd name="connsiteY14" fmla="*/ 678 h 1136278"/>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43234 w 2394811"/>
                    <a:gd name="connsiteY0" fmla="*/ 678 h 1130250"/>
                    <a:gd name="connsiteX1" fmla="*/ 634379 w 2394811"/>
                    <a:gd name="connsiteY1" fmla="*/ 843 h 1130250"/>
                    <a:gd name="connsiteX2" fmla="*/ 1219829 w 2394811"/>
                    <a:gd name="connsiteY2" fmla="*/ 727 h 1130250"/>
                    <a:gd name="connsiteX3" fmla="*/ 1805512 w 2394811"/>
                    <a:gd name="connsiteY3" fmla="*/ 673 h 1130250"/>
                    <a:gd name="connsiteX4" fmla="*/ 2394798 w 2394811"/>
                    <a:gd name="connsiteY4" fmla="*/ 0 h 1130250"/>
                    <a:gd name="connsiteX5" fmla="*/ 2389836 w 2394811"/>
                    <a:gd name="connsiteY5" fmla="*/ 282864 h 1130250"/>
                    <a:gd name="connsiteX6" fmla="*/ 2391859 w 2394811"/>
                    <a:gd name="connsiteY6" fmla="*/ 567136 h 1130250"/>
                    <a:gd name="connsiteX7" fmla="*/ 2391244 w 2394811"/>
                    <a:gd name="connsiteY7" fmla="*/ 845696 h 1130250"/>
                    <a:gd name="connsiteX8" fmla="*/ 2394799 w 2394811"/>
                    <a:gd name="connsiteY8" fmla="*/ 1129406 h 1130250"/>
                    <a:gd name="connsiteX9" fmla="*/ 1804334 w 2394811"/>
                    <a:gd name="connsiteY9" fmla="*/ 1129967 h 1130250"/>
                    <a:gd name="connsiteX10" fmla="*/ 1217783 w 2394811"/>
                    <a:gd name="connsiteY10" fmla="*/ 1129146 h 1130250"/>
                    <a:gd name="connsiteX11" fmla="*/ 629646 w 2394811"/>
                    <a:gd name="connsiteY11" fmla="*/ 1129146 h 1130250"/>
                    <a:gd name="connsiteX12" fmla="*/ 43234 w 2394811"/>
                    <a:gd name="connsiteY12" fmla="*/ 1130084 h 1130250"/>
                    <a:gd name="connsiteX13" fmla="*/ 44323 w 2394811"/>
                    <a:gd name="connsiteY13" fmla="*/ 847052 h 1130250"/>
                    <a:gd name="connsiteX14" fmla="*/ 47521 w 2394811"/>
                    <a:gd name="connsiteY14" fmla="*/ 565610 h 1130250"/>
                    <a:gd name="connsiteX15" fmla="*/ 43234 w 2394811"/>
                    <a:gd name="connsiteY15" fmla="*/ 678 h 1130250"/>
                    <a:gd name="connsiteX0" fmla="*/ 42620 w 2394197"/>
                    <a:gd name="connsiteY0" fmla="*/ 678 h 1130250"/>
                    <a:gd name="connsiteX1" fmla="*/ 633765 w 2394197"/>
                    <a:gd name="connsiteY1" fmla="*/ 843 h 1130250"/>
                    <a:gd name="connsiteX2" fmla="*/ 1219215 w 2394197"/>
                    <a:gd name="connsiteY2" fmla="*/ 727 h 1130250"/>
                    <a:gd name="connsiteX3" fmla="*/ 1804898 w 2394197"/>
                    <a:gd name="connsiteY3" fmla="*/ 673 h 1130250"/>
                    <a:gd name="connsiteX4" fmla="*/ 2394184 w 2394197"/>
                    <a:gd name="connsiteY4" fmla="*/ 0 h 1130250"/>
                    <a:gd name="connsiteX5" fmla="*/ 2389222 w 2394197"/>
                    <a:gd name="connsiteY5" fmla="*/ 282864 h 1130250"/>
                    <a:gd name="connsiteX6" fmla="*/ 2391245 w 2394197"/>
                    <a:gd name="connsiteY6" fmla="*/ 567136 h 1130250"/>
                    <a:gd name="connsiteX7" fmla="*/ 2390630 w 2394197"/>
                    <a:gd name="connsiteY7" fmla="*/ 845696 h 1130250"/>
                    <a:gd name="connsiteX8" fmla="*/ 2394185 w 2394197"/>
                    <a:gd name="connsiteY8" fmla="*/ 1129406 h 1130250"/>
                    <a:gd name="connsiteX9" fmla="*/ 1803720 w 2394197"/>
                    <a:gd name="connsiteY9" fmla="*/ 1129967 h 1130250"/>
                    <a:gd name="connsiteX10" fmla="*/ 1217169 w 2394197"/>
                    <a:gd name="connsiteY10" fmla="*/ 1129146 h 1130250"/>
                    <a:gd name="connsiteX11" fmla="*/ 629032 w 2394197"/>
                    <a:gd name="connsiteY11" fmla="*/ 1129146 h 1130250"/>
                    <a:gd name="connsiteX12" fmla="*/ 42620 w 2394197"/>
                    <a:gd name="connsiteY12" fmla="*/ 1130084 h 1130250"/>
                    <a:gd name="connsiteX13" fmla="*/ 43709 w 2394197"/>
                    <a:gd name="connsiteY13" fmla="*/ 847052 h 1130250"/>
                    <a:gd name="connsiteX14" fmla="*/ 46907 w 2394197"/>
                    <a:gd name="connsiteY14" fmla="*/ 565610 h 1130250"/>
                    <a:gd name="connsiteX15" fmla="*/ 42620 w 2394197"/>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4290 w 2351580"/>
                    <a:gd name="connsiteY14" fmla="*/ 565610 h 1130250"/>
                    <a:gd name="connsiteX15" fmla="*/ 3 w 2351580"/>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69 w 2351580"/>
                    <a:gd name="connsiteY14" fmla="*/ 566288 h 1130250"/>
                    <a:gd name="connsiteX15" fmla="*/ 3 w 2351580"/>
                    <a:gd name="connsiteY15" fmla="*/ 678 h 1130250"/>
                    <a:gd name="connsiteX0" fmla="*/ 581 w 2352158"/>
                    <a:gd name="connsiteY0" fmla="*/ 678 h 1130250"/>
                    <a:gd name="connsiteX1" fmla="*/ 591726 w 2352158"/>
                    <a:gd name="connsiteY1" fmla="*/ 843 h 1130250"/>
                    <a:gd name="connsiteX2" fmla="*/ 1177176 w 2352158"/>
                    <a:gd name="connsiteY2" fmla="*/ 727 h 1130250"/>
                    <a:gd name="connsiteX3" fmla="*/ 1762859 w 2352158"/>
                    <a:gd name="connsiteY3" fmla="*/ 673 h 1130250"/>
                    <a:gd name="connsiteX4" fmla="*/ 2352145 w 2352158"/>
                    <a:gd name="connsiteY4" fmla="*/ 0 h 1130250"/>
                    <a:gd name="connsiteX5" fmla="*/ 2347183 w 2352158"/>
                    <a:gd name="connsiteY5" fmla="*/ 282864 h 1130250"/>
                    <a:gd name="connsiteX6" fmla="*/ 2349206 w 2352158"/>
                    <a:gd name="connsiteY6" fmla="*/ 567136 h 1130250"/>
                    <a:gd name="connsiteX7" fmla="*/ 2348591 w 2352158"/>
                    <a:gd name="connsiteY7" fmla="*/ 845696 h 1130250"/>
                    <a:gd name="connsiteX8" fmla="*/ 2352146 w 2352158"/>
                    <a:gd name="connsiteY8" fmla="*/ 1129406 h 1130250"/>
                    <a:gd name="connsiteX9" fmla="*/ 1761681 w 2352158"/>
                    <a:gd name="connsiteY9" fmla="*/ 1129967 h 1130250"/>
                    <a:gd name="connsiteX10" fmla="*/ 1175130 w 2352158"/>
                    <a:gd name="connsiteY10" fmla="*/ 1129146 h 1130250"/>
                    <a:gd name="connsiteX11" fmla="*/ 586993 w 2352158"/>
                    <a:gd name="connsiteY11" fmla="*/ 1129146 h 1130250"/>
                    <a:gd name="connsiteX12" fmla="*/ 581 w 2352158"/>
                    <a:gd name="connsiteY12" fmla="*/ 1130084 h 1130250"/>
                    <a:gd name="connsiteX13" fmla="*/ 1670 w 2352158"/>
                    <a:gd name="connsiteY13" fmla="*/ 847052 h 1130250"/>
                    <a:gd name="connsiteX14" fmla="*/ 647 w 2352158"/>
                    <a:gd name="connsiteY14" fmla="*/ 566288 h 1130250"/>
                    <a:gd name="connsiteX15" fmla="*/ 581 w 2352158"/>
                    <a:gd name="connsiteY15" fmla="*/ 678 h 1130250"/>
                    <a:gd name="connsiteX0" fmla="*/ 885 w 2352462"/>
                    <a:gd name="connsiteY0" fmla="*/ 678 h 1130250"/>
                    <a:gd name="connsiteX1" fmla="*/ 592030 w 2352462"/>
                    <a:gd name="connsiteY1" fmla="*/ 843 h 1130250"/>
                    <a:gd name="connsiteX2" fmla="*/ 1177480 w 2352462"/>
                    <a:gd name="connsiteY2" fmla="*/ 727 h 1130250"/>
                    <a:gd name="connsiteX3" fmla="*/ 1763163 w 2352462"/>
                    <a:gd name="connsiteY3" fmla="*/ 673 h 1130250"/>
                    <a:gd name="connsiteX4" fmla="*/ 2352449 w 2352462"/>
                    <a:gd name="connsiteY4" fmla="*/ 0 h 1130250"/>
                    <a:gd name="connsiteX5" fmla="*/ 2347487 w 2352462"/>
                    <a:gd name="connsiteY5" fmla="*/ 282864 h 1130250"/>
                    <a:gd name="connsiteX6" fmla="*/ 2349510 w 2352462"/>
                    <a:gd name="connsiteY6" fmla="*/ 567136 h 1130250"/>
                    <a:gd name="connsiteX7" fmla="*/ 2348895 w 2352462"/>
                    <a:gd name="connsiteY7" fmla="*/ 845696 h 1130250"/>
                    <a:gd name="connsiteX8" fmla="*/ 2352450 w 2352462"/>
                    <a:gd name="connsiteY8" fmla="*/ 1129406 h 1130250"/>
                    <a:gd name="connsiteX9" fmla="*/ 1761985 w 2352462"/>
                    <a:gd name="connsiteY9" fmla="*/ 1129967 h 1130250"/>
                    <a:gd name="connsiteX10" fmla="*/ 1175434 w 2352462"/>
                    <a:gd name="connsiteY10" fmla="*/ 1129146 h 1130250"/>
                    <a:gd name="connsiteX11" fmla="*/ 587297 w 2352462"/>
                    <a:gd name="connsiteY11" fmla="*/ 1129146 h 1130250"/>
                    <a:gd name="connsiteX12" fmla="*/ 885 w 2352462"/>
                    <a:gd name="connsiteY12" fmla="*/ 1130084 h 1130250"/>
                    <a:gd name="connsiteX13" fmla="*/ 1974 w 2352462"/>
                    <a:gd name="connsiteY13" fmla="*/ 847052 h 1130250"/>
                    <a:gd name="connsiteX14" fmla="*/ 951 w 2352462"/>
                    <a:gd name="connsiteY14" fmla="*/ 566288 h 1130250"/>
                    <a:gd name="connsiteX15" fmla="*/ 885 w 2352462"/>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2883 w 2351580"/>
                    <a:gd name="connsiteY14" fmla="*/ 565610 h 1130250"/>
                    <a:gd name="connsiteX15" fmla="*/ 3 w 2351580"/>
                    <a:gd name="connsiteY15" fmla="*/ 678 h 1130250"/>
                    <a:gd name="connsiteX0" fmla="*/ 885 w 2352462"/>
                    <a:gd name="connsiteY0" fmla="*/ 678 h 1130250"/>
                    <a:gd name="connsiteX1" fmla="*/ 592030 w 2352462"/>
                    <a:gd name="connsiteY1" fmla="*/ 843 h 1130250"/>
                    <a:gd name="connsiteX2" fmla="*/ 1177480 w 2352462"/>
                    <a:gd name="connsiteY2" fmla="*/ 727 h 1130250"/>
                    <a:gd name="connsiteX3" fmla="*/ 1763163 w 2352462"/>
                    <a:gd name="connsiteY3" fmla="*/ 673 h 1130250"/>
                    <a:gd name="connsiteX4" fmla="*/ 2352449 w 2352462"/>
                    <a:gd name="connsiteY4" fmla="*/ 0 h 1130250"/>
                    <a:gd name="connsiteX5" fmla="*/ 2347487 w 2352462"/>
                    <a:gd name="connsiteY5" fmla="*/ 282864 h 1130250"/>
                    <a:gd name="connsiteX6" fmla="*/ 2349510 w 2352462"/>
                    <a:gd name="connsiteY6" fmla="*/ 567136 h 1130250"/>
                    <a:gd name="connsiteX7" fmla="*/ 2348895 w 2352462"/>
                    <a:gd name="connsiteY7" fmla="*/ 845696 h 1130250"/>
                    <a:gd name="connsiteX8" fmla="*/ 2352450 w 2352462"/>
                    <a:gd name="connsiteY8" fmla="*/ 1129406 h 1130250"/>
                    <a:gd name="connsiteX9" fmla="*/ 1761985 w 2352462"/>
                    <a:gd name="connsiteY9" fmla="*/ 1129967 h 1130250"/>
                    <a:gd name="connsiteX10" fmla="*/ 1175434 w 2352462"/>
                    <a:gd name="connsiteY10" fmla="*/ 1129146 h 1130250"/>
                    <a:gd name="connsiteX11" fmla="*/ 587297 w 2352462"/>
                    <a:gd name="connsiteY11" fmla="*/ 1129146 h 1130250"/>
                    <a:gd name="connsiteX12" fmla="*/ 885 w 2352462"/>
                    <a:gd name="connsiteY12" fmla="*/ 1130084 h 1130250"/>
                    <a:gd name="connsiteX13" fmla="*/ 1974 w 2352462"/>
                    <a:gd name="connsiteY13" fmla="*/ 847052 h 1130250"/>
                    <a:gd name="connsiteX14" fmla="*/ 951 w 2352462"/>
                    <a:gd name="connsiteY14" fmla="*/ 566966 h 1130250"/>
                    <a:gd name="connsiteX15" fmla="*/ 885 w 2352462"/>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1476 w 2351580"/>
                    <a:gd name="connsiteY14" fmla="*/ 567644 h 1130250"/>
                    <a:gd name="connsiteX15" fmla="*/ 3 w 2351580"/>
                    <a:gd name="connsiteY15" fmla="*/ 678 h 1130250"/>
                    <a:gd name="connsiteX0" fmla="*/ 44904 w 2396481"/>
                    <a:gd name="connsiteY0" fmla="*/ 678 h 1130250"/>
                    <a:gd name="connsiteX1" fmla="*/ 636049 w 2396481"/>
                    <a:gd name="connsiteY1" fmla="*/ 843 h 1130250"/>
                    <a:gd name="connsiteX2" fmla="*/ 1221499 w 2396481"/>
                    <a:gd name="connsiteY2" fmla="*/ 727 h 1130250"/>
                    <a:gd name="connsiteX3" fmla="*/ 1807182 w 2396481"/>
                    <a:gd name="connsiteY3" fmla="*/ 673 h 1130250"/>
                    <a:gd name="connsiteX4" fmla="*/ 2396468 w 2396481"/>
                    <a:gd name="connsiteY4" fmla="*/ 0 h 1130250"/>
                    <a:gd name="connsiteX5" fmla="*/ 2391506 w 2396481"/>
                    <a:gd name="connsiteY5" fmla="*/ 282864 h 1130250"/>
                    <a:gd name="connsiteX6" fmla="*/ 2393529 w 2396481"/>
                    <a:gd name="connsiteY6" fmla="*/ 567136 h 1130250"/>
                    <a:gd name="connsiteX7" fmla="*/ 2392914 w 2396481"/>
                    <a:gd name="connsiteY7" fmla="*/ 845696 h 1130250"/>
                    <a:gd name="connsiteX8" fmla="*/ 2396469 w 2396481"/>
                    <a:gd name="connsiteY8" fmla="*/ 1129406 h 1130250"/>
                    <a:gd name="connsiteX9" fmla="*/ 1806004 w 2396481"/>
                    <a:gd name="connsiteY9" fmla="*/ 1129967 h 1130250"/>
                    <a:gd name="connsiteX10" fmla="*/ 1219453 w 2396481"/>
                    <a:gd name="connsiteY10" fmla="*/ 1129146 h 1130250"/>
                    <a:gd name="connsiteX11" fmla="*/ 631316 w 2396481"/>
                    <a:gd name="connsiteY11" fmla="*/ 1129146 h 1130250"/>
                    <a:gd name="connsiteX12" fmla="*/ 44904 w 2396481"/>
                    <a:gd name="connsiteY12" fmla="*/ 1130084 h 1130250"/>
                    <a:gd name="connsiteX13" fmla="*/ 45993 w 2396481"/>
                    <a:gd name="connsiteY13" fmla="*/ 847052 h 1130250"/>
                    <a:gd name="connsiteX14" fmla="*/ 46377 w 2396481"/>
                    <a:gd name="connsiteY14" fmla="*/ 567644 h 1130250"/>
                    <a:gd name="connsiteX15" fmla="*/ 41771 w 2396481"/>
                    <a:gd name="connsiteY15" fmla="*/ 284898 h 1130250"/>
                    <a:gd name="connsiteX16" fmla="*/ 44904 w 2396481"/>
                    <a:gd name="connsiteY16" fmla="*/ 678 h 1130250"/>
                    <a:gd name="connsiteX0" fmla="*/ 44904 w 2396481"/>
                    <a:gd name="connsiteY0" fmla="*/ 678 h 1130250"/>
                    <a:gd name="connsiteX1" fmla="*/ 636049 w 2396481"/>
                    <a:gd name="connsiteY1" fmla="*/ 843 h 1130250"/>
                    <a:gd name="connsiteX2" fmla="*/ 1221499 w 2396481"/>
                    <a:gd name="connsiteY2" fmla="*/ 727 h 1130250"/>
                    <a:gd name="connsiteX3" fmla="*/ 1807182 w 2396481"/>
                    <a:gd name="connsiteY3" fmla="*/ 673 h 1130250"/>
                    <a:gd name="connsiteX4" fmla="*/ 2396468 w 2396481"/>
                    <a:gd name="connsiteY4" fmla="*/ 0 h 1130250"/>
                    <a:gd name="connsiteX5" fmla="*/ 2391506 w 2396481"/>
                    <a:gd name="connsiteY5" fmla="*/ 282864 h 1130250"/>
                    <a:gd name="connsiteX6" fmla="*/ 2393529 w 2396481"/>
                    <a:gd name="connsiteY6" fmla="*/ 567136 h 1130250"/>
                    <a:gd name="connsiteX7" fmla="*/ 2392914 w 2396481"/>
                    <a:gd name="connsiteY7" fmla="*/ 845696 h 1130250"/>
                    <a:gd name="connsiteX8" fmla="*/ 2396469 w 2396481"/>
                    <a:gd name="connsiteY8" fmla="*/ 1129406 h 1130250"/>
                    <a:gd name="connsiteX9" fmla="*/ 1806004 w 2396481"/>
                    <a:gd name="connsiteY9" fmla="*/ 1129967 h 1130250"/>
                    <a:gd name="connsiteX10" fmla="*/ 1219453 w 2396481"/>
                    <a:gd name="connsiteY10" fmla="*/ 1129146 h 1130250"/>
                    <a:gd name="connsiteX11" fmla="*/ 631316 w 2396481"/>
                    <a:gd name="connsiteY11" fmla="*/ 1129146 h 1130250"/>
                    <a:gd name="connsiteX12" fmla="*/ 44904 w 2396481"/>
                    <a:gd name="connsiteY12" fmla="*/ 1130084 h 1130250"/>
                    <a:gd name="connsiteX13" fmla="*/ 45993 w 2396481"/>
                    <a:gd name="connsiteY13" fmla="*/ 847052 h 1130250"/>
                    <a:gd name="connsiteX14" fmla="*/ 46377 w 2396481"/>
                    <a:gd name="connsiteY14" fmla="*/ 567644 h 1130250"/>
                    <a:gd name="connsiteX15" fmla="*/ 41771 w 2396481"/>
                    <a:gd name="connsiteY15" fmla="*/ 284898 h 1130250"/>
                    <a:gd name="connsiteX16" fmla="*/ 44904 w 2396481"/>
                    <a:gd name="connsiteY16" fmla="*/ 678 h 1130250"/>
                    <a:gd name="connsiteX0" fmla="*/ 3161 w 2354738"/>
                    <a:gd name="connsiteY0" fmla="*/ 678 h 1130250"/>
                    <a:gd name="connsiteX1" fmla="*/ 594306 w 2354738"/>
                    <a:gd name="connsiteY1" fmla="*/ 843 h 1130250"/>
                    <a:gd name="connsiteX2" fmla="*/ 1179756 w 2354738"/>
                    <a:gd name="connsiteY2" fmla="*/ 727 h 1130250"/>
                    <a:gd name="connsiteX3" fmla="*/ 1765439 w 2354738"/>
                    <a:gd name="connsiteY3" fmla="*/ 673 h 1130250"/>
                    <a:gd name="connsiteX4" fmla="*/ 2354725 w 2354738"/>
                    <a:gd name="connsiteY4" fmla="*/ 0 h 1130250"/>
                    <a:gd name="connsiteX5" fmla="*/ 2349763 w 2354738"/>
                    <a:gd name="connsiteY5" fmla="*/ 282864 h 1130250"/>
                    <a:gd name="connsiteX6" fmla="*/ 2351786 w 2354738"/>
                    <a:gd name="connsiteY6" fmla="*/ 567136 h 1130250"/>
                    <a:gd name="connsiteX7" fmla="*/ 2351171 w 2354738"/>
                    <a:gd name="connsiteY7" fmla="*/ 845696 h 1130250"/>
                    <a:gd name="connsiteX8" fmla="*/ 2354726 w 2354738"/>
                    <a:gd name="connsiteY8" fmla="*/ 1129406 h 1130250"/>
                    <a:gd name="connsiteX9" fmla="*/ 1764261 w 2354738"/>
                    <a:gd name="connsiteY9" fmla="*/ 1129967 h 1130250"/>
                    <a:gd name="connsiteX10" fmla="*/ 1177710 w 2354738"/>
                    <a:gd name="connsiteY10" fmla="*/ 1129146 h 1130250"/>
                    <a:gd name="connsiteX11" fmla="*/ 589573 w 2354738"/>
                    <a:gd name="connsiteY11" fmla="*/ 1129146 h 1130250"/>
                    <a:gd name="connsiteX12" fmla="*/ 3161 w 2354738"/>
                    <a:gd name="connsiteY12" fmla="*/ 1130084 h 1130250"/>
                    <a:gd name="connsiteX13" fmla="*/ 4250 w 2354738"/>
                    <a:gd name="connsiteY13" fmla="*/ 847052 h 1130250"/>
                    <a:gd name="connsiteX14" fmla="*/ 4634 w 2354738"/>
                    <a:gd name="connsiteY14" fmla="*/ 567644 h 1130250"/>
                    <a:gd name="connsiteX15" fmla="*/ 28 w 2354738"/>
                    <a:gd name="connsiteY15" fmla="*/ 284898 h 1130250"/>
                    <a:gd name="connsiteX16" fmla="*/ 3161 w 2354738"/>
                    <a:gd name="connsiteY16" fmla="*/ 678 h 1130250"/>
                    <a:gd name="connsiteX0" fmla="*/ 3161 w 2354738"/>
                    <a:gd name="connsiteY0" fmla="*/ 678 h 1130250"/>
                    <a:gd name="connsiteX1" fmla="*/ 594306 w 2354738"/>
                    <a:gd name="connsiteY1" fmla="*/ 843 h 1130250"/>
                    <a:gd name="connsiteX2" fmla="*/ 1179756 w 2354738"/>
                    <a:gd name="connsiteY2" fmla="*/ 727 h 1130250"/>
                    <a:gd name="connsiteX3" fmla="*/ 1765439 w 2354738"/>
                    <a:gd name="connsiteY3" fmla="*/ 673 h 1130250"/>
                    <a:gd name="connsiteX4" fmla="*/ 2354725 w 2354738"/>
                    <a:gd name="connsiteY4" fmla="*/ 0 h 1130250"/>
                    <a:gd name="connsiteX5" fmla="*/ 2349763 w 2354738"/>
                    <a:gd name="connsiteY5" fmla="*/ 282864 h 1130250"/>
                    <a:gd name="connsiteX6" fmla="*/ 2351786 w 2354738"/>
                    <a:gd name="connsiteY6" fmla="*/ 567136 h 1130250"/>
                    <a:gd name="connsiteX7" fmla="*/ 2351171 w 2354738"/>
                    <a:gd name="connsiteY7" fmla="*/ 845696 h 1130250"/>
                    <a:gd name="connsiteX8" fmla="*/ 2354726 w 2354738"/>
                    <a:gd name="connsiteY8" fmla="*/ 1129406 h 1130250"/>
                    <a:gd name="connsiteX9" fmla="*/ 1764261 w 2354738"/>
                    <a:gd name="connsiteY9" fmla="*/ 1129967 h 1130250"/>
                    <a:gd name="connsiteX10" fmla="*/ 1177710 w 2354738"/>
                    <a:gd name="connsiteY10" fmla="*/ 1129146 h 1130250"/>
                    <a:gd name="connsiteX11" fmla="*/ 589573 w 2354738"/>
                    <a:gd name="connsiteY11" fmla="*/ 1129146 h 1130250"/>
                    <a:gd name="connsiteX12" fmla="*/ 3161 w 2354738"/>
                    <a:gd name="connsiteY12" fmla="*/ 1130084 h 1130250"/>
                    <a:gd name="connsiteX13" fmla="*/ 4250 w 2354738"/>
                    <a:gd name="connsiteY13" fmla="*/ 847052 h 1130250"/>
                    <a:gd name="connsiteX14" fmla="*/ 4634 w 2354738"/>
                    <a:gd name="connsiteY14" fmla="*/ 567644 h 1130250"/>
                    <a:gd name="connsiteX15" fmla="*/ 28 w 2354738"/>
                    <a:gd name="connsiteY15" fmla="*/ 284898 h 1130250"/>
                    <a:gd name="connsiteX16" fmla="*/ 3161 w 2354738"/>
                    <a:gd name="connsiteY16" fmla="*/ 678 h 1130250"/>
                    <a:gd name="connsiteX0" fmla="*/ 3508 w 2355085"/>
                    <a:gd name="connsiteY0" fmla="*/ 678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3508 w 2355085"/>
                    <a:gd name="connsiteY16" fmla="*/ 678 h 1130250"/>
                    <a:gd name="connsiteX0" fmla="*/ 3508 w 2355085"/>
                    <a:gd name="connsiteY0" fmla="*/ 678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3508 w 2355085"/>
                    <a:gd name="connsiteY16" fmla="*/ 678 h 1130250"/>
                    <a:gd name="connsiteX0" fmla="*/ 1731 w 2355085"/>
                    <a:gd name="connsiteY0" fmla="*/ 1534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1731 w 2355085"/>
                    <a:gd name="connsiteY16" fmla="*/ 1534 h 1130250"/>
                    <a:gd name="connsiteX0" fmla="*/ 1731 w 2355085"/>
                    <a:gd name="connsiteY0" fmla="*/ 1534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1731 w 2355085"/>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4288 w 2354776"/>
                    <a:gd name="connsiteY13" fmla="*/ 847052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4288 w 2354776"/>
                    <a:gd name="connsiteY13" fmla="*/ 847052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28728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28728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440268"/>
                    <a:gd name="connsiteY0" fmla="*/ 22276 h 1150992"/>
                    <a:gd name="connsiteX1" fmla="*/ 594344 w 2440268"/>
                    <a:gd name="connsiteY1" fmla="*/ 21585 h 1150992"/>
                    <a:gd name="connsiteX2" fmla="*/ 1179794 w 2440268"/>
                    <a:gd name="connsiteY2" fmla="*/ 21469 h 1150992"/>
                    <a:gd name="connsiteX3" fmla="*/ 2354763 w 2440268"/>
                    <a:gd name="connsiteY3" fmla="*/ 20742 h 1150992"/>
                    <a:gd name="connsiteX4" fmla="*/ 2349801 w 2440268"/>
                    <a:gd name="connsiteY4" fmla="*/ 303606 h 1150992"/>
                    <a:gd name="connsiteX5" fmla="*/ 2351824 w 2440268"/>
                    <a:gd name="connsiteY5" fmla="*/ 587878 h 1150992"/>
                    <a:gd name="connsiteX6" fmla="*/ 2351209 w 2440268"/>
                    <a:gd name="connsiteY6" fmla="*/ 866438 h 1150992"/>
                    <a:gd name="connsiteX7" fmla="*/ 2354764 w 2440268"/>
                    <a:gd name="connsiteY7" fmla="*/ 1150148 h 1150992"/>
                    <a:gd name="connsiteX8" fmla="*/ 1764299 w 2440268"/>
                    <a:gd name="connsiteY8" fmla="*/ 1150709 h 1150992"/>
                    <a:gd name="connsiteX9" fmla="*/ 1177748 w 2440268"/>
                    <a:gd name="connsiteY9" fmla="*/ 1149888 h 1150992"/>
                    <a:gd name="connsiteX10" fmla="*/ 589611 w 2440268"/>
                    <a:gd name="connsiteY10" fmla="*/ 1149888 h 1150992"/>
                    <a:gd name="connsiteX11" fmla="*/ 1792 w 2440268"/>
                    <a:gd name="connsiteY11" fmla="*/ 1150826 h 1150992"/>
                    <a:gd name="connsiteX12" fmla="*/ 733 w 2440268"/>
                    <a:gd name="connsiteY12" fmla="*/ 868651 h 1150992"/>
                    <a:gd name="connsiteX13" fmla="*/ 1117 w 2440268"/>
                    <a:gd name="connsiteY13" fmla="*/ 589242 h 1150992"/>
                    <a:gd name="connsiteX14" fmla="*/ 66 w 2440268"/>
                    <a:gd name="connsiteY14" fmla="*/ 305640 h 1150992"/>
                    <a:gd name="connsiteX15" fmla="*/ 1422 w 2440268"/>
                    <a:gd name="connsiteY15" fmla="*/ 22276 h 1150992"/>
                    <a:gd name="connsiteX0" fmla="*/ 1422 w 2440268"/>
                    <a:gd name="connsiteY0" fmla="*/ 1534 h 1130250"/>
                    <a:gd name="connsiteX1" fmla="*/ 594344 w 2440268"/>
                    <a:gd name="connsiteY1" fmla="*/ 843 h 1130250"/>
                    <a:gd name="connsiteX2" fmla="*/ 1179794 w 2440268"/>
                    <a:gd name="connsiteY2" fmla="*/ 727 h 1130250"/>
                    <a:gd name="connsiteX3" fmla="*/ 2354763 w 2440268"/>
                    <a:gd name="connsiteY3" fmla="*/ 0 h 1130250"/>
                    <a:gd name="connsiteX4" fmla="*/ 2349801 w 2440268"/>
                    <a:gd name="connsiteY4" fmla="*/ 282864 h 1130250"/>
                    <a:gd name="connsiteX5" fmla="*/ 2351824 w 2440268"/>
                    <a:gd name="connsiteY5" fmla="*/ 567136 h 1130250"/>
                    <a:gd name="connsiteX6" fmla="*/ 2351209 w 2440268"/>
                    <a:gd name="connsiteY6" fmla="*/ 845696 h 1130250"/>
                    <a:gd name="connsiteX7" fmla="*/ 2354764 w 2440268"/>
                    <a:gd name="connsiteY7" fmla="*/ 1129406 h 1130250"/>
                    <a:gd name="connsiteX8" fmla="*/ 1764299 w 2440268"/>
                    <a:gd name="connsiteY8" fmla="*/ 1129967 h 1130250"/>
                    <a:gd name="connsiteX9" fmla="*/ 1177748 w 2440268"/>
                    <a:gd name="connsiteY9" fmla="*/ 1129146 h 1130250"/>
                    <a:gd name="connsiteX10" fmla="*/ 589611 w 2440268"/>
                    <a:gd name="connsiteY10" fmla="*/ 1129146 h 1130250"/>
                    <a:gd name="connsiteX11" fmla="*/ 1792 w 2440268"/>
                    <a:gd name="connsiteY11" fmla="*/ 1130084 h 1130250"/>
                    <a:gd name="connsiteX12" fmla="*/ 733 w 2440268"/>
                    <a:gd name="connsiteY12" fmla="*/ 847909 h 1130250"/>
                    <a:gd name="connsiteX13" fmla="*/ 1117 w 2440268"/>
                    <a:gd name="connsiteY13" fmla="*/ 568500 h 1130250"/>
                    <a:gd name="connsiteX14" fmla="*/ 66 w 2440268"/>
                    <a:gd name="connsiteY14" fmla="*/ 284898 h 1130250"/>
                    <a:gd name="connsiteX15" fmla="*/ 1422 w 2440268"/>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2354763 w 2354764"/>
                    <a:gd name="connsiteY3" fmla="*/ 0 h 1130250"/>
                    <a:gd name="connsiteX4" fmla="*/ 2349801 w 2354764"/>
                    <a:gd name="connsiteY4" fmla="*/ 282864 h 1130250"/>
                    <a:gd name="connsiteX5" fmla="*/ 2351824 w 2354764"/>
                    <a:gd name="connsiteY5" fmla="*/ 567136 h 1130250"/>
                    <a:gd name="connsiteX6" fmla="*/ 2351209 w 2354764"/>
                    <a:gd name="connsiteY6" fmla="*/ 845696 h 1130250"/>
                    <a:gd name="connsiteX7" fmla="*/ 2354764 w 2354764"/>
                    <a:gd name="connsiteY7" fmla="*/ 1129406 h 1130250"/>
                    <a:gd name="connsiteX8" fmla="*/ 1764299 w 2354764"/>
                    <a:gd name="connsiteY8" fmla="*/ 1129967 h 1130250"/>
                    <a:gd name="connsiteX9" fmla="*/ 1177748 w 2354764"/>
                    <a:gd name="connsiteY9" fmla="*/ 1129146 h 1130250"/>
                    <a:gd name="connsiteX10" fmla="*/ 589611 w 2354764"/>
                    <a:gd name="connsiteY10" fmla="*/ 1129146 h 1130250"/>
                    <a:gd name="connsiteX11" fmla="*/ 1792 w 2354764"/>
                    <a:gd name="connsiteY11" fmla="*/ 1130084 h 1130250"/>
                    <a:gd name="connsiteX12" fmla="*/ 733 w 2354764"/>
                    <a:gd name="connsiteY12" fmla="*/ 847909 h 1130250"/>
                    <a:gd name="connsiteX13" fmla="*/ 1117 w 2354764"/>
                    <a:gd name="connsiteY13" fmla="*/ 568500 h 1130250"/>
                    <a:gd name="connsiteX14" fmla="*/ 66 w 2354764"/>
                    <a:gd name="connsiteY14" fmla="*/ 284898 h 1130250"/>
                    <a:gd name="connsiteX15" fmla="*/ 1422 w 2354764"/>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1764885 w 2354764"/>
                    <a:gd name="connsiteY3" fmla="*/ 244 h 1130250"/>
                    <a:gd name="connsiteX4" fmla="*/ 2354763 w 2354764"/>
                    <a:gd name="connsiteY4" fmla="*/ 0 h 1130250"/>
                    <a:gd name="connsiteX5" fmla="*/ 2349801 w 2354764"/>
                    <a:gd name="connsiteY5" fmla="*/ 282864 h 1130250"/>
                    <a:gd name="connsiteX6" fmla="*/ 2351824 w 2354764"/>
                    <a:gd name="connsiteY6" fmla="*/ 567136 h 1130250"/>
                    <a:gd name="connsiteX7" fmla="*/ 2351209 w 2354764"/>
                    <a:gd name="connsiteY7" fmla="*/ 845696 h 1130250"/>
                    <a:gd name="connsiteX8" fmla="*/ 2354764 w 2354764"/>
                    <a:gd name="connsiteY8" fmla="*/ 1129406 h 1130250"/>
                    <a:gd name="connsiteX9" fmla="*/ 1764299 w 2354764"/>
                    <a:gd name="connsiteY9" fmla="*/ 1129967 h 1130250"/>
                    <a:gd name="connsiteX10" fmla="*/ 1177748 w 2354764"/>
                    <a:gd name="connsiteY10" fmla="*/ 1129146 h 1130250"/>
                    <a:gd name="connsiteX11" fmla="*/ 589611 w 2354764"/>
                    <a:gd name="connsiteY11" fmla="*/ 1129146 h 1130250"/>
                    <a:gd name="connsiteX12" fmla="*/ 1792 w 2354764"/>
                    <a:gd name="connsiteY12" fmla="*/ 1130084 h 1130250"/>
                    <a:gd name="connsiteX13" fmla="*/ 733 w 2354764"/>
                    <a:gd name="connsiteY13" fmla="*/ 847909 h 1130250"/>
                    <a:gd name="connsiteX14" fmla="*/ 1117 w 2354764"/>
                    <a:gd name="connsiteY14" fmla="*/ 568500 h 1130250"/>
                    <a:gd name="connsiteX15" fmla="*/ 66 w 2354764"/>
                    <a:gd name="connsiteY15" fmla="*/ 284898 h 1130250"/>
                    <a:gd name="connsiteX16" fmla="*/ 1422 w 2354764"/>
                    <a:gd name="connsiteY16" fmla="*/ 1534 h 1130250"/>
                    <a:gd name="connsiteX0" fmla="*/ 1422 w 2397618"/>
                    <a:gd name="connsiteY0" fmla="*/ 1534 h 1130250"/>
                    <a:gd name="connsiteX1" fmla="*/ 594344 w 2397618"/>
                    <a:gd name="connsiteY1" fmla="*/ 843 h 1130250"/>
                    <a:gd name="connsiteX2" fmla="*/ 1179794 w 2397618"/>
                    <a:gd name="connsiteY2" fmla="*/ 727 h 1130250"/>
                    <a:gd name="connsiteX3" fmla="*/ 1764885 w 2397618"/>
                    <a:gd name="connsiteY3" fmla="*/ 244 h 1130250"/>
                    <a:gd name="connsiteX4" fmla="*/ 2354763 w 2397618"/>
                    <a:gd name="connsiteY4" fmla="*/ 0 h 1130250"/>
                    <a:gd name="connsiteX5" fmla="*/ 2351824 w 2397618"/>
                    <a:gd name="connsiteY5" fmla="*/ 567136 h 1130250"/>
                    <a:gd name="connsiteX6" fmla="*/ 2351209 w 2397618"/>
                    <a:gd name="connsiteY6" fmla="*/ 845696 h 1130250"/>
                    <a:gd name="connsiteX7" fmla="*/ 2354764 w 2397618"/>
                    <a:gd name="connsiteY7" fmla="*/ 1129406 h 1130250"/>
                    <a:gd name="connsiteX8" fmla="*/ 1764299 w 2397618"/>
                    <a:gd name="connsiteY8" fmla="*/ 1129967 h 1130250"/>
                    <a:gd name="connsiteX9" fmla="*/ 1177748 w 2397618"/>
                    <a:gd name="connsiteY9" fmla="*/ 1129146 h 1130250"/>
                    <a:gd name="connsiteX10" fmla="*/ 589611 w 2397618"/>
                    <a:gd name="connsiteY10" fmla="*/ 1129146 h 1130250"/>
                    <a:gd name="connsiteX11" fmla="*/ 1792 w 2397618"/>
                    <a:gd name="connsiteY11" fmla="*/ 1130084 h 1130250"/>
                    <a:gd name="connsiteX12" fmla="*/ 733 w 2397618"/>
                    <a:gd name="connsiteY12" fmla="*/ 847909 h 1130250"/>
                    <a:gd name="connsiteX13" fmla="*/ 1117 w 2397618"/>
                    <a:gd name="connsiteY13" fmla="*/ 568500 h 1130250"/>
                    <a:gd name="connsiteX14" fmla="*/ 66 w 2397618"/>
                    <a:gd name="connsiteY14" fmla="*/ 284898 h 1130250"/>
                    <a:gd name="connsiteX15" fmla="*/ 1422 w 2397618"/>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1764885 w 2354764"/>
                    <a:gd name="connsiteY3" fmla="*/ 244 h 1130250"/>
                    <a:gd name="connsiteX4" fmla="*/ 2354763 w 2354764"/>
                    <a:gd name="connsiteY4" fmla="*/ 0 h 1130250"/>
                    <a:gd name="connsiteX5" fmla="*/ 2351824 w 2354764"/>
                    <a:gd name="connsiteY5" fmla="*/ 567136 h 1130250"/>
                    <a:gd name="connsiteX6" fmla="*/ 2351209 w 2354764"/>
                    <a:gd name="connsiteY6" fmla="*/ 845696 h 1130250"/>
                    <a:gd name="connsiteX7" fmla="*/ 2354764 w 2354764"/>
                    <a:gd name="connsiteY7" fmla="*/ 1129406 h 1130250"/>
                    <a:gd name="connsiteX8" fmla="*/ 1764299 w 2354764"/>
                    <a:gd name="connsiteY8" fmla="*/ 1129967 h 1130250"/>
                    <a:gd name="connsiteX9" fmla="*/ 1177748 w 2354764"/>
                    <a:gd name="connsiteY9" fmla="*/ 1129146 h 1130250"/>
                    <a:gd name="connsiteX10" fmla="*/ 589611 w 2354764"/>
                    <a:gd name="connsiteY10" fmla="*/ 1129146 h 1130250"/>
                    <a:gd name="connsiteX11" fmla="*/ 1792 w 2354764"/>
                    <a:gd name="connsiteY11" fmla="*/ 1130084 h 1130250"/>
                    <a:gd name="connsiteX12" fmla="*/ 733 w 2354764"/>
                    <a:gd name="connsiteY12" fmla="*/ 847909 h 1130250"/>
                    <a:gd name="connsiteX13" fmla="*/ 1117 w 2354764"/>
                    <a:gd name="connsiteY13" fmla="*/ 568500 h 1130250"/>
                    <a:gd name="connsiteX14" fmla="*/ 66 w 2354764"/>
                    <a:gd name="connsiteY14" fmla="*/ 284898 h 1130250"/>
                    <a:gd name="connsiteX15" fmla="*/ 1422 w 2354764"/>
                    <a:gd name="connsiteY15" fmla="*/ 1534 h 1130250"/>
                    <a:gd name="connsiteX0" fmla="*/ 1422 w 2355028"/>
                    <a:gd name="connsiteY0" fmla="*/ 1534 h 1130250"/>
                    <a:gd name="connsiteX1" fmla="*/ 594344 w 2355028"/>
                    <a:gd name="connsiteY1" fmla="*/ 843 h 1130250"/>
                    <a:gd name="connsiteX2" fmla="*/ 1179794 w 2355028"/>
                    <a:gd name="connsiteY2" fmla="*/ 727 h 1130250"/>
                    <a:gd name="connsiteX3" fmla="*/ 1764885 w 2355028"/>
                    <a:gd name="connsiteY3" fmla="*/ 244 h 1130250"/>
                    <a:gd name="connsiteX4" fmla="*/ 2354763 w 2355028"/>
                    <a:gd name="connsiteY4" fmla="*/ 0 h 1130250"/>
                    <a:gd name="connsiteX5" fmla="*/ 2351824 w 2355028"/>
                    <a:gd name="connsiteY5" fmla="*/ 567136 h 1130250"/>
                    <a:gd name="connsiteX6" fmla="*/ 2351209 w 2355028"/>
                    <a:gd name="connsiteY6" fmla="*/ 845696 h 1130250"/>
                    <a:gd name="connsiteX7" fmla="*/ 2354764 w 2355028"/>
                    <a:gd name="connsiteY7" fmla="*/ 1129406 h 1130250"/>
                    <a:gd name="connsiteX8" fmla="*/ 1764299 w 2355028"/>
                    <a:gd name="connsiteY8" fmla="*/ 1129967 h 1130250"/>
                    <a:gd name="connsiteX9" fmla="*/ 1177748 w 2355028"/>
                    <a:gd name="connsiteY9" fmla="*/ 1129146 h 1130250"/>
                    <a:gd name="connsiteX10" fmla="*/ 589611 w 2355028"/>
                    <a:gd name="connsiteY10" fmla="*/ 1129146 h 1130250"/>
                    <a:gd name="connsiteX11" fmla="*/ 1792 w 2355028"/>
                    <a:gd name="connsiteY11" fmla="*/ 1130084 h 1130250"/>
                    <a:gd name="connsiteX12" fmla="*/ 733 w 2355028"/>
                    <a:gd name="connsiteY12" fmla="*/ 847909 h 1130250"/>
                    <a:gd name="connsiteX13" fmla="*/ 1117 w 2355028"/>
                    <a:gd name="connsiteY13" fmla="*/ 568500 h 1130250"/>
                    <a:gd name="connsiteX14" fmla="*/ 66 w 2355028"/>
                    <a:gd name="connsiteY14" fmla="*/ 284898 h 1130250"/>
                    <a:gd name="connsiteX15" fmla="*/ 1422 w 2355028"/>
                    <a:gd name="connsiteY15" fmla="*/ 1534 h 1130250"/>
                    <a:gd name="connsiteX0" fmla="*/ 1422 w 2397535"/>
                    <a:gd name="connsiteY0" fmla="*/ 1534 h 1130250"/>
                    <a:gd name="connsiteX1" fmla="*/ 594344 w 2397535"/>
                    <a:gd name="connsiteY1" fmla="*/ 843 h 1130250"/>
                    <a:gd name="connsiteX2" fmla="*/ 1179794 w 2397535"/>
                    <a:gd name="connsiteY2" fmla="*/ 727 h 1130250"/>
                    <a:gd name="connsiteX3" fmla="*/ 1764885 w 2397535"/>
                    <a:gd name="connsiteY3" fmla="*/ 244 h 1130250"/>
                    <a:gd name="connsiteX4" fmla="*/ 2354763 w 2397535"/>
                    <a:gd name="connsiteY4" fmla="*/ 0 h 1130250"/>
                    <a:gd name="connsiteX5" fmla="*/ 2351824 w 2397535"/>
                    <a:gd name="connsiteY5" fmla="*/ 567136 h 1130250"/>
                    <a:gd name="connsiteX6" fmla="*/ 2354764 w 2397535"/>
                    <a:gd name="connsiteY6" fmla="*/ 1129406 h 1130250"/>
                    <a:gd name="connsiteX7" fmla="*/ 1764299 w 2397535"/>
                    <a:gd name="connsiteY7" fmla="*/ 1129967 h 1130250"/>
                    <a:gd name="connsiteX8" fmla="*/ 1177748 w 2397535"/>
                    <a:gd name="connsiteY8" fmla="*/ 1129146 h 1130250"/>
                    <a:gd name="connsiteX9" fmla="*/ 589611 w 2397535"/>
                    <a:gd name="connsiteY9" fmla="*/ 1129146 h 1130250"/>
                    <a:gd name="connsiteX10" fmla="*/ 1792 w 2397535"/>
                    <a:gd name="connsiteY10" fmla="*/ 1130084 h 1130250"/>
                    <a:gd name="connsiteX11" fmla="*/ 733 w 2397535"/>
                    <a:gd name="connsiteY11" fmla="*/ 847909 h 1130250"/>
                    <a:gd name="connsiteX12" fmla="*/ 1117 w 2397535"/>
                    <a:gd name="connsiteY12" fmla="*/ 568500 h 1130250"/>
                    <a:gd name="connsiteX13" fmla="*/ 66 w 2397535"/>
                    <a:gd name="connsiteY13" fmla="*/ 284898 h 1130250"/>
                    <a:gd name="connsiteX14" fmla="*/ 1422 w 2397535"/>
                    <a:gd name="connsiteY14" fmla="*/ 1534 h 1130250"/>
                    <a:gd name="connsiteX0" fmla="*/ 1422 w 2428535"/>
                    <a:gd name="connsiteY0" fmla="*/ 1534 h 1130250"/>
                    <a:gd name="connsiteX1" fmla="*/ 594344 w 2428535"/>
                    <a:gd name="connsiteY1" fmla="*/ 843 h 1130250"/>
                    <a:gd name="connsiteX2" fmla="*/ 1179794 w 2428535"/>
                    <a:gd name="connsiteY2" fmla="*/ 727 h 1130250"/>
                    <a:gd name="connsiteX3" fmla="*/ 1764885 w 2428535"/>
                    <a:gd name="connsiteY3" fmla="*/ 244 h 1130250"/>
                    <a:gd name="connsiteX4" fmla="*/ 2354763 w 2428535"/>
                    <a:gd name="connsiteY4" fmla="*/ 0 h 1130250"/>
                    <a:gd name="connsiteX5" fmla="*/ 2354764 w 2428535"/>
                    <a:gd name="connsiteY5" fmla="*/ 1129406 h 1130250"/>
                    <a:gd name="connsiteX6" fmla="*/ 1764299 w 2428535"/>
                    <a:gd name="connsiteY6" fmla="*/ 1129967 h 1130250"/>
                    <a:gd name="connsiteX7" fmla="*/ 1177748 w 2428535"/>
                    <a:gd name="connsiteY7" fmla="*/ 1129146 h 1130250"/>
                    <a:gd name="connsiteX8" fmla="*/ 589611 w 2428535"/>
                    <a:gd name="connsiteY8" fmla="*/ 1129146 h 1130250"/>
                    <a:gd name="connsiteX9" fmla="*/ 1792 w 2428535"/>
                    <a:gd name="connsiteY9" fmla="*/ 1130084 h 1130250"/>
                    <a:gd name="connsiteX10" fmla="*/ 733 w 2428535"/>
                    <a:gd name="connsiteY10" fmla="*/ 847909 h 1130250"/>
                    <a:gd name="connsiteX11" fmla="*/ 1117 w 2428535"/>
                    <a:gd name="connsiteY11" fmla="*/ 568500 h 1130250"/>
                    <a:gd name="connsiteX12" fmla="*/ 66 w 2428535"/>
                    <a:gd name="connsiteY12" fmla="*/ 284898 h 1130250"/>
                    <a:gd name="connsiteX13" fmla="*/ 1422 w 2428535"/>
                    <a:gd name="connsiteY13" fmla="*/ 1534 h 1130250"/>
                    <a:gd name="connsiteX0" fmla="*/ 1422 w 2399680"/>
                    <a:gd name="connsiteY0" fmla="*/ 1534 h 1130250"/>
                    <a:gd name="connsiteX1" fmla="*/ 594344 w 2399680"/>
                    <a:gd name="connsiteY1" fmla="*/ 843 h 1130250"/>
                    <a:gd name="connsiteX2" fmla="*/ 1179794 w 2399680"/>
                    <a:gd name="connsiteY2" fmla="*/ 727 h 1130250"/>
                    <a:gd name="connsiteX3" fmla="*/ 1764885 w 2399680"/>
                    <a:gd name="connsiteY3" fmla="*/ 244 h 1130250"/>
                    <a:gd name="connsiteX4" fmla="*/ 2354763 w 2399680"/>
                    <a:gd name="connsiteY4" fmla="*/ 0 h 1130250"/>
                    <a:gd name="connsiteX5" fmla="*/ 2354764 w 2399680"/>
                    <a:gd name="connsiteY5" fmla="*/ 1129406 h 1130250"/>
                    <a:gd name="connsiteX6" fmla="*/ 1764299 w 2399680"/>
                    <a:gd name="connsiteY6" fmla="*/ 1129967 h 1130250"/>
                    <a:gd name="connsiteX7" fmla="*/ 1177748 w 2399680"/>
                    <a:gd name="connsiteY7" fmla="*/ 1129146 h 1130250"/>
                    <a:gd name="connsiteX8" fmla="*/ 589611 w 2399680"/>
                    <a:gd name="connsiteY8" fmla="*/ 1129146 h 1130250"/>
                    <a:gd name="connsiteX9" fmla="*/ 1792 w 2399680"/>
                    <a:gd name="connsiteY9" fmla="*/ 1130084 h 1130250"/>
                    <a:gd name="connsiteX10" fmla="*/ 733 w 2399680"/>
                    <a:gd name="connsiteY10" fmla="*/ 847909 h 1130250"/>
                    <a:gd name="connsiteX11" fmla="*/ 1117 w 2399680"/>
                    <a:gd name="connsiteY11" fmla="*/ 568500 h 1130250"/>
                    <a:gd name="connsiteX12" fmla="*/ 66 w 2399680"/>
                    <a:gd name="connsiteY12" fmla="*/ 284898 h 1130250"/>
                    <a:gd name="connsiteX13" fmla="*/ 1422 w 2399680"/>
                    <a:gd name="connsiteY13" fmla="*/ 1534 h 1130250"/>
                    <a:gd name="connsiteX0" fmla="*/ 1422 w 2402598"/>
                    <a:gd name="connsiteY0" fmla="*/ 1534 h 1130250"/>
                    <a:gd name="connsiteX1" fmla="*/ 594344 w 2402598"/>
                    <a:gd name="connsiteY1" fmla="*/ 843 h 1130250"/>
                    <a:gd name="connsiteX2" fmla="*/ 1179794 w 2402598"/>
                    <a:gd name="connsiteY2" fmla="*/ 727 h 1130250"/>
                    <a:gd name="connsiteX3" fmla="*/ 1764885 w 2402598"/>
                    <a:gd name="connsiteY3" fmla="*/ 244 h 1130250"/>
                    <a:gd name="connsiteX4" fmla="*/ 2354763 w 2402598"/>
                    <a:gd name="connsiteY4" fmla="*/ 0 h 1130250"/>
                    <a:gd name="connsiteX5" fmla="*/ 2354764 w 2402598"/>
                    <a:gd name="connsiteY5" fmla="*/ 1129406 h 1130250"/>
                    <a:gd name="connsiteX6" fmla="*/ 1764299 w 2402598"/>
                    <a:gd name="connsiteY6" fmla="*/ 1129967 h 1130250"/>
                    <a:gd name="connsiteX7" fmla="*/ 1177748 w 2402598"/>
                    <a:gd name="connsiteY7" fmla="*/ 1129146 h 1130250"/>
                    <a:gd name="connsiteX8" fmla="*/ 589611 w 2402598"/>
                    <a:gd name="connsiteY8" fmla="*/ 1129146 h 1130250"/>
                    <a:gd name="connsiteX9" fmla="*/ 1792 w 2402598"/>
                    <a:gd name="connsiteY9" fmla="*/ 1130084 h 1130250"/>
                    <a:gd name="connsiteX10" fmla="*/ 733 w 2402598"/>
                    <a:gd name="connsiteY10" fmla="*/ 847909 h 1130250"/>
                    <a:gd name="connsiteX11" fmla="*/ 1117 w 2402598"/>
                    <a:gd name="connsiteY11" fmla="*/ 568500 h 1130250"/>
                    <a:gd name="connsiteX12" fmla="*/ 66 w 2402598"/>
                    <a:gd name="connsiteY12" fmla="*/ 284898 h 1130250"/>
                    <a:gd name="connsiteX13" fmla="*/ 1422 w 2402598"/>
                    <a:gd name="connsiteY13" fmla="*/ 1534 h 1130250"/>
                    <a:gd name="connsiteX0" fmla="*/ 1422 w 2362465"/>
                    <a:gd name="connsiteY0" fmla="*/ 1534 h 1130250"/>
                    <a:gd name="connsiteX1" fmla="*/ 594344 w 2362465"/>
                    <a:gd name="connsiteY1" fmla="*/ 843 h 1130250"/>
                    <a:gd name="connsiteX2" fmla="*/ 1179794 w 2362465"/>
                    <a:gd name="connsiteY2" fmla="*/ 727 h 1130250"/>
                    <a:gd name="connsiteX3" fmla="*/ 1764885 w 2362465"/>
                    <a:gd name="connsiteY3" fmla="*/ 244 h 1130250"/>
                    <a:gd name="connsiteX4" fmla="*/ 2354763 w 2362465"/>
                    <a:gd name="connsiteY4" fmla="*/ 0 h 1130250"/>
                    <a:gd name="connsiteX5" fmla="*/ 2354764 w 2362465"/>
                    <a:gd name="connsiteY5" fmla="*/ 1129406 h 1130250"/>
                    <a:gd name="connsiteX6" fmla="*/ 1764299 w 2362465"/>
                    <a:gd name="connsiteY6" fmla="*/ 1129967 h 1130250"/>
                    <a:gd name="connsiteX7" fmla="*/ 1177748 w 2362465"/>
                    <a:gd name="connsiteY7" fmla="*/ 1129146 h 1130250"/>
                    <a:gd name="connsiteX8" fmla="*/ 589611 w 2362465"/>
                    <a:gd name="connsiteY8" fmla="*/ 1129146 h 1130250"/>
                    <a:gd name="connsiteX9" fmla="*/ 1792 w 2362465"/>
                    <a:gd name="connsiteY9" fmla="*/ 1130084 h 1130250"/>
                    <a:gd name="connsiteX10" fmla="*/ 733 w 2362465"/>
                    <a:gd name="connsiteY10" fmla="*/ 847909 h 1130250"/>
                    <a:gd name="connsiteX11" fmla="*/ 1117 w 2362465"/>
                    <a:gd name="connsiteY11" fmla="*/ 568500 h 1130250"/>
                    <a:gd name="connsiteX12" fmla="*/ 66 w 2362465"/>
                    <a:gd name="connsiteY12" fmla="*/ 284898 h 1130250"/>
                    <a:gd name="connsiteX13" fmla="*/ 1422 w 2362465"/>
                    <a:gd name="connsiteY13" fmla="*/ 1534 h 1130250"/>
                    <a:gd name="connsiteX0" fmla="*/ 1422 w 2355568"/>
                    <a:gd name="connsiteY0" fmla="*/ 1534 h 1130250"/>
                    <a:gd name="connsiteX1" fmla="*/ 594344 w 2355568"/>
                    <a:gd name="connsiteY1" fmla="*/ 843 h 1130250"/>
                    <a:gd name="connsiteX2" fmla="*/ 1179794 w 2355568"/>
                    <a:gd name="connsiteY2" fmla="*/ 727 h 1130250"/>
                    <a:gd name="connsiteX3" fmla="*/ 1764885 w 2355568"/>
                    <a:gd name="connsiteY3" fmla="*/ 244 h 1130250"/>
                    <a:gd name="connsiteX4" fmla="*/ 2354763 w 2355568"/>
                    <a:gd name="connsiteY4" fmla="*/ 0 h 1130250"/>
                    <a:gd name="connsiteX5" fmla="*/ 2354764 w 2355568"/>
                    <a:gd name="connsiteY5" fmla="*/ 1129406 h 1130250"/>
                    <a:gd name="connsiteX6" fmla="*/ 1764299 w 2355568"/>
                    <a:gd name="connsiteY6" fmla="*/ 1129967 h 1130250"/>
                    <a:gd name="connsiteX7" fmla="*/ 1177748 w 2355568"/>
                    <a:gd name="connsiteY7" fmla="*/ 1129146 h 1130250"/>
                    <a:gd name="connsiteX8" fmla="*/ 589611 w 2355568"/>
                    <a:gd name="connsiteY8" fmla="*/ 1129146 h 1130250"/>
                    <a:gd name="connsiteX9" fmla="*/ 1792 w 2355568"/>
                    <a:gd name="connsiteY9" fmla="*/ 1130084 h 1130250"/>
                    <a:gd name="connsiteX10" fmla="*/ 733 w 2355568"/>
                    <a:gd name="connsiteY10" fmla="*/ 847909 h 1130250"/>
                    <a:gd name="connsiteX11" fmla="*/ 1117 w 2355568"/>
                    <a:gd name="connsiteY11" fmla="*/ 568500 h 1130250"/>
                    <a:gd name="connsiteX12" fmla="*/ 66 w 2355568"/>
                    <a:gd name="connsiteY12" fmla="*/ 284898 h 1130250"/>
                    <a:gd name="connsiteX13" fmla="*/ 1422 w 2355568"/>
                    <a:gd name="connsiteY13" fmla="*/ 1534 h 1130250"/>
                    <a:gd name="connsiteX0" fmla="*/ 1422 w 2355568"/>
                    <a:gd name="connsiteY0" fmla="*/ 1534 h 1212988"/>
                    <a:gd name="connsiteX1" fmla="*/ 594344 w 2355568"/>
                    <a:gd name="connsiteY1" fmla="*/ 843 h 1212988"/>
                    <a:gd name="connsiteX2" fmla="*/ 1179794 w 2355568"/>
                    <a:gd name="connsiteY2" fmla="*/ 727 h 1212988"/>
                    <a:gd name="connsiteX3" fmla="*/ 1764885 w 2355568"/>
                    <a:gd name="connsiteY3" fmla="*/ 244 h 1212988"/>
                    <a:gd name="connsiteX4" fmla="*/ 2354763 w 2355568"/>
                    <a:gd name="connsiteY4" fmla="*/ 0 h 1212988"/>
                    <a:gd name="connsiteX5" fmla="*/ 2354764 w 2355568"/>
                    <a:gd name="connsiteY5" fmla="*/ 1129406 h 1212988"/>
                    <a:gd name="connsiteX6" fmla="*/ 1177748 w 2355568"/>
                    <a:gd name="connsiteY6" fmla="*/ 1129146 h 1212988"/>
                    <a:gd name="connsiteX7" fmla="*/ 589611 w 2355568"/>
                    <a:gd name="connsiteY7" fmla="*/ 1129146 h 1212988"/>
                    <a:gd name="connsiteX8" fmla="*/ 1792 w 2355568"/>
                    <a:gd name="connsiteY8" fmla="*/ 1130084 h 1212988"/>
                    <a:gd name="connsiteX9" fmla="*/ 733 w 2355568"/>
                    <a:gd name="connsiteY9" fmla="*/ 847909 h 1212988"/>
                    <a:gd name="connsiteX10" fmla="*/ 1117 w 2355568"/>
                    <a:gd name="connsiteY10" fmla="*/ 568500 h 1212988"/>
                    <a:gd name="connsiteX11" fmla="*/ 66 w 2355568"/>
                    <a:gd name="connsiteY11" fmla="*/ 284898 h 1212988"/>
                    <a:gd name="connsiteX12" fmla="*/ 1422 w 2355568"/>
                    <a:gd name="connsiteY12" fmla="*/ 1534 h 1212988"/>
                    <a:gd name="connsiteX0" fmla="*/ 1422 w 2355568"/>
                    <a:gd name="connsiteY0" fmla="*/ 1534 h 1130084"/>
                    <a:gd name="connsiteX1" fmla="*/ 594344 w 2355568"/>
                    <a:gd name="connsiteY1" fmla="*/ 843 h 1130084"/>
                    <a:gd name="connsiteX2" fmla="*/ 1179794 w 2355568"/>
                    <a:gd name="connsiteY2" fmla="*/ 727 h 1130084"/>
                    <a:gd name="connsiteX3" fmla="*/ 1764885 w 2355568"/>
                    <a:gd name="connsiteY3" fmla="*/ 244 h 1130084"/>
                    <a:gd name="connsiteX4" fmla="*/ 2354763 w 2355568"/>
                    <a:gd name="connsiteY4" fmla="*/ 0 h 1130084"/>
                    <a:gd name="connsiteX5" fmla="*/ 2354764 w 2355568"/>
                    <a:gd name="connsiteY5" fmla="*/ 1129406 h 1130084"/>
                    <a:gd name="connsiteX6" fmla="*/ 1177748 w 2355568"/>
                    <a:gd name="connsiteY6" fmla="*/ 1129146 h 1130084"/>
                    <a:gd name="connsiteX7" fmla="*/ 589611 w 2355568"/>
                    <a:gd name="connsiteY7" fmla="*/ 1129146 h 1130084"/>
                    <a:gd name="connsiteX8" fmla="*/ 1792 w 2355568"/>
                    <a:gd name="connsiteY8" fmla="*/ 1130084 h 1130084"/>
                    <a:gd name="connsiteX9" fmla="*/ 733 w 2355568"/>
                    <a:gd name="connsiteY9" fmla="*/ 847909 h 1130084"/>
                    <a:gd name="connsiteX10" fmla="*/ 1117 w 2355568"/>
                    <a:gd name="connsiteY10" fmla="*/ 568500 h 1130084"/>
                    <a:gd name="connsiteX11" fmla="*/ 66 w 2355568"/>
                    <a:gd name="connsiteY11" fmla="*/ 284898 h 1130084"/>
                    <a:gd name="connsiteX12" fmla="*/ 1422 w 2355568"/>
                    <a:gd name="connsiteY12" fmla="*/ 1534 h 1130084"/>
                    <a:gd name="connsiteX0" fmla="*/ 1422 w 2355568"/>
                    <a:gd name="connsiteY0" fmla="*/ 1534 h 1130084"/>
                    <a:gd name="connsiteX1" fmla="*/ 594344 w 2355568"/>
                    <a:gd name="connsiteY1" fmla="*/ 843 h 1130084"/>
                    <a:gd name="connsiteX2" fmla="*/ 1179794 w 2355568"/>
                    <a:gd name="connsiteY2" fmla="*/ 727 h 1130084"/>
                    <a:gd name="connsiteX3" fmla="*/ 1764885 w 2355568"/>
                    <a:gd name="connsiteY3" fmla="*/ 244 h 1130084"/>
                    <a:gd name="connsiteX4" fmla="*/ 2354763 w 2355568"/>
                    <a:gd name="connsiteY4" fmla="*/ 0 h 1130084"/>
                    <a:gd name="connsiteX5" fmla="*/ 2354764 w 2355568"/>
                    <a:gd name="connsiteY5" fmla="*/ 1129406 h 1130084"/>
                    <a:gd name="connsiteX6" fmla="*/ 1763161 w 2355568"/>
                    <a:gd name="connsiteY6" fmla="*/ 1129637 h 1130084"/>
                    <a:gd name="connsiteX7" fmla="*/ 1177748 w 2355568"/>
                    <a:gd name="connsiteY7" fmla="*/ 1129146 h 1130084"/>
                    <a:gd name="connsiteX8" fmla="*/ 589611 w 2355568"/>
                    <a:gd name="connsiteY8" fmla="*/ 1129146 h 1130084"/>
                    <a:gd name="connsiteX9" fmla="*/ 1792 w 2355568"/>
                    <a:gd name="connsiteY9" fmla="*/ 1130084 h 1130084"/>
                    <a:gd name="connsiteX10" fmla="*/ 733 w 2355568"/>
                    <a:gd name="connsiteY10" fmla="*/ 847909 h 1130084"/>
                    <a:gd name="connsiteX11" fmla="*/ 1117 w 2355568"/>
                    <a:gd name="connsiteY11" fmla="*/ 568500 h 1130084"/>
                    <a:gd name="connsiteX12" fmla="*/ 66 w 2355568"/>
                    <a:gd name="connsiteY12" fmla="*/ 284898 h 1130084"/>
                    <a:gd name="connsiteX13" fmla="*/ 1422 w 2355568"/>
                    <a:gd name="connsiteY13" fmla="*/ 1534 h 1130084"/>
                    <a:gd name="connsiteX0" fmla="*/ 44635 w 2398781"/>
                    <a:gd name="connsiteY0" fmla="*/ 10281 h 1138831"/>
                    <a:gd name="connsiteX1" fmla="*/ 637557 w 2398781"/>
                    <a:gd name="connsiteY1" fmla="*/ 9590 h 1138831"/>
                    <a:gd name="connsiteX2" fmla="*/ 1223007 w 2398781"/>
                    <a:gd name="connsiteY2" fmla="*/ 9474 h 1138831"/>
                    <a:gd name="connsiteX3" fmla="*/ 1808098 w 2398781"/>
                    <a:gd name="connsiteY3" fmla="*/ 8991 h 1138831"/>
                    <a:gd name="connsiteX4" fmla="*/ 2397976 w 2398781"/>
                    <a:gd name="connsiteY4" fmla="*/ 8747 h 1138831"/>
                    <a:gd name="connsiteX5" fmla="*/ 2397977 w 2398781"/>
                    <a:gd name="connsiteY5" fmla="*/ 1138153 h 1138831"/>
                    <a:gd name="connsiteX6" fmla="*/ 1806374 w 2398781"/>
                    <a:gd name="connsiteY6" fmla="*/ 1138384 h 1138831"/>
                    <a:gd name="connsiteX7" fmla="*/ 1220961 w 2398781"/>
                    <a:gd name="connsiteY7" fmla="*/ 1137893 h 1138831"/>
                    <a:gd name="connsiteX8" fmla="*/ 632824 w 2398781"/>
                    <a:gd name="connsiteY8" fmla="*/ 1137893 h 1138831"/>
                    <a:gd name="connsiteX9" fmla="*/ 45005 w 2398781"/>
                    <a:gd name="connsiteY9" fmla="*/ 1138831 h 1138831"/>
                    <a:gd name="connsiteX10" fmla="*/ 43946 w 2398781"/>
                    <a:gd name="connsiteY10" fmla="*/ 856656 h 1138831"/>
                    <a:gd name="connsiteX11" fmla="*/ 44330 w 2398781"/>
                    <a:gd name="connsiteY11" fmla="*/ 577247 h 1138831"/>
                    <a:gd name="connsiteX12" fmla="*/ 43279 w 2398781"/>
                    <a:gd name="connsiteY12" fmla="*/ 293645 h 1138831"/>
                    <a:gd name="connsiteX13" fmla="*/ 42358 w 2398781"/>
                    <a:gd name="connsiteY13" fmla="*/ 24781 h 1138831"/>
                    <a:gd name="connsiteX14" fmla="*/ 44635 w 2398781"/>
                    <a:gd name="connsiteY14" fmla="*/ 10281 h 1138831"/>
                    <a:gd name="connsiteX0" fmla="*/ 43855 w 2400278"/>
                    <a:gd name="connsiteY0" fmla="*/ 25078 h 1139128"/>
                    <a:gd name="connsiteX1" fmla="*/ 639054 w 2400278"/>
                    <a:gd name="connsiteY1" fmla="*/ 9887 h 1139128"/>
                    <a:gd name="connsiteX2" fmla="*/ 1224504 w 2400278"/>
                    <a:gd name="connsiteY2" fmla="*/ 9771 h 1139128"/>
                    <a:gd name="connsiteX3" fmla="*/ 1809595 w 2400278"/>
                    <a:gd name="connsiteY3" fmla="*/ 9288 h 1139128"/>
                    <a:gd name="connsiteX4" fmla="*/ 2399473 w 2400278"/>
                    <a:gd name="connsiteY4" fmla="*/ 9044 h 1139128"/>
                    <a:gd name="connsiteX5" fmla="*/ 2399474 w 2400278"/>
                    <a:gd name="connsiteY5" fmla="*/ 1138450 h 1139128"/>
                    <a:gd name="connsiteX6" fmla="*/ 1807871 w 2400278"/>
                    <a:gd name="connsiteY6" fmla="*/ 1138681 h 1139128"/>
                    <a:gd name="connsiteX7" fmla="*/ 1222458 w 2400278"/>
                    <a:gd name="connsiteY7" fmla="*/ 1138190 h 1139128"/>
                    <a:gd name="connsiteX8" fmla="*/ 634321 w 2400278"/>
                    <a:gd name="connsiteY8" fmla="*/ 1138190 h 1139128"/>
                    <a:gd name="connsiteX9" fmla="*/ 46502 w 2400278"/>
                    <a:gd name="connsiteY9" fmla="*/ 1139128 h 1139128"/>
                    <a:gd name="connsiteX10" fmla="*/ 45443 w 2400278"/>
                    <a:gd name="connsiteY10" fmla="*/ 856953 h 1139128"/>
                    <a:gd name="connsiteX11" fmla="*/ 45827 w 2400278"/>
                    <a:gd name="connsiteY11" fmla="*/ 577544 h 1139128"/>
                    <a:gd name="connsiteX12" fmla="*/ 44776 w 2400278"/>
                    <a:gd name="connsiteY12" fmla="*/ 293942 h 1139128"/>
                    <a:gd name="connsiteX13" fmla="*/ 43855 w 2400278"/>
                    <a:gd name="connsiteY13" fmla="*/ 25078 h 1139128"/>
                    <a:gd name="connsiteX0" fmla="*/ 45028 w 2396278"/>
                    <a:gd name="connsiteY0" fmla="*/ 21404 h 1147089"/>
                    <a:gd name="connsiteX1" fmla="*/ 635054 w 2396278"/>
                    <a:gd name="connsiteY1" fmla="*/ 17848 h 1147089"/>
                    <a:gd name="connsiteX2" fmla="*/ 1220504 w 2396278"/>
                    <a:gd name="connsiteY2" fmla="*/ 17732 h 1147089"/>
                    <a:gd name="connsiteX3" fmla="*/ 1805595 w 2396278"/>
                    <a:gd name="connsiteY3" fmla="*/ 17249 h 1147089"/>
                    <a:gd name="connsiteX4" fmla="*/ 2395473 w 2396278"/>
                    <a:gd name="connsiteY4" fmla="*/ 17005 h 1147089"/>
                    <a:gd name="connsiteX5" fmla="*/ 2395474 w 2396278"/>
                    <a:gd name="connsiteY5" fmla="*/ 1146411 h 1147089"/>
                    <a:gd name="connsiteX6" fmla="*/ 1803871 w 2396278"/>
                    <a:gd name="connsiteY6" fmla="*/ 1146642 h 1147089"/>
                    <a:gd name="connsiteX7" fmla="*/ 1218458 w 2396278"/>
                    <a:gd name="connsiteY7" fmla="*/ 1146151 h 1147089"/>
                    <a:gd name="connsiteX8" fmla="*/ 630321 w 2396278"/>
                    <a:gd name="connsiteY8" fmla="*/ 1146151 h 1147089"/>
                    <a:gd name="connsiteX9" fmla="*/ 42502 w 2396278"/>
                    <a:gd name="connsiteY9" fmla="*/ 1147089 h 1147089"/>
                    <a:gd name="connsiteX10" fmla="*/ 41443 w 2396278"/>
                    <a:gd name="connsiteY10" fmla="*/ 864914 h 1147089"/>
                    <a:gd name="connsiteX11" fmla="*/ 41827 w 2396278"/>
                    <a:gd name="connsiteY11" fmla="*/ 585505 h 1147089"/>
                    <a:gd name="connsiteX12" fmla="*/ 40776 w 2396278"/>
                    <a:gd name="connsiteY12" fmla="*/ 301903 h 1147089"/>
                    <a:gd name="connsiteX13" fmla="*/ 45028 w 2396278"/>
                    <a:gd name="connsiteY13" fmla="*/ 21404 h 1147089"/>
                    <a:gd name="connsiteX0" fmla="*/ 4368 w 2355618"/>
                    <a:gd name="connsiteY0" fmla="*/ 21404 h 1147089"/>
                    <a:gd name="connsiteX1" fmla="*/ 594394 w 2355618"/>
                    <a:gd name="connsiteY1" fmla="*/ 17848 h 1147089"/>
                    <a:gd name="connsiteX2" fmla="*/ 1179844 w 2355618"/>
                    <a:gd name="connsiteY2" fmla="*/ 17732 h 1147089"/>
                    <a:gd name="connsiteX3" fmla="*/ 1764935 w 2355618"/>
                    <a:gd name="connsiteY3" fmla="*/ 17249 h 1147089"/>
                    <a:gd name="connsiteX4" fmla="*/ 2354813 w 2355618"/>
                    <a:gd name="connsiteY4" fmla="*/ 17005 h 1147089"/>
                    <a:gd name="connsiteX5" fmla="*/ 2354814 w 2355618"/>
                    <a:gd name="connsiteY5" fmla="*/ 1146411 h 1147089"/>
                    <a:gd name="connsiteX6" fmla="*/ 1763211 w 2355618"/>
                    <a:gd name="connsiteY6" fmla="*/ 1146642 h 1147089"/>
                    <a:gd name="connsiteX7" fmla="*/ 1177798 w 2355618"/>
                    <a:gd name="connsiteY7" fmla="*/ 1146151 h 1147089"/>
                    <a:gd name="connsiteX8" fmla="*/ 589661 w 2355618"/>
                    <a:gd name="connsiteY8" fmla="*/ 1146151 h 1147089"/>
                    <a:gd name="connsiteX9" fmla="*/ 1842 w 2355618"/>
                    <a:gd name="connsiteY9" fmla="*/ 1147089 h 1147089"/>
                    <a:gd name="connsiteX10" fmla="*/ 783 w 2355618"/>
                    <a:gd name="connsiteY10" fmla="*/ 864914 h 1147089"/>
                    <a:gd name="connsiteX11" fmla="*/ 1167 w 2355618"/>
                    <a:gd name="connsiteY11" fmla="*/ 585505 h 1147089"/>
                    <a:gd name="connsiteX12" fmla="*/ 116 w 2355618"/>
                    <a:gd name="connsiteY12" fmla="*/ 301903 h 1147089"/>
                    <a:gd name="connsiteX13" fmla="*/ 4368 w 2355618"/>
                    <a:gd name="connsiteY13" fmla="*/ 21404 h 1147089"/>
                    <a:gd name="connsiteX0" fmla="*/ 4368 w 2355618"/>
                    <a:gd name="connsiteY0" fmla="*/ 4399 h 1130084"/>
                    <a:gd name="connsiteX1" fmla="*/ 594394 w 2355618"/>
                    <a:gd name="connsiteY1" fmla="*/ 843 h 1130084"/>
                    <a:gd name="connsiteX2" fmla="*/ 1179844 w 2355618"/>
                    <a:gd name="connsiteY2" fmla="*/ 727 h 1130084"/>
                    <a:gd name="connsiteX3" fmla="*/ 1764935 w 2355618"/>
                    <a:gd name="connsiteY3" fmla="*/ 244 h 1130084"/>
                    <a:gd name="connsiteX4" fmla="*/ 2354813 w 2355618"/>
                    <a:gd name="connsiteY4" fmla="*/ 0 h 1130084"/>
                    <a:gd name="connsiteX5" fmla="*/ 2354814 w 2355618"/>
                    <a:gd name="connsiteY5" fmla="*/ 1129406 h 1130084"/>
                    <a:gd name="connsiteX6" fmla="*/ 1763211 w 2355618"/>
                    <a:gd name="connsiteY6" fmla="*/ 1129637 h 1130084"/>
                    <a:gd name="connsiteX7" fmla="*/ 1177798 w 2355618"/>
                    <a:gd name="connsiteY7" fmla="*/ 1129146 h 1130084"/>
                    <a:gd name="connsiteX8" fmla="*/ 589661 w 2355618"/>
                    <a:gd name="connsiteY8" fmla="*/ 1129146 h 1130084"/>
                    <a:gd name="connsiteX9" fmla="*/ 1842 w 2355618"/>
                    <a:gd name="connsiteY9" fmla="*/ 1130084 h 1130084"/>
                    <a:gd name="connsiteX10" fmla="*/ 783 w 2355618"/>
                    <a:gd name="connsiteY10" fmla="*/ 847909 h 1130084"/>
                    <a:gd name="connsiteX11" fmla="*/ 1167 w 2355618"/>
                    <a:gd name="connsiteY11" fmla="*/ 568500 h 1130084"/>
                    <a:gd name="connsiteX12" fmla="*/ 116 w 2355618"/>
                    <a:gd name="connsiteY12" fmla="*/ 284898 h 1130084"/>
                    <a:gd name="connsiteX13" fmla="*/ 4368 w 2355618"/>
                    <a:gd name="connsiteY13" fmla="*/ 4399 h 1130084"/>
                    <a:gd name="connsiteX0" fmla="*/ 813 w 2355511"/>
                    <a:gd name="connsiteY0" fmla="*/ 1075 h 1130084"/>
                    <a:gd name="connsiteX1" fmla="*/ 594287 w 2355511"/>
                    <a:gd name="connsiteY1" fmla="*/ 843 h 1130084"/>
                    <a:gd name="connsiteX2" fmla="*/ 1179737 w 2355511"/>
                    <a:gd name="connsiteY2" fmla="*/ 727 h 1130084"/>
                    <a:gd name="connsiteX3" fmla="*/ 1764828 w 2355511"/>
                    <a:gd name="connsiteY3" fmla="*/ 244 h 1130084"/>
                    <a:gd name="connsiteX4" fmla="*/ 2354706 w 2355511"/>
                    <a:gd name="connsiteY4" fmla="*/ 0 h 1130084"/>
                    <a:gd name="connsiteX5" fmla="*/ 2354707 w 2355511"/>
                    <a:gd name="connsiteY5" fmla="*/ 1129406 h 1130084"/>
                    <a:gd name="connsiteX6" fmla="*/ 1763104 w 2355511"/>
                    <a:gd name="connsiteY6" fmla="*/ 1129637 h 1130084"/>
                    <a:gd name="connsiteX7" fmla="*/ 1177691 w 2355511"/>
                    <a:gd name="connsiteY7" fmla="*/ 1129146 h 1130084"/>
                    <a:gd name="connsiteX8" fmla="*/ 589554 w 2355511"/>
                    <a:gd name="connsiteY8" fmla="*/ 1129146 h 1130084"/>
                    <a:gd name="connsiteX9" fmla="*/ 1735 w 2355511"/>
                    <a:gd name="connsiteY9" fmla="*/ 1130084 h 1130084"/>
                    <a:gd name="connsiteX10" fmla="*/ 676 w 2355511"/>
                    <a:gd name="connsiteY10" fmla="*/ 847909 h 1130084"/>
                    <a:gd name="connsiteX11" fmla="*/ 1060 w 2355511"/>
                    <a:gd name="connsiteY11" fmla="*/ 568500 h 1130084"/>
                    <a:gd name="connsiteX12" fmla="*/ 9 w 2355511"/>
                    <a:gd name="connsiteY12" fmla="*/ 284898 h 1130084"/>
                    <a:gd name="connsiteX13" fmla="*/ 813 w 2355511"/>
                    <a:gd name="connsiteY13" fmla="*/ 1075 h 1130084"/>
                    <a:gd name="connsiteX0" fmla="*/ 1371 w 2356069"/>
                    <a:gd name="connsiteY0" fmla="*/ 1075 h 1130084"/>
                    <a:gd name="connsiteX1" fmla="*/ 594845 w 2356069"/>
                    <a:gd name="connsiteY1" fmla="*/ 843 h 1130084"/>
                    <a:gd name="connsiteX2" fmla="*/ 1180295 w 2356069"/>
                    <a:gd name="connsiteY2" fmla="*/ 727 h 1130084"/>
                    <a:gd name="connsiteX3" fmla="*/ 1765386 w 2356069"/>
                    <a:gd name="connsiteY3" fmla="*/ 244 h 1130084"/>
                    <a:gd name="connsiteX4" fmla="*/ 2355264 w 2356069"/>
                    <a:gd name="connsiteY4" fmla="*/ 0 h 1130084"/>
                    <a:gd name="connsiteX5" fmla="*/ 2355265 w 2356069"/>
                    <a:gd name="connsiteY5" fmla="*/ 1129406 h 1130084"/>
                    <a:gd name="connsiteX6" fmla="*/ 1763662 w 2356069"/>
                    <a:gd name="connsiteY6" fmla="*/ 1129637 h 1130084"/>
                    <a:gd name="connsiteX7" fmla="*/ 1178249 w 2356069"/>
                    <a:gd name="connsiteY7" fmla="*/ 1129146 h 1130084"/>
                    <a:gd name="connsiteX8" fmla="*/ 590112 w 2356069"/>
                    <a:gd name="connsiteY8" fmla="*/ 1129146 h 1130084"/>
                    <a:gd name="connsiteX9" fmla="*/ 2293 w 2356069"/>
                    <a:gd name="connsiteY9" fmla="*/ 1130084 h 1130084"/>
                    <a:gd name="connsiteX10" fmla="*/ 1234 w 2356069"/>
                    <a:gd name="connsiteY10" fmla="*/ 847909 h 1130084"/>
                    <a:gd name="connsiteX11" fmla="*/ 1618 w 2356069"/>
                    <a:gd name="connsiteY11" fmla="*/ 568500 h 1130084"/>
                    <a:gd name="connsiteX12" fmla="*/ 567 w 2356069"/>
                    <a:gd name="connsiteY12" fmla="*/ 284898 h 1130084"/>
                    <a:gd name="connsiteX13" fmla="*/ 1371 w 2356069"/>
                    <a:gd name="connsiteY13" fmla="*/ 1075 h 1130084"/>
                    <a:gd name="connsiteX0" fmla="*/ 43223 w 2397921"/>
                    <a:gd name="connsiteY0" fmla="*/ 1075 h 1142825"/>
                    <a:gd name="connsiteX1" fmla="*/ 636697 w 2397921"/>
                    <a:gd name="connsiteY1" fmla="*/ 843 h 1142825"/>
                    <a:gd name="connsiteX2" fmla="*/ 1222147 w 2397921"/>
                    <a:gd name="connsiteY2" fmla="*/ 727 h 1142825"/>
                    <a:gd name="connsiteX3" fmla="*/ 1807238 w 2397921"/>
                    <a:gd name="connsiteY3" fmla="*/ 244 h 1142825"/>
                    <a:gd name="connsiteX4" fmla="*/ 2397116 w 2397921"/>
                    <a:gd name="connsiteY4" fmla="*/ 0 h 1142825"/>
                    <a:gd name="connsiteX5" fmla="*/ 2397117 w 2397921"/>
                    <a:gd name="connsiteY5" fmla="*/ 1129406 h 1142825"/>
                    <a:gd name="connsiteX6" fmla="*/ 1805514 w 2397921"/>
                    <a:gd name="connsiteY6" fmla="*/ 1129637 h 1142825"/>
                    <a:gd name="connsiteX7" fmla="*/ 1220101 w 2397921"/>
                    <a:gd name="connsiteY7" fmla="*/ 1129146 h 1142825"/>
                    <a:gd name="connsiteX8" fmla="*/ 631964 w 2397921"/>
                    <a:gd name="connsiteY8" fmla="*/ 1129146 h 1142825"/>
                    <a:gd name="connsiteX9" fmla="*/ 44145 w 2397921"/>
                    <a:gd name="connsiteY9" fmla="*/ 1130084 h 1142825"/>
                    <a:gd name="connsiteX10" fmla="*/ 42232 w 2397921"/>
                    <a:gd name="connsiteY10" fmla="*/ 1119111 h 1142825"/>
                    <a:gd name="connsiteX11" fmla="*/ 43086 w 2397921"/>
                    <a:gd name="connsiteY11" fmla="*/ 847909 h 1142825"/>
                    <a:gd name="connsiteX12" fmla="*/ 43470 w 2397921"/>
                    <a:gd name="connsiteY12" fmla="*/ 568500 h 1142825"/>
                    <a:gd name="connsiteX13" fmla="*/ 42419 w 2397921"/>
                    <a:gd name="connsiteY13" fmla="*/ 284898 h 1142825"/>
                    <a:gd name="connsiteX14" fmla="*/ 43223 w 2397921"/>
                    <a:gd name="connsiteY14" fmla="*/ 1075 h 1142825"/>
                    <a:gd name="connsiteX0" fmla="*/ 1372 w 2356070"/>
                    <a:gd name="connsiteY0" fmla="*/ 1075 h 1129637"/>
                    <a:gd name="connsiteX1" fmla="*/ 594846 w 2356070"/>
                    <a:gd name="connsiteY1" fmla="*/ 843 h 1129637"/>
                    <a:gd name="connsiteX2" fmla="*/ 1180296 w 2356070"/>
                    <a:gd name="connsiteY2" fmla="*/ 727 h 1129637"/>
                    <a:gd name="connsiteX3" fmla="*/ 1765387 w 2356070"/>
                    <a:gd name="connsiteY3" fmla="*/ 244 h 1129637"/>
                    <a:gd name="connsiteX4" fmla="*/ 2355265 w 2356070"/>
                    <a:gd name="connsiteY4" fmla="*/ 0 h 1129637"/>
                    <a:gd name="connsiteX5" fmla="*/ 2355266 w 2356070"/>
                    <a:gd name="connsiteY5" fmla="*/ 1129406 h 1129637"/>
                    <a:gd name="connsiteX6" fmla="*/ 1763663 w 2356070"/>
                    <a:gd name="connsiteY6" fmla="*/ 1129637 h 1129637"/>
                    <a:gd name="connsiteX7" fmla="*/ 1178250 w 2356070"/>
                    <a:gd name="connsiteY7" fmla="*/ 1129146 h 1129637"/>
                    <a:gd name="connsiteX8" fmla="*/ 590113 w 2356070"/>
                    <a:gd name="connsiteY8" fmla="*/ 1129146 h 1129637"/>
                    <a:gd name="connsiteX9" fmla="*/ 381 w 2356070"/>
                    <a:gd name="connsiteY9" fmla="*/ 1119111 h 1129637"/>
                    <a:gd name="connsiteX10" fmla="*/ 1235 w 2356070"/>
                    <a:gd name="connsiteY10" fmla="*/ 847909 h 1129637"/>
                    <a:gd name="connsiteX11" fmla="*/ 1619 w 2356070"/>
                    <a:gd name="connsiteY11" fmla="*/ 568500 h 1129637"/>
                    <a:gd name="connsiteX12" fmla="*/ 568 w 2356070"/>
                    <a:gd name="connsiteY12" fmla="*/ 284898 h 1129637"/>
                    <a:gd name="connsiteX13" fmla="*/ 1372 w 2356070"/>
                    <a:gd name="connsiteY13" fmla="*/ 1075 h 1129637"/>
                    <a:gd name="connsiteX0" fmla="*/ 1372 w 2356070"/>
                    <a:gd name="connsiteY0" fmla="*/ 1075 h 1129961"/>
                    <a:gd name="connsiteX1" fmla="*/ 594846 w 2356070"/>
                    <a:gd name="connsiteY1" fmla="*/ 843 h 1129961"/>
                    <a:gd name="connsiteX2" fmla="*/ 1180296 w 2356070"/>
                    <a:gd name="connsiteY2" fmla="*/ 727 h 1129961"/>
                    <a:gd name="connsiteX3" fmla="*/ 1765387 w 2356070"/>
                    <a:gd name="connsiteY3" fmla="*/ 244 h 1129961"/>
                    <a:gd name="connsiteX4" fmla="*/ 2355265 w 2356070"/>
                    <a:gd name="connsiteY4" fmla="*/ 0 h 1129961"/>
                    <a:gd name="connsiteX5" fmla="*/ 2355266 w 2356070"/>
                    <a:gd name="connsiteY5" fmla="*/ 1129406 h 1129961"/>
                    <a:gd name="connsiteX6" fmla="*/ 1763663 w 2356070"/>
                    <a:gd name="connsiteY6" fmla="*/ 1129637 h 1129961"/>
                    <a:gd name="connsiteX7" fmla="*/ 1178250 w 2356070"/>
                    <a:gd name="connsiteY7" fmla="*/ 1129146 h 1129961"/>
                    <a:gd name="connsiteX8" fmla="*/ 590113 w 2356070"/>
                    <a:gd name="connsiteY8" fmla="*/ 1129146 h 1129961"/>
                    <a:gd name="connsiteX9" fmla="*/ 381 w 2356070"/>
                    <a:gd name="connsiteY9" fmla="*/ 1129961 h 1129961"/>
                    <a:gd name="connsiteX10" fmla="*/ 1235 w 2356070"/>
                    <a:gd name="connsiteY10" fmla="*/ 847909 h 1129961"/>
                    <a:gd name="connsiteX11" fmla="*/ 1619 w 2356070"/>
                    <a:gd name="connsiteY11" fmla="*/ 568500 h 1129961"/>
                    <a:gd name="connsiteX12" fmla="*/ 568 w 2356070"/>
                    <a:gd name="connsiteY12" fmla="*/ 284898 h 1129961"/>
                    <a:gd name="connsiteX13" fmla="*/ 1372 w 2356070"/>
                    <a:gd name="connsiteY13" fmla="*/ 1075 h 1129961"/>
                    <a:gd name="connsiteX0" fmla="*/ 1372 w 2356070"/>
                    <a:gd name="connsiteY0" fmla="*/ 1075 h 1129637"/>
                    <a:gd name="connsiteX1" fmla="*/ 594846 w 2356070"/>
                    <a:gd name="connsiteY1" fmla="*/ 843 h 1129637"/>
                    <a:gd name="connsiteX2" fmla="*/ 1180296 w 2356070"/>
                    <a:gd name="connsiteY2" fmla="*/ 727 h 1129637"/>
                    <a:gd name="connsiteX3" fmla="*/ 1765387 w 2356070"/>
                    <a:gd name="connsiteY3" fmla="*/ 244 h 1129637"/>
                    <a:gd name="connsiteX4" fmla="*/ 2355265 w 2356070"/>
                    <a:gd name="connsiteY4" fmla="*/ 0 h 1129637"/>
                    <a:gd name="connsiteX5" fmla="*/ 2355266 w 2356070"/>
                    <a:gd name="connsiteY5" fmla="*/ 1129406 h 1129637"/>
                    <a:gd name="connsiteX6" fmla="*/ 1763663 w 2356070"/>
                    <a:gd name="connsiteY6" fmla="*/ 1129637 h 1129637"/>
                    <a:gd name="connsiteX7" fmla="*/ 1178250 w 2356070"/>
                    <a:gd name="connsiteY7" fmla="*/ 1129146 h 1129637"/>
                    <a:gd name="connsiteX8" fmla="*/ 590113 w 2356070"/>
                    <a:gd name="connsiteY8" fmla="*/ 1129146 h 1129637"/>
                    <a:gd name="connsiteX9" fmla="*/ 381 w 2356070"/>
                    <a:gd name="connsiteY9" fmla="*/ 1129238 h 1129637"/>
                    <a:gd name="connsiteX10" fmla="*/ 1235 w 2356070"/>
                    <a:gd name="connsiteY10" fmla="*/ 847909 h 1129637"/>
                    <a:gd name="connsiteX11" fmla="*/ 1619 w 2356070"/>
                    <a:gd name="connsiteY11" fmla="*/ 568500 h 1129637"/>
                    <a:gd name="connsiteX12" fmla="*/ 568 w 2356070"/>
                    <a:gd name="connsiteY12" fmla="*/ 284898 h 1129637"/>
                    <a:gd name="connsiteX13" fmla="*/ 1372 w 2356070"/>
                    <a:gd name="connsiteY13" fmla="*/ 1075 h 1129637"/>
                    <a:gd name="connsiteX0" fmla="*/ 1372 w 2398841"/>
                    <a:gd name="connsiteY0" fmla="*/ 1075 h 1129637"/>
                    <a:gd name="connsiteX1" fmla="*/ 594846 w 2398841"/>
                    <a:gd name="connsiteY1" fmla="*/ 843 h 1129637"/>
                    <a:gd name="connsiteX2" fmla="*/ 1180296 w 2398841"/>
                    <a:gd name="connsiteY2" fmla="*/ 727 h 1129637"/>
                    <a:gd name="connsiteX3" fmla="*/ 1765387 w 2398841"/>
                    <a:gd name="connsiteY3" fmla="*/ 244 h 1129637"/>
                    <a:gd name="connsiteX4" fmla="*/ 2355265 w 2398841"/>
                    <a:gd name="connsiteY4" fmla="*/ 0 h 1129637"/>
                    <a:gd name="connsiteX5" fmla="*/ 2354523 w 2398841"/>
                    <a:gd name="connsiteY5" fmla="*/ 846374 h 1129637"/>
                    <a:gd name="connsiteX6" fmla="*/ 2355266 w 2398841"/>
                    <a:gd name="connsiteY6" fmla="*/ 1129406 h 1129637"/>
                    <a:gd name="connsiteX7" fmla="*/ 1763663 w 2398841"/>
                    <a:gd name="connsiteY7" fmla="*/ 1129637 h 1129637"/>
                    <a:gd name="connsiteX8" fmla="*/ 1178250 w 2398841"/>
                    <a:gd name="connsiteY8" fmla="*/ 1129146 h 1129637"/>
                    <a:gd name="connsiteX9" fmla="*/ 590113 w 2398841"/>
                    <a:gd name="connsiteY9" fmla="*/ 1129146 h 1129637"/>
                    <a:gd name="connsiteX10" fmla="*/ 381 w 2398841"/>
                    <a:gd name="connsiteY10" fmla="*/ 1129238 h 1129637"/>
                    <a:gd name="connsiteX11" fmla="*/ 1235 w 2398841"/>
                    <a:gd name="connsiteY11" fmla="*/ 847909 h 1129637"/>
                    <a:gd name="connsiteX12" fmla="*/ 1619 w 2398841"/>
                    <a:gd name="connsiteY12" fmla="*/ 568500 h 1129637"/>
                    <a:gd name="connsiteX13" fmla="*/ 568 w 2398841"/>
                    <a:gd name="connsiteY13" fmla="*/ 284898 h 1129637"/>
                    <a:gd name="connsiteX14" fmla="*/ 1372 w 2398841"/>
                    <a:gd name="connsiteY14" fmla="*/ 1075 h 1129637"/>
                    <a:gd name="connsiteX0" fmla="*/ 1372 w 2398713"/>
                    <a:gd name="connsiteY0" fmla="*/ 1075 h 1129637"/>
                    <a:gd name="connsiteX1" fmla="*/ 594846 w 2398713"/>
                    <a:gd name="connsiteY1" fmla="*/ 843 h 1129637"/>
                    <a:gd name="connsiteX2" fmla="*/ 1180296 w 2398713"/>
                    <a:gd name="connsiteY2" fmla="*/ 727 h 1129637"/>
                    <a:gd name="connsiteX3" fmla="*/ 1765387 w 2398713"/>
                    <a:gd name="connsiteY3" fmla="*/ 244 h 1129637"/>
                    <a:gd name="connsiteX4" fmla="*/ 2355265 w 2398713"/>
                    <a:gd name="connsiteY4" fmla="*/ 0 h 1129637"/>
                    <a:gd name="connsiteX5" fmla="*/ 2354523 w 2398713"/>
                    <a:gd name="connsiteY5" fmla="*/ 846374 h 1129637"/>
                    <a:gd name="connsiteX6" fmla="*/ 2355266 w 2398713"/>
                    <a:gd name="connsiteY6" fmla="*/ 1129406 h 1129637"/>
                    <a:gd name="connsiteX7" fmla="*/ 1763663 w 2398713"/>
                    <a:gd name="connsiteY7" fmla="*/ 1129637 h 1129637"/>
                    <a:gd name="connsiteX8" fmla="*/ 1178250 w 2398713"/>
                    <a:gd name="connsiteY8" fmla="*/ 1129146 h 1129637"/>
                    <a:gd name="connsiteX9" fmla="*/ 590113 w 2398713"/>
                    <a:gd name="connsiteY9" fmla="*/ 1129146 h 1129637"/>
                    <a:gd name="connsiteX10" fmla="*/ 381 w 2398713"/>
                    <a:gd name="connsiteY10" fmla="*/ 1129238 h 1129637"/>
                    <a:gd name="connsiteX11" fmla="*/ 1235 w 2398713"/>
                    <a:gd name="connsiteY11" fmla="*/ 847909 h 1129637"/>
                    <a:gd name="connsiteX12" fmla="*/ 1619 w 2398713"/>
                    <a:gd name="connsiteY12" fmla="*/ 568500 h 1129637"/>
                    <a:gd name="connsiteX13" fmla="*/ 568 w 2398713"/>
                    <a:gd name="connsiteY13" fmla="*/ 284898 h 1129637"/>
                    <a:gd name="connsiteX14" fmla="*/ 1372 w 2398713"/>
                    <a:gd name="connsiteY14"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4523 w 2355266"/>
                    <a:gd name="connsiteY5" fmla="*/ 846374 h 1129637"/>
                    <a:gd name="connsiteX6" fmla="*/ 2355266 w 2355266"/>
                    <a:gd name="connsiteY6" fmla="*/ 1129406 h 1129637"/>
                    <a:gd name="connsiteX7" fmla="*/ 1763663 w 2355266"/>
                    <a:gd name="connsiteY7" fmla="*/ 1129637 h 1129637"/>
                    <a:gd name="connsiteX8" fmla="*/ 1178250 w 2355266"/>
                    <a:gd name="connsiteY8" fmla="*/ 1129146 h 1129637"/>
                    <a:gd name="connsiteX9" fmla="*/ 590113 w 2355266"/>
                    <a:gd name="connsiteY9" fmla="*/ 1129146 h 1129637"/>
                    <a:gd name="connsiteX10" fmla="*/ 381 w 2355266"/>
                    <a:gd name="connsiteY10" fmla="*/ 1129238 h 1129637"/>
                    <a:gd name="connsiteX11" fmla="*/ 1235 w 2355266"/>
                    <a:gd name="connsiteY11" fmla="*/ 847909 h 1129637"/>
                    <a:gd name="connsiteX12" fmla="*/ 1619 w 2355266"/>
                    <a:gd name="connsiteY12" fmla="*/ 568500 h 1129637"/>
                    <a:gd name="connsiteX13" fmla="*/ 568 w 2355266"/>
                    <a:gd name="connsiteY13" fmla="*/ 284898 h 1129637"/>
                    <a:gd name="connsiteX14" fmla="*/ 1372 w 2355266"/>
                    <a:gd name="connsiteY14" fmla="*/ 1075 h 1129637"/>
                    <a:gd name="connsiteX0" fmla="*/ 1372 w 2398277"/>
                    <a:gd name="connsiteY0" fmla="*/ 1075 h 1129637"/>
                    <a:gd name="connsiteX1" fmla="*/ 594846 w 2398277"/>
                    <a:gd name="connsiteY1" fmla="*/ 843 h 1129637"/>
                    <a:gd name="connsiteX2" fmla="*/ 1180296 w 2398277"/>
                    <a:gd name="connsiteY2" fmla="*/ 727 h 1129637"/>
                    <a:gd name="connsiteX3" fmla="*/ 1765387 w 2398277"/>
                    <a:gd name="connsiteY3" fmla="*/ 244 h 1129637"/>
                    <a:gd name="connsiteX4" fmla="*/ 2355265 w 2398277"/>
                    <a:gd name="connsiteY4" fmla="*/ 0 h 1129637"/>
                    <a:gd name="connsiteX5" fmla="*/ 2353117 w 2398277"/>
                    <a:gd name="connsiteY5" fmla="*/ 284220 h 1129637"/>
                    <a:gd name="connsiteX6" fmla="*/ 2354523 w 2398277"/>
                    <a:gd name="connsiteY6" fmla="*/ 846374 h 1129637"/>
                    <a:gd name="connsiteX7" fmla="*/ 2355266 w 2398277"/>
                    <a:gd name="connsiteY7" fmla="*/ 1129406 h 1129637"/>
                    <a:gd name="connsiteX8" fmla="*/ 1763663 w 2398277"/>
                    <a:gd name="connsiteY8" fmla="*/ 1129637 h 1129637"/>
                    <a:gd name="connsiteX9" fmla="*/ 1178250 w 2398277"/>
                    <a:gd name="connsiteY9" fmla="*/ 1129146 h 1129637"/>
                    <a:gd name="connsiteX10" fmla="*/ 590113 w 2398277"/>
                    <a:gd name="connsiteY10" fmla="*/ 1129146 h 1129637"/>
                    <a:gd name="connsiteX11" fmla="*/ 381 w 2398277"/>
                    <a:gd name="connsiteY11" fmla="*/ 1129238 h 1129637"/>
                    <a:gd name="connsiteX12" fmla="*/ 1235 w 2398277"/>
                    <a:gd name="connsiteY12" fmla="*/ 847909 h 1129637"/>
                    <a:gd name="connsiteX13" fmla="*/ 1619 w 2398277"/>
                    <a:gd name="connsiteY13" fmla="*/ 568500 h 1129637"/>
                    <a:gd name="connsiteX14" fmla="*/ 568 w 2398277"/>
                    <a:gd name="connsiteY14" fmla="*/ 284898 h 1129637"/>
                    <a:gd name="connsiteX15" fmla="*/ 1372 w 2398277"/>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8250 w 2355266"/>
                    <a:gd name="connsiteY9" fmla="*/ 1129146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427"/>
                    <a:gd name="connsiteY0" fmla="*/ 1075 h 1129637"/>
                    <a:gd name="connsiteX1" fmla="*/ 594846 w 2355427"/>
                    <a:gd name="connsiteY1" fmla="*/ 843 h 1129637"/>
                    <a:gd name="connsiteX2" fmla="*/ 1180296 w 2355427"/>
                    <a:gd name="connsiteY2" fmla="*/ 727 h 1129637"/>
                    <a:gd name="connsiteX3" fmla="*/ 1765387 w 2355427"/>
                    <a:gd name="connsiteY3" fmla="*/ 244 h 1129637"/>
                    <a:gd name="connsiteX4" fmla="*/ 2355265 w 2355427"/>
                    <a:gd name="connsiteY4" fmla="*/ 0 h 1129637"/>
                    <a:gd name="connsiteX5" fmla="*/ 2353117 w 2355427"/>
                    <a:gd name="connsiteY5" fmla="*/ 284220 h 1129637"/>
                    <a:gd name="connsiteX6" fmla="*/ 2354523 w 2355427"/>
                    <a:gd name="connsiteY6" fmla="*/ 846374 h 1129637"/>
                    <a:gd name="connsiteX7" fmla="*/ 2355266 w 2355427"/>
                    <a:gd name="connsiteY7" fmla="*/ 1129406 h 1129637"/>
                    <a:gd name="connsiteX8" fmla="*/ 1763663 w 2355427"/>
                    <a:gd name="connsiteY8" fmla="*/ 1129637 h 1129637"/>
                    <a:gd name="connsiteX9" fmla="*/ 1178250 w 2355427"/>
                    <a:gd name="connsiteY9" fmla="*/ 1129146 h 1129637"/>
                    <a:gd name="connsiteX10" fmla="*/ 590113 w 2355427"/>
                    <a:gd name="connsiteY10" fmla="*/ 1129146 h 1129637"/>
                    <a:gd name="connsiteX11" fmla="*/ 381 w 2355427"/>
                    <a:gd name="connsiteY11" fmla="*/ 1129238 h 1129637"/>
                    <a:gd name="connsiteX12" fmla="*/ 1235 w 2355427"/>
                    <a:gd name="connsiteY12" fmla="*/ 847909 h 1129637"/>
                    <a:gd name="connsiteX13" fmla="*/ 1619 w 2355427"/>
                    <a:gd name="connsiteY13" fmla="*/ 568500 h 1129637"/>
                    <a:gd name="connsiteX14" fmla="*/ 568 w 2355427"/>
                    <a:gd name="connsiteY14" fmla="*/ 284898 h 1129637"/>
                    <a:gd name="connsiteX15" fmla="*/ 1372 w 2355427"/>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8250 w 2355266"/>
                    <a:gd name="connsiteY9" fmla="*/ 1129146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1710 w 2355266"/>
                    <a:gd name="connsiteY6" fmla="*/ 566314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1180296 w 2355266"/>
                    <a:gd name="connsiteY1" fmla="*/ 727 h 1129637"/>
                    <a:gd name="connsiteX2" fmla="*/ 1765387 w 2355266"/>
                    <a:gd name="connsiteY2" fmla="*/ 244 h 1129637"/>
                    <a:gd name="connsiteX3" fmla="*/ 2355265 w 2355266"/>
                    <a:gd name="connsiteY3" fmla="*/ 0 h 1129637"/>
                    <a:gd name="connsiteX4" fmla="*/ 2353117 w 2355266"/>
                    <a:gd name="connsiteY4" fmla="*/ 284220 h 1129637"/>
                    <a:gd name="connsiteX5" fmla="*/ 2353117 w 2355266"/>
                    <a:gd name="connsiteY5" fmla="*/ 56767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5353 w 2355266"/>
                    <a:gd name="connsiteY9" fmla="*/ 1128109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1765387 w 2355266"/>
                    <a:gd name="connsiteY1" fmla="*/ 244 h 1129637"/>
                    <a:gd name="connsiteX2" fmla="*/ 2355265 w 2355266"/>
                    <a:gd name="connsiteY2" fmla="*/ 0 h 1129637"/>
                    <a:gd name="connsiteX3" fmla="*/ 2353117 w 2355266"/>
                    <a:gd name="connsiteY3" fmla="*/ 284220 h 1129637"/>
                    <a:gd name="connsiteX4" fmla="*/ 2353117 w 2355266"/>
                    <a:gd name="connsiteY4" fmla="*/ 567670 h 1129637"/>
                    <a:gd name="connsiteX5" fmla="*/ 2354523 w 2355266"/>
                    <a:gd name="connsiteY5" fmla="*/ 846374 h 1129637"/>
                    <a:gd name="connsiteX6" fmla="*/ 2355266 w 2355266"/>
                    <a:gd name="connsiteY6" fmla="*/ 1129406 h 1129637"/>
                    <a:gd name="connsiteX7" fmla="*/ 1763663 w 2355266"/>
                    <a:gd name="connsiteY7" fmla="*/ 1129637 h 1129637"/>
                    <a:gd name="connsiteX8" fmla="*/ 1175353 w 2355266"/>
                    <a:gd name="connsiteY8" fmla="*/ 1128109 h 1129637"/>
                    <a:gd name="connsiteX9" fmla="*/ 590113 w 2355266"/>
                    <a:gd name="connsiteY9" fmla="*/ 1129146 h 1129637"/>
                    <a:gd name="connsiteX10" fmla="*/ 381 w 2355266"/>
                    <a:gd name="connsiteY10" fmla="*/ 1129238 h 1129637"/>
                    <a:gd name="connsiteX11" fmla="*/ 1235 w 2355266"/>
                    <a:gd name="connsiteY11" fmla="*/ 847909 h 1129637"/>
                    <a:gd name="connsiteX12" fmla="*/ 1619 w 2355266"/>
                    <a:gd name="connsiteY12" fmla="*/ 568500 h 1129637"/>
                    <a:gd name="connsiteX13" fmla="*/ 568 w 2355266"/>
                    <a:gd name="connsiteY13" fmla="*/ 284898 h 1129637"/>
                    <a:gd name="connsiteX14" fmla="*/ 1372 w 2355266"/>
                    <a:gd name="connsiteY14" fmla="*/ 1075 h 1129637"/>
                    <a:gd name="connsiteX0" fmla="*/ 1372 w 2355266"/>
                    <a:gd name="connsiteY0" fmla="*/ 1662 h 1130224"/>
                    <a:gd name="connsiteX1" fmla="*/ 1169394 w 2355266"/>
                    <a:gd name="connsiteY1" fmla="*/ 0 h 1130224"/>
                    <a:gd name="connsiteX2" fmla="*/ 1765387 w 2355266"/>
                    <a:gd name="connsiteY2" fmla="*/ 831 h 1130224"/>
                    <a:gd name="connsiteX3" fmla="*/ 2355265 w 2355266"/>
                    <a:gd name="connsiteY3" fmla="*/ 587 h 1130224"/>
                    <a:gd name="connsiteX4" fmla="*/ 2353117 w 2355266"/>
                    <a:gd name="connsiteY4" fmla="*/ 284807 h 1130224"/>
                    <a:gd name="connsiteX5" fmla="*/ 2353117 w 2355266"/>
                    <a:gd name="connsiteY5" fmla="*/ 568257 h 1130224"/>
                    <a:gd name="connsiteX6" fmla="*/ 2354523 w 2355266"/>
                    <a:gd name="connsiteY6" fmla="*/ 846961 h 1130224"/>
                    <a:gd name="connsiteX7" fmla="*/ 2355266 w 2355266"/>
                    <a:gd name="connsiteY7" fmla="*/ 1129993 h 1130224"/>
                    <a:gd name="connsiteX8" fmla="*/ 1763663 w 2355266"/>
                    <a:gd name="connsiteY8" fmla="*/ 1130224 h 1130224"/>
                    <a:gd name="connsiteX9" fmla="*/ 1175353 w 2355266"/>
                    <a:gd name="connsiteY9" fmla="*/ 1128696 h 1130224"/>
                    <a:gd name="connsiteX10" fmla="*/ 590113 w 2355266"/>
                    <a:gd name="connsiteY10" fmla="*/ 1129733 h 1130224"/>
                    <a:gd name="connsiteX11" fmla="*/ 381 w 2355266"/>
                    <a:gd name="connsiteY11" fmla="*/ 1129825 h 1130224"/>
                    <a:gd name="connsiteX12" fmla="*/ 1235 w 2355266"/>
                    <a:gd name="connsiteY12" fmla="*/ 848496 h 1130224"/>
                    <a:gd name="connsiteX13" fmla="*/ 1619 w 2355266"/>
                    <a:gd name="connsiteY13" fmla="*/ 569087 h 1130224"/>
                    <a:gd name="connsiteX14" fmla="*/ 568 w 2355266"/>
                    <a:gd name="connsiteY14" fmla="*/ 285485 h 1130224"/>
                    <a:gd name="connsiteX15" fmla="*/ 1372 w 2355266"/>
                    <a:gd name="connsiteY15" fmla="*/ 1662 h 1130224"/>
                    <a:gd name="connsiteX0" fmla="*/ 1372 w 2355266"/>
                    <a:gd name="connsiteY0" fmla="*/ 1662 h 1130224"/>
                    <a:gd name="connsiteX1" fmla="*/ 585395 w 2355266"/>
                    <a:gd name="connsiteY1" fmla="*/ 0 h 1130224"/>
                    <a:gd name="connsiteX2" fmla="*/ 1169394 w 2355266"/>
                    <a:gd name="connsiteY2" fmla="*/ 0 h 1130224"/>
                    <a:gd name="connsiteX3" fmla="*/ 1765387 w 2355266"/>
                    <a:gd name="connsiteY3" fmla="*/ 831 h 1130224"/>
                    <a:gd name="connsiteX4" fmla="*/ 2355265 w 2355266"/>
                    <a:gd name="connsiteY4" fmla="*/ 587 h 1130224"/>
                    <a:gd name="connsiteX5" fmla="*/ 2353117 w 2355266"/>
                    <a:gd name="connsiteY5" fmla="*/ 284807 h 1130224"/>
                    <a:gd name="connsiteX6" fmla="*/ 2353117 w 2355266"/>
                    <a:gd name="connsiteY6" fmla="*/ 568257 h 1130224"/>
                    <a:gd name="connsiteX7" fmla="*/ 2354523 w 2355266"/>
                    <a:gd name="connsiteY7" fmla="*/ 846961 h 1130224"/>
                    <a:gd name="connsiteX8" fmla="*/ 2355266 w 2355266"/>
                    <a:gd name="connsiteY8" fmla="*/ 1129993 h 1130224"/>
                    <a:gd name="connsiteX9" fmla="*/ 1763663 w 2355266"/>
                    <a:gd name="connsiteY9" fmla="*/ 1130224 h 1130224"/>
                    <a:gd name="connsiteX10" fmla="*/ 1175353 w 2355266"/>
                    <a:gd name="connsiteY10" fmla="*/ 1128696 h 1130224"/>
                    <a:gd name="connsiteX11" fmla="*/ 590113 w 2355266"/>
                    <a:gd name="connsiteY11" fmla="*/ 1129733 h 1130224"/>
                    <a:gd name="connsiteX12" fmla="*/ 381 w 2355266"/>
                    <a:gd name="connsiteY12" fmla="*/ 1129825 h 1130224"/>
                    <a:gd name="connsiteX13" fmla="*/ 1235 w 2355266"/>
                    <a:gd name="connsiteY13" fmla="*/ 848496 h 1130224"/>
                    <a:gd name="connsiteX14" fmla="*/ 1619 w 2355266"/>
                    <a:gd name="connsiteY14" fmla="*/ 569087 h 1130224"/>
                    <a:gd name="connsiteX15" fmla="*/ 568 w 2355266"/>
                    <a:gd name="connsiteY15" fmla="*/ 285485 h 1130224"/>
                    <a:gd name="connsiteX16" fmla="*/ 1372 w 2355266"/>
                    <a:gd name="connsiteY16" fmla="*/ 1662 h 1130224"/>
                    <a:gd name="connsiteX0" fmla="*/ 1372 w 2355266"/>
                    <a:gd name="connsiteY0" fmla="*/ 1662 h 1130224"/>
                    <a:gd name="connsiteX1" fmla="*/ 593837 w 2355266"/>
                    <a:gd name="connsiteY1" fmla="*/ 1356 h 1130224"/>
                    <a:gd name="connsiteX2" fmla="*/ 1169394 w 2355266"/>
                    <a:gd name="connsiteY2" fmla="*/ 0 h 1130224"/>
                    <a:gd name="connsiteX3" fmla="*/ 1765387 w 2355266"/>
                    <a:gd name="connsiteY3" fmla="*/ 831 h 1130224"/>
                    <a:gd name="connsiteX4" fmla="*/ 2355265 w 2355266"/>
                    <a:gd name="connsiteY4" fmla="*/ 587 h 1130224"/>
                    <a:gd name="connsiteX5" fmla="*/ 2353117 w 2355266"/>
                    <a:gd name="connsiteY5" fmla="*/ 284807 h 1130224"/>
                    <a:gd name="connsiteX6" fmla="*/ 2353117 w 2355266"/>
                    <a:gd name="connsiteY6" fmla="*/ 568257 h 1130224"/>
                    <a:gd name="connsiteX7" fmla="*/ 2354523 w 2355266"/>
                    <a:gd name="connsiteY7" fmla="*/ 846961 h 1130224"/>
                    <a:gd name="connsiteX8" fmla="*/ 2355266 w 2355266"/>
                    <a:gd name="connsiteY8" fmla="*/ 1129993 h 1130224"/>
                    <a:gd name="connsiteX9" fmla="*/ 1763663 w 2355266"/>
                    <a:gd name="connsiteY9" fmla="*/ 1130224 h 1130224"/>
                    <a:gd name="connsiteX10" fmla="*/ 1175353 w 2355266"/>
                    <a:gd name="connsiteY10" fmla="*/ 1128696 h 1130224"/>
                    <a:gd name="connsiteX11" fmla="*/ 590113 w 2355266"/>
                    <a:gd name="connsiteY11" fmla="*/ 1129733 h 1130224"/>
                    <a:gd name="connsiteX12" fmla="*/ 381 w 2355266"/>
                    <a:gd name="connsiteY12" fmla="*/ 1129825 h 1130224"/>
                    <a:gd name="connsiteX13" fmla="*/ 1235 w 2355266"/>
                    <a:gd name="connsiteY13" fmla="*/ 848496 h 1130224"/>
                    <a:gd name="connsiteX14" fmla="*/ 1619 w 2355266"/>
                    <a:gd name="connsiteY14" fmla="*/ 569087 h 1130224"/>
                    <a:gd name="connsiteX15" fmla="*/ 568 w 2355266"/>
                    <a:gd name="connsiteY15" fmla="*/ 285485 h 1130224"/>
                    <a:gd name="connsiteX16" fmla="*/ 1372 w 2355266"/>
                    <a:gd name="connsiteY16" fmla="*/ 1662 h 1130224"/>
                    <a:gd name="connsiteX0" fmla="*/ 1372 w 2355266"/>
                    <a:gd name="connsiteY0" fmla="*/ 1075 h 1129637"/>
                    <a:gd name="connsiteX1" fmla="*/ 593837 w 2355266"/>
                    <a:gd name="connsiteY1" fmla="*/ 769 h 1129637"/>
                    <a:gd name="connsiteX2" fmla="*/ 1179243 w 2355266"/>
                    <a:gd name="connsiteY2" fmla="*/ 769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3837 w 2355266"/>
                    <a:gd name="connsiteY1" fmla="*/ 769 h 1129637"/>
                    <a:gd name="connsiteX2" fmla="*/ 1179243 w 2355266"/>
                    <a:gd name="connsiteY2" fmla="*/ 769 h 1129637"/>
                    <a:gd name="connsiteX3" fmla="*/ 1765387 w 2355266"/>
                    <a:gd name="connsiteY3" fmla="*/ 922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55266" h="1129637">
                      <a:moveTo>
                        <a:pt x="1372" y="1075"/>
                      </a:moveTo>
                      <a:lnTo>
                        <a:pt x="593837" y="769"/>
                      </a:lnTo>
                      <a:lnTo>
                        <a:pt x="1179243" y="769"/>
                      </a:lnTo>
                      <a:lnTo>
                        <a:pt x="1765387" y="922"/>
                      </a:lnTo>
                      <a:lnTo>
                        <a:pt x="2355265" y="0"/>
                      </a:lnTo>
                      <a:cubicBezTo>
                        <a:pt x="2354728" y="101578"/>
                        <a:pt x="2356055" y="160111"/>
                        <a:pt x="2353117" y="284220"/>
                      </a:cubicBezTo>
                      <a:cubicBezTo>
                        <a:pt x="2352525" y="378606"/>
                        <a:pt x="2352883" y="473978"/>
                        <a:pt x="2353117" y="567670"/>
                      </a:cubicBezTo>
                      <a:cubicBezTo>
                        <a:pt x="2353351" y="661362"/>
                        <a:pt x="2353930" y="752525"/>
                        <a:pt x="2354523" y="846374"/>
                      </a:cubicBezTo>
                      <a:cubicBezTo>
                        <a:pt x="2355116" y="940223"/>
                        <a:pt x="2353844" y="991329"/>
                        <a:pt x="2355266" y="1129406"/>
                      </a:cubicBezTo>
                      <a:lnTo>
                        <a:pt x="1763663" y="1129637"/>
                      </a:lnTo>
                      <a:lnTo>
                        <a:pt x="1175353" y="1128109"/>
                      </a:lnTo>
                      <a:lnTo>
                        <a:pt x="590113" y="1129146"/>
                      </a:lnTo>
                      <a:lnTo>
                        <a:pt x="381" y="1129238"/>
                      </a:lnTo>
                      <a:cubicBezTo>
                        <a:pt x="205" y="1082209"/>
                        <a:pt x="1029" y="941365"/>
                        <a:pt x="1235" y="847909"/>
                      </a:cubicBezTo>
                      <a:cubicBezTo>
                        <a:pt x="1441" y="754453"/>
                        <a:pt x="1730" y="662335"/>
                        <a:pt x="1619" y="568500"/>
                      </a:cubicBezTo>
                      <a:cubicBezTo>
                        <a:pt x="1508" y="474665"/>
                        <a:pt x="609" y="379469"/>
                        <a:pt x="568" y="284898"/>
                      </a:cubicBezTo>
                      <a:cubicBezTo>
                        <a:pt x="527" y="190327"/>
                        <a:pt x="-1110" y="88308"/>
                        <a:pt x="1372" y="1075"/>
                      </a:cubicBezTo>
                      <a:close/>
                    </a:path>
                  </a:pathLst>
                </a:custGeom>
                <a:gradFill flip="none" rotWithShape="1">
                  <a:gsLst>
                    <a:gs pos="0">
                      <a:srgbClr val="1799F3"/>
                    </a:gs>
                    <a:gs pos="99000">
                      <a:srgbClr val="274281"/>
                    </a:gs>
                  </a:gsLst>
                  <a:lin ang="8100000" scaled="1"/>
                  <a:tileRect/>
                </a:gradFill>
                <a:ln w="9525" cap="flat" cmpd="sng" algn="ctr">
                  <a:solidFill>
                    <a:schemeClr val="tx1">
                      <a:alpha val="40000"/>
                    </a:schemeClr>
                  </a:solidFill>
                  <a:prstDash val="solid"/>
                  <a:round/>
                  <a:headEnd type="none" w="med" len="med"/>
                  <a:tailEnd type="triangle" w="med" len="sm"/>
                </a:ln>
                <a:effectLst/>
              </p:spPr>
              <p:txBody>
                <a:bodyPr vert="horz" wrap="square" lIns="0" tIns="0" rIns="0" bIns="0" numCol="1" rtlCol="0" anchor="ctr" anchorCtr="0" compatLnSpc="1">
                  <a:prstTxWarp prst="textNoShape">
                    <a:avLst/>
                  </a:prstTxWarp>
                  <a:noAutofit/>
                </a:bodyPr>
                <a:lstStyle/>
                <a:p>
                  <a:pPr algn="ctr" defTabSz="914400" eaLnBrk="0" fontAlgn="base" hangingPunct="0">
                    <a:spcBef>
                      <a:spcPct val="0"/>
                    </a:spcBef>
                    <a:spcAft>
                      <a:spcPct val="0"/>
                    </a:spcAft>
                  </a:pPr>
                  <a:r>
                    <a:rPr lang="en-GB" sz="1400" kern="0">
                      <a:ln w="76200" cmpd="sng">
                        <a:noFill/>
                      </a:ln>
                      <a:solidFill>
                        <a:schemeClr val="bg2">
                          <a:lumMod val="20000"/>
                          <a:lumOff val="80000"/>
                        </a:schemeClr>
                      </a:solidFill>
                      <a:ea typeface="ＭＳ Ｐゴシック" pitchFamily="16" charset="-128"/>
                    </a:rPr>
                    <a:t>Distribution Frame / Distribution Panel</a:t>
                  </a:r>
                </a:p>
              </p:txBody>
            </p:sp>
            <p:cxnSp>
              <p:nvCxnSpPr>
                <p:cNvPr id="16" name="Straight Connector 15">
                  <a:extLst>
                    <a:ext uri="{FF2B5EF4-FFF2-40B4-BE49-F238E27FC236}">
                      <a16:creationId xmlns:a16="http://schemas.microsoft.com/office/drawing/2014/main" id="{AF5B48FA-F6F5-E7D5-EE86-7BB707F10EDF}"/>
                    </a:ext>
                  </a:extLst>
                </p:cNvPr>
                <p:cNvCxnSpPr>
                  <a:cxnSpLocks/>
                </p:cNvCxnSpPr>
                <p:nvPr/>
              </p:nvCxnSpPr>
              <p:spPr bwMode="auto">
                <a:xfrm flipH="1" flipV="1">
                  <a:off x="8012849" y="6456096"/>
                  <a:ext cx="651611" cy="496"/>
                </a:xfrm>
                <a:prstGeom prst="line">
                  <a:avLst/>
                </a:prstGeom>
                <a:ln w="50800">
                  <a:gradFill>
                    <a:gsLst>
                      <a:gs pos="0">
                        <a:schemeClr val="tx1">
                          <a:alpha val="0"/>
                        </a:schemeClr>
                      </a:gs>
                      <a:gs pos="50000">
                        <a:schemeClr val="tx1">
                          <a:alpha val="59738"/>
                        </a:schemeClr>
                      </a:gs>
                      <a:gs pos="74000">
                        <a:schemeClr val="tx1">
                          <a:alpha val="59921"/>
                        </a:schemeClr>
                      </a:gs>
                      <a:gs pos="100000">
                        <a:schemeClr val="tx1">
                          <a:alpha val="0"/>
                        </a:schemeClr>
                      </a:gs>
                    </a:gsLst>
                    <a:lin ang="0" scaled="0"/>
                  </a:gradFill>
                  <a:headEnd type="triangle" w="med" len="med"/>
                  <a:tailEnd type="none" w="med" len="med"/>
                </a:ln>
                <a:effectLst>
                  <a:outerShdw blurRad="25400" algn="ctr" rotWithShape="0">
                    <a:schemeClr val="tx1">
                      <a:alpha val="44000"/>
                    </a:schemeClr>
                  </a:outerShdw>
                </a:effectLst>
              </p:spPr>
              <p:style>
                <a:lnRef idx="1">
                  <a:schemeClr val="accent4"/>
                </a:lnRef>
                <a:fillRef idx="0">
                  <a:schemeClr val="accent4"/>
                </a:fillRef>
                <a:effectRef idx="0">
                  <a:schemeClr val="accent4"/>
                </a:effectRef>
                <a:fontRef idx="minor">
                  <a:schemeClr val="tx1"/>
                </a:fontRef>
              </p:style>
            </p:cxnSp>
            <p:cxnSp>
              <p:nvCxnSpPr>
                <p:cNvPr id="17" name="Straight Connector 16">
                  <a:extLst>
                    <a:ext uri="{FF2B5EF4-FFF2-40B4-BE49-F238E27FC236}">
                      <a16:creationId xmlns:a16="http://schemas.microsoft.com/office/drawing/2014/main" id="{7D0195FA-4CAD-9B8A-DB2D-F8C2ABFD5047}"/>
                    </a:ext>
                  </a:extLst>
                </p:cNvPr>
                <p:cNvCxnSpPr>
                  <a:cxnSpLocks/>
                </p:cNvCxnSpPr>
                <p:nvPr/>
              </p:nvCxnSpPr>
              <p:spPr bwMode="auto">
                <a:xfrm flipH="1" flipV="1">
                  <a:off x="10248189" y="6455600"/>
                  <a:ext cx="751464" cy="496"/>
                </a:xfrm>
                <a:prstGeom prst="line">
                  <a:avLst/>
                </a:prstGeom>
                <a:ln w="50800">
                  <a:gradFill>
                    <a:gsLst>
                      <a:gs pos="0">
                        <a:schemeClr val="tx1">
                          <a:alpha val="0"/>
                        </a:schemeClr>
                      </a:gs>
                      <a:gs pos="50000">
                        <a:schemeClr val="tx1">
                          <a:alpha val="59738"/>
                        </a:schemeClr>
                      </a:gs>
                      <a:gs pos="74000">
                        <a:schemeClr val="tx1">
                          <a:alpha val="59921"/>
                        </a:schemeClr>
                      </a:gs>
                      <a:gs pos="100000">
                        <a:schemeClr val="tx1">
                          <a:alpha val="0"/>
                        </a:schemeClr>
                      </a:gs>
                    </a:gsLst>
                    <a:lin ang="0" scaled="0"/>
                  </a:gradFill>
                  <a:headEnd type="triangle" w="med" len="med"/>
                  <a:tailEnd type="none" w="med" len="med"/>
                </a:ln>
                <a:effectLst>
                  <a:outerShdw blurRad="25400" algn="ctr" rotWithShape="0">
                    <a:schemeClr val="tx1">
                      <a:alpha val="44000"/>
                    </a:schemeClr>
                  </a:outerShdw>
                </a:effectLst>
              </p:spPr>
              <p:style>
                <a:lnRef idx="1">
                  <a:schemeClr val="accent4"/>
                </a:lnRef>
                <a:fillRef idx="0">
                  <a:schemeClr val="accent4"/>
                </a:fillRef>
                <a:effectRef idx="0">
                  <a:schemeClr val="accent4"/>
                </a:effectRef>
                <a:fontRef idx="minor">
                  <a:schemeClr val="tx1"/>
                </a:fontRef>
              </p:style>
            </p:cxnSp>
            <p:sp>
              <p:nvSpPr>
                <p:cNvPr id="18" name="Rectangle 62">
                  <a:extLst>
                    <a:ext uri="{FF2B5EF4-FFF2-40B4-BE49-F238E27FC236}">
                      <a16:creationId xmlns:a16="http://schemas.microsoft.com/office/drawing/2014/main" id="{7C451AF4-CFDA-E564-076E-5F73B9621A28}"/>
                    </a:ext>
                  </a:extLst>
                </p:cNvPr>
                <p:cNvSpPr/>
                <p:nvPr/>
              </p:nvSpPr>
              <p:spPr bwMode="auto">
                <a:xfrm>
                  <a:off x="11060197" y="5297576"/>
                  <a:ext cx="895589" cy="676802"/>
                </a:xfrm>
                <a:custGeom>
                  <a:avLst/>
                  <a:gdLst>
                    <a:gd name="connsiteX0" fmla="*/ 0 w 2350157"/>
                    <a:gd name="connsiteY0" fmla="*/ 0 h 1128728"/>
                    <a:gd name="connsiteX1" fmla="*/ 2350157 w 2350157"/>
                    <a:gd name="connsiteY1" fmla="*/ 0 h 1128728"/>
                    <a:gd name="connsiteX2" fmla="*/ 2350157 w 2350157"/>
                    <a:gd name="connsiteY2" fmla="*/ 1128728 h 1128728"/>
                    <a:gd name="connsiteX3" fmla="*/ 0 w 2350157"/>
                    <a:gd name="connsiteY3" fmla="*/ 1128728 h 1128728"/>
                    <a:gd name="connsiteX4" fmla="*/ 0 w 2350157"/>
                    <a:gd name="connsiteY4" fmla="*/ 0 h 1128728"/>
                    <a:gd name="connsiteX0" fmla="*/ 0 w 2350157"/>
                    <a:gd name="connsiteY0" fmla="*/ 4441 h 1133169"/>
                    <a:gd name="connsiteX1" fmla="*/ 1861582 w 2350157"/>
                    <a:gd name="connsiteY1" fmla="*/ 0 h 1133169"/>
                    <a:gd name="connsiteX2" fmla="*/ 2350157 w 2350157"/>
                    <a:gd name="connsiteY2" fmla="*/ 4441 h 1133169"/>
                    <a:gd name="connsiteX3" fmla="*/ 2350157 w 2350157"/>
                    <a:gd name="connsiteY3" fmla="*/ 1133169 h 1133169"/>
                    <a:gd name="connsiteX4" fmla="*/ 0 w 2350157"/>
                    <a:gd name="connsiteY4" fmla="*/ 1133169 h 1133169"/>
                    <a:gd name="connsiteX5" fmla="*/ 0 w 2350157"/>
                    <a:gd name="connsiteY5" fmla="*/ 4441 h 1133169"/>
                    <a:gd name="connsiteX0" fmla="*/ 0 w 2350157"/>
                    <a:gd name="connsiteY0" fmla="*/ 4441 h 1157288"/>
                    <a:gd name="connsiteX1" fmla="*/ 1861582 w 2350157"/>
                    <a:gd name="connsiteY1" fmla="*/ 0 h 1157288"/>
                    <a:gd name="connsiteX2" fmla="*/ 2350157 w 2350157"/>
                    <a:gd name="connsiteY2" fmla="*/ 4441 h 1157288"/>
                    <a:gd name="connsiteX3" fmla="*/ 2350157 w 2350157"/>
                    <a:gd name="connsiteY3" fmla="*/ 1133169 h 1157288"/>
                    <a:gd name="connsiteX4" fmla="*/ 1847295 w 2350157"/>
                    <a:gd name="connsiteY4" fmla="*/ 1157288 h 1157288"/>
                    <a:gd name="connsiteX5" fmla="*/ 0 w 2350157"/>
                    <a:gd name="connsiteY5" fmla="*/ 1133169 h 1157288"/>
                    <a:gd name="connsiteX6" fmla="*/ 0 w 2350157"/>
                    <a:gd name="connsiteY6" fmla="*/ 4441 h 1157288"/>
                    <a:gd name="connsiteX0" fmla="*/ 0 w 2350157"/>
                    <a:gd name="connsiteY0" fmla="*/ 4441 h 1133169"/>
                    <a:gd name="connsiteX1" fmla="*/ 1861582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99218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0 h 1128728"/>
                    <a:gd name="connsiteX1" fmla="*/ 1768036 w 2350157"/>
                    <a:gd name="connsiteY1" fmla="*/ 7183 h 1128728"/>
                    <a:gd name="connsiteX2" fmla="*/ 2350157 w 2350157"/>
                    <a:gd name="connsiteY2" fmla="*/ 0 h 1128728"/>
                    <a:gd name="connsiteX3" fmla="*/ 2350157 w 2350157"/>
                    <a:gd name="connsiteY3" fmla="*/ 1128728 h 1128728"/>
                    <a:gd name="connsiteX4" fmla="*/ 1818720 w 2350157"/>
                    <a:gd name="connsiteY4" fmla="*/ 1124272 h 1128728"/>
                    <a:gd name="connsiteX5" fmla="*/ 0 w 2350157"/>
                    <a:gd name="connsiteY5" fmla="*/ 1128728 h 1128728"/>
                    <a:gd name="connsiteX6" fmla="*/ 0 w 2350157"/>
                    <a:gd name="connsiteY6" fmla="*/ 0 h 1128728"/>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228 h 1128956"/>
                    <a:gd name="connsiteX1" fmla="*/ 1730619 w 2350157"/>
                    <a:gd name="connsiteY1" fmla="*/ 3536 h 1128956"/>
                    <a:gd name="connsiteX2" fmla="*/ 2350157 w 2350157"/>
                    <a:gd name="connsiteY2" fmla="*/ 228 h 1128956"/>
                    <a:gd name="connsiteX3" fmla="*/ 2350157 w 2350157"/>
                    <a:gd name="connsiteY3" fmla="*/ 1128956 h 1128956"/>
                    <a:gd name="connsiteX4" fmla="*/ 1818720 w 2350157"/>
                    <a:gd name="connsiteY4" fmla="*/ 1124500 h 1128956"/>
                    <a:gd name="connsiteX5" fmla="*/ 0 w 2350157"/>
                    <a:gd name="connsiteY5" fmla="*/ 1128956 h 1128956"/>
                    <a:gd name="connsiteX6" fmla="*/ 0 w 2350157"/>
                    <a:gd name="connsiteY6" fmla="*/ 228 h 1128956"/>
                    <a:gd name="connsiteX0" fmla="*/ 0 w 2350157"/>
                    <a:gd name="connsiteY0" fmla="*/ 228 h 1128956"/>
                    <a:gd name="connsiteX1" fmla="*/ 1730619 w 2350157"/>
                    <a:gd name="connsiteY1" fmla="*/ 3536 h 1128956"/>
                    <a:gd name="connsiteX2" fmla="*/ 2350157 w 2350157"/>
                    <a:gd name="connsiteY2" fmla="*/ 228 h 1128956"/>
                    <a:gd name="connsiteX3" fmla="*/ 2350157 w 2350157"/>
                    <a:gd name="connsiteY3" fmla="*/ 1128956 h 1128956"/>
                    <a:gd name="connsiteX4" fmla="*/ 1818720 w 2350157"/>
                    <a:gd name="connsiteY4" fmla="*/ 1124500 h 1128956"/>
                    <a:gd name="connsiteX5" fmla="*/ 0 w 2350157"/>
                    <a:gd name="connsiteY5" fmla="*/ 1128956 h 1128956"/>
                    <a:gd name="connsiteX6" fmla="*/ 0 w 2350157"/>
                    <a:gd name="connsiteY6" fmla="*/ 228 h 1128956"/>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818720 w 2350157"/>
                    <a:gd name="connsiteY4" fmla="*/ 1124839 h 1129295"/>
                    <a:gd name="connsiteX5" fmla="*/ 0 w 2350157"/>
                    <a:gd name="connsiteY5" fmla="*/ 1129295 h 1129295"/>
                    <a:gd name="connsiteX6" fmla="*/ 0 w 2350157"/>
                    <a:gd name="connsiteY6" fmla="*/ 567 h 1129295"/>
                    <a:gd name="connsiteX0" fmla="*/ 0 w 2350157"/>
                    <a:gd name="connsiteY0" fmla="*/ 567 h 1140338"/>
                    <a:gd name="connsiteX1" fmla="*/ 1743091 w 2350157"/>
                    <a:gd name="connsiteY1" fmla="*/ 0 h 1140338"/>
                    <a:gd name="connsiteX2" fmla="*/ 2350157 w 2350157"/>
                    <a:gd name="connsiteY2" fmla="*/ 567 h 1140338"/>
                    <a:gd name="connsiteX3" fmla="*/ 2350157 w 2350157"/>
                    <a:gd name="connsiteY3" fmla="*/ 1129295 h 1140338"/>
                    <a:gd name="connsiteX4" fmla="*/ 1812484 w 2350157"/>
                    <a:gd name="connsiteY4" fmla="*/ 1140338 h 1140338"/>
                    <a:gd name="connsiteX5" fmla="*/ 0 w 2350157"/>
                    <a:gd name="connsiteY5" fmla="*/ 1129295 h 1140338"/>
                    <a:gd name="connsiteX6" fmla="*/ 0 w 2350157"/>
                    <a:gd name="connsiteY6" fmla="*/ 567 h 1140338"/>
                    <a:gd name="connsiteX0" fmla="*/ 0 w 2350157"/>
                    <a:gd name="connsiteY0" fmla="*/ 567 h 1140338"/>
                    <a:gd name="connsiteX1" fmla="*/ 1743091 w 2350157"/>
                    <a:gd name="connsiteY1" fmla="*/ 0 h 1140338"/>
                    <a:gd name="connsiteX2" fmla="*/ 2350157 w 2350157"/>
                    <a:gd name="connsiteY2" fmla="*/ 567 h 1140338"/>
                    <a:gd name="connsiteX3" fmla="*/ 2350157 w 2350157"/>
                    <a:gd name="connsiteY3" fmla="*/ 1129295 h 1140338"/>
                    <a:gd name="connsiteX4" fmla="*/ 1812484 w 2350157"/>
                    <a:gd name="connsiteY4" fmla="*/ 1140338 h 1140338"/>
                    <a:gd name="connsiteX5" fmla="*/ 0 w 2350157"/>
                    <a:gd name="connsiteY5" fmla="*/ 1129295 h 1140338"/>
                    <a:gd name="connsiteX6" fmla="*/ 0 w 2350157"/>
                    <a:gd name="connsiteY6" fmla="*/ 567 h 1140338"/>
                    <a:gd name="connsiteX0" fmla="*/ 0 w 2350157"/>
                    <a:gd name="connsiteY0" fmla="*/ 567 h 1130025"/>
                    <a:gd name="connsiteX1" fmla="*/ 1743091 w 2350157"/>
                    <a:gd name="connsiteY1" fmla="*/ 0 h 1130025"/>
                    <a:gd name="connsiteX2" fmla="*/ 2350157 w 2350157"/>
                    <a:gd name="connsiteY2" fmla="*/ 567 h 1130025"/>
                    <a:gd name="connsiteX3" fmla="*/ 2350157 w 2350157"/>
                    <a:gd name="connsiteY3" fmla="*/ 1129295 h 1130025"/>
                    <a:gd name="connsiteX4" fmla="*/ 1818721 w 2350157"/>
                    <a:gd name="connsiteY4" fmla="*/ 1128714 h 1130025"/>
                    <a:gd name="connsiteX5" fmla="*/ 0 w 2350157"/>
                    <a:gd name="connsiteY5" fmla="*/ 1129295 h 1130025"/>
                    <a:gd name="connsiteX6" fmla="*/ 0 w 2350157"/>
                    <a:gd name="connsiteY6" fmla="*/ 567 h 1130025"/>
                    <a:gd name="connsiteX0" fmla="*/ 0 w 2350157"/>
                    <a:gd name="connsiteY0" fmla="*/ 567 h 1136463"/>
                    <a:gd name="connsiteX1" fmla="*/ 1743091 w 2350157"/>
                    <a:gd name="connsiteY1" fmla="*/ 0 h 1136463"/>
                    <a:gd name="connsiteX2" fmla="*/ 2350157 w 2350157"/>
                    <a:gd name="connsiteY2" fmla="*/ 567 h 1136463"/>
                    <a:gd name="connsiteX3" fmla="*/ 2350157 w 2350157"/>
                    <a:gd name="connsiteY3" fmla="*/ 1129295 h 1136463"/>
                    <a:gd name="connsiteX4" fmla="*/ 1818721 w 2350157"/>
                    <a:gd name="connsiteY4" fmla="*/ 1136463 h 1136463"/>
                    <a:gd name="connsiteX5" fmla="*/ 0 w 2350157"/>
                    <a:gd name="connsiteY5" fmla="*/ 1129295 h 1136463"/>
                    <a:gd name="connsiteX6" fmla="*/ 0 w 2350157"/>
                    <a:gd name="connsiteY6" fmla="*/ 567 h 1136463"/>
                    <a:gd name="connsiteX0" fmla="*/ 0 w 2350157"/>
                    <a:gd name="connsiteY0" fmla="*/ 567 h 1130025"/>
                    <a:gd name="connsiteX1" fmla="*/ 1743091 w 2350157"/>
                    <a:gd name="connsiteY1" fmla="*/ 0 h 1130025"/>
                    <a:gd name="connsiteX2" fmla="*/ 2350157 w 2350157"/>
                    <a:gd name="connsiteY2" fmla="*/ 567 h 1130025"/>
                    <a:gd name="connsiteX3" fmla="*/ 2350157 w 2350157"/>
                    <a:gd name="connsiteY3" fmla="*/ 1129295 h 1130025"/>
                    <a:gd name="connsiteX4" fmla="*/ 1818721 w 2350157"/>
                    <a:gd name="connsiteY4" fmla="*/ 1128714 h 1130025"/>
                    <a:gd name="connsiteX5" fmla="*/ 0 w 2350157"/>
                    <a:gd name="connsiteY5" fmla="*/ 1129295 h 1130025"/>
                    <a:gd name="connsiteX6" fmla="*/ 0 w 2350157"/>
                    <a:gd name="connsiteY6" fmla="*/ 567 h 1130025"/>
                    <a:gd name="connsiteX0" fmla="*/ 0 w 2350157"/>
                    <a:gd name="connsiteY0" fmla="*/ 567 h 1135064"/>
                    <a:gd name="connsiteX1" fmla="*/ 1743091 w 2350157"/>
                    <a:gd name="connsiteY1" fmla="*/ 0 h 1135064"/>
                    <a:gd name="connsiteX2" fmla="*/ 2350157 w 2350157"/>
                    <a:gd name="connsiteY2" fmla="*/ 567 h 1135064"/>
                    <a:gd name="connsiteX3" fmla="*/ 2350157 w 2350157"/>
                    <a:gd name="connsiteY3" fmla="*/ 1129295 h 1135064"/>
                    <a:gd name="connsiteX4" fmla="*/ 1813611 w 2350157"/>
                    <a:gd name="connsiteY4" fmla="*/ 1135064 h 1135064"/>
                    <a:gd name="connsiteX5" fmla="*/ 0 w 2350157"/>
                    <a:gd name="connsiteY5" fmla="*/ 1129295 h 1135064"/>
                    <a:gd name="connsiteX6" fmla="*/ 0 w 2350157"/>
                    <a:gd name="connsiteY6" fmla="*/ 567 h 1135064"/>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88059 w 2350157"/>
                    <a:gd name="connsiteY4" fmla="*/ 1122364 h 1129295"/>
                    <a:gd name="connsiteX5" fmla="*/ 0 w 2350157"/>
                    <a:gd name="connsiteY5" fmla="*/ 1129295 h 1129295"/>
                    <a:gd name="connsiteX6" fmla="*/ 0 w 2350157"/>
                    <a:gd name="connsiteY6" fmla="*/ 567 h 1129295"/>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88059 w 2350157"/>
                    <a:gd name="connsiteY4" fmla="*/ 1122364 h 1129295"/>
                    <a:gd name="connsiteX5" fmla="*/ 0 w 2350157"/>
                    <a:gd name="connsiteY5" fmla="*/ 1129295 h 1129295"/>
                    <a:gd name="connsiteX6" fmla="*/ 0 w 2350157"/>
                    <a:gd name="connsiteY6" fmla="*/ 567 h 1129295"/>
                    <a:gd name="connsiteX0" fmla="*/ 0 w 2350157"/>
                    <a:gd name="connsiteY0" fmla="*/ 567 h 1135064"/>
                    <a:gd name="connsiteX1" fmla="*/ 1743091 w 2350157"/>
                    <a:gd name="connsiteY1" fmla="*/ 0 h 1135064"/>
                    <a:gd name="connsiteX2" fmla="*/ 2350157 w 2350157"/>
                    <a:gd name="connsiteY2" fmla="*/ 567 h 1135064"/>
                    <a:gd name="connsiteX3" fmla="*/ 2350157 w 2350157"/>
                    <a:gd name="connsiteY3" fmla="*/ 1129295 h 1135064"/>
                    <a:gd name="connsiteX4" fmla="*/ 1782948 w 2350157"/>
                    <a:gd name="connsiteY4" fmla="*/ 1135064 h 1135064"/>
                    <a:gd name="connsiteX5" fmla="*/ 0 w 2350157"/>
                    <a:gd name="connsiteY5" fmla="*/ 1129295 h 1135064"/>
                    <a:gd name="connsiteX6" fmla="*/ 0 w 2350157"/>
                    <a:gd name="connsiteY6" fmla="*/ 567 h 1135064"/>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62507 w 2350157"/>
                    <a:gd name="connsiteY4" fmla="*/ 1125539 h 1129295"/>
                    <a:gd name="connsiteX5" fmla="*/ 0 w 2350157"/>
                    <a:gd name="connsiteY5" fmla="*/ 1129295 h 1129295"/>
                    <a:gd name="connsiteX6" fmla="*/ 0 w 2350157"/>
                    <a:gd name="connsiteY6" fmla="*/ 567 h 1129295"/>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62507 w 2350157"/>
                    <a:gd name="connsiteY4" fmla="*/ 1125539 h 1129295"/>
                    <a:gd name="connsiteX5" fmla="*/ 0 w 2350157"/>
                    <a:gd name="connsiteY5" fmla="*/ 1129295 h 1129295"/>
                    <a:gd name="connsiteX6" fmla="*/ 0 w 2350157"/>
                    <a:gd name="connsiteY6" fmla="*/ 567 h 1129295"/>
                    <a:gd name="connsiteX0" fmla="*/ 0 w 2350157"/>
                    <a:gd name="connsiteY0" fmla="*/ 567 h 1132088"/>
                    <a:gd name="connsiteX1" fmla="*/ 1743091 w 2350157"/>
                    <a:gd name="connsiteY1" fmla="*/ 0 h 1132088"/>
                    <a:gd name="connsiteX2" fmla="*/ 2350157 w 2350157"/>
                    <a:gd name="connsiteY2" fmla="*/ 567 h 1132088"/>
                    <a:gd name="connsiteX3" fmla="*/ 2350157 w 2350157"/>
                    <a:gd name="connsiteY3" fmla="*/ 1129295 h 1132088"/>
                    <a:gd name="connsiteX4" fmla="*/ 1762507 w 2350157"/>
                    <a:gd name="connsiteY4" fmla="*/ 1131889 h 1132088"/>
                    <a:gd name="connsiteX5" fmla="*/ 0 w 2350157"/>
                    <a:gd name="connsiteY5" fmla="*/ 1129295 h 1132088"/>
                    <a:gd name="connsiteX6" fmla="*/ 0 w 2350157"/>
                    <a:gd name="connsiteY6" fmla="*/ 567 h 1132088"/>
                    <a:gd name="connsiteX0" fmla="*/ 0 w 2350157"/>
                    <a:gd name="connsiteY0" fmla="*/ 567 h 1132088"/>
                    <a:gd name="connsiteX1" fmla="*/ 1743091 w 2350157"/>
                    <a:gd name="connsiteY1" fmla="*/ 0 h 1132088"/>
                    <a:gd name="connsiteX2" fmla="*/ 2350157 w 2350157"/>
                    <a:gd name="connsiteY2" fmla="*/ 567 h 1132088"/>
                    <a:gd name="connsiteX3" fmla="*/ 2340533 w 2350157"/>
                    <a:gd name="connsiteY3" fmla="*/ 574752 h 1132088"/>
                    <a:gd name="connsiteX4" fmla="*/ 2350157 w 2350157"/>
                    <a:gd name="connsiteY4" fmla="*/ 1129295 h 1132088"/>
                    <a:gd name="connsiteX5" fmla="*/ 1762507 w 2350157"/>
                    <a:gd name="connsiteY5" fmla="*/ 1131889 h 1132088"/>
                    <a:gd name="connsiteX6" fmla="*/ 0 w 2350157"/>
                    <a:gd name="connsiteY6" fmla="*/ 1129295 h 1132088"/>
                    <a:gd name="connsiteX7" fmla="*/ 0 w 2350157"/>
                    <a:gd name="connsiteY7" fmla="*/ 567 h 1132088"/>
                    <a:gd name="connsiteX0" fmla="*/ 17049 w 2367206"/>
                    <a:gd name="connsiteY0" fmla="*/ 567 h 1132088"/>
                    <a:gd name="connsiteX1" fmla="*/ 1760140 w 2367206"/>
                    <a:gd name="connsiteY1" fmla="*/ 0 h 1132088"/>
                    <a:gd name="connsiteX2" fmla="*/ 2367206 w 2367206"/>
                    <a:gd name="connsiteY2" fmla="*/ 567 h 1132088"/>
                    <a:gd name="connsiteX3" fmla="*/ 2357582 w 2367206"/>
                    <a:gd name="connsiteY3" fmla="*/ 574752 h 1132088"/>
                    <a:gd name="connsiteX4" fmla="*/ 2367206 w 2367206"/>
                    <a:gd name="connsiteY4" fmla="*/ 1129295 h 1132088"/>
                    <a:gd name="connsiteX5" fmla="*/ 1779556 w 2367206"/>
                    <a:gd name="connsiteY5" fmla="*/ 1131889 h 1132088"/>
                    <a:gd name="connsiteX6" fmla="*/ 17049 w 2367206"/>
                    <a:gd name="connsiteY6" fmla="*/ 1129295 h 1132088"/>
                    <a:gd name="connsiteX7" fmla="*/ 0 w 2367206"/>
                    <a:gd name="connsiteY7" fmla="*/ 574752 h 1132088"/>
                    <a:gd name="connsiteX8" fmla="*/ 17049 w 2367206"/>
                    <a:gd name="connsiteY8" fmla="*/ 567 h 1132088"/>
                    <a:gd name="connsiteX0" fmla="*/ 3804 w 2353961"/>
                    <a:gd name="connsiteY0" fmla="*/ 567 h 1132088"/>
                    <a:gd name="connsiteX1" fmla="*/ 1746895 w 2353961"/>
                    <a:gd name="connsiteY1" fmla="*/ 0 h 1132088"/>
                    <a:gd name="connsiteX2" fmla="*/ 2353961 w 2353961"/>
                    <a:gd name="connsiteY2" fmla="*/ 567 h 1132088"/>
                    <a:gd name="connsiteX3" fmla="*/ 2344337 w 2353961"/>
                    <a:gd name="connsiteY3" fmla="*/ 574752 h 1132088"/>
                    <a:gd name="connsiteX4" fmla="*/ 2353961 w 2353961"/>
                    <a:gd name="connsiteY4" fmla="*/ 1129295 h 1132088"/>
                    <a:gd name="connsiteX5" fmla="*/ 1766311 w 2353961"/>
                    <a:gd name="connsiteY5" fmla="*/ 1131889 h 1132088"/>
                    <a:gd name="connsiteX6" fmla="*/ 3804 w 2353961"/>
                    <a:gd name="connsiteY6" fmla="*/ 1129295 h 1132088"/>
                    <a:gd name="connsiteX7" fmla="*/ 0 w 2353961"/>
                    <a:gd name="connsiteY7" fmla="*/ 581632 h 1132088"/>
                    <a:gd name="connsiteX8" fmla="*/ 3804 w 2353961"/>
                    <a:gd name="connsiteY8" fmla="*/ 567 h 1132088"/>
                    <a:gd name="connsiteX0" fmla="*/ 3804 w 2356474"/>
                    <a:gd name="connsiteY0" fmla="*/ 567 h 1132088"/>
                    <a:gd name="connsiteX1" fmla="*/ 1746895 w 2356474"/>
                    <a:gd name="connsiteY1" fmla="*/ 0 h 1132088"/>
                    <a:gd name="connsiteX2" fmla="*/ 2353961 w 2356474"/>
                    <a:gd name="connsiteY2" fmla="*/ 567 h 1132088"/>
                    <a:gd name="connsiteX3" fmla="*/ 2356474 w 2356474"/>
                    <a:gd name="connsiteY3" fmla="*/ 574752 h 1132088"/>
                    <a:gd name="connsiteX4" fmla="*/ 2353961 w 2356474"/>
                    <a:gd name="connsiteY4" fmla="*/ 1129295 h 1132088"/>
                    <a:gd name="connsiteX5" fmla="*/ 1766311 w 2356474"/>
                    <a:gd name="connsiteY5" fmla="*/ 1131889 h 1132088"/>
                    <a:gd name="connsiteX6" fmla="*/ 3804 w 2356474"/>
                    <a:gd name="connsiteY6" fmla="*/ 1129295 h 1132088"/>
                    <a:gd name="connsiteX7" fmla="*/ 0 w 2356474"/>
                    <a:gd name="connsiteY7" fmla="*/ 581632 h 1132088"/>
                    <a:gd name="connsiteX8" fmla="*/ 3804 w 2356474"/>
                    <a:gd name="connsiteY8" fmla="*/ 567 h 1132088"/>
                    <a:gd name="connsiteX0" fmla="*/ 3804 w 2354027"/>
                    <a:gd name="connsiteY0" fmla="*/ 567 h 1132088"/>
                    <a:gd name="connsiteX1" fmla="*/ 1746895 w 2354027"/>
                    <a:gd name="connsiteY1" fmla="*/ 0 h 1132088"/>
                    <a:gd name="connsiteX2" fmla="*/ 2353961 w 2354027"/>
                    <a:gd name="connsiteY2" fmla="*/ 567 h 1132088"/>
                    <a:gd name="connsiteX3" fmla="*/ 2348383 w 2354027"/>
                    <a:gd name="connsiteY3" fmla="*/ 572651 h 1132088"/>
                    <a:gd name="connsiteX4" fmla="*/ 2353961 w 2354027"/>
                    <a:gd name="connsiteY4" fmla="*/ 1129295 h 1132088"/>
                    <a:gd name="connsiteX5" fmla="*/ 1766311 w 2354027"/>
                    <a:gd name="connsiteY5" fmla="*/ 1131889 h 1132088"/>
                    <a:gd name="connsiteX6" fmla="*/ 3804 w 2354027"/>
                    <a:gd name="connsiteY6" fmla="*/ 1129295 h 1132088"/>
                    <a:gd name="connsiteX7" fmla="*/ 0 w 2354027"/>
                    <a:gd name="connsiteY7" fmla="*/ 581632 h 1132088"/>
                    <a:gd name="connsiteX8" fmla="*/ 3804 w 2354027"/>
                    <a:gd name="connsiteY8" fmla="*/ 567 h 1132088"/>
                    <a:gd name="connsiteX0" fmla="*/ 3804 w 2354101"/>
                    <a:gd name="connsiteY0" fmla="*/ 567 h 1132088"/>
                    <a:gd name="connsiteX1" fmla="*/ 1746895 w 2354101"/>
                    <a:gd name="connsiteY1" fmla="*/ 0 h 1132088"/>
                    <a:gd name="connsiteX2" fmla="*/ 2353961 w 2354101"/>
                    <a:gd name="connsiteY2" fmla="*/ 567 h 1132088"/>
                    <a:gd name="connsiteX3" fmla="*/ 2352429 w 2354101"/>
                    <a:gd name="connsiteY3" fmla="*/ 566347 h 1132088"/>
                    <a:gd name="connsiteX4" fmla="*/ 2353961 w 2354101"/>
                    <a:gd name="connsiteY4" fmla="*/ 1129295 h 1132088"/>
                    <a:gd name="connsiteX5" fmla="*/ 1766311 w 2354101"/>
                    <a:gd name="connsiteY5" fmla="*/ 1131889 h 1132088"/>
                    <a:gd name="connsiteX6" fmla="*/ 3804 w 2354101"/>
                    <a:gd name="connsiteY6" fmla="*/ 1129295 h 1132088"/>
                    <a:gd name="connsiteX7" fmla="*/ 0 w 2354101"/>
                    <a:gd name="connsiteY7" fmla="*/ 581632 h 1132088"/>
                    <a:gd name="connsiteX8" fmla="*/ 3804 w 2354101"/>
                    <a:gd name="connsiteY8" fmla="*/ 567 h 1132088"/>
                    <a:gd name="connsiteX0" fmla="*/ 3804 w 2354101"/>
                    <a:gd name="connsiteY0" fmla="*/ 567 h 1132088"/>
                    <a:gd name="connsiteX1" fmla="*/ 1746895 w 2354101"/>
                    <a:gd name="connsiteY1" fmla="*/ 0 h 1132088"/>
                    <a:gd name="connsiteX2" fmla="*/ 2353961 w 2354101"/>
                    <a:gd name="connsiteY2" fmla="*/ 567 h 1132088"/>
                    <a:gd name="connsiteX3" fmla="*/ 2352429 w 2354101"/>
                    <a:gd name="connsiteY3" fmla="*/ 566347 h 1132088"/>
                    <a:gd name="connsiteX4" fmla="*/ 2353961 w 2354101"/>
                    <a:gd name="connsiteY4" fmla="*/ 1129295 h 1132088"/>
                    <a:gd name="connsiteX5" fmla="*/ 1766311 w 2354101"/>
                    <a:gd name="connsiteY5" fmla="*/ 1131889 h 1132088"/>
                    <a:gd name="connsiteX6" fmla="*/ 3804 w 2354101"/>
                    <a:gd name="connsiteY6" fmla="*/ 1129295 h 1132088"/>
                    <a:gd name="connsiteX7" fmla="*/ 0 w 2354101"/>
                    <a:gd name="connsiteY7" fmla="*/ 564821 h 1132088"/>
                    <a:gd name="connsiteX8" fmla="*/ 3804 w 2354101"/>
                    <a:gd name="connsiteY8" fmla="*/ 567 h 1132088"/>
                    <a:gd name="connsiteX0" fmla="*/ 0 w 2350297"/>
                    <a:gd name="connsiteY0" fmla="*/ 567 h 1132088"/>
                    <a:gd name="connsiteX1" fmla="*/ 1743091 w 2350297"/>
                    <a:gd name="connsiteY1" fmla="*/ 0 h 1132088"/>
                    <a:gd name="connsiteX2" fmla="*/ 2350157 w 2350297"/>
                    <a:gd name="connsiteY2" fmla="*/ 567 h 1132088"/>
                    <a:gd name="connsiteX3" fmla="*/ 2348625 w 2350297"/>
                    <a:gd name="connsiteY3" fmla="*/ 566347 h 1132088"/>
                    <a:gd name="connsiteX4" fmla="*/ 2350157 w 2350297"/>
                    <a:gd name="connsiteY4" fmla="*/ 1129295 h 1132088"/>
                    <a:gd name="connsiteX5" fmla="*/ 1762507 w 2350297"/>
                    <a:gd name="connsiteY5" fmla="*/ 1131889 h 1132088"/>
                    <a:gd name="connsiteX6" fmla="*/ 0 w 2350297"/>
                    <a:gd name="connsiteY6" fmla="*/ 1129295 h 1132088"/>
                    <a:gd name="connsiteX7" fmla="*/ 4287 w 2350297"/>
                    <a:gd name="connsiteY7" fmla="*/ 564821 h 1132088"/>
                    <a:gd name="connsiteX8" fmla="*/ 0 w 2350297"/>
                    <a:gd name="connsiteY8" fmla="*/ 567 h 1132088"/>
                    <a:gd name="connsiteX0" fmla="*/ 0 w 2350297"/>
                    <a:gd name="connsiteY0" fmla="*/ 344 h 1131865"/>
                    <a:gd name="connsiteX1" fmla="*/ 1767650 w 2350297"/>
                    <a:gd name="connsiteY1" fmla="*/ 1256 h 1131865"/>
                    <a:gd name="connsiteX2" fmla="*/ 2350157 w 2350297"/>
                    <a:gd name="connsiteY2" fmla="*/ 344 h 1131865"/>
                    <a:gd name="connsiteX3" fmla="*/ 2348625 w 2350297"/>
                    <a:gd name="connsiteY3" fmla="*/ 566124 h 1131865"/>
                    <a:gd name="connsiteX4" fmla="*/ 2350157 w 2350297"/>
                    <a:gd name="connsiteY4" fmla="*/ 1129072 h 1131865"/>
                    <a:gd name="connsiteX5" fmla="*/ 1762507 w 2350297"/>
                    <a:gd name="connsiteY5" fmla="*/ 1131666 h 1131865"/>
                    <a:gd name="connsiteX6" fmla="*/ 0 w 2350297"/>
                    <a:gd name="connsiteY6" fmla="*/ 1129072 h 1131865"/>
                    <a:gd name="connsiteX7" fmla="*/ 4287 w 2350297"/>
                    <a:gd name="connsiteY7" fmla="*/ 564598 h 1131865"/>
                    <a:gd name="connsiteX8" fmla="*/ 0 w 2350297"/>
                    <a:gd name="connsiteY8" fmla="*/ 344 h 1131865"/>
                    <a:gd name="connsiteX0" fmla="*/ 0 w 2350297"/>
                    <a:gd name="connsiteY0" fmla="*/ 344 h 1131865"/>
                    <a:gd name="connsiteX1" fmla="*/ 1770720 w 2350297"/>
                    <a:gd name="connsiteY1" fmla="*/ 1256 h 1131865"/>
                    <a:gd name="connsiteX2" fmla="*/ 2350157 w 2350297"/>
                    <a:gd name="connsiteY2" fmla="*/ 344 h 1131865"/>
                    <a:gd name="connsiteX3" fmla="*/ 2348625 w 2350297"/>
                    <a:gd name="connsiteY3" fmla="*/ 566124 h 1131865"/>
                    <a:gd name="connsiteX4" fmla="*/ 2350157 w 2350297"/>
                    <a:gd name="connsiteY4" fmla="*/ 1129072 h 1131865"/>
                    <a:gd name="connsiteX5" fmla="*/ 1762507 w 2350297"/>
                    <a:gd name="connsiteY5" fmla="*/ 1131666 h 1131865"/>
                    <a:gd name="connsiteX6" fmla="*/ 0 w 2350297"/>
                    <a:gd name="connsiteY6" fmla="*/ 1129072 h 1131865"/>
                    <a:gd name="connsiteX7" fmla="*/ 4287 w 2350297"/>
                    <a:gd name="connsiteY7" fmla="*/ 564598 h 1131865"/>
                    <a:gd name="connsiteX8" fmla="*/ 0 w 2350297"/>
                    <a:gd name="connsiteY8" fmla="*/ 344 h 1131865"/>
                    <a:gd name="connsiteX0" fmla="*/ 0 w 2350297"/>
                    <a:gd name="connsiteY0" fmla="*/ 344 h 1131865"/>
                    <a:gd name="connsiteX1" fmla="*/ 579889 w 2350297"/>
                    <a:gd name="connsiteY1" fmla="*/ 509 h 1131865"/>
                    <a:gd name="connsiteX2" fmla="*/ 1770720 w 2350297"/>
                    <a:gd name="connsiteY2" fmla="*/ 1256 h 1131865"/>
                    <a:gd name="connsiteX3" fmla="*/ 2350157 w 2350297"/>
                    <a:gd name="connsiteY3" fmla="*/ 344 h 1131865"/>
                    <a:gd name="connsiteX4" fmla="*/ 2348625 w 2350297"/>
                    <a:gd name="connsiteY4" fmla="*/ 566124 h 1131865"/>
                    <a:gd name="connsiteX5" fmla="*/ 2350157 w 2350297"/>
                    <a:gd name="connsiteY5" fmla="*/ 1129072 h 1131865"/>
                    <a:gd name="connsiteX6" fmla="*/ 1762507 w 2350297"/>
                    <a:gd name="connsiteY6" fmla="*/ 1131666 h 1131865"/>
                    <a:gd name="connsiteX7" fmla="*/ 0 w 2350297"/>
                    <a:gd name="connsiteY7" fmla="*/ 1129072 h 1131865"/>
                    <a:gd name="connsiteX8" fmla="*/ 4287 w 2350297"/>
                    <a:gd name="connsiteY8" fmla="*/ 564598 h 1131865"/>
                    <a:gd name="connsiteX9" fmla="*/ 0 w 2350297"/>
                    <a:gd name="connsiteY9" fmla="*/ 344 h 1131865"/>
                    <a:gd name="connsiteX0" fmla="*/ 0 w 2350297"/>
                    <a:gd name="connsiteY0" fmla="*/ 344 h 1131865"/>
                    <a:gd name="connsiteX1" fmla="*/ 579889 w 2350297"/>
                    <a:gd name="connsiteY1" fmla="*/ 509 h 1131865"/>
                    <a:gd name="connsiteX2" fmla="*/ 1172374 w 2350297"/>
                    <a:gd name="connsiteY2" fmla="*/ 1988 h 1131865"/>
                    <a:gd name="connsiteX3" fmla="*/ 1770720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344 h 1131865"/>
                    <a:gd name="connsiteX1" fmla="*/ 579889 w 2350297"/>
                    <a:gd name="connsiteY1" fmla="*/ 509 h 1131865"/>
                    <a:gd name="connsiteX2" fmla="*/ 1172374 w 2350297"/>
                    <a:gd name="connsiteY2" fmla="*/ 1071 h 1131865"/>
                    <a:gd name="connsiteX3" fmla="*/ 1770720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922 h 1132443"/>
                    <a:gd name="connsiteX1" fmla="*/ 579889 w 2350297"/>
                    <a:gd name="connsiteY1" fmla="*/ 1087 h 1132443"/>
                    <a:gd name="connsiteX2" fmla="*/ 1172374 w 2350297"/>
                    <a:gd name="connsiteY2" fmla="*/ 1649 h 1132443"/>
                    <a:gd name="connsiteX3" fmla="*/ 1768818 w 2350297"/>
                    <a:gd name="connsiteY3" fmla="*/ 0 h 1132443"/>
                    <a:gd name="connsiteX4" fmla="*/ 2350157 w 2350297"/>
                    <a:gd name="connsiteY4" fmla="*/ 922 h 1132443"/>
                    <a:gd name="connsiteX5" fmla="*/ 2348625 w 2350297"/>
                    <a:gd name="connsiteY5" fmla="*/ 566702 h 1132443"/>
                    <a:gd name="connsiteX6" fmla="*/ 2350157 w 2350297"/>
                    <a:gd name="connsiteY6" fmla="*/ 1129650 h 1132443"/>
                    <a:gd name="connsiteX7" fmla="*/ 1762507 w 2350297"/>
                    <a:gd name="connsiteY7" fmla="*/ 1132244 h 1132443"/>
                    <a:gd name="connsiteX8" fmla="*/ 0 w 2350297"/>
                    <a:gd name="connsiteY8" fmla="*/ 1129650 h 1132443"/>
                    <a:gd name="connsiteX9" fmla="*/ 4287 w 2350297"/>
                    <a:gd name="connsiteY9" fmla="*/ 565176 h 1132443"/>
                    <a:gd name="connsiteX10" fmla="*/ 0 w 2350297"/>
                    <a:gd name="connsiteY10" fmla="*/ 922 h 1132443"/>
                    <a:gd name="connsiteX0" fmla="*/ 0 w 2350297"/>
                    <a:gd name="connsiteY0" fmla="*/ 344 h 1131865"/>
                    <a:gd name="connsiteX1" fmla="*/ 579889 w 2350297"/>
                    <a:gd name="connsiteY1" fmla="*/ 509 h 1131865"/>
                    <a:gd name="connsiteX2" fmla="*/ 1172374 w 2350297"/>
                    <a:gd name="connsiteY2" fmla="*/ 1071 h 1131865"/>
                    <a:gd name="connsiteX3" fmla="*/ 1766915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922 h 1132443"/>
                    <a:gd name="connsiteX1" fmla="*/ 579889 w 2350297"/>
                    <a:gd name="connsiteY1" fmla="*/ 1087 h 1132443"/>
                    <a:gd name="connsiteX2" fmla="*/ 1172374 w 2350297"/>
                    <a:gd name="connsiteY2" fmla="*/ 1649 h 1132443"/>
                    <a:gd name="connsiteX3" fmla="*/ 1770720 w 2350297"/>
                    <a:gd name="connsiteY3" fmla="*/ 0 h 1132443"/>
                    <a:gd name="connsiteX4" fmla="*/ 2350157 w 2350297"/>
                    <a:gd name="connsiteY4" fmla="*/ 922 h 1132443"/>
                    <a:gd name="connsiteX5" fmla="*/ 2348625 w 2350297"/>
                    <a:gd name="connsiteY5" fmla="*/ 566702 h 1132443"/>
                    <a:gd name="connsiteX6" fmla="*/ 2350157 w 2350297"/>
                    <a:gd name="connsiteY6" fmla="*/ 1129650 h 1132443"/>
                    <a:gd name="connsiteX7" fmla="*/ 1762507 w 2350297"/>
                    <a:gd name="connsiteY7" fmla="*/ 1132244 h 1132443"/>
                    <a:gd name="connsiteX8" fmla="*/ 0 w 2350297"/>
                    <a:gd name="connsiteY8" fmla="*/ 1129650 h 1132443"/>
                    <a:gd name="connsiteX9" fmla="*/ 4287 w 2350297"/>
                    <a:gd name="connsiteY9" fmla="*/ 565176 h 1132443"/>
                    <a:gd name="connsiteX10" fmla="*/ 0 w 2350297"/>
                    <a:gd name="connsiteY10" fmla="*/ 922 h 1132443"/>
                    <a:gd name="connsiteX0" fmla="*/ 0 w 2350297"/>
                    <a:gd name="connsiteY0" fmla="*/ 428 h 1131949"/>
                    <a:gd name="connsiteX1" fmla="*/ 579889 w 2350297"/>
                    <a:gd name="connsiteY1" fmla="*/ 593 h 1131949"/>
                    <a:gd name="connsiteX2" fmla="*/ 1172374 w 2350297"/>
                    <a:gd name="connsiteY2" fmla="*/ 1155 h 1131949"/>
                    <a:gd name="connsiteX3" fmla="*/ 1765013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428 h 1131949"/>
                    <a:gd name="connsiteX1" fmla="*/ 579889 w 2350297"/>
                    <a:gd name="connsiteY1" fmla="*/ 593 h 1131949"/>
                    <a:gd name="connsiteX2" fmla="*/ 1172374 w 2350297"/>
                    <a:gd name="connsiteY2" fmla="*/ 1155 h 1131949"/>
                    <a:gd name="connsiteX3" fmla="*/ 1770720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428 h 1131949"/>
                    <a:gd name="connsiteX1" fmla="*/ 579889 w 2350297"/>
                    <a:gd name="connsiteY1" fmla="*/ 593 h 1131949"/>
                    <a:gd name="connsiteX2" fmla="*/ 1172374 w 2350297"/>
                    <a:gd name="connsiteY2" fmla="*/ 1155 h 1131949"/>
                    <a:gd name="connsiteX3" fmla="*/ 1770720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1390 h 1132911"/>
                    <a:gd name="connsiteX1" fmla="*/ 579889 w 2350297"/>
                    <a:gd name="connsiteY1" fmla="*/ 1555 h 1132911"/>
                    <a:gd name="connsiteX2" fmla="*/ 1172374 w 2350297"/>
                    <a:gd name="connsiteY2" fmla="*/ 2117 h 1132911"/>
                    <a:gd name="connsiteX3" fmla="*/ 1770720 w 2350297"/>
                    <a:gd name="connsiteY3" fmla="*/ 1385 h 1132911"/>
                    <a:gd name="connsiteX4" fmla="*/ 2350157 w 2350297"/>
                    <a:gd name="connsiteY4" fmla="*/ 1390 h 1132911"/>
                    <a:gd name="connsiteX5" fmla="*/ 2348625 w 2350297"/>
                    <a:gd name="connsiteY5" fmla="*/ 567170 h 1132911"/>
                    <a:gd name="connsiteX6" fmla="*/ 2350157 w 2350297"/>
                    <a:gd name="connsiteY6" fmla="*/ 1130118 h 1132911"/>
                    <a:gd name="connsiteX7" fmla="*/ 1762507 w 2350297"/>
                    <a:gd name="connsiteY7" fmla="*/ 1132712 h 1132911"/>
                    <a:gd name="connsiteX8" fmla="*/ 0 w 2350297"/>
                    <a:gd name="connsiteY8" fmla="*/ 1130118 h 1132911"/>
                    <a:gd name="connsiteX9" fmla="*/ 4287 w 2350297"/>
                    <a:gd name="connsiteY9" fmla="*/ 565644 h 1132911"/>
                    <a:gd name="connsiteX10" fmla="*/ 0 w 2350297"/>
                    <a:gd name="connsiteY10" fmla="*/ 1390 h 1132911"/>
                    <a:gd name="connsiteX0" fmla="*/ 0 w 2350297"/>
                    <a:gd name="connsiteY0" fmla="*/ 801 h 1132322"/>
                    <a:gd name="connsiteX1" fmla="*/ 579889 w 2350297"/>
                    <a:gd name="connsiteY1" fmla="*/ 966 h 1132322"/>
                    <a:gd name="connsiteX2" fmla="*/ 1172374 w 2350297"/>
                    <a:gd name="connsiteY2" fmla="*/ 1528 h 1132322"/>
                    <a:gd name="connsiteX3" fmla="*/ 1762278 w 2350297"/>
                    <a:gd name="connsiteY3" fmla="*/ 2152 h 1132322"/>
                    <a:gd name="connsiteX4" fmla="*/ 2350157 w 2350297"/>
                    <a:gd name="connsiteY4" fmla="*/ 801 h 1132322"/>
                    <a:gd name="connsiteX5" fmla="*/ 2348625 w 2350297"/>
                    <a:gd name="connsiteY5" fmla="*/ 566581 h 1132322"/>
                    <a:gd name="connsiteX6" fmla="*/ 2350157 w 2350297"/>
                    <a:gd name="connsiteY6" fmla="*/ 1129529 h 1132322"/>
                    <a:gd name="connsiteX7" fmla="*/ 1762507 w 2350297"/>
                    <a:gd name="connsiteY7" fmla="*/ 1132123 h 1132322"/>
                    <a:gd name="connsiteX8" fmla="*/ 0 w 2350297"/>
                    <a:gd name="connsiteY8" fmla="*/ 1129529 h 1132322"/>
                    <a:gd name="connsiteX9" fmla="*/ 4287 w 2350297"/>
                    <a:gd name="connsiteY9" fmla="*/ 565055 h 1132322"/>
                    <a:gd name="connsiteX10" fmla="*/ 0 w 2350297"/>
                    <a:gd name="connsiteY10" fmla="*/ 801 h 113232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556 h 1132077"/>
                    <a:gd name="connsiteX1" fmla="*/ 579889 w 2350297"/>
                    <a:gd name="connsiteY1" fmla="*/ 721 h 1132077"/>
                    <a:gd name="connsiteX2" fmla="*/ 1172374 w 2350297"/>
                    <a:gd name="connsiteY2" fmla="*/ 1283 h 1132077"/>
                    <a:gd name="connsiteX3" fmla="*/ 1763685 w 2350297"/>
                    <a:gd name="connsiteY3" fmla="*/ 551 h 1132077"/>
                    <a:gd name="connsiteX4" fmla="*/ 2350157 w 2350297"/>
                    <a:gd name="connsiteY4" fmla="*/ 556 h 1132077"/>
                    <a:gd name="connsiteX5" fmla="*/ 2348625 w 2350297"/>
                    <a:gd name="connsiteY5" fmla="*/ 566336 h 1132077"/>
                    <a:gd name="connsiteX6" fmla="*/ 2350157 w 2350297"/>
                    <a:gd name="connsiteY6" fmla="*/ 1129284 h 1132077"/>
                    <a:gd name="connsiteX7" fmla="*/ 1762507 w 2350297"/>
                    <a:gd name="connsiteY7" fmla="*/ 1131878 h 1132077"/>
                    <a:gd name="connsiteX8" fmla="*/ 0 w 2350297"/>
                    <a:gd name="connsiteY8" fmla="*/ 1129284 h 1132077"/>
                    <a:gd name="connsiteX9" fmla="*/ 4287 w 2350297"/>
                    <a:gd name="connsiteY9" fmla="*/ 564810 h 1132077"/>
                    <a:gd name="connsiteX10" fmla="*/ 0 w 2350297"/>
                    <a:gd name="connsiteY10" fmla="*/ 556 h 1132077"/>
                    <a:gd name="connsiteX0" fmla="*/ 0 w 2350297"/>
                    <a:gd name="connsiteY0" fmla="*/ 5 h 1131526"/>
                    <a:gd name="connsiteX1" fmla="*/ 579889 w 2350297"/>
                    <a:gd name="connsiteY1" fmla="*/ 170 h 1131526"/>
                    <a:gd name="connsiteX2" fmla="*/ 1172374 w 2350297"/>
                    <a:gd name="connsiteY2" fmla="*/ 732 h 1131526"/>
                    <a:gd name="connsiteX3" fmla="*/ 1763685 w 2350297"/>
                    <a:gd name="connsiteY3" fmla="*/ 0 h 1131526"/>
                    <a:gd name="connsiteX4" fmla="*/ 2350157 w 2350297"/>
                    <a:gd name="connsiteY4" fmla="*/ 5 h 1131526"/>
                    <a:gd name="connsiteX5" fmla="*/ 2348625 w 2350297"/>
                    <a:gd name="connsiteY5" fmla="*/ 565785 h 1131526"/>
                    <a:gd name="connsiteX6" fmla="*/ 2350157 w 2350297"/>
                    <a:gd name="connsiteY6" fmla="*/ 1128733 h 1131526"/>
                    <a:gd name="connsiteX7" fmla="*/ 1762507 w 2350297"/>
                    <a:gd name="connsiteY7" fmla="*/ 1131327 h 1131526"/>
                    <a:gd name="connsiteX8" fmla="*/ 0 w 2350297"/>
                    <a:gd name="connsiteY8" fmla="*/ 1128733 h 1131526"/>
                    <a:gd name="connsiteX9" fmla="*/ 4287 w 2350297"/>
                    <a:gd name="connsiteY9" fmla="*/ 564259 h 1131526"/>
                    <a:gd name="connsiteX10" fmla="*/ 0 w 2350297"/>
                    <a:gd name="connsiteY10" fmla="*/ 5 h 1131526"/>
                    <a:gd name="connsiteX0" fmla="*/ 0 w 2350297"/>
                    <a:gd name="connsiteY0" fmla="*/ 5 h 1131526"/>
                    <a:gd name="connsiteX1" fmla="*/ 579889 w 2350297"/>
                    <a:gd name="connsiteY1" fmla="*/ 170 h 1131526"/>
                    <a:gd name="connsiteX2" fmla="*/ 1176595 w 2350297"/>
                    <a:gd name="connsiteY2" fmla="*/ 732 h 1131526"/>
                    <a:gd name="connsiteX3" fmla="*/ 1763685 w 2350297"/>
                    <a:gd name="connsiteY3" fmla="*/ 0 h 1131526"/>
                    <a:gd name="connsiteX4" fmla="*/ 2350157 w 2350297"/>
                    <a:gd name="connsiteY4" fmla="*/ 5 h 1131526"/>
                    <a:gd name="connsiteX5" fmla="*/ 2348625 w 2350297"/>
                    <a:gd name="connsiteY5" fmla="*/ 565785 h 1131526"/>
                    <a:gd name="connsiteX6" fmla="*/ 2350157 w 2350297"/>
                    <a:gd name="connsiteY6" fmla="*/ 1128733 h 1131526"/>
                    <a:gd name="connsiteX7" fmla="*/ 1762507 w 2350297"/>
                    <a:gd name="connsiteY7" fmla="*/ 1131327 h 1131526"/>
                    <a:gd name="connsiteX8" fmla="*/ 0 w 2350297"/>
                    <a:gd name="connsiteY8" fmla="*/ 1128733 h 1131526"/>
                    <a:gd name="connsiteX9" fmla="*/ 4287 w 2350297"/>
                    <a:gd name="connsiteY9" fmla="*/ 564259 h 1131526"/>
                    <a:gd name="connsiteX10" fmla="*/ 0 w 2350297"/>
                    <a:gd name="connsiteY10" fmla="*/ 5 h 1131526"/>
                    <a:gd name="connsiteX0" fmla="*/ 0 w 2350297"/>
                    <a:gd name="connsiteY0" fmla="*/ 629 h 1132150"/>
                    <a:gd name="connsiteX1" fmla="*/ 579889 w 2350297"/>
                    <a:gd name="connsiteY1" fmla="*/ 794 h 1132150"/>
                    <a:gd name="connsiteX2" fmla="*/ 1176595 w 2350297"/>
                    <a:gd name="connsiteY2" fmla="*/ 0 h 1132150"/>
                    <a:gd name="connsiteX3" fmla="*/ 1763685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827 h 1132348"/>
                    <a:gd name="connsiteX1" fmla="*/ 579889 w 2350297"/>
                    <a:gd name="connsiteY1" fmla="*/ 992 h 1132348"/>
                    <a:gd name="connsiteX2" fmla="*/ 1175188 w 2350297"/>
                    <a:gd name="connsiteY2" fmla="*/ 876 h 1132348"/>
                    <a:gd name="connsiteX3" fmla="*/ 1763685 w 2350297"/>
                    <a:gd name="connsiteY3" fmla="*/ 822 h 1132348"/>
                    <a:gd name="connsiteX4" fmla="*/ 2350157 w 2350297"/>
                    <a:gd name="connsiteY4" fmla="*/ 827 h 1132348"/>
                    <a:gd name="connsiteX5" fmla="*/ 2348625 w 2350297"/>
                    <a:gd name="connsiteY5" fmla="*/ 566607 h 1132348"/>
                    <a:gd name="connsiteX6" fmla="*/ 2350157 w 2350297"/>
                    <a:gd name="connsiteY6" fmla="*/ 1129555 h 1132348"/>
                    <a:gd name="connsiteX7" fmla="*/ 1762507 w 2350297"/>
                    <a:gd name="connsiteY7" fmla="*/ 1132149 h 1132348"/>
                    <a:gd name="connsiteX8" fmla="*/ 0 w 2350297"/>
                    <a:gd name="connsiteY8" fmla="*/ 1129555 h 1132348"/>
                    <a:gd name="connsiteX9" fmla="*/ 4287 w 2350297"/>
                    <a:gd name="connsiteY9" fmla="*/ 565081 h 1132348"/>
                    <a:gd name="connsiteX10" fmla="*/ 0 w 2350297"/>
                    <a:gd name="connsiteY10" fmla="*/ 827 h 1132348"/>
                    <a:gd name="connsiteX0" fmla="*/ 0 w 2350297"/>
                    <a:gd name="connsiteY0" fmla="*/ 60 h 1131581"/>
                    <a:gd name="connsiteX1" fmla="*/ 579889 w 2350297"/>
                    <a:gd name="connsiteY1" fmla="*/ 225 h 1131581"/>
                    <a:gd name="connsiteX2" fmla="*/ 1175188 w 2350297"/>
                    <a:gd name="connsiteY2" fmla="*/ 109 h 1131581"/>
                    <a:gd name="connsiteX3" fmla="*/ 1763685 w 2350297"/>
                    <a:gd name="connsiteY3" fmla="*/ 55 h 1131581"/>
                    <a:gd name="connsiteX4" fmla="*/ 2350157 w 2350297"/>
                    <a:gd name="connsiteY4" fmla="*/ 60 h 1131581"/>
                    <a:gd name="connsiteX5" fmla="*/ 2348625 w 2350297"/>
                    <a:gd name="connsiteY5" fmla="*/ 565840 h 1131581"/>
                    <a:gd name="connsiteX6" fmla="*/ 2350157 w 2350297"/>
                    <a:gd name="connsiteY6" fmla="*/ 1128788 h 1131581"/>
                    <a:gd name="connsiteX7" fmla="*/ 1762507 w 2350297"/>
                    <a:gd name="connsiteY7" fmla="*/ 1131382 h 1131581"/>
                    <a:gd name="connsiteX8" fmla="*/ 0 w 2350297"/>
                    <a:gd name="connsiteY8" fmla="*/ 1128788 h 1131581"/>
                    <a:gd name="connsiteX9" fmla="*/ 4287 w 2350297"/>
                    <a:gd name="connsiteY9" fmla="*/ 564314 h 1131581"/>
                    <a:gd name="connsiteX10" fmla="*/ 0 w 2350297"/>
                    <a:gd name="connsiteY10" fmla="*/ 60 h 1131581"/>
                    <a:gd name="connsiteX0" fmla="*/ 0 w 2350297"/>
                    <a:gd name="connsiteY0" fmla="*/ 629 h 1132150"/>
                    <a:gd name="connsiteX1" fmla="*/ 579889 w 2350297"/>
                    <a:gd name="connsiteY1" fmla="*/ 794 h 1132150"/>
                    <a:gd name="connsiteX2" fmla="*/ 1173781 w 2350297"/>
                    <a:gd name="connsiteY2" fmla="*/ 0 h 1132150"/>
                    <a:gd name="connsiteX3" fmla="*/ 1763685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3781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5188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89738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89738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91145 w 2350297"/>
                    <a:gd name="connsiteY1" fmla="*/ 116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91145 w 2350297"/>
                    <a:gd name="connsiteY1" fmla="*/ 116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3 w 2350300"/>
                    <a:gd name="connsiteY0" fmla="*/ 629 h 1132150"/>
                    <a:gd name="connsiteX1" fmla="*/ 591148 w 2350300"/>
                    <a:gd name="connsiteY1" fmla="*/ 116 h 1132150"/>
                    <a:gd name="connsiteX2" fmla="*/ 1176598 w 2350300"/>
                    <a:gd name="connsiteY2" fmla="*/ 0 h 1132150"/>
                    <a:gd name="connsiteX3" fmla="*/ 1765095 w 2350300"/>
                    <a:gd name="connsiteY3" fmla="*/ 624 h 1132150"/>
                    <a:gd name="connsiteX4" fmla="*/ 2350160 w 2350300"/>
                    <a:gd name="connsiteY4" fmla="*/ 629 h 1132150"/>
                    <a:gd name="connsiteX5" fmla="*/ 2348628 w 2350300"/>
                    <a:gd name="connsiteY5" fmla="*/ 566409 h 1132150"/>
                    <a:gd name="connsiteX6" fmla="*/ 2350160 w 2350300"/>
                    <a:gd name="connsiteY6" fmla="*/ 1129357 h 1132150"/>
                    <a:gd name="connsiteX7" fmla="*/ 1762510 w 2350300"/>
                    <a:gd name="connsiteY7" fmla="*/ 1131951 h 1132150"/>
                    <a:gd name="connsiteX8" fmla="*/ 3 w 2350300"/>
                    <a:gd name="connsiteY8" fmla="*/ 1129357 h 1132150"/>
                    <a:gd name="connsiteX9" fmla="*/ 4290 w 2350300"/>
                    <a:gd name="connsiteY9" fmla="*/ 564883 h 1132150"/>
                    <a:gd name="connsiteX10" fmla="*/ 3 w 2350300"/>
                    <a:gd name="connsiteY10" fmla="*/ 629 h 1132150"/>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171 h 1132370"/>
                    <a:gd name="connsiteX1" fmla="*/ 591148 w 2350300"/>
                    <a:gd name="connsiteY1" fmla="*/ 336 h 1132370"/>
                    <a:gd name="connsiteX2" fmla="*/ 1176598 w 2350300"/>
                    <a:gd name="connsiteY2" fmla="*/ 220 h 1132370"/>
                    <a:gd name="connsiteX3" fmla="*/ 1765095 w 2350300"/>
                    <a:gd name="connsiteY3" fmla="*/ 844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0300"/>
                    <a:gd name="connsiteY0" fmla="*/ 171 h 1132370"/>
                    <a:gd name="connsiteX1" fmla="*/ 591148 w 2350300"/>
                    <a:gd name="connsiteY1" fmla="*/ 336 h 1132370"/>
                    <a:gd name="connsiteX2" fmla="*/ 1176598 w 2350300"/>
                    <a:gd name="connsiteY2" fmla="*/ 220 h 1132370"/>
                    <a:gd name="connsiteX3" fmla="*/ 1762281 w 2350300"/>
                    <a:gd name="connsiteY3" fmla="*/ 166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0300"/>
                    <a:gd name="connsiteY0" fmla="*/ 171 h 1132370"/>
                    <a:gd name="connsiteX1" fmla="*/ 591148 w 2350300"/>
                    <a:gd name="connsiteY1" fmla="*/ 336 h 1132370"/>
                    <a:gd name="connsiteX2" fmla="*/ 1176598 w 2350300"/>
                    <a:gd name="connsiteY2" fmla="*/ 220 h 1132370"/>
                    <a:gd name="connsiteX3" fmla="*/ 1762281 w 2350300"/>
                    <a:gd name="connsiteY3" fmla="*/ 166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1669"/>
                    <a:gd name="connsiteY0" fmla="*/ 678 h 1132877"/>
                    <a:gd name="connsiteX1" fmla="*/ 591148 w 2351669"/>
                    <a:gd name="connsiteY1" fmla="*/ 843 h 1132877"/>
                    <a:gd name="connsiteX2" fmla="*/ 1176598 w 2351669"/>
                    <a:gd name="connsiteY2" fmla="*/ 727 h 1132877"/>
                    <a:gd name="connsiteX3" fmla="*/ 1762281 w 2351669"/>
                    <a:gd name="connsiteY3" fmla="*/ 673 h 1132877"/>
                    <a:gd name="connsiteX4" fmla="*/ 2351567 w 2351669"/>
                    <a:gd name="connsiteY4" fmla="*/ 0 h 1132877"/>
                    <a:gd name="connsiteX5" fmla="*/ 2348628 w 2351669"/>
                    <a:gd name="connsiteY5" fmla="*/ 567136 h 1132877"/>
                    <a:gd name="connsiteX6" fmla="*/ 2350160 w 2351669"/>
                    <a:gd name="connsiteY6" fmla="*/ 1130084 h 1132877"/>
                    <a:gd name="connsiteX7" fmla="*/ 1762510 w 2351669"/>
                    <a:gd name="connsiteY7" fmla="*/ 1132678 h 1132877"/>
                    <a:gd name="connsiteX8" fmla="*/ 3 w 2351669"/>
                    <a:gd name="connsiteY8" fmla="*/ 1130084 h 1132877"/>
                    <a:gd name="connsiteX9" fmla="*/ 4290 w 2351669"/>
                    <a:gd name="connsiteY9" fmla="*/ 565610 h 1132877"/>
                    <a:gd name="connsiteX10" fmla="*/ 3 w 2351669"/>
                    <a:gd name="connsiteY10" fmla="*/ 678 h 1132877"/>
                    <a:gd name="connsiteX0" fmla="*/ 3 w 2351567"/>
                    <a:gd name="connsiteY0" fmla="*/ 678 h 1132877"/>
                    <a:gd name="connsiteX1" fmla="*/ 591148 w 2351567"/>
                    <a:gd name="connsiteY1" fmla="*/ 843 h 1132877"/>
                    <a:gd name="connsiteX2" fmla="*/ 1176598 w 2351567"/>
                    <a:gd name="connsiteY2" fmla="*/ 727 h 1132877"/>
                    <a:gd name="connsiteX3" fmla="*/ 1762281 w 2351567"/>
                    <a:gd name="connsiteY3" fmla="*/ 673 h 1132877"/>
                    <a:gd name="connsiteX4" fmla="*/ 2351567 w 2351567"/>
                    <a:gd name="connsiteY4" fmla="*/ 0 h 1132877"/>
                    <a:gd name="connsiteX5" fmla="*/ 2348628 w 2351567"/>
                    <a:gd name="connsiteY5" fmla="*/ 567136 h 1132877"/>
                    <a:gd name="connsiteX6" fmla="*/ 2350160 w 2351567"/>
                    <a:gd name="connsiteY6" fmla="*/ 1130084 h 1132877"/>
                    <a:gd name="connsiteX7" fmla="*/ 1762510 w 2351567"/>
                    <a:gd name="connsiteY7" fmla="*/ 1132678 h 1132877"/>
                    <a:gd name="connsiteX8" fmla="*/ 3 w 2351567"/>
                    <a:gd name="connsiteY8" fmla="*/ 1130084 h 1132877"/>
                    <a:gd name="connsiteX9" fmla="*/ 4290 w 2351567"/>
                    <a:gd name="connsiteY9" fmla="*/ 565610 h 1132877"/>
                    <a:gd name="connsiteX10" fmla="*/ 3 w 2351567"/>
                    <a:gd name="connsiteY10" fmla="*/ 678 h 1132877"/>
                    <a:gd name="connsiteX0" fmla="*/ 3 w 2393703"/>
                    <a:gd name="connsiteY0" fmla="*/ 678 h 1132877"/>
                    <a:gd name="connsiteX1" fmla="*/ 591148 w 2393703"/>
                    <a:gd name="connsiteY1" fmla="*/ 843 h 1132877"/>
                    <a:gd name="connsiteX2" fmla="*/ 1176598 w 2393703"/>
                    <a:gd name="connsiteY2" fmla="*/ 727 h 1132877"/>
                    <a:gd name="connsiteX3" fmla="*/ 1762281 w 2393703"/>
                    <a:gd name="connsiteY3" fmla="*/ 673 h 1132877"/>
                    <a:gd name="connsiteX4" fmla="*/ 2351567 w 2393703"/>
                    <a:gd name="connsiteY4" fmla="*/ 0 h 1132877"/>
                    <a:gd name="connsiteX5" fmla="*/ 2346605 w 2393703"/>
                    <a:gd name="connsiteY5" fmla="*/ 282864 h 1132877"/>
                    <a:gd name="connsiteX6" fmla="*/ 2348628 w 2393703"/>
                    <a:gd name="connsiteY6" fmla="*/ 567136 h 1132877"/>
                    <a:gd name="connsiteX7" fmla="*/ 2350160 w 2393703"/>
                    <a:gd name="connsiteY7" fmla="*/ 1130084 h 1132877"/>
                    <a:gd name="connsiteX8" fmla="*/ 1762510 w 2393703"/>
                    <a:gd name="connsiteY8" fmla="*/ 1132678 h 1132877"/>
                    <a:gd name="connsiteX9" fmla="*/ 3 w 2393703"/>
                    <a:gd name="connsiteY9" fmla="*/ 1130084 h 1132877"/>
                    <a:gd name="connsiteX10" fmla="*/ 4290 w 2393703"/>
                    <a:gd name="connsiteY10" fmla="*/ 565610 h 1132877"/>
                    <a:gd name="connsiteX11" fmla="*/ 3 w 2393703"/>
                    <a:gd name="connsiteY11" fmla="*/ 678 h 1132877"/>
                    <a:gd name="connsiteX0" fmla="*/ 3 w 2393703"/>
                    <a:gd name="connsiteY0" fmla="*/ 678 h 1132877"/>
                    <a:gd name="connsiteX1" fmla="*/ 591148 w 2393703"/>
                    <a:gd name="connsiteY1" fmla="*/ 843 h 1132877"/>
                    <a:gd name="connsiteX2" fmla="*/ 1176598 w 2393703"/>
                    <a:gd name="connsiteY2" fmla="*/ 727 h 1132877"/>
                    <a:gd name="connsiteX3" fmla="*/ 1762281 w 2393703"/>
                    <a:gd name="connsiteY3" fmla="*/ 673 h 1132877"/>
                    <a:gd name="connsiteX4" fmla="*/ 2351567 w 2393703"/>
                    <a:gd name="connsiteY4" fmla="*/ 0 h 1132877"/>
                    <a:gd name="connsiteX5" fmla="*/ 2346605 w 2393703"/>
                    <a:gd name="connsiteY5" fmla="*/ 282864 h 1132877"/>
                    <a:gd name="connsiteX6" fmla="*/ 2348628 w 2393703"/>
                    <a:gd name="connsiteY6" fmla="*/ 567136 h 1132877"/>
                    <a:gd name="connsiteX7" fmla="*/ 2350160 w 2393703"/>
                    <a:gd name="connsiteY7" fmla="*/ 1130084 h 1132877"/>
                    <a:gd name="connsiteX8" fmla="*/ 1762510 w 2393703"/>
                    <a:gd name="connsiteY8" fmla="*/ 1132678 h 1132877"/>
                    <a:gd name="connsiteX9" fmla="*/ 3 w 2393703"/>
                    <a:gd name="connsiteY9" fmla="*/ 1130084 h 1132877"/>
                    <a:gd name="connsiteX10" fmla="*/ 4290 w 2393703"/>
                    <a:gd name="connsiteY10" fmla="*/ 565610 h 1132877"/>
                    <a:gd name="connsiteX11" fmla="*/ 3 w 2393703"/>
                    <a:gd name="connsiteY11" fmla="*/ 678 h 1132877"/>
                    <a:gd name="connsiteX0" fmla="*/ 3 w 2351864"/>
                    <a:gd name="connsiteY0" fmla="*/ 686 h 1132885"/>
                    <a:gd name="connsiteX1" fmla="*/ 591148 w 2351864"/>
                    <a:gd name="connsiteY1" fmla="*/ 851 h 1132885"/>
                    <a:gd name="connsiteX2" fmla="*/ 1176598 w 2351864"/>
                    <a:gd name="connsiteY2" fmla="*/ 735 h 1132885"/>
                    <a:gd name="connsiteX3" fmla="*/ 1762281 w 2351864"/>
                    <a:gd name="connsiteY3" fmla="*/ 681 h 1132885"/>
                    <a:gd name="connsiteX4" fmla="*/ 2351567 w 2351864"/>
                    <a:gd name="connsiteY4" fmla="*/ 8 h 1132885"/>
                    <a:gd name="connsiteX5" fmla="*/ 2346605 w 2351864"/>
                    <a:gd name="connsiteY5" fmla="*/ 282872 h 1132885"/>
                    <a:gd name="connsiteX6" fmla="*/ 2348628 w 2351864"/>
                    <a:gd name="connsiteY6" fmla="*/ 567144 h 1132885"/>
                    <a:gd name="connsiteX7" fmla="*/ 2350160 w 2351864"/>
                    <a:gd name="connsiteY7" fmla="*/ 1130092 h 1132885"/>
                    <a:gd name="connsiteX8" fmla="*/ 1762510 w 2351864"/>
                    <a:gd name="connsiteY8" fmla="*/ 1132686 h 1132885"/>
                    <a:gd name="connsiteX9" fmla="*/ 3 w 2351864"/>
                    <a:gd name="connsiteY9" fmla="*/ 1130092 h 1132885"/>
                    <a:gd name="connsiteX10" fmla="*/ 4290 w 2351864"/>
                    <a:gd name="connsiteY10" fmla="*/ 565618 h 1132885"/>
                    <a:gd name="connsiteX11" fmla="*/ 3 w 2351864"/>
                    <a:gd name="connsiteY11" fmla="*/ 686 h 1132885"/>
                    <a:gd name="connsiteX0" fmla="*/ 3 w 2351580"/>
                    <a:gd name="connsiteY0" fmla="*/ 678 h 1132877"/>
                    <a:gd name="connsiteX1" fmla="*/ 591148 w 2351580"/>
                    <a:gd name="connsiteY1" fmla="*/ 843 h 1132877"/>
                    <a:gd name="connsiteX2" fmla="*/ 1176598 w 2351580"/>
                    <a:gd name="connsiteY2" fmla="*/ 727 h 1132877"/>
                    <a:gd name="connsiteX3" fmla="*/ 1762281 w 2351580"/>
                    <a:gd name="connsiteY3" fmla="*/ 673 h 1132877"/>
                    <a:gd name="connsiteX4" fmla="*/ 2351567 w 2351580"/>
                    <a:gd name="connsiteY4" fmla="*/ 0 h 1132877"/>
                    <a:gd name="connsiteX5" fmla="*/ 2346605 w 2351580"/>
                    <a:gd name="connsiteY5" fmla="*/ 282864 h 1132877"/>
                    <a:gd name="connsiteX6" fmla="*/ 2348628 w 2351580"/>
                    <a:gd name="connsiteY6" fmla="*/ 567136 h 1132877"/>
                    <a:gd name="connsiteX7" fmla="*/ 2350160 w 2351580"/>
                    <a:gd name="connsiteY7" fmla="*/ 1130084 h 1132877"/>
                    <a:gd name="connsiteX8" fmla="*/ 1762510 w 2351580"/>
                    <a:gd name="connsiteY8" fmla="*/ 1132678 h 1132877"/>
                    <a:gd name="connsiteX9" fmla="*/ 3 w 2351580"/>
                    <a:gd name="connsiteY9" fmla="*/ 1130084 h 1132877"/>
                    <a:gd name="connsiteX10" fmla="*/ 4290 w 2351580"/>
                    <a:gd name="connsiteY10" fmla="*/ 565610 h 1132877"/>
                    <a:gd name="connsiteX11" fmla="*/ 3 w 2351580"/>
                    <a:gd name="connsiteY11" fmla="*/ 678 h 1132877"/>
                    <a:gd name="connsiteX0" fmla="*/ 3 w 2393036"/>
                    <a:gd name="connsiteY0" fmla="*/ 678 h 1132877"/>
                    <a:gd name="connsiteX1" fmla="*/ 591148 w 2393036"/>
                    <a:gd name="connsiteY1" fmla="*/ 843 h 1132877"/>
                    <a:gd name="connsiteX2" fmla="*/ 1176598 w 2393036"/>
                    <a:gd name="connsiteY2" fmla="*/ 727 h 1132877"/>
                    <a:gd name="connsiteX3" fmla="*/ 1762281 w 2393036"/>
                    <a:gd name="connsiteY3" fmla="*/ 673 h 1132877"/>
                    <a:gd name="connsiteX4" fmla="*/ 2351567 w 2393036"/>
                    <a:gd name="connsiteY4" fmla="*/ 0 h 1132877"/>
                    <a:gd name="connsiteX5" fmla="*/ 2346605 w 2393036"/>
                    <a:gd name="connsiteY5" fmla="*/ 282864 h 1132877"/>
                    <a:gd name="connsiteX6" fmla="*/ 2348628 w 2393036"/>
                    <a:gd name="connsiteY6" fmla="*/ 567136 h 1132877"/>
                    <a:gd name="connsiteX7" fmla="*/ 2348013 w 2393036"/>
                    <a:gd name="connsiteY7" fmla="*/ 845696 h 1132877"/>
                    <a:gd name="connsiteX8" fmla="*/ 2350160 w 2393036"/>
                    <a:gd name="connsiteY8" fmla="*/ 1130084 h 1132877"/>
                    <a:gd name="connsiteX9" fmla="*/ 1762510 w 2393036"/>
                    <a:gd name="connsiteY9" fmla="*/ 1132678 h 1132877"/>
                    <a:gd name="connsiteX10" fmla="*/ 3 w 2393036"/>
                    <a:gd name="connsiteY10" fmla="*/ 1130084 h 1132877"/>
                    <a:gd name="connsiteX11" fmla="*/ 4290 w 2393036"/>
                    <a:gd name="connsiteY11" fmla="*/ 565610 h 1132877"/>
                    <a:gd name="connsiteX12" fmla="*/ 3 w 2393036"/>
                    <a:gd name="connsiteY12" fmla="*/ 678 h 1132877"/>
                    <a:gd name="connsiteX0" fmla="*/ 3 w 2393656"/>
                    <a:gd name="connsiteY0" fmla="*/ 678 h 1132877"/>
                    <a:gd name="connsiteX1" fmla="*/ 591148 w 2393656"/>
                    <a:gd name="connsiteY1" fmla="*/ 843 h 1132877"/>
                    <a:gd name="connsiteX2" fmla="*/ 1176598 w 2393656"/>
                    <a:gd name="connsiteY2" fmla="*/ 727 h 1132877"/>
                    <a:gd name="connsiteX3" fmla="*/ 1762281 w 2393656"/>
                    <a:gd name="connsiteY3" fmla="*/ 673 h 1132877"/>
                    <a:gd name="connsiteX4" fmla="*/ 2351567 w 2393656"/>
                    <a:gd name="connsiteY4" fmla="*/ 0 h 1132877"/>
                    <a:gd name="connsiteX5" fmla="*/ 2346605 w 2393656"/>
                    <a:gd name="connsiteY5" fmla="*/ 282864 h 1132877"/>
                    <a:gd name="connsiteX6" fmla="*/ 2348628 w 2393656"/>
                    <a:gd name="connsiteY6" fmla="*/ 567136 h 1132877"/>
                    <a:gd name="connsiteX7" fmla="*/ 2348013 w 2393656"/>
                    <a:gd name="connsiteY7" fmla="*/ 845696 h 1132877"/>
                    <a:gd name="connsiteX8" fmla="*/ 2350160 w 2393656"/>
                    <a:gd name="connsiteY8" fmla="*/ 1130084 h 1132877"/>
                    <a:gd name="connsiteX9" fmla="*/ 1762510 w 2393656"/>
                    <a:gd name="connsiteY9" fmla="*/ 1132678 h 1132877"/>
                    <a:gd name="connsiteX10" fmla="*/ 3 w 2393656"/>
                    <a:gd name="connsiteY10" fmla="*/ 1130084 h 1132877"/>
                    <a:gd name="connsiteX11" fmla="*/ 4290 w 2393656"/>
                    <a:gd name="connsiteY11" fmla="*/ 565610 h 1132877"/>
                    <a:gd name="connsiteX12" fmla="*/ 3 w 2393656"/>
                    <a:gd name="connsiteY12" fmla="*/ 678 h 1132877"/>
                    <a:gd name="connsiteX0" fmla="*/ 3 w 2351580"/>
                    <a:gd name="connsiteY0" fmla="*/ 678 h 1132877"/>
                    <a:gd name="connsiteX1" fmla="*/ 591148 w 2351580"/>
                    <a:gd name="connsiteY1" fmla="*/ 843 h 1132877"/>
                    <a:gd name="connsiteX2" fmla="*/ 1176598 w 2351580"/>
                    <a:gd name="connsiteY2" fmla="*/ 727 h 1132877"/>
                    <a:gd name="connsiteX3" fmla="*/ 1762281 w 2351580"/>
                    <a:gd name="connsiteY3" fmla="*/ 673 h 1132877"/>
                    <a:gd name="connsiteX4" fmla="*/ 2351567 w 2351580"/>
                    <a:gd name="connsiteY4" fmla="*/ 0 h 1132877"/>
                    <a:gd name="connsiteX5" fmla="*/ 2346605 w 2351580"/>
                    <a:gd name="connsiteY5" fmla="*/ 282864 h 1132877"/>
                    <a:gd name="connsiteX6" fmla="*/ 2348628 w 2351580"/>
                    <a:gd name="connsiteY6" fmla="*/ 567136 h 1132877"/>
                    <a:gd name="connsiteX7" fmla="*/ 2348013 w 2351580"/>
                    <a:gd name="connsiteY7" fmla="*/ 845696 h 1132877"/>
                    <a:gd name="connsiteX8" fmla="*/ 2350160 w 2351580"/>
                    <a:gd name="connsiteY8" fmla="*/ 1130084 h 1132877"/>
                    <a:gd name="connsiteX9" fmla="*/ 1762510 w 2351580"/>
                    <a:gd name="connsiteY9" fmla="*/ 1132678 h 1132877"/>
                    <a:gd name="connsiteX10" fmla="*/ 3 w 2351580"/>
                    <a:gd name="connsiteY10" fmla="*/ 1130084 h 1132877"/>
                    <a:gd name="connsiteX11" fmla="*/ 4290 w 2351580"/>
                    <a:gd name="connsiteY11" fmla="*/ 565610 h 1132877"/>
                    <a:gd name="connsiteX12" fmla="*/ 3 w 2351580"/>
                    <a:gd name="connsiteY12" fmla="*/ 678 h 1132877"/>
                    <a:gd name="connsiteX0" fmla="*/ 3 w 2351580"/>
                    <a:gd name="connsiteY0" fmla="*/ 678 h 1132974"/>
                    <a:gd name="connsiteX1" fmla="*/ 591148 w 2351580"/>
                    <a:gd name="connsiteY1" fmla="*/ 843 h 1132974"/>
                    <a:gd name="connsiteX2" fmla="*/ 1176598 w 2351580"/>
                    <a:gd name="connsiteY2" fmla="*/ 727 h 1132974"/>
                    <a:gd name="connsiteX3" fmla="*/ 1762281 w 2351580"/>
                    <a:gd name="connsiteY3" fmla="*/ 673 h 1132974"/>
                    <a:gd name="connsiteX4" fmla="*/ 2351567 w 2351580"/>
                    <a:gd name="connsiteY4" fmla="*/ 0 h 1132974"/>
                    <a:gd name="connsiteX5" fmla="*/ 2346605 w 2351580"/>
                    <a:gd name="connsiteY5" fmla="*/ 282864 h 1132974"/>
                    <a:gd name="connsiteX6" fmla="*/ 2348628 w 2351580"/>
                    <a:gd name="connsiteY6" fmla="*/ 567136 h 1132974"/>
                    <a:gd name="connsiteX7" fmla="*/ 2348013 w 2351580"/>
                    <a:gd name="connsiteY7" fmla="*/ 845696 h 1132974"/>
                    <a:gd name="connsiteX8" fmla="*/ 2350160 w 2351580"/>
                    <a:gd name="connsiteY8" fmla="*/ 1130084 h 1132974"/>
                    <a:gd name="connsiteX9" fmla="*/ 1762510 w 2351580"/>
                    <a:gd name="connsiteY9" fmla="*/ 1132678 h 1132974"/>
                    <a:gd name="connsiteX10" fmla="*/ 3 w 2351580"/>
                    <a:gd name="connsiteY10" fmla="*/ 1130084 h 1132974"/>
                    <a:gd name="connsiteX11" fmla="*/ 4290 w 2351580"/>
                    <a:gd name="connsiteY11" fmla="*/ 565610 h 1132974"/>
                    <a:gd name="connsiteX12" fmla="*/ 3 w 2351580"/>
                    <a:gd name="connsiteY12" fmla="*/ 678 h 1132974"/>
                    <a:gd name="connsiteX0" fmla="*/ 3 w 2351580"/>
                    <a:gd name="connsiteY0" fmla="*/ 678 h 1132678"/>
                    <a:gd name="connsiteX1" fmla="*/ 591148 w 2351580"/>
                    <a:gd name="connsiteY1" fmla="*/ 843 h 1132678"/>
                    <a:gd name="connsiteX2" fmla="*/ 1176598 w 2351580"/>
                    <a:gd name="connsiteY2" fmla="*/ 727 h 1132678"/>
                    <a:gd name="connsiteX3" fmla="*/ 1762281 w 2351580"/>
                    <a:gd name="connsiteY3" fmla="*/ 673 h 1132678"/>
                    <a:gd name="connsiteX4" fmla="*/ 2351567 w 2351580"/>
                    <a:gd name="connsiteY4" fmla="*/ 0 h 1132678"/>
                    <a:gd name="connsiteX5" fmla="*/ 2346605 w 2351580"/>
                    <a:gd name="connsiteY5" fmla="*/ 282864 h 1132678"/>
                    <a:gd name="connsiteX6" fmla="*/ 2348628 w 2351580"/>
                    <a:gd name="connsiteY6" fmla="*/ 567136 h 1132678"/>
                    <a:gd name="connsiteX7" fmla="*/ 2348013 w 2351580"/>
                    <a:gd name="connsiteY7" fmla="*/ 845696 h 1132678"/>
                    <a:gd name="connsiteX8" fmla="*/ 2350160 w 2351580"/>
                    <a:gd name="connsiteY8" fmla="*/ 1130084 h 1132678"/>
                    <a:gd name="connsiteX9" fmla="*/ 1762510 w 2351580"/>
                    <a:gd name="connsiteY9" fmla="*/ 1132678 h 1132678"/>
                    <a:gd name="connsiteX10" fmla="*/ 3 w 2351580"/>
                    <a:gd name="connsiteY10" fmla="*/ 1130084 h 1132678"/>
                    <a:gd name="connsiteX11" fmla="*/ 4290 w 2351580"/>
                    <a:gd name="connsiteY11" fmla="*/ 565610 h 1132678"/>
                    <a:gd name="connsiteX12" fmla="*/ 3 w 2351580"/>
                    <a:gd name="connsiteY12" fmla="*/ 678 h 1132678"/>
                    <a:gd name="connsiteX0" fmla="*/ 3 w 2351580"/>
                    <a:gd name="connsiteY0" fmla="*/ 678 h 1132678"/>
                    <a:gd name="connsiteX1" fmla="*/ 591148 w 2351580"/>
                    <a:gd name="connsiteY1" fmla="*/ 843 h 1132678"/>
                    <a:gd name="connsiteX2" fmla="*/ 1176598 w 2351580"/>
                    <a:gd name="connsiteY2" fmla="*/ 727 h 1132678"/>
                    <a:gd name="connsiteX3" fmla="*/ 1762281 w 2351580"/>
                    <a:gd name="connsiteY3" fmla="*/ 673 h 1132678"/>
                    <a:gd name="connsiteX4" fmla="*/ 2351567 w 2351580"/>
                    <a:gd name="connsiteY4" fmla="*/ 0 h 1132678"/>
                    <a:gd name="connsiteX5" fmla="*/ 2346605 w 2351580"/>
                    <a:gd name="connsiteY5" fmla="*/ 282864 h 1132678"/>
                    <a:gd name="connsiteX6" fmla="*/ 2348628 w 2351580"/>
                    <a:gd name="connsiteY6" fmla="*/ 567136 h 1132678"/>
                    <a:gd name="connsiteX7" fmla="*/ 2348013 w 2351580"/>
                    <a:gd name="connsiteY7" fmla="*/ 845696 h 1132678"/>
                    <a:gd name="connsiteX8" fmla="*/ 2350160 w 2351580"/>
                    <a:gd name="connsiteY8" fmla="*/ 1130084 h 1132678"/>
                    <a:gd name="connsiteX9" fmla="*/ 1762510 w 2351580"/>
                    <a:gd name="connsiteY9" fmla="*/ 1132678 h 1132678"/>
                    <a:gd name="connsiteX10" fmla="*/ 3 w 2351580"/>
                    <a:gd name="connsiteY10" fmla="*/ 1130084 h 1132678"/>
                    <a:gd name="connsiteX11" fmla="*/ 4290 w 2351580"/>
                    <a:gd name="connsiteY11" fmla="*/ 565610 h 1132678"/>
                    <a:gd name="connsiteX12" fmla="*/ 3 w 2351580"/>
                    <a:gd name="connsiteY12" fmla="*/ 678 h 1132678"/>
                    <a:gd name="connsiteX0" fmla="*/ 3 w 2351580"/>
                    <a:gd name="connsiteY0" fmla="*/ 678 h 1132000"/>
                    <a:gd name="connsiteX1" fmla="*/ 591148 w 2351580"/>
                    <a:gd name="connsiteY1" fmla="*/ 843 h 1132000"/>
                    <a:gd name="connsiteX2" fmla="*/ 1176598 w 2351580"/>
                    <a:gd name="connsiteY2" fmla="*/ 727 h 1132000"/>
                    <a:gd name="connsiteX3" fmla="*/ 1762281 w 2351580"/>
                    <a:gd name="connsiteY3" fmla="*/ 673 h 1132000"/>
                    <a:gd name="connsiteX4" fmla="*/ 2351567 w 2351580"/>
                    <a:gd name="connsiteY4" fmla="*/ 0 h 1132000"/>
                    <a:gd name="connsiteX5" fmla="*/ 2346605 w 2351580"/>
                    <a:gd name="connsiteY5" fmla="*/ 282864 h 1132000"/>
                    <a:gd name="connsiteX6" fmla="*/ 2348628 w 2351580"/>
                    <a:gd name="connsiteY6" fmla="*/ 567136 h 1132000"/>
                    <a:gd name="connsiteX7" fmla="*/ 2348013 w 2351580"/>
                    <a:gd name="connsiteY7" fmla="*/ 845696 h 1132000"/>
                    <a:gd name="connsiteX8" fmla="*/ 2350160 w 2351580"/>
                    <a:gd name="connsiteY8" fmla="*/ 1130084 h 1132000"/>
                    <a:gd name="connsiteX9" fmla="*/ 1762510 w 2351580"/>
                    <a:gd name="connsiteY9" fmla="*/ 1132000 h 1132000"/>
                    <a:gd name="connsiteX10" fmla="*/ 3 w 2351580"/>
                    <a:gd name="connsiteY10" fmla="*/ 1130084 h 1132000"/>
                    <a:gd name="connsiteX11" fmla="*/ 4290 w 2351580"/>
                    <a:gd name="connsiteY11" fmla="*/ 565610 h 1132000"/>
                    <a:gd name="connsiteX12" fmla="*/ 3 w 2351580"/>
                    <a:gd name="connsiteY12" fmla="*/ 678 h 1132000"/>
                    <a:gd name="connsiteX0" fmla="*/ 3 w 2351580"/>
                    <a:gd name="connsiteY0" fmla="*/ 678 h 1130144"/>
                    <a:gd name="connsiteX1" fmla="*/ 591148 w 2351580"/>
                    <a:gd name="connsiteY1" fmla="*/ 843 h 1130144"/>
                    <a:gd name="connsiteX2" fmla="*/ 1176598 w 2351580"/>
                    <a:gd name="connsiteY2" fmla="*/ 727 h 1130144"/>
                    <a:gd name="connsiteX3" fmla="*/ 1762281 w 2351580"/>
                    <a:gd name="connsiteY3" fmla="*/ 673 h 1130144"/>
                    <a:gd name="connsiteX4" fmla="*/ 2351567 w 2351580"/>
                    <a:gd name="connsiteY4" fmla="*/ 0 h 1130144"/>
                    <a:gd name="connsiteX5" fmla="*/ 2346605 w 2351580"/>
                    <a:gd name="connsiteY5" fmla="*/ 282864 h 1130144"/>
                    <a:gd name="connsiteX6" fmla="*/ 2348628 w 2351580"/>
                    <a:gd name="connsiteY6" fmla="*/ 567136 h 1130144"/>
                    <a:gd name="connsiteX7" fmla="*/ 2348013 w 2351580"/>
                    <a:gd name="connsiteY7" fmla="*/ 845696 h 1130144"/>
                    <a:gd name="connsiteX8" fmla="*/ 2350160 w 2351580"/>
                    <a:gd name="connsiteY8" fmla="*/ 1130084 h 1130144"/>
                    <a:gd name="connsiteX9" fmla="*/ 1762510 w 2351580"/>
                    <a:gd name="connsiteY9" fmla="*/ 1125897 h 1130144"/>
                    <a:gd name="connsiteX10" fmla="*/ 3 w 2351580"/>
                    <a:gd name="connsiteY10" fmla="*/ 1130084 h 1130144"/>
                    <a:gd name="connsiteX11" fmla="*/ 4290 w 2351580"/>
                    <a:gd name="connsiteY11" fmla="*/ 565610 h 1130144"/>
                    <a:gd name="connsiteX12" fmla="*/ 3 w 2351580"/>
                    <a:gd name="connsiteY12" fmla="*/ 678 h 1130144"/>
                    <a:gd name="connsiteX0" fmla="*/ 3 w 2351580"/>
                    <a:gd name="connsiteY0" fmla="*/ 678 h 1130194"/>
                    <a:gd name="connsiteX1" fmla="*/ 591148 w 2351580"/>
                    <a:gd name="connsiteY1" fmla="*/ 843 h 1130194"/>
                    <a:gd name="connsiteX2" fmla="*/ 1176598 w 2351580"/>
                    <a:gd name="connsiteY2" fmla="*/ 727 h 1130194"/>
                    <a:gd name="connsiteX3" fmla="*/ 1762281 w 2351580"/>
                    <a:gd name="connsiteY3" fmla="*/ 673 h 1130194"/>
                    <a:gd name="connsiteX4" fmla="*/ 2351567 w 2351580"/>
                    <a:gd name="connsiteY4" fmla="*/ 0 h 1130194"/>
                    <a:gd name="connsiteX5" fmla="*/ 2346605 w 2351580"/>
                    <a:gd name="connsiteY5" fmla="*/ 282864 h 1130194"/>
                    <a:gd name="connsiteX6" fmla="*/ 2348628 w 2351580"/>
                    <a:gd name="connsiteY6" fmla="*/ 567136 h 1130194"/>
                    <a:gd name="connsiteX7" fmla="*/ 2348013 w 2351580"/>
                    <a:gd name="connsiteY7" fmla="*/ 845696 h 1130194"/>
                    <a:gd name="connsiteX8" fmla="*/ 2350160 w 2351580"/>
                    <a:gd name="connsiteY8" fmla="*/ 1130084 h 1130194"/>
                    <a:gd name="connsiteX9" fmla="*/ 1762510 w 2351580"/>
                    <a:gd name="connsiteY9" fmla="*/ 1129288 h 1130194"/>
                    <a:gd name="connsiteX10" fmla="*/ 3 w 2351580"/>
                    <a:gd name="connsiteY10" fmla="*/ 1130084 h 1130194"/>
                    <a:gd name="connsiteX11" fmla="*/ 4290 w 2351580"/>
                    <a:gd name="connsiteY11" fmla="*/ 565610 h 1130194"/>
                    <a:gd name="connsiteX12" fmla="*/ 3 w 2351580"/>
                    <a:gd name="connsiteY12" fmla="*/ 678 h 113019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27648 w 2351580"/>
                    <a:gd name="connsiteY8" fmla="*/ 1121269 h 1130084"/>
                    <a:gd name="connsiteX9" fmla="*/ 1762510 w 2351580"/>
                    <a:gd name="connsiteY9" fmla="*/ 112928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0161 w 2351580"/>
                    <a:gd name="connsiteY8" fmla="*/ 1128050 h 1130084"/>
                    <a:gd name="connsiteX9" fmla="*/ 1762510 w 2351580"/>
                    <a:gd name="connsiteY9" fmla="*/ 112928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0161 w 2351580"/>
                    <a:gd name="connsiteY8" fmla="*/ 1128050 h 1130084"/>
                    <a:gd name="connsiteX9" fmla="*/ 1763917 w 2351580"/>
                    <a:gd name="connsiteY9" fmla="*/ 1129966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63917 w 2351580"/>
                    <a:gd name="connsiteY9" fmla="*/ 1129966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59696 w 2351580"/>
                    <a:gd name="connsiteY9" fmla="*/ 111504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59696 w 2351580"/>
                    <a:gd name="connsiteY9" fmla="*/ 111504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3 w 2351580"/>
                    <a:gd name="connsiteY10" fmla="*/ 1130084 h 1136278"/>
                    <a:gd name="connsiteX11" fmla="*/ 4290 w 2351580"/>
                    <a:gd name="connsiteY11" fmla="*/ 565610 h 1136278"/>
                    <a:gd name="connsiteX12" fmla="*/ 3 w 2351580"/>
                    <a:gd name="connsiteY12"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1174552 w 2351580"/>
                    <a:gd name="connsiteY10" fmla="*/ 1129146 h 1136278"/>
                    <a:gd name="connsiteX11" fmla="*/ 586415 w 2351580"/>
                    <a:gd name="connsiteY11" fmla="*/ 1129146 h 1136278"/>
                    <a:gd name="connsiteX12" fmla="*/ 3 w 2351580"/>
                    <a:gd name="connsiteY12" fmla="*/ 1130084 h 1136278"/>
                    <a:gd name="connsiteX13" fmla="*/ 4290 w 2351580"/>
                    <a:gd name="connsiteY13" fmla="*/ 565610 h 1136278"/>
                    <a:gd name="connsiteX14" fmla="*/ 3 w 2351580"/>
                    <a:gd name="connsiteY14" fmla="*/ 678 h 1136278"/>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43234 w 2394811"/>
                    <a:gd name="connsiteY0" fmla="*/ 678 h 1130250"/>
                    <a:gd name="connsiteX1" fmla="*/ 634379 w 2394811"/>
                    <a:gd name="connsiteY1" fmla="*/ 843 h 1130250"/>
                    <a:gd name="connsiteX2" fmla="*/ 1219829 w 2394811"/>
                    <a:gd name="connsiteY2" fmla="*/ 727 h 1130250"/>
                    <a:gd name="connsiteX3" fmla="*/ 1805512 w 2394811"/>
                    <a:gd name="connsiteY3" fmla="*/ 673 h 1130250"/>
                    <a:gd name="connsiteX4" fmla="*/ 2394798 w 2394811"/>
                    <a:gd name="connsiteY4" fmla="*/ 0 h 1130250"/>
                    <a:gd name="connsiteX5" fmla="*/ 2389836 w 2394811"/>
                    <a:gd name="connsiteY5" fmla="*/ 282864 h 1130250"/>
                    <a:gd name="connsiteX6" fmla="*/ 2391859 w 2394811"/>
                    <a:gd name="connsiteY6" fmla="*/ 567136 h 1130250"/>
                    <a:gd name="connsiteX7" fmla="*/ 2391244 w 2394811"/>
                    <a:gd name="connsiteY7" fmla="*/ 845696 h 1130250"/>
                    <a:gd name="connsiteX8" fmla="*/ 2394799 w 2394811"/>
                    <a:gd name="connsiteY8" fmla="*/ 1129406 h 1130250"/>
                    <a:gd name="connsiteX9" fmla="*/ 1804334 w 2394811"/>
                    <a:gd name="connsiteY9" fmla="*/ 1129967 h 1130250"/>
                    <a:gd name="connsiteX10" fmla="*/ 1217783 w 2394811"/>
                    <a:gd name="connsiteY10" fmla="*/ 1129146 h 1130250"/>
                    <a:gd name="connsiteX11" fmla="*/ 629646 w 2394811"/>
                    <a:gd name="connsiteY11" fmla="*/ 1129146 h 1130250"/>
                    <a:gd name="connsiteX12" fmla="*/ 43234 w 2394811"/>
                    <a:gd name="connsiteY12" fmla="*/ 1130084 h 1130250"/>
                    <a:gd name="connsiteX13" fmla="*/ 44323 w 2394811"/>
                    <a:gd name="connsiteY13" fmla="*/ 847052 h 1130250"/>
                    <a:gd name="connsiteX14" fmla="*/ 47521 w 2394811"/>
                    <a:gd name="connsiteY14" fmla="*/ 565610 h 1130250"/>
                    <a:gd name="connsiteX15" fmla="*/ 43234 w 2394811"/>
                    <a:gd name="connsiteY15" fmla="*/ 678 h 1130250"/>
                    <a:gd name="connsiteX0" fmla="*/ 42620 w 2394197"/>
                    <a:gd name="connsiteY0" fmla="*/ 678 h 1130250"/>
                    <a:gd name="connsiteX1" fmla="*/ 633765 w 2394197"/>
                    <a:gd name="connsiteY1" fmla="*/ 843 h 1130250"/>
                    <a:gd name="connsiteX2" fmla="*/ 1219215 w 2394197"/>
                    <a:gd name="connsiteY2" fmla="*/ 727 h 1130250"/>
                    <a:gd name="connsiteX3" fmla="*/ 1804898 w 2394197"/>
                    <a:gd name="connsiteY3" fmla="*/ 673 h 1130250"/>
                    <a:gd name="connsiteX4" fmla="*/ 2394184 w 2394197"/>
                    <a:gd name="connsiteY4" fmla="*/ 0 h 1130250"/>
                    <a:gd name="connsiteX5" fmla="*/ 2389222 w 2394197"/>
                    <a:gd name="connsiteY5" fmla="*/ 282864 h 1130250"/>
                    <a:gd name="connsiteX6" fmla="*/ 2391245 w 2394197"/>
                    <a:gd name="connsiteY6" fmla="*/ 567136 h 1130250"/>
                    <a:gd name="connsiteX7" fmla="*/ 2390630 w 2394197"/>
                    <a:gd name="connsiteY7" fmla="*/ 845696 h 1130250"/>
                    <a:gd name="connsiteX8" fmla="*/ 2394185 w 2394197"/>
                    <a:gd name="connsiteY8" fmla="*/ 1129406 h 1130250"/>
                    <a:gd name="connsiteX9" fmla="*/ 1803720 w 2394197"/>
                    <a:gd name="connsiteY9" fmla="*/ 1129967 h 1130250"/>
                    <a:gd name="connsiteX10" fmla="*/ 1217169 w 2394197"/>
                    <a:gd name="connsiteY10" fmla="*/ 1129146 h 1130250"/>
                    <a:gd name="connsiteX11" fmla="*/ 629032 w 2394197"/>
                    <a:gd name="connsiteY11" fmla="*/ 1129146 h 1130250"/>
                    <a:gd name="connsiteX12" fmla="*/ 42620 w 2394197"/>
                    <a:gd name="connsiteY12" fmla="*/ 1130084 h 1130250"/>
                    <a:gd name="connsiteX13" fmla="*/ 43709 w 2394197"/>
                    <a:gd name="connsiteY13" fmla="*/ 847052 h 1130250"/>
                    <a:gd name="connsiteX14" fmla="*/ 46907 w 2394197"/>
                    <a:gd name="connsiteY14" fmla="*/ 565610 h 1130250"/>
                    <a:gd name="connsiteX15" fmla="*/ 42620 w 2394197"/>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4290 w 2351580"/>
                    <a:gd name="connsiteY14" fmla="*/ 565610 h 1130250"/>
                    <a:gd name="connsiteX15" fmla="*/ 3 w 2351580"/>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69 w 2351580"/>
                    <a:gd name="connsiteY14" fmla="*/ 566288 h 1130250"/>
                    <a:gd name="connsiteX15" fmla="*/ 3 w 2351580"/>
                    <a:gd name="connsiteY15" fmla="*/ 678 h 1130250"/>
                    <a:gd name="connsiteX0" fmla="*/ 581 w 2352158"/>
                    <a:gd name="connsiteY0" fmla="*/ 678 h 1130250"/>
                    <a:gd name="connsiteX1" fmla="*/ 591726 w 2352158"/>
                    <a:gd name="connsiteY1" fmla="*/ 843 h 1130250"/>
                    <a:gd name="connsiteX2" fmla="*/ 1177176 w 2352158"/>
                    <a:gd name="connsiteY2" fmla="*/ 727 h 1130250"/>
                    <a:gd name="connsiteX3" fmla="*/ 1762859 w 2352158"/>
                    <a:gd name="connsiteY3" fmla="*/ 673 h 1130250"/>
                    <a:gd name="connsiteX4" fmla="*/ 2352145 w 2352158"/>
                    <a:gd name="connsiteY4" fmla="*/ 0 h 1130250"/>
                    <a:gd name="connsiteX5" fmla="*/ 2347183 w 2352158"/>
                    <a:gd name="connsiteY5" fmla="*/ 282864 h 1130250"/>
                    <a:gd name="connsiteX6" fmla="*/ 2349206 w 2352158"/>
                    <a:gd name="connsiteY6" fmla="*/ 567136 h 1130250"/>
                    <a:gd name="connsiteX7" fmla="*/ 2348591 w 2352158"/>
                    <a:gd name="connsiteY7" fmla="*/ 845696 h 1130250"/>
                    <a:gd name="connsiteX8" fmla="*/ 2352146 w 2352158"/>
                    <a:gd name="connsiteY8" fmla="*/ 1129406 h 1130250"/>
                    <a:gd name="connsiteX9" fmla="*/ 1761681 w 2352158"/>
                    <a:gd name="connsiteY9" fmla="*/ 1129967 h 1130250"/>
                    <a:gd name="connsiteX10" fmla="*/ 1175130 w 2352158"/>
                    <a:gd name="connsiteY10" fmla="*/ 1129146 h 1130250"/>
                    <a:gd name="connsiteX11" fmla="*/ 586993 w 2352158"/>
                    <a:gd name="connsiteY11" fmla="*/ 1129146 h 1130250"/>
                    <a:gd name="connsiteX12" fmla="*/ 581 w 2352158"/>
                    <a:gd name="connsiteY12" fmla="*/ 1130084 h 1130250"/>
                    <a:gd name="connsiteX13" fmla="*/ 1670 w 2352158"/>
                    <a:gd name="connsiteY13" fmla="*/ 847052 h 1130250"/>
                    <a:gd name="connsiteX14" fmla="*/ 647 w 2352158"/>
                    <a:gd name="connsiteY14" fmla="*/ 566288 h 1130250"/>
                    <a:gd name="connsiteX15" fmla="*/ 581 w 2352158"/>
                    <a:gd name="connsiteY15" fmla="*/ 678 h 1130250"/>
                    <a:gd name="connsiteX0" fmla="*/ 885 w 2352462"/>
                    <a:gd name="connsiteY0" fmla="*/ 678 h 1130250"/>
                    <a:gd name="connsiteX1" fmla="*/ 592030 w 2352462"/>
                    <a:gd name="connsiteY1" fmla="*/ 843 h 1130250"/>
                    <a:gd name="connsiteX2" fmla="*/ 1177480 w 2352462"/>
                    <a:gd name="connsiteY2" fmla="*/ 727 h 1130250"/>
                    <a:gd name="connsiteX3" fmla="*/ 1763163 w 2352462"/>
                    <a:gd name="connsiteY3" fmla="*/ 673 h 1130250"/>
                    <a:gd name="connsiteX4" fmla="*/ 2352449 w 2352462"/>
                    <a:gd name="connsiteY4" fmla="*/ 0 h 1130250"/>
                    <a:gd name="connsiteX5" fmla="*/ 2347487 w 2352462"/>
                    <a:gd name="connsiteY5" fmla="*/ 282864 h 1130250"/>
                    <a:gd name="connsiteX6" fmla="*/ 2349510 w 2352462"/>
                    <a:gd name="connsiteY6" fmla="*/ 567136 h 1130250"/>
                    <a:gd name="connsiteX7" fmla="*/ 2348895 w 2352462"/>
                    <a:gd name="connsiteY7" fmla="*/ 845696 h 1130250"/>
                    <a:gd name="connsiteX8" fmla="*/ 2352450 w 2352462"/>
                    <a:gd name="connsiteY8" fmla="*/ 1129406 h 1130250"/>
                    <a:gd name="connsiteX9" fmla="*/ 1761985 w 2352462"/>
                    <a:gd name="connsiteY9" fmla="*/ 1129967 h 1130250"/>
                    <a:gd name="connsiteX10" fmla="*/ 1175434 w 2352462"/>
                    <a:gd name="connsiteY10" fmla="*/ 1129146 h 1130250"/>
                    <a:gd name="connsiteX11" fmla="*/ 587297 w 2352462"/>
                    <a:gd name="connsiteY11" fmla="*/ 1129146 h 1130250"/>
                    <a:gd name="connsiteX12" fmla="*/ 885 w 2352462"/>
                    <a:gd name="connsiteY12" fmla="*/ 1130084 h 1130250"/>
                    <a:gd name="connsiteX13" fmla="*/ 1974 w 2352462"/>
                    <a:gd name="connsiteY13" fmla="*/ 847052 h 1130250"/>
                    <a:gd name="connsiteX14" fmla="*/ 951 w 2352462"/>
                    <a:gd name="connsiteY14" fmla="*/ 566288 h 1130250"/>
                    <a:gd name="connsiteX15" fmla="*/ 885 w 2352462"/>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2883 w 2351580"/>
                    <a:gd name="connsiteY14" fmla="*/ 565610 h 1130250"/>
                    <a:gd name="connsiteX15" fmla="*/ 3 w 2351580"/>
                    <a:gd name="connsiteY15" fmla="*/ 678 h 1130250"/>
                    <a:gd name="connsiteX0" fmla="*/ 885 w 2352462"/>
                    <a:gd name="connsiteY0" fmla="*/ 678 h 1130250"/>
                    <a:gd name="connsiteX1" fmla="*/ 592030 w 2352462"/>
                    <a:gd name="connsiteY1" fmla="*/ 843 h 1130250"/>
                    <a:gd name="connsiteX2" fmla="*/ 1177480 w 2352462"/>
                    <a:gd name="connsiteY2" fmla="*/ 727 h 1130250"/>
                    <a:gd name="connsiteX3" fmla="*/ 1763163 w 2352462"/>
                    <a:gd name="connsiteY3" fmla="*/ 673 h 1130250"/>
                    <a:gd name="connsiteX4" fmla="*/ 2352449 w 2352462"/>
                    <a:gd name="connsiteY4" fmla="*/ 0 h 1130250"/>
                    <a:gd name="connsiteX5" fmla="*/ 2347487 w 2352462"/>
                    <a:gd name="connsiteY5" fmla="*/ 282864 h 1130250"/>
                    <a:gd name="connsiteX6" fmla="*/ 2349510 w 2352462"/>
                    <a:gd name="connsiteY6" fmla="*/ 567136 h 1130250"/>
                    <a:gd name="connsiteX7" fmla="*/ 2348895 w 2352462"/>
                    <a:gd name="connsiteY7" fmla="*/ 845696 h 1130250"/>
                    <a:gd name="connsiteX8" fmla="*/ 2352450 w 2352462"/>
                    <a:gd name="connsiteY8" fmla="*/ 1129406 h 1130250"/>
                    <a:gd name="connsiteX9" fmla="*/ 1761985 w 2352462"/>
                    <a:gd name="connsiteY9" fmla="*/ 1129967 h 1130250"/>
                    <a:gd name="connsiteX10" fmla="*/ 1175434 w 2352462"/>
                    <a:gd name="connsiteY10" fmla="*/ 1129146 h 1130250"/>
                    <a:gd name="connsiteX11" fmla="*/ 587297 w 2352462"/>
                    <a:gd name="connsiteY11" fmla="*/ 1129146 h 1130250"/>
                    <a:gd name="connsiteX12" fmla="*/ 885 w 2352462"/>
                    <a:gd name="connsiteY12" fmla="*/ 1130084 h 1130250"/>
                    <a:gd name="connsiteX13" fmla="*/ 1974 w 2352462"/>
                    <a:gd name="connsiteY13" fmla="*/ 847052 h 1130250"/>
                    <a:gd name="connsiteX14" fmla="*/ 951 w 2352462"/>
                    <a:gd name="connsiteY14" fmla="*/ 566966 h 1130250"/>
                    <a:gd name="connsiteX15" fmla="*/ 885 w 2352462"/>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1476 w 2351580"/>
                    <a:gd name="connsiteY14" fmla="*/ 567644 h 1130250"/>
                    <a:gd name="connsiteX15" fmla="*/ 3 w 2351580"/>
                    <a:gd name="connsiteY15" fmla="*/ 678 h 1130250"/>
                    <a:gd name="connsiteX0" fmla="*/ 44904 w 2396481"/>
                    <a:gd name="connsiteY0" fmla="*/ 678 h 1130250"/>
                    <a:gd name="connsiteX1" fmla="*/ 636049 w 2396481"/>
                    <a:gd name="connsiteY1" fmla="*/ 843 h 1130250"/>
                    <a:gd name="connsiteX2" fmla="*/ 1221499 w 2396481"/>
                    <a:gd name="connsiteY2" fmla="*/ 727 h 1130250"/>
                    <a:gd name="connsiteX3" fmla="*/ 1807182 w 2396481"/>
                    <a:gd name="connsiteY3" fmla="*/ 673 h 1130250"/>
                    <a:gd name="connsiteX4" fmla="*/ 2396468 w 2396481"/>
                    <a:gd name="connsiteY4" fmla="*/ 0 h 1130250"/>
                    <a:gd name="connsiteX5" fmla="*/ 2391506 w 2396481"/>
                    <a:gd name="connsiteY5" fmla="*/ 282864 h 1130250"/>
                    <a:gd name="connsiteX6" fmla="*/ 2393529 w 2396481"/>
                    <a:gd name="connsiteY6" fmla="*/ 567136 h 1130250"/>
                    <a:gd name="connsiteX7" fmla="*/ 2392914 w 2396481"/>
                    <a:gd name="connsiteY7" fmla="*/ 845696 h 1130250"/>
                    <a:gd name="connsiteX8" fmla="*/ 2396469 w 2396481"/>
                    <a:gd name="connsiteY8" fmla="*/ 1129406 h 1130250"/>
                    <a:gd name="connsiteX9" fmla="*/ 1806004 w 2396481"/>
                    <a:gd name="connsiteY9" fmla="*/ 1129967 h 1130250"/>
                    <a:gd name="connsiteX10" fmla="*/ 1219453 w 2396481"/>
                    <a:gd name="connsiteY10" fmla="*/ 1129146 h 1130250"/>
                    <a:gd name="connsiteX11" fmla="*/ 631316 w 2396481"/>
                    <a:gd name="connsiteY11" fmla="*/ 1129146 h 1130250"/>
                    <a:gd name="connsiteX12" fmla="*/ 44904 w 2396481"/>
                    <a:gd name="connsiteY12" fmla="*/ 1130084 h 1130250"/>
                    <a:gd name="connsiteX13" fmla="*/ 45993 w 2396481"/>
                    <a:gd name="connsiteY13" fmla="*/ 847052 h 1130250"/>
                    <a:gd name="connsiteX14" fmla="*/ 46377 w 2396481"/>
                    <a:gd name="connsiteY14" fmla="*/ 567644 h 1130250"/>
                    <a:gd name="connsiteX15" fmla="*/ 41771 w 2396481"/>
                    <a:gd name="connsiteY15" fmla="*/ 284898 h 1130250"/>
                    <a:gd name="connsiteX16" fmla="*/ 44904 w 2396481"/>
                    <a:gd name="connsiteY16" fmla="*/ 678 h 1130250"/>
                    <a:gd name="connsiteX0" fmla="*/ 44904 w 2396481"/>
                    <a:gd name="connsiteY0" fmla="*/ 678 h 1130250"/>
                    <a:gd name="connsiteX1" fmla="*/ 636049 w 2396481"/>
                    <a:gd name="connsiteY1" fmla="*/ 843 h 1130250"/>
                    <a:gd name="connsiteX2" fmla="*/ 1221499 w 2396481"/>
                    <a:gd name="connsiteY2" fmla="*/ 727 h 1130250"/>
                    <a:gd name="connsiteX3" fmla="*/ 1807182 w 2396481"/>
                    <a:gd name="connsiteY3" fmla="*/ 673 h 1130250"/>
                    <a:gd name="connsiteX4" fmla="*/ 2396468 w 2396481"/>
                    <a:gd name="connsiteY4" fmla="*/ 0 h 1130250"/>
                    <a:gd name="connsiteX5" fmla="*/ 2391506 w 2396481"/>
                    <a:gd name="connsiteY5" fmla="*/ 282864 h 1130250"/>
                    <a:gd name="connsiteX6" fmla="*/ 2393529 w 2396481"/>
                    <a:gd name="connsiteY6" fmla="*/ 567136 h 1130250"/>
                    <a:gd name="connsiteX7" fmla="*/ 2392914 w 2396481"/>
                    <a:gd name="connsiteY7" fmla="*/ 845696 h 1130250"/>
                    <a:gd name="connsiteX8" fmla="*/ 2396469 w 2396481"/>
                    <a:gd name="connsiteY8" fmla="*/ 1129406 h 1130250"/>
                    <a:gd name="connsiteX9" fmla="*/ 1806004 w 2396481"/>
                    <a:gd name="connsiteY9" fmla="*/ 1129967 h 1130250"/>
                    <a:gd name="connsiteX10" fmla="*/ 1219453 w 2396481"/>
                    <a:gd name="connsiteY10" fmla="*/ 1129146 h 1130250"/>
                    <a:gd name="connsiteX11" fmla="*/ 631316 w 2396481"/>
                    <a:gd name="connsiteY11" fmla="*/ 1129146 h 1130250"/>
                    <a:gd name="connsiteX12" fmla="*/ 44904 w 2396481"/>
                    <a:gd name="connsiteY12" fmla="*/ 1130084 h 1130250"/>
                    <a:gd name="connsiteX13" fmla="*/ 45993 w 2396481"/>
                    <a:gd name="connsiteY13" fmla="*/ 847052 h 1130250"/>
                    <a:gd name="connsiteX14" fmla="*/ 46377 w 2396481"/>
                    <a:gd name="connsiteY14" fmla="*/ 567644 h 1130250"/>
                    <a:gd name="connsiteX15" fmla="*/ 41771 w 2396481"/>
                    <a:gd name="connsiteY15" fmla="*/ 284898 h 1130250"/>
                    <a:gd name="connsiteX16" fmla="*/ 44904 w 2396481"/>
                    <a:gd name="connsiteY16" fmla="*/ 678 h 1130250"/>
                    <a:gd name="connsiteX0" fmla="*/ 3161 w 2354738"/>
                    <a:gd name="connsiteY0" fmla="*/ 678 h 1130250"/>
                    <a:gd name="connsiteX1" fmla="*/ 594306 w 2354738"/>
                    <a:gd name="connsiteY1" fmla="*/ 843 h 1130250"/>
                    <a:gd name="connsiteX2" fmla="*/ 1179756 w 2354738"/>
                    <a:gd name="connsiteY2" fmla="*/ 727 h 1130250"/>
                    <a:gd name="connsiteX3" fmla="*/ 1765439 w 2354738"/>
                    <a:gd name="connsiteY3" fmla="*/ 673 h 1130250"/>
                    <a:gd name="connsiteX4" fmla="*/ 2354725 w 2354738"/>
                    <a:gd name="connsiteY4" fmla="*/ 0 h 1130250"/>
                    <a:gd name="connsiteX5" fmla="*/ 2349763 w 2354738"/>
                    <a:gd name="connsiteY5" fmla="*/ 282864 h 1130250"/>
                    <a:gd name="connsiteX6" fmla="*/ 2351786 w 2354738"/>
                    <a:gd name="connsiteY6" fmla="*/ 567136 h 1130250"/>
                    <a:gd name="connsiteX7" fmla="*/ 2351171 w 2354738"/>
                    <a:gd name="connsiteY7" fmla="*/ 845696 h 1130250"/>
                    <a:gd name="connsiteX8" fmla="*/ 2354726 w 2354738"/>
                    <a:gd name="connsiteY8" fmla="*/ 1129406 h 1130250"/>
                    <a:gd name="connsiteX9" fmla="*/ 1764261 w 2354738"/>
                    <a:gd name="connsiteY9" fmla="*/ 1129967 h 1130250"/>
                    <a:gd name="connsiteX10" fmla="*/ 1177710 w 2354738"/>
                    <a:gd name="connsiteY10" fmla="*/ 1129146 h 1130250"/>
                    <a:gd name="connsiteX11" fmla="*/ 589573 w 2354738"/>
                    <a:gd name="connsiteY11" fmla="*/ 1129146 h 1130250"/>
                    <a:gd name="connsiteX12" fmla="*/ 3161 w 2354738"/>
                    <a:gd name="connsiteY12" fmla="*/ 1130084 h 1130250"/>
                    <a:gd name="connsiteX13" fmla="*/ 4250 w 2354738"/>
                    <a:gd name="connsiteY13" fmla="*/ 847052 h 1130250"/>
                    <a:gd name="connsiteX14" fmla="*/ 4634 w 2354738"/>
                    <a:gd name="connsiteY14" fmla="*/ 567644 h 1130250"/>
                    <a:gd name="connsiteX15" fmla="*/ 28 w 2354738"/>
                    <a:gd name="connsiteY15" fmla="*/ 284898 h 1130250"/>
                    <a:gd name="connsiteX16" fmla="*/ 3161 w 2354738"/>
                    <a:gd name="connsiteY16" fmla="*/ 678 h 1130250"/>
                    <a:gd name="connsiteX0" fmla="*/ 3161 w 2354738"/>
                    <a:gd name="connsiteY0" fmla="*/ 678 h 1130250"/>
                    <a:gd name="connsiteX1" fmla="*/ 594306 w 2354738"/>
                    <a:gd name="connsiteY1" fmla="*/ 843 h 1130250"/>
                    <a:gd name="connsiteX2" fmla="*/ 1179756 w 2354738"/>
                    <a:gd name="connsiteY2" fmla="*/ 727 h 1130250"/>
                    <a:gd name="connsiteX3" fmla="*/ 1765439 w 2354738"/>
                    <a:gd name="connsiteY3" fmla="*/ 673 h 1130250"/>
                    <a:gd name="connsiteX4" fmla="*/ 2354725 w 2354738"/>
                    <a:gd name="connsiteY4" fmla="*/ 0 h 1130250"/>
                    <a:gd name="connsiteX5" fmla="*/ 2349763 w 2354738"/>
                    <a:gd name="connsiteY5" fmla="*/ 282864 h 1130250"/>
                    <a:gd name="connsiteX6" fmla="*/ 2351786 w 2354738"/>
                    <a:gd name="connsiteY6" fmla="*/ 567136 h 1130250"/>
                    <a:gd name="connsiteX7" fmla="*/ 2351171 w 2354738"/>
                    <a:gd name="connsiteY7" fmla="*/ 845696 h 1130250"/>
                    <a:gd name="connsiteX8" fmla="*/ 2354726 w 2354738"/>
                    <a:gd name="connsiteY8" fmla="*/ 1129406 h 1130250"/>
                    <a:gd name="connsiteX9" fmla="*/ 1764261 w 2354738"/>
                    <a:gd name="connsiteY9" fmla="*/ 1129967 h 1130250"/>
                    <a:gd name="connsiteX10" fmla="*/ 1177710 w 2354738"/>
                    <a:gd name="connsiteY10" fmla="*/ 1129146 h 1130250"/>
                    <a:gd name="connsiteX11" fmla="*/ 589573 w 2354738"/>
                    <a:gd name="connsiteY11" fmla="*/ 1129146 h 1130250"/>
                    <a:gd name="connsiteX12" fmla="*/ 3161 w 2354738"/>
                    <a:gd name="connsiteY12" fmla="*/ 1130084 h 1130250"/>
                    <a:gd name="connsiteX13" fmla="*/ 4250 w 2354738"/>
                    <a:gd name="connsiteY13" fmla="*/ 847052 h 1130250"/>
                    <a:gd name="connsiteX14" fmla="*/ 4634 w 2354738"/>
                    <a:gd name="connsiteY14" fmla="*/ 567644 h 1130250"/>
                    <a:gd name="connsiteX15" fmla="*/ 28 w 2354738"/>
                    <a:gd name="connsiteY15" fmla="*/ 284898 h 1130250"/>
                    <a:gd name="connsiteX16" fmla="*/ 3161 w 2354738"/>
                    <a:gd name="connsiteY16" fmla="*/ 678 h 1130250"/>
                    <a:gd name="connsiteX0" fmla="*/ 3508 w 2355085"/>
                    <a:gd name="connsiteY0" fmla="*/ 678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3508 w 2355085"/>
                    <a:gd name="connsiteY16" fmla="*/ 678 h 1130250"/>
                    <a:gd name="connsiteX0" fmla="*/ 3508 w 2355085"/>
                    <a:gd name="connsiteY0" fmla="*/ 678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3508 w 2355085"/>
                    <a:gd name="connsiteY16" fmla="*/ 678 h 1130250"/>
                    <a:gd name="connsiteX0" fmla="*/ 1731 w 2355085"/>
                    <a:gd name="connsiteY0" fmla="*/ 1534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1731 w 2355085"/>
                    <a:gd name="connsiteY16" fmla="*/ 1534 h 1130250"/>
                    <a:gd name="connsiteX0" fmla="*/ 1731 w 2355085"/>
                    <a:gd name="connsiteY0" fmla="*/ 1534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1731 w 2355085"/>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4288 w 2354776"/>
                    <a:gd name="connsiteY13" fmla="*/ 847052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4288 w 2354776"/>
                    <a:gd name="connsiteY13" fmla="*/ 847052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28728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28728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440268"/>
                    <a:gd name="connsiteY0" fmla="*/ 22276 h 1150992"/>
                    <a:gd name="connsiteX1" fmla="*/ 594344 w 2440268"/>
                    <a:gd name="connsiteY1" fmla="*/ 21585 h 1150992"/>
                    <a:gd name="connsiteX2" fmla="*/ 1179794 w 2440268"/>
                    <a:gd name="connsiteY2" fmla="*/ 21469 h 1150992"/>
                    <a:gd name="connsiteX3" fmla="*/ 2354763 w 2440268"/>
                    <a:gd name="connsiteY3" fmla="*/ 20742 h 1150992"/>
                    <a:gd name="connsiteX4" fmla="*/ 2349801 w 2440268"/>
                    <a:gd name="connsiteY4" fmla="*/ 303606 h 1150992"/>
                    <a:gd name="connsiteX5" fmla="*/ 2351824 w 2440268"/>
                    <a:gd name="connsiteY5" fmla="*/ 587878 h 1150992"/>
                    <a:gd name="connsiteX6" fmla="*/ 2351209 w 2440268"/>
                    <a:gd name="connsiteY6" fmla="*/ 866438 h 1150992"/>
                    <a:gd name="connsiteX7" fmla="*/ 2354764 w 2440268"/>
                    <a:gd name="connsiteY7" fmla="*/ 1150148 h 1150992"/>
                    <a:gd name="connsiteX8" fmla="*/ 1764299 w 2440268"/>
                    <a:gd name="connsiteY8" fmla="*/ 1150709 h 1150992"/>
                    <a:gd name="connsiteX9" fmla="*/ 1177748 w 2440268"/>
                    <a:gd name="connsiteY9" fmla="*/ 1149888 h 1150992"/>
                    <a:gd name="connsiteX10" fmla="*/ 589611 w 2440268"/>
                    <a:gd name="connsiteY10" fmla="*/ 1149888 h 1150992"/>
                    <a:gd name="connsiteX11" fmla="*/ 1792 w 2440268"/>
                    <a:gd name="connsiteY11" fmla="*/ 1150826 h 1150992"/>
                    <a:gd name="connsiteX12" fmla="*/ 733 w 2440268"/>
                    <a:gd name="connsiteY12" fmla="*/ 868651 h 1150992"/>
                    <a:gd name="connsiteX13" fmla="*/ 1117 w 2440268"/>
                    <a:gd name="connsiteY13" fmla="*/ 589242 h 1150992"/>
                    <a:gd name="connsiteX14" fmla="*/ 66 w 2440268"/>
                    <a:gd name="connsiteY14" fmla="*/ 305640 h 1150992"/>
                    <a:gd name="connsiteX15" fmla="*/ 1422 w 2440268"/>
                    <a:gd name="connsiteY15" fmla="*/ 22276 h 1150992"/>
                    <a:gd name="connsiteX0" fmla="*/ 1422 w 2440268"/>
                    <a:gd name="connsiteY0" fmla="*/ 1534 h 1130250"/>
                    <a:gd name="connsiteX1" fmla="*/ 594344 w 2440268"/>
                    <a:gd name="connsiteY1" fmla="*/ 843 h 1130250"/>
                    <a:gd name="connsiteX2" fmla="*/ 1179794 w 2440268"/>
                    <a:gd name="connsiteY2" fmla="*/ 727 h 1130250"/>
                    <a:gd name="connsiteX3" fmla="*/ 2354763 w 2440268"/>
                    <a:gd name="connsiteY3" fmla="*/ 0 h 1130250"/>
                    <a:gd name="connsiteX4" fmla="*/ 2349801 w 2440268"/>
                    <a:gd name="connsiteY4" fmla="*/ 282864 h 1130250"/>
                    <a:gd name="connsiteX5" fmla="*/ 2351824 w 2440268"/>
                    <a:gd name="connsiteY5" fmla="*/ 567136 h 1130250"/>
                    <a:gd name="connsiteX6" fmla="*/ 2351209 w 2440268"/>
                    <a:gd name="connsiteY6" fmla="*/ 845696 h 1130250"/>
                    <a:gd name="connsiteX7" fmla="*/ 2354764 w 2440268"/>
                    <a:gd name="connsiteY7" fmla="*/ 1129406 h 1130250"/>
                    <a:gd name="connsiteX8" fmla="*/ 1764299 w 2440268"/>
                    <a:gd name="connsiteY8" fmla="*/ 1129967 h 1130250"/>
                    <a:gd name="connsiteX9" fmla="*/ 1177748 w 2440268"/>
                    <a:gd name="connsiteY9" fmla="*/ 1129146 h 1130250"/>
                    <a:gd name="connsiteX10" fmla="*/ 589611 w 2440268"/>
                    <a:gd name="connsiteY10" fmla="*/ 1129146 h 1130250"/>
                    <a:gd name="connsiteX11" fmla="*/ 1792 w 2440268"/>
                    <a:gd name="connsiteY11" fmla="*/ 1130084 h 1130250"/>
                    <a:gd name="connsiteX12" fmla="*/ 733 w 2440268"/>
                    <a:gd name="connsiteY12" fmla="*/ 847909 h 1130250"/>
                    <a:gd name="connsiteX13" fmla="*/ 1117 w 2440268"/>
                    <a:gd name="connsiteY13" fmla="*/ 568500 h 1130250"/>
                    <a:gd name="connsiteX14" fmla="*/ 66 w 2440268"/>
                    <a:gd name="connsiteY14" fmla="*/ 284898 h 1130250"/>
                    <a:gd name="connsiteX15" fmla="*/ 1422 w 2440268"/>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2354763 w 2354764"/>
                    <a:gd name="connsiteY3" fmla="*/ 0 h 1130250"/>
                    <a:gd name="connsiteX4" fmla="*/ 2349801 w 2354764"/>
                    <a:gd name="connsiteY4" fmla="*/ 282864 h 1130250"/>
                    <a:gd name="connsiteX5" fmla="*/ 2351824 w 2354764"/>
                    <a:gd name="connsiteY5" fmla="*/ 567136 h 1130250"/>
                    <a:gd name="connsiteX6" fmla="*/ 2351209 w 2354764"/>
                    <a:gd name="connsiteY6" fmla="*/ 845696 h 1130250"/>
                    <a:gd name="connsiteX7" fmla="*/ 2354764 w 2354764"/>
                    <a:gd name="connsiteY7" fmla="*/ 1129406 h 1130250"/>
                    <a:gd name="connsiteX8" fmla="*/ 1764299 w 2354764"/>
                    <a:gd name="connsiteY8" fmla="*/ 1129967 h 1130250"/>
                    <a:gd name="connsiteX9" fmla="*/ 1177748 w 2354764"/>
                    <a:gd name="connsiteY9" fmla="*/ 1129146 h 1130250"/>
                    <a:gd name="connsiteX10" fmla="*/ 589611 w 2354764"/>
                    <a:gd name="connsiteY10" fmla="*/ 1129146 h 1130250"/>
                    <a:gd name="connsiteX11" fmla="*/ 1792 w 2354764"/>
                    <a:gd name="connsiteY11" fmla="*/ 1130084 h 1130250"/>
                    <a:gd name="connsiteX12" fmla="*/ 733 w 2354764"/>
                    <a:gd name="connsiteY12" fmla="*/ 847909 h 1130250"/>
                    <a:gd name="connsiteX13" fmla="*/ 1117 w 2354764"/>
                    <a:gd name="connsiteY13" fmla="*/ 568500 h 1130250"/>
                    <a:gd name="connsiteX14" fmla="*/ 66 w 2354764"/>
                    <a:gd name="connsiteY14" fmla="*/ 284898 h 1130250"/>
                    <a:gd name="connsiteX15" fmla="*/ 1422 w 2354764"/>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1764885 w 2354764"/>
                    <a:gd name="connsiteY3" fmla="*/ 244 h 1130250"/>
                    <a:gd name="connsiteX4" fmla="*/ 2354763 w 2354764"/>
                    <a:gd name="connsiteY4" fmla="*/ 0 h 1130250"/>
                    <a:gd name="connsiteX5" fmla="*/ 2349801 w 2354764"/>
                    <a:gd name="connsiteY5" fmla="*/ 282864 h 1130250"/>
                    <a:gd name="connsiteX6" fmla="*/ 2351824 w 2354764"/>
                    <a:gd name="connsiteY6" fmla="*/ 567136 h 1130250"/>
                    <a:gd name="connsiteX7" fmla="*/ 2351209 w 2354764"/>
                    <a:gd name="connsiteY7" fmla="*/ 845696 h 1130250"/>
                    <a:gd name="connsiteX8" fmla="*/ 2354764 w 2354764"/>
                    <a:gd name="connsiteY8" fmla="*/ 1129406 h 1130250"/>
                    <a:gd name="connsiteX9" fmla="*/ 1764299 w 2354764"/>
                    <a:gd name="connsiteY9" fmla="*/ 1129967 h 1130250"/>
                    <a:gd name="connsiteX10" fmla="*/ 1177748 w 2354764"/>
                    <a:gd name="connsiteY10" fmla="*/ 1129146 h 1130250"/>
                    <a:gd name="connsiteX11" fmla="*/ 589611 w 2354764"/>
                    <a:gd name="connsiteY11" fmla="*/ 1129146 h 1130250"/>
                    <a:gd name="connsiteX12" fmla="*/ 1792 w 2354764"/>
                    <a:gd name="connsiteY12" fmla="*/ 1130084 h 1130250"/>
                    <a:gd name="connsiteX13" fmla="*/ 733 w 2354764"/>
                    <a:gd name="connsiteY13" fmla="*/ 847909 h 1130250"/>
                    <a:gd name="connsiteX14" fmla="*/ 1117 w 2354764"/>
                    <a:gd name="connsiteY14" fmla="*/ 568500 h 1130250"/>
                    <a:gd name="connsiteX15" fmla="*/ 66 w 2354764"/>
                    <a:gd name="connsiteY15" fmla="*/ 284898 h 1130250"/>
                    <a:gd name="connsiteX16" fmla="*/ 1422 w 2354764"/>
                    <a:gd name="connsiteY16" fmla="*/ 1534 h 1130250"/>
                    <a:gd name="connsiteX0" fmla="*/ 1422 w 2397618"/>
                    <a:gd name="connsiteY0" fmla="*/ 1534 h 1130250"/>
                    <a:gd name="connsiteX1" fmla="*/ 594344 w 2397618"/>
                    <a:gd name="connsiteY1" fmla="*/ 843 h 1130250"/>
                    <a:gd name="connsiteX2" fmla="*/ 1179794 w 2397618"/>
                    <a:gd name="connsiteY2" fmla="*/ 727 h 1130250"/>
                    <a:gd name="connsiteX3" fmla="*/ 1764885 w 2397618"/>
                    <a:gd name="connsiteY3" fmla="*/ 244 h 1130250"/>
                    <a:gd name="connsiteX4" fmla="*/ 2354763 w 2397618"/>
                    <a:gd name="connsiteY4" fmla="*/ 0 h 1130250"/>
                    <a:gd name="connsiteX5" fmla="*/ 2351824 w 2397618"/>
                    <a:gd name="connsiteY5" fmla="*/ 567136 h 1130250"/>
                    <a:gd name="connsiteX6" fmla="*/ 2351209 w 2397618"/>
                    <a:gd name="connsiteY6" fmla="*/ 845696 h 1130250"/>
                    <a:gd name="connsiteX7" fmla="*/ 2354764 w 2397618"/>
                    <a:gd name="connsiteY7" fmla="*/ 1129406 h 1130250"/>
                    <a:gd name="connsiteX8" fmla="*/ 1764299 w 2397618"/>
                    <a:gd name="connsiteY8" fmla="*/ 1129967 h 1130250"/>
                    <a:gd name="connsiteX9" fmla="*/ 1177748 w 2397618"/>
                    <a:gd name="connsiteY9" fmla="*/ 1129146 h 1130250"/>
                    <a:gd name="connsiteX10" fmla="*/ 589611 w 2397618"/>
                    <a:gd name="connsiteY10" fmla="*/ 1129146 h 1130250"/>
                    <a:gd name="connsiteX11" fmla="*/ 1792 w 2397618"/>
                    <a:gd name="connsiteY11" fmla="*/ 1130084 h 1130250"/>
                    <a:gd name="connsiteX12" fmla="*/ 733 w 2397618"/>
                    <a:gd name="connsiteY12" fmla="*/ 847909 h 1130250"/>
                    <a:gd name="connsiteX13" fmla="*/ 1117 w 2397618"/>
                    <a:gd name="connsiteY13" fmla="*/ 568500 h 1130250"/>
                    <a:gd name="connsiteX14" fmla="*/ 66 w 2397618"/>
                    <a:gd name="connsiteY14" fmla="*/ 284898 h 1130250"/>
                    <a:gd name="connsiteX15" fmla="*/ 1422 w 2397618"/>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1764885 w 2354764"/>
                    <a:gd name="connsiteY3" fmla="*/ 244 h 1130250"/>
                    <a:gd name="connsiteX4" fmla="*/ 2354763 w 2354764"/>
                    <a:gd name="connsiteY4" fmla="*/ 0 h 1130250"/>
                    <a:gd name="connsiteX5" fmla="*/ 2351824 w 2354764"/>
                    <a:gd name="connsiteY5" fmla="*/ 567136 h 1130250"/>
                    <a:gd name="connsiteX6" fmla="*/ 2351209 w 2354764"/>
                    <a:gd name="connsiteY6" fmla="*/ 845696 h 1130250"/>
                    <a:gd name="connsiteX7" fmla="*/ 2354764 w 2354764"/>
                    <a:gd name="connsiteY7" fmla="*/ 1129406 h 1130250"/>
                    <a:gd name="connsiteX8" fmla="*/ 1764299 w 2354764"/>
                    <a:gd name="connsiteY8" fmla="*/ 1129967 h 1130250"/>
                    <a:gd name="connsiteX9" fmla="*/ 1177748 w 2354764"/>
                    <a:gd name="connsiteY9" fmla="*/ 1129146 h 1130250"/>
                    <a:gd name="connsiteX10" fmla="*/ 589611 w 2354764"/>
                    <a:gd name="connsiteY10" fmla="*/ 1129146 h 1130250"/>
                    <a:gd name="connsiteX11" fmla="*/ 1792 w 2354764"/>
                    <a:gd name="connsiteY11" fmla="*/ 1130084 h 1130250"/>
                    <a:gd name="connsiteX12" fmla="*/ 733 w 2354764"/>
                    <a:gd name="connsiteY12" fmla="*/ 847909 h 1130250"/>
                    <a:gd name="connsiteX13" fmla="*/ 1117 w 2354764"/>
                    <a:gd name="connsiteY13" fmla="*/ 568500 h 1130250"/>
                    <a:gd name="connsiteX14" fmla="*/ 66 w 2354764"/>
                    <a:gd name="connsiteY14" fmla="*/ 284898 h 1130250"/>
                    <a:gd name="connsiteX15" fmla="*/ 1422 w 2354764"/>
                    <a:gd name="connsiteY15" fmla="*/ 1534 h 1130250"/>
                    <a:gd name="connsiteX0" fmla="*/ 1422 w 2355028"/>
                    <a:gd name="connsiteY0" fmla="*/ 1534 h 1130250"/>
                    <a:gd name="connsiteX1" fmla="*/ 594344 w 2355028"/>
                    <a:gd name="connsiteY1" fmla="*/ 843 h 1130250"/>
                    <a:gd name="connsiteX2" fmla="*/ 1179794 w 2355028"/>
                    <a:gd name="connsiteY2" fmla="*/ 727 h 1130250"/>
                    <a:gd name="connsiteX3" fmla="*/ 1764885 w 2355028"/>
                    <a:gd name="connsiteY3" fmla="*/ 244 h 1130250"/>
                    <a:gd name="connsiteX4" fmla="*/ 2354763 w 2355028"/>
                    <a:gd name="connsiteY4" fmla="*/ 0 h 1130250"/>
                    <a:gd name="connsiteX5" fmla="*/ 2351824 w 2355028"/>
                    <a:gd name="connsiteY5" fmla="*/ 567136 h 1130250"/>
                    <a:gd name="connsiteX6" fmla="*/ 2351209 w 2355028"/>
                    <a:gd name="connsiteY6" fmla="*/ 845696 h 1130250"/>
                    <a:gd name="connsiteX7" fmla="*/ 2354764 w 2355028"/>
                    <a:gd name="connsiteY7" fmla="*/ 1129406 h 1130250"/>
                    <a:gd name="connsiteX8" fmla="*/ 1764299 w 2355028"/>
                    <a:gd name="connsiteY8" fmla="*/ 1129967 h 1130250"/>
                    <a:gd name="connsiteX9" fmla="*/ 1177748 w 2355028"/>
                    <a:gd name="connsiteY9" fmla="*/ 1129146 h 1130250"/>
                    <a:gd name="connsiteX10" fmla="*/ 589611 w 2355028"/>
                    <a:gd name="connsiteY10" fmla="*/ 1129146 h 1130250"/>
                    <a:gd name="connsiteX11" fmla="*/ 1792 w 2355028"/>
                    <a:gd name="connsiteY11" fmla="*/ 1130084 h 1130250"/>
                    <a:gd name="connsiteX12" fmla="*/ 733 w 2355028"/>
                    <a:gd name="connsiteY12" fmla="*/ 847909 h 1130250"/>
                    <a:gd name="connsiteX13" fmla="*/ 1117 w 2355028"/>
                    <a:gd name="connsiteY13" fmla="*/ 568500 h 1130250"/>
                    <a:gd name="connsiteX14" fmla="*/ 66 w 2355028"/>
                    <a:gd name="connsiteY14" fmla="*/ 284898 h 1130250"/>
                    <a:gd name="connsiteX15" fmla="*/ 1422 w 2355028"/>
                    <a:gd name="connsiteY15" fmla="*/ 1534 h 1130250"/>
                    <a:gd name="connsiteX0" fmla="*/ 1422 w 2397535"/>
                    <a:gd name="connsiteY0" fmla="*/ 1534 h 1130250"/>
                    <a:gd name="connsiteX1" fmla="*/ 594344 w 2397535"/>
                    <a:gd name="connsiteY1" fmla="*/ 843 h 1130250"/>
                    <a:gd name="connsiteX2" fmla="*/ 1179794 w 2397535"/>
                    <a:gd name="connsiteY2" fmla="*/ 727 h 1130250"/>
                    <a:gd name="connsiteX3" fmla="*/ 1764885 w 2397535"/>
                    <a:gd name="connsiteY3" fmla="*/ 244 h 1130250"/>
                    <a:gd name="connsiteX4" fmla="*/ 2354763 w 2397535"/>
                    <a:gd name="connsiteY4" fmla="*/ 0 h 1130250"/>
                    <a:gd name="connsiteX5" fmla="*/ 2351824 w 2397535"/>
                    <a:gd name="connsiteY5" fmla="*/ 567136 h 1130250"/>
                    <a:gd name="connsiteX6" fmla="*/ 2354764 w 2397535"/>
                    <a:gd name="connsiteY6" fmla="*/ 1129406 h 1130250"/>
                    <a:gd name="connsiteX7" fmla="*/ 1764299 w 2397535"/>
                    <a:gd name="connsiteY7" fmla="*/ 1129967 h 1130250"/>
                    <a:gd name="connsiteX8" fmla="*/ 1177748 w 2397535"/>
                    <a:gd name="connsiteY8" fmla="*/ 1129146 h 1130250"/>
                    <a:gd name="connsiteX9" fmla="*/ 589611 w 2397535"/>
                    <a:gd name="connsiteY9" fmla="*/ 1129146 h 1130250"/>
                    <a:gd name="connsiteX10" fmla="*/ 1792 w 2397535"/>
                    <a:gd name="connsiteY10" fmla="*/ 1130084 h 1130250"/>
                    <a:gd name="connsiteX11" fmla="*/ 733 w 2397535"/>
                    <a:gd name="connsiteY11" fmla="*/ 847909 h 1130250"/>
                    <a:gd name="connsiteX12" fmla="*/ 1117 w 2397535"/>
                    <a:gd name="connsiteY12" fmla="*/ 568500 h 1130250"/>
                    <a:gd name="connsiteX13" fmla="*/ 66 w 2397535"/>
                    <a:gd name="connsiteY13" fmla="*/ 284898 h 1130250"/>
                    <a:gd name="connsiteX14" fmla="*/ 1422 w 2397535"/>
                    <a:gd name="connsiteY14" fmla="*/ 1534 h 1130250"/>
                    <a:gd name="connsiteX0" fmla="*/ 1422 w 2428535"/>
                    <a:gd name="connsiteY0" fmla="*/ 1534 h 1130250"/>
                    <a:gd name="connsiteX1" fmla="*/ 594344 w 2428535"/>
                    <a:gd name="connsiteY1" fmla="*/ 843 h 1130250"/>
                    <a:gd name="connsiteX2" fmla="*/ 1179794 w 2428535"/>
                    <a:gd name="connsiteY2" fmla="*/ 727 h 1130250"/>
                    <a:gd name="connsiteX3" fmla="*/ 1764885 w 2428535"/>
                    <a:gd name="connsiteY3" fmla="*/ 244 h 1130250"/>
                    <a:gd name="connsiteX4" fmla="*/ 2354763 w 2428535"/>
                    <a:gd name="connsiteY4" fmla="*/ 0 h 1130250"/>
                    <a:gd name="connsiteX5" fmla="*/ 2354764 w 2428535"/>
                    <a:gd name="connsiteY5" fmla="*/ 1129406 h 1130250"/>
                    <a:gd name="connsiteX6" fmla="*/ 1764299 w 2428535"/>
                    <a:gd name="connsiteY6" fmla="*/ 1129967 h 1130250"/>
                    <a:gd name="connsiteX7" fmla="*/ 1177748 w 2428535"/>
                    <a:gd name="connsiteY7" fmla="*/ 1129146 h 1130250"/>
                    <a:gd name="connsiteX8" fmla="*/ 589611 w 2428535"/>
                    <a:gd name="connsiteY8" fmla="*/ 1129146 h 1130250"/>
                    <a:gd name="connsiteX9" fmla="*/ 1792 w 2428535"/>
                    <a:gd name="connsiteY9" fmla="*/ 1130084 h 1130250"/>
                    <a:gd name="connsiteX10" fmla="*/ 733 w 2428535"/>
                    <a:gd name="connsiteY10" fmla="*/ 847909 h 1130250"/>
                    <a:gd name="connsiteX11" fmla="*/ 1117 w 2428535"/>
                    <a:gd name="connsiteY11" fmla="*/ 568500 h 1130250"/>
                    <a:gd name="connsiteX12" fmla="*/ 66 w 2428535"/>
                    <a:gd name="connsiteY12" fmla="*/ 284898 h 1130250"/>
                    <a:gd name="connsiteX13" fmla="*/ 1422 w 2428535"/>
                    <a:gd name="connsiteY13" fmla="*/ 1534 h 1130250"/>
                    <a:gd name="connsiteX0" fmla="*/ 1422 w 2399680"/>
                    <a:gd name="connsiteY0" fmla="*/ 1534 h 1130250"/>
                    <a:gd name="connsiteX1" fmla="*/ 594344 w 2399680"/>
                    <a:gd name="connsiteY1" fmla="*/ 843 h 1130250"/>
                    <a:gd name="connsiteX2" fmla="*/ 1179794 w 2399680"/>
                    <a:gd name="connsiteY2" fmla="*/ 727 h 1130250"/>
                    <a:gd name="connsiteX3" fmla="*/ 1764885 w 2399680"/>
                    <a:gd name="connsiteY3" fmla="*/ 244 h 1130250"/>
                    <a:gd name="connsiteX4" fmla="*/ 2354763 w 2399680"/>
                    <a:gd name="connsiteY4" fmla="*/ 0 h 1130250"/>
                    <a:gd name="connsiteX5" fmla="*/ 2354764 w 2399680"/>
                    <a:gd name="connsiteY5" fmla="*/ 1129406 h 1130250"/>
                    <a:gd name="connsiteX6" fmla="*/ 1764299 w 2399680"/>
                    <a:gd name="connsiteY6" fmla="*/ 1129967 h 1130250"/>
                    <a:gd name="connsiteX7" fmla="*/ 1177748 w 2399680"/>
                    <a:gd name="connsiteY7" fmla="*/ 1129146 h 1130250"/>
                    <a:gd name="connsiteX8" fmla="*/ 589611 w 2399680"/>
                    <a:gd name="connsiteY8" fmla="*/ 1129146 h 1130250"/>
                    <a:gd name="connsiteX9" fmla="*/ 1792 w 2399680"/>
                    <a:gd name="connsiteY9" fmla="*/ 1130084 h 1130250"/>
                    <a:gd name="connsiteX10" fmla="*/ 733 w 2399680"/>
                    <a:gd name="connsiteY10" fmla="*/ 847909 h 1130250"/>
                    <a:gd name="connsiteX11" fmla="*/ 1117 w 2399680"/>
                    <a:gd name="connsiteY11" fmla="*/ 568500 h 1130250"/>
                    <a:gd name="connsiteX12" fmla="*/ 66 w 2399680"/>
                    <a:gd name="connsiteY12" fmla="*/ 284898 h 1130250"/>
                    <a:gd name="connsiteX13" fmla="*/ 1422 w 2399680"/>
                    <a:gd name="connsiteY13" fmla="*/ 1534 h 1130250"/>
                    <a:gd name="connsiteX0" fmla="*/ 1422 w 2402598"/>
                    <a:gd name="connsiteY0" fmla="*/ 1534 h 1130250"/>
                    <a:gd name="connsiteX1" fmla="*/ 594344 w 2402598"/>
                    <a:gd name="connsiteY1" fmla="*/ 843 h 1130250"/>
                    <a:gd name="connsiteX2" fmla="*/ 1179794 w 2402598"/>
                    <a:gd name="connsiteY2" fmla="*/ 727 h 1130250"/>
                    <a:gd name="connsiteX3" fmla="*/ 1764885 w 2402598"/>
                    <a:gd name="connsiteY3" fmla="*/ 244 h 1130250"/>
                    <a:gd name="connsiteX4" fmla="*/ 2354763 w 2402598"/>
                    <a:gd name="connsiteY4" fmla="*/ 0 h 1130250"/>
                    <a:gd name="connsiteX5" fmla="*/ 2354764 w 2402598"/>
                    <a:gd name="connsiteY5" fmla="*/ 1129406 h 1130250"/>
                    <a:gd name="connsiteX6" fmla="*/ 1764299 w 2402598"/>
                    <a:gd name="connsiteY6" fmla="*/ 1129967 h 1130250"/>
                    <a:gd name="connsiteX7" fmla="*/ 1177748 w 2402598"/>
                    <a:gd name="connsiteY7" fmla="*/ 1129146 h 1130250"/>
                    <a:gd name="connsiteX8" fmla="*/ 589611 w 2402598"/>
                    <a:gd name="connsiteY8" fmla="*/ 1129146 h 1130250"/>
                    <a:gd name="connsiteX9" fmla="*/ 1792 w 2402598"/>
                    <a:gd name="connsiteY9" fmla="*/ 1130084 h 1130250"/>
                    <a:gd name="connsiteX10" fmla="*/ 733 w 2402598"/>
                    <a:gd name="connsiteY10" fmla="*/ 847909 h 1130250"/>
                    <a:gd name="connsiteX11" fmla="*/ 1117 w 2402598"/>
                    <a:gd name="connsiteY11" fmla="*/ 568500 h 1130250"/>
                    <a:gd name="connsiteX12" fmla="*/ 66 w 2402598"/>
                    <a:gd name="connsiteY12" fmla="*/ 284898 h 1130250"/>
                    <a:gd name="connsiteX13" fmla="*/ 1422 w 2402598"/>
                    <a:gd name="connsiteY13" fmla="*/ 1534 h 1130250"/>
                    <a:gd name="connsiteX0" fmla="*/ 1422 w 2362465"/>
                    <a:gd name="connsiteY0" fmla="*/ 1534 h 1130250"/>
                    <a:gd name="connsiteX1" fmla="*/ 594344 w 2362465"/>
                    <a:gd name="connsiteY1" fmla="*/ 843 h 1130250"/>
                    <a:gd name="connsiteX2" fmla="*/ 1179794 w 2362465"/>
                    <a:gd name="connsiteY2" fmla="*/ 727 h 1130250"/>
                    <a:gd name="connsiteX3" fmla="*/ 1764885 w 2362465"/>
                    <a:gd name="connsiteY3" fmla="*/ 244 h 1130250"/>
                    <a:gd name="connsiteX4" fmla="*/ 2354763 w 2362465"/>
                    <a:gd name="connsiteY4" fmla="*/ 0 h 1130250"/>
                    <a:gd name="connsiteX5" fmla="*/ 2354764 w 2362465"/>
                    <a:gd name="connsiteY5" fmla="*/ 1129406 h 1130250"/>
                    <a:gd name="connsiteX6" fmla="*/ 1764299 w 2362465"/>
                    <a:gd name="connsiteY6" fmla="*/ 1129967 h 1130250"/>
                    <a:gd name="connsiteX7" fmla="*/ 1177748 w 2362465"/>
                    <a:gd name="connsiteY7" fmla="*/ 1129146 h 1130250"/>
                    <a:gd name="connsiteX8" fmla="*/ 589611 w 2362465"/>
                    <a:gd name="connsiteY8" fmla="*/ 1129146 h 1130250"/>
                    <a:gd name="connsiteX9" fmla="*/ 1792 w 2362465"/>
                    <a:gd name="connsiteY9" fmla="*/ 1130084 h 1130250"/>
                    <a:gd name="connsiteX10" fmla="*/ 733 w 2362465"/>
                    <a:gd name="connsiteY10" fmla="*/ 847909 h 1130250"/>
                    <a:gd name="connsiteX11" fmla="*/ 1117 w 2362465"/>
                    <a:gd name="connsiteY11" fmla="*/ 568500 h 1130250"/>
                    <a:gd name="connsiteX12" fmla="*/ 66 w 2362465"/>
                    <a:gd name="connsiteY12" fmla="*/ 284898 h 1130250"/>
                    <a:gd name="connsiteX13" fmla="*/ 1422 w 2362465"/>
                    <a:gd name="connsiteY13" fmla="*/ 1534 h 1130250"/>
                    <a:gd name="connsiteX0" fmla="*/ 1422 w 2355568"/>
                    <a:gd name="connsiteY0" fmla="*/ 1534 h 1130250"/>
                    <a:gd name="connsiteX1" fmla="*/ 594344 w 2355568"/>
                    <a:gd name="connsiteY1" fmla="*/ 843 h 1130250"/>
                    <a:gd name="connsiteX2" fmla="*/ 1179794 w 2355568"/>
                    <a:gd name="connsiteY2" fmla="*/ 727 h 1130250"/>
                    <a:gd name="connsiteX3" fmla="*/ 1764885 w 2355568"/>
                    <a:gd name="connsiteY3" fmla="*/ 244 h 1130250"/>
                    <a:gd name="connsiteX4" fmla="*/ 2354763 w 2355568"/>
                    <a:gd name="connsiteY4" fmla="*/ 0 h 1130250"/>
                    <a:gd name="connsiteX5" fmla="*/ 2354764 w 2355568"/>
                    <a:gd name="connsiteY5" fmla="*/ 1129406 h 1130250"/>
                    <a:gd name="connsiteX6" fmla="*/ 1764299 w 2355568"/>
                    <a:gd name="connsiteY6" fmla="*/ 1129967 h 1130250"/>
                    <a:gd name="connsiteX7" fmla="*/ 1177748 w 2355568"/>
                    <a:gd name="connsiteY7" fmla="*/ 1129146 h 1130250"/>
                    <a:gd name="connsiteX8" fmla="*/ 589611 w 2355568"/>
                    <a:gd name="connsiteY8" fmla="*/ 1129146 h 1130250"/>
                    <a:gd name="connsiteX9" fmla="*/ 1792 w 2355568"/>
                    <a:gd name="connsiteY9" fmla="*/ 1130084 h 1130250"/>
                    <a:gd name="connsiteX10" fmla="*/ 733 w 2355568"/>
                    <a:gd name="connsiteY10" fmla="*/ 847909 h 1130250"/>
                    <a:gd name="connsiteX11" fmla="*/ 1117 w 2355568"/>
                    <a:gd name="connsiteY11" fmla="*/ 568500 h 1130250"/>
                    <a:gd name="connsiteX12" fmla="*/ 66 w 2355568"/>
                    <a:gd name="connsiteY12" fmla="*/ 284898 h 1130250"/>
                    <a:gd name="connsiteX13" fmla="*/ 1422 w 2355568"/>
                    <a:gd name="connsiteY13" fmla="*/ 1534 h 1130250"/>
                    <a:gd name="connsiteX0" fmla="*/ 1422 w 2355568"/>
                    <a:gd name="connsiteY0" fmla="*/ 1534 h 1212988"/>
                    <a:gd name="connsiteX1" fmla="*/ 594344 w 2355568"/>
                    <a:gd name="connsiteY1" fmla="*/ 843 h 1212988"/>
                    <a:gd name="connsiteX2" fmla="*/ 1179794 w 2355568"/>
                    <a:gd name="connsiteY2" fmla="*/ 727 h 1212988"/>
                    <a:gd name="connsiteX3" fmla="*/ 1764885 w 2355568"/>
                    <a:gd name="connsiteY3" fmla="*/ 244 h 1212988"/>
                    <a:gd name="connsiteX4" fmla="*/ 2354763 w 2355568"/>
                    <a:gd name="connsiteY4" fmla="*/ 0 h 1212988"/>
                    <a:gd name="connsiteX5" fmla="*/ 2354764 w 2355568"/>
                    <a:gd name="connsiteY5" fmla="*/ 1129406 h 1212988"/>
                    <a:gd name="connsiteX6" fmla="*/ 1177748 w 2355568"/>
                    <a:gd name="connsiteY6" fmla="*/ 1129146 h 1212988"/>
                    <a:gd name="connsiteX7" fmla="*/ 589611 w 2355568"/>
                    <a:gd name="connsiteY7" fmla="*/ 1129146 h 1212988"/>
                    <a:gd name="connsiteX8" fmla="*/ 1792 w 2355568"/>
                    <a:gd name="connsiteY8" fmla="*/ 1130084 h 1212988"/>
                    <a:gd name="connsiteX9" fmla="*/ 733 w 2355568"/>
                    <a:gd name="connsiteY9" fmla="*/ 847909 h 1212988"/>
                    <a:gd name="connsiteX10" fmla="*/ 1117 w 2355568"/>
                    <a:gd name="connsiteY10" fmla="*/ 568500 h 1212988"/>
                    <a:gd name="connsiteX11" fmla="*/ 66 w 2355568"/>
                    <a:gd name="connsiteY11" fmla="*/ 284898 h 1212988"/>
                    <a:gd name="connsiteX12" fmla="*/ 1422 w 2355568"/>
                    <a:gd name="connsiteY12" fmla="*/ 1534 h 1212988"/>
                    <a:gd name="connsiteX0" fmla="*/ 1422 w 2355568"/>
                    <a:gd name="connsiteY0" fmla="*/ 1534 h 1130084"/>
                    <a:gd name="connsiteX1" fmla="*/ 594344 w 2355568"/>
                    <a:gd name="connsiteY1" fmla="*/ 843 h 1130084"/>
                    <a:gd name="connsiteX2" fmla="*/ 1179794 w 2355568"/>
                    <a:gd name="connsiteY2" fmla="*/ 727 h 1130084"/>
                    <a:gd name="connsiteX3" fmla="*/ 1764885 w 2355568"/>
                    <a:gd name="connsiteY3" fmla="*/ 244 h 1130084"/>
                    <a:gd name="connsiteX4" fmla="*/ 2354763 w 2355568"/>
                    <a:gd name="connsiteY4" fmla="*/ 0 h 1130084"/>
                    <a:gd name="connsiteX5" fmla="*/ 2354764 w 2355568"/>
                    <a:gd name="connsiteY5" fmla="*/ 1129406 h 1130084"/>
                    <a:gd name="connsiteX6" fmla="*/ 1177748 w 2355568"/>
                    <a:gd name="connsiteY6" fmla="*/ 1129146 h 1130084"/>
                    <a:gd name="connsiteX7" fmla="*/ 589611 w 2355568"/>
                    <a:gd name="connsiteY7" fmla="*/ 1129146 h 1130084"/>
                    <a:gd name="connsiteX8" fmla="*/ 1792 w 2355568"/>
                    <a:gd name="connsiteY8" fmla="*/ 1130084 h 1130084"/>
                    <a:gd name="connsiteX9" fmla="*/ 733 w 2355568"/>
                    <a:gd name="connsiteY9" fmla="*/ 847909 h 1130084"/>
                    <a:gd name="connsiteX10" fmla="*/ 1117 w 2355568"/>
                    <a:gd name="connsiteY10" fmla="*/ 568500 h 1130084"/>
                    <a:gd name="connsiteX11" fmla="*/ 66 w 2355568"/>
                    <a:gd name="connsiteY11" fmla="*/ 284898 h 1130084"/>
                    <a:gd name="connsiteX12" fmla="*/ 1422 w 2355568"/>
                    <a:gd name="connsiteY12" fmla="*/ 1534 h 1130084"/>
                    <a:gd name="connsiteX0" fmla="*/ 1422 w 2355568"/>
                    <a:gd name="connsiteY0" fmla="*/ 1534 h 1130084"/>
                    <a:gd name="connsiteX1" fmla="*/ 594344 w 2355568"/>
                    <a:gd name="connsiteY1" fmla="*/ 843 h 1130084"/>
                    <a:gd name="connsiteX2" fmla="*/ 1179794 w 2355568"/>
                    <a:gd name="connsiteY2" fmla="*/ 727 h 1130084"/>
                    <a:gd name="connsiteX3" fmla="*/ 1764885 w 2355568"/>
                    <a:gd name="connsiteY3" fmla="*/ 244 h 1130084"/>
                    <a:gd name="connsiteX4" fmla="*/ 2354763 w 2355568"/>
                    <a:gd name="connsiteY4" fmla="*/ 0 h 1130084"/>
                    <a:gd name="connsiteX5" fmla="*/ 2354764 w 2355568"/>
                    <a:gd name="connsiteY5" fmla="*/ 1129406 h 1130084"/>
                    <a:gd name="connsiteX6" fmla="*/ 1763161 w 2355568"/>
                    <a:gd name="connsiteY6" fmla="*/ 1129637 h 1130084"/>
                    <a:gd name="connsiteX7" fmla="*/ 1177748 w 2355568"/>
                    <a:gd name="connsiteY7" fmla="*/ 1129146 h 1130084"/>
                    <a:gd name="connsiteX8" fmla="*/ 589611 w 2355568"/>
                    <a:gd name="connsiteY8" fmla="*/ 1129146 h 1130084"/>
                    <a:gd name="connsiteX9" fmla="*/ 1792 w 2355568"/>
                    <a:gd name="connsiteY9" fmla="*/ 1130084 h 1130084"/>
                    <a:gd name="connsiteX10" fmla="*/ 733 w 2355568"/>
                    <a:gd name="connsiteY10" fmla="*/ 847909 h 1130084"/>
                    <a:gd name="connsiteX11" fmla="*/ 1117 w 2355568"/>
                    <a:gd name="connsiteY11" fmla="*/ 568500 h 1130084"/>
                    <a:gd name="connsiteX12" fmla="*/ 66 w 2355568"/>
                    <a:gd name="connsiteY12" fmla="*/ 284898 h 1130084"/>
                    <a:gd name="connsiteX13" fmla="*/ 1422 w 2355568"/>
                    <a:gd name="connsiteY13" fmla="*/ 1534 h 1130084"/>
                    <a:gd name="connsiteX0" fmla="*/ 44635 w 2398781"/>
                    <a:gd name="connsiteY0" fmla="*/ 10281 h 1138831"/>
                    <a:gd name="connsiteX1" fmla="*/ 637557 w 2398781"/>
                    <a:gd name="connsiteY1" fmla="*/ 9590 h 1138831"/>
                    <a:gd name="connsiteX2" fmla="*/ 1223007 w 2398781"/>
                    <a:gd name="connsiteY2" fmla="*/ 9474 h 1138831"/>
                    <a:gd name="connsiteX3" fmla="*/ 1808098 w 2398781"/>
                    <a:gd name="connsiteY3" fmla="*/ 8991 h 1138831"/>
                    <a:gd name="connsiteX4" fmla="*/ 2397976 w 2398781"/>
                    <a:gd name="connsiteY4" fmla="*/ 8747 h 1138831"/>
                    <a:gd name="connsiteX5" fmla="*/ 2397977 w 2398781"/>
                    <a:gd name="connsiteY5" fmla="*/ 1138153 h 1138831"/>
                    <a:gd name="connsiteX6" fmla="*/ 1806374 w 2398781"/>
                    <a:gd name="connsiteY6" fmla="*/ 1138384 h 1138831"/>
                    <a:gd name="connsiteX7" fmla="*/ 1220961 w 2398781"/>
                    <a:gd name="connsiteY7" fmla="*/ 1137893 h 1138831"/>
                    <a:gd name="connsiteX8" fmla="*/ 632824 w 2398781"/>
                    <a:gd name="connsiteY8" fmla="*/ 1137893 h 1138831"/>
                    <a:gd name="connsiteX9" fmla="*/ 45005 w 2398781"/>
                    <a:gd name="connsiteY9" fmla="*/ 1138831 h 1138831"/>
                    <a:gd name="connsiteX10" fmla="*/ 43946 w 2398781"/>
                    <a:gd name="connsiteY10" fmla="*/ 856656 h 1138831"/>
                    <a:gd name="connsiteX11" fmla="*/ 44330 w 2398781"/>
                    <a:gd name="connsiteY11" fmla="*/ 577247 h 1138831"/>
                    <a:gd name="connsiteX12" fmla="*/ 43279 w 2398781"/>
                    <a:gd name="connsiteY12" fmla="*/ 293645 h 1138831"/>
                    <a:gd name="connsiteX13" fmla="*/ 42358 w 2398781"/>
                    <a:gd name="connsiteY13" fmla="*/ 24781 h 1138831"/>
                    <a:gd name="connsiteX14" fmla="*/ 44635 w 2398781"/>
                    <a:gd name="connsiteY14" fmla="*/ 10281 h 1138831"/>
                    <a:gd name="connsiteX0" fmla="*/ 43855 w 2400278"/>
                    <a:gd name="connsiteY0" fmla="*/ 25078 h 1139128"/>
                    <a:gd name="connsiteX1" fmla="*/ 639054 w 2400278"/>
                    <a:gd name="connsiteY1" fmla="*/ 9887 h 1139128"/>
                    <a:gd name="connsiteX2" fmla="*/ 1224504 w 2400278"/>
                    <a:gd name="connsiteY2" fmla="*/ 9771 h 1139128"/>
                    <a:gd name="connsiteX3" fmla="*/ 1809595 w 2400278"/>
                    <a:gd name="connsiteY3" fmla="*/ 9288 h 1139128"/>
                    <a:gd name="connsiteX4" fmla="*/ 2399473 w 2400278"/>
                    <a:gd name="connsiteY4" fmla="*/ 9044 h 1139128"/>
                    <a:gd name="connsiteX5" fmla="*/ 2399474 w 2400278"/>
                    <a:gd name="connsiteY5" fmla="*/ 1138450 h 1139128"/>
                    <a:gd name="connsiteX6" fmla="*/ 1807871 w 2400278"/>
                    <a:gd name="connsiteY6" fmla="*/ 1138681 h 1139128"/>
                    <a:gd name="connsiteX7" fmla="*/ 1222458 w 2400278"/>
                    <a:gd name="connsiteY7" fmla="*/ 1138190 h 1139128"/>
                    <a:gd name="connsiteX8" fmla="*/ 634321 w 2400278"/>
                    <a:gd name="connsiteY8" fmla="*/ 1138190 h 1139128"/>
                    <a:gd name="connsiteX9" fmla="*/ 46502 w 2400278"/>
                    <a:gd name="connsiteY9" fmla="*/ 1139128 h 1139128"/>
                    <a:gd name="connsiteX10" fmla="*/ 45443 w 2400278"/>
                    <a:gd name="connsiteY10" fmla="*/ 856953 h 1139128"/>
                    <a:gd name="connsiteX11" fmla="*/ 45827 w 2400278"/>
                    <a:gd name="connsiteY11" fmla="*/ 577544 h 1139128"/>
                    <a:gd name="connsiteX12" fmla="*/ 44776 w 2400278"/>
                    <a:gd name="connsiteY12" fmla="*/ 293942 h 1139128"/>
                    <a:gd name="connsiteX13" fmla="*/ 43855 w 2400278"/>
                    <a:gd name="connsiteY13" fmla="*/ 25078 h 1139128"/>
                    <a:gd name="connsiteX0" fmla="*/ 45028 w 2396278"/>
                    <a:gd name="connsiteY0" fmla="*/ 21404 h 1147089"/>
                    <a:gd name="connsiteX1" fmla="*/ 635054 w 2396278"/>
                    <a:gd name="connsiteY1" fmla="*/ 17848 h 1147089"/>
                    <a:gd name="connsiteX2" fmla="*/ 1220504 w 2396278"/>
                    <a:gd name="connsiteY2" fmla="*/ 17732 h 1147089"/>
                    <a:gd name="connsiteX3" fmla="*/ 1805595 w 2396278"/>
                    <a:gd name="connsiteY3" fmla="*/ 17249 h 1147089"/>
                    <a:gd name="connsiteX4" fmla="*/ 2395473 w 2396278"/>
                    <a:gd name="connsiteY4" fmla="*/ 17005 h 1147089"/>
                    <a:gd name="connsiteX5" fmla="*/ 2395474 w 2396278"/>
                    <a:gd name="connsiteY5" fmla="*/ 1146411 h 1147089"/>
                    <a:gd name="connsiteX6" fmla="*/ 1803871 w 2396278"/>
                    <a:gd name="connsiteY6" fmla="*/ 1146642 h 1147089"/>
                    <a:gd name="connsiteX7" fmla="*/ 1218458 w 2396278"/>
                    <a:gd name="connsiteY7" fmla="*/ 1146151 h 1147089"/>
                    <a:gd name="connsiteX8" fmla="*/ 630321 w 2396278"/>
                    <a:gd name="connsiteY8" fmla="*/ 1146151 h 1147089"/>
                    <a:gd name="connsiteX9" fmla="*/ 42502 w 2396278"/>
                    <a:gd name="connsiteY9" fmla="*/ 1147089 h 1147089"/>
                    <a:gd name="connsiteX10" fmla="*/ 41443 w 2396278"/>
                    <a:gd name="connsiteY10" fmla="*/ 864914 h 1147089"/>
                    <a:gd name="connsiteX11" fmla="*/ 41827 w 2396278"/>
                    <a:gd name="connsiteY11" fmla="*/ 585505 h 1147089"/>
                    <a:gd name="connsiteX12" fmla="*/ 40776 w 2396278"/>
                    <a:gd name="connsiteY12" fmla="*/ 301903 h 1147089"/>
                    <a:gd name="connsiteX13" fmla="*/ 45028 w 2396278"/>
                    <a:gd name="connsiteY13" fmla="*/ 21404 h 1147089"/>
                    <a:gd name="connsiteX0" fmla="*/ 4368 w 2355618"/>
                    <a:gd name="connsiteY0" fmla="*/ 21404 h 1147089"/>
                    <a:gd name="connsiteX1" fmla="*/ 594394 w 2355618"/>
                    <a:gd name="connsiteY1" fmla="*/ 17848 h 1147089"/>
                    <a:gd name="connsiteX2" fmla="*/ 1179844 w 2355618"/>
                    <a:gd name="connsiteY2" fmla="*/ 17732 h 1147089"/>
                    <a:gd name="connsiteX3" fmla="*/ 1764935 w 2355618"/>
                    <a:gd name="connsiteY3" fmla="*/ 17249 h 1147089"/>
                    <a:gd name="connsiteX4" fmla="*/ 2354813 w 2355618"/>
                    <a:gd name="connsiteY4" fmla="*/ 17005 h 1147089"/>
                    <a:gd name="connsiteX5" fmla="*/ 2354814 w 2355618"/>
                    <a:gd name="connsiteY5" fmla="*/ 1146411 h 1147089"/>
                    <a:gd name="connsiteX6" fmla="*/ 1763211 w 2355618"/>
                    <a:gd name="connsiteY6" fmla="*/ 1146642 h 1147089"/>
                    <a:gd name="connsiteX7" fmla="*/ 1177798 w 2355618"/>
                    <a:gd name="connsiteY7" fmla="*/ 1146151 h 1147089"/>
                    <a:gd name="connsiteX8" fmla="*/ 589661 w 2355618"/>
                    <a:gd name="connsiteY8" fmla="*/ 1146151 h 1147089"/>
                    <a:gd name="connsiteX9" fmla="*/ 1842 w 2355618"/>
                    <a:gd name="connsiteY9" fmla="*/ 1147089 h 1147089"/>
                    <a:gd name="connsiteX10" fmla="*/ 783 w 2355618"/>
                    <a:gd name="connsiteY10" fmla="*/ 864914 h 1147089"/>
                    <a:gd name="connsiteX11" fmla="*/ 1167 w 2355618"/>
                    <a:gd name="connsiteY11" fmla="*/ 585505 h 1147089"/>
                    <a:gd name="connsiteX12" fmla="*/ 116 w 2355618"/>
                    <a:gd name="connsiteY12" fmla="*/ 301903 h 1147089"/>
                    <a:gd name="connsiteX13" fmla="*/ 4368 w 2355618"/>
                    <a:gd name="connsiteY13" fmla="*/ 21404 h 1147089"/>
                    <a:gd name="connsiteX0" fmla="*/ 4368 w 2355618"/>
                    <a:gd name="connsiteY0" fmla="*/ 4399 h 1130084"/>
                    <a:gd name="connsiteX1" fmla="*/ 594394 w 2355618"/>
                    <a:gd name="connsiteY1" fmla="*/ 843 h 1130084"/>
                    <a:gd name="connsiteX2" fmla="*/ 1179844 w 2355618"/>
                    <a:gd name="connsiteY2" fmla="*/ 727 h 1130084"/>
                    <a:gd name="connsiteX3" fmla="*/ 1764935 w 2355618"/>
                    <a:gd name="connsiteY3" fmla="*/ 244 h 1130084"/>
                    <a:gd name="connsiteX4" fmla="*/ 2354813 w 2355618"/>
                    <a:gd name="connsiteY4" fmla="*/ 0 h 1130084"/>
                    <a:gd name="connsiteX5" fmla="*/ 2354814 w 2355618"/>
                    <a:gd name="connsiteY5" fmla="*/ 1129406 h 1130084"/>
                    <a:gd name="connsiteX6" fmla="*/ 1763211 w 2355618"/>
                    <a:gd name="connsiteY6" fmla="*/ 1129637 h 1130084"/>
                    <a:gd name="connsiteX7" fmla="*/ 1177798 w 2355618"/>
                    <a:gd name="connsiteY7" fmla="*/ 1129146 h 1130084"/>
                    <a:gd name="connsiteX8" fmla="*/ 589661 w 2355618"/>
                    <a:gd name="connsiteY8" fmla="*/ 1129146 h 1130084"/>
                    <a:gd name="connsiteX9" fmla="*/ 1842 w 2355618"/>
                    <a:gd name="connsiteY9" fmla="*/ 1130084 h 1130084"/>
                    <a:gd name="connsiteX10" fmla="*/ 783 w 2355618"/>
                    <a:gd name="connsiteY10" fmla="*/ 847909 h 1130084"/>
                    <a:gd name="connsiteX11" fmla="*/ 1167 w 2355618"/>
                    <a:gd name="connsiteY11" fmla="*/ 568500 h 1130084"/>
                    <a:gd name="connsiteX12" fmla="*/ 116 w 2355618"/>
                    <a:gd name="connsiteY12" fmla="*/ 284898 h 1130084"/>
                    <a:gd name="connsiteX13" fmla="*/ 4368 w 2355618"/>
                    <a:gd name="connsiteY13" fmla="*/ 4399 h 1130084"/>
                    <a:gd name="connsiteX0" fmla="*/ 813 w 2355511"/>
                    <a:gd name="connsiteY0" fmla="*/ 1075 h 1130084"/>
                    <a:gd name="connsiteX1" fmla="*/ 594287 w 2355511"/>
                    <a:gd name="connsiteY1" fmla="*/ 843 h 1130084"/>
                    <a:gd name="connsiteX2" fmla="*/ 1179737 w 2355511"/>
                    <a:gd name="connsiteY2" fmla="*/ 727 h 1130084"/>
                    <a:gd name="connsiteX3" fmla="*/ 1764828 w 2355511"/>
                    <a:gd name="connsiteY3" fmla="*/ 244 h 1130084"/>
                    <a:gd name="connsiteX4" fmla="*/ 2354706 w 2355511"/>
                    <a:gd name="connsiteY4" fmla="*/ 0 h 1130084"/>
                    <a:gd name="connsiteX5" fmla="*/ 2354707 w 2355511"/>
                    <a:gd name="connsiteY5" fmla="*/ 1129406 h 1130084"/>
                    <a:gd name="connsiteX6" fmla="*/ 1763104 w 2355511"/>
                    <a:gd name="connsiteY6" fmla="*/ 1129637 h 1130084"/>
                    <a:gd name="connsiteX7" fmla="*/ 1177691 w 2355511"/>
                    <a:gd name="connsiteY7" fmla="*/ 1129146 h 1130084"/>
                    <a:gd name="connsiteX8" fmla="*/ 589554 w 2355511"/>
                    <a:gd name="connsiteY8" fmla="*/ 1129146 h 1130084"/>
                    <a:gd name="connsiteX9" fmla="*/ 1735 w 2355511"/>
                    <a:gd name="connsiteY9" fmla="*/ 1130084 h 1130084"/>
                    <a:gd name="connsiteX10" fmla="*/ 676 w 2355511"/>
                    <a:gd name="connsiteY10" fmla="*/ 847909 h 1130084"/>
                    <a:gd name="connsiteX11" fmla="*/ 1060 w 2355511"/>
                    <a:gd name="connsiteY11" fmla="*/ 568500 h 1130084"/>
                    <a:gd name="connsiteX12" fmla="*/ 9 w 2355511"/>
                    <a:gd name="connsiteY12" fmla="*/ 284898 h 1130084"/>
                    <a:gd name="connsiteX13" fmla="*/ 813 w 2355511"/>
                    <a:gd name="connsiteY13" fmla="*/ 1075 h 1130084"/>
                    <a:gd name="connsiteX0" fmla="*/ 1371 w 2356069"/>
                    <a:gd name="connsiteY0" fmla="*/ 1075 h 1130084"/>
                    <a:gd name="connsiteX1" fmla="*/ 594845 w 2356069"/>
                    <a:gd name="connsiteY1" fmla="*/ 843 h 1130084"/>
                    <a:gd name="connsiteX2" fmla="*/ 1180295 w 2356069"/>
                    <a:gd name="connsiteY2" fmla="*/ 727 h 1130084"/>
                    <a:gd name="connsiteX3" fmla="*/ 1765386 w 2356069"/>
                    <a:gd name="connsiteY3" fmla="*/ 244 h 1130084"/>
                    <a:gd name="connsiteX4" fmla="*/ 2355264 w 2356069"/>
                    <a:gd name="connsiteY4" fmla="*/ 0 h 1130084"/>
                    <a:gd name="connsiteX5" fmla="*/ 2355265 w 2356069"/>
                    <a:gd name="connsiteY5" fmla="*/ 1129406 h 1130084"/>
                    <a:gd name="connsiteX6" fmla="*/ 1763662 w 2356069"/>
                    <a:gd name="connsiteY6" fmla="*/ 1129637 h 1130084"/>
                    <a:gd name="connsiteX7" fmla="*/ 1178249 w 2356069"/>
                    <a:gd name="connsiteY7" fmla="*/ 1129146 h 1130084"/>
                    <a:gd name="connsiteX8" fmla="*/ 590112 w 2356069"/>
                    <a:gd name="connsiteY8" fmla="*/ 1129146 h 1130084"/>
                    <a:gd name="connsiteX9" fmla="*/ 2293 w 2356069"/>
                    <a:gd name="connsiteY9" fmla="*/ 1130084 h 1130084"/>
                    <a:gd name="connsiteX10" fmla="*/ 1234 w 2356069"/>
                    <a:gd name="connsiteY10" fmla="*/ 847909 h 1130084"/>
                    <a:gd name="connsiteX11" fmla="*/ 1618 w 2356069"/>
                    <a:gd name="connsiteY11" fmla="*/ 568500 h 1130084"/>
                    <a:gd name="connsiteX12" fmla="*/ 567 w 2356069"/>
                    <a:gd name="connsiteY12" fmla="*/ 284898 h 1130084"/>
                    <a:gd name="connsiteX13" fmla="*/ 1371 w 2356069"/>
                    <a:gd name="connsiteY13" fmla="*/ 1075 h 1130084"/>
                    <a:gd name="connsiteX0" fmla="*/ 43223 w 2397921"/>
                    <a:gd name="connsiteY0" fmla="*/ 1075 h 1142825"/>
                    <a:gd name="connsiteX1" fmla="*/ 636697 w 2397921"/>
                    <a:gd name="connsiteY1" fmla="*/ 843 h 1142825"/>
                    <a:gd name="connsiteX2" fmla="*/ 1222147 w 2397921"/>
                    <a:gd name="connsiteY2" fmla="*/ 727 h 1142825"/>
                    <a:gd name="connsiteX3" fmla="*/ 1807238 w 2397921"/>
                    <a:gd name="connsiteY3" fmla="*/ 244 h 1142825"/>
                    <a:gd name="connsiteX4" fmla="*/ 2397116 w 2397921"/>
                    <a:gd name="connsiteY4" fmla="*/ 0 h 1142825"/>
                    <a:gd name="connsiteX5" fmla="*/ 2397117 w 2397921"/>
                    <a:gd name="connsiteY5" fmla="*/ 1129406 h 1142825"/>
                    <a:gd name="connsiteX6" fmla="*/ 1805514 w 2397921"/>
                    <a:gd name="connsiteY6" fmla="*/ 1129637 h 1142825"/>
                    <a:gd name="connsiteX7" fmla="*/ 1220101 w 2397921"/>
                    <a:gd name="connsiteY7" fmla="*/ 1129146 h 1142825"/>
                    <a:gd name="connsiteX8" fmla="*/ 631964 w 2397921"/>
                    <a:gd name="connsiteY8" fmla="*/ 1129146 h 1142825"/>
                    <a:gd name="connsiteX9" fmla="*/ 44145 w 2397921"/>
                    <a:gd name="connsiteY9" fmla="*/ 1130084 h 1142825"/>
                    <a:gd name="connsiteX10" fmla="*/ 42232 w 2397921"/>
                    <a:gd name="connsiteY10" fmla="*/ 1119111 h 1142825"/>
                    <a:gd name="connsiteX11" fmla="*/ 43086 w 2397921"/>
                    <a:gd name="connsiteY11" fmla="*/ 847909 h 1142825"/>
                    <a:gd name="connsiteX12" fmla="*/ 43470 w 2397921"/>
                    <a:gd name="connsiteY12" fmla="*/ 568500 h 1142825"/>
                    <a:gd name="connsiteX13" fmla="*/ 42419 w 2397921"/>
                    <a:gd name="connsiteY13" fmla="*/ 284898 h 1142825"/>
                    <a:gd name="connsiteX14" fmla="*/ 43223 w 2397921"/>
                    <a:gd name="connsiteY14" fmla="*/ 1075 h 1142825"/>
                    <a:gd name="connsiteX0" fmla="*/ 1372 w 2356070"/>
                    <a:gd name="connsiteY0" fmla="*/ 1075 h 1129637"/>
                    <a:gd name="connsiteX1" fmla="*/ 594846 w 2356070"/>
                    <a:gd name="connsiteY1" fmla="*/ 843 h 1129637"/>
                    <a:gd name="connsiteX2" fmla="*/ 1180296 w 2356070"/>
                    <a:gd name="connsiteY2" fmla="*/ 727 h 1129637"/>
                    <a:gd name="connsiteX3" fmla="*/ 1765387 w 2356070"/>
                    <a:gd name="connsiteY3" fmla="*/ 244 h 1129637"/>
                    <a:gd name="connsiteX4" fmla="*/ 2355265 w 2356070"/>
                    <a:gd name="connsiteY4" fmla="*/ 0 h 1129637"/>
                    <a:gd name="connsiteX5" fmla="*/ 2355266 w 2356070"/>
                    <a:gd name="connsiteY5" fmla="*/ 1129406 h 1129637"/>
                    <a:gd name="connsiteX6" fmla="*/ 1763663 w 2356070"/>
                    <a:gd name="connsiteY6" fmla="*/ 1129637 h 1129637"/>
                    <a:gd name="connsiteX7" fmla="*/ 1178250 w 2356070"/>
                    <a:gd name="connsiteY7" fmla="*/ 1129146 h 1129637"/>
                    <a:gd name="connsiteX8" fmla="*/ 590113 w 2356070"/>
                    <a:gd name="connsiteY8" fmla="*/ 1129146 h 1129637"/>
                    <a:gd name="connsiteX9" fmla="*/ 381 w 2356070"/>
                    <a:gd name="connsiteY9" fmla="*/ 1119111 h 1129637"/>
                    <a:gd name="connsiteX10" fmla="*/ 1235 w 2356070"/>
                    <a:gd name="connsiteY10" fmla="*/ 847909 h 1129637"/>
                    <a:gd name="connsiteX11" fmla="*/ 1619 w 2356070"/>
                    <a:gd name="connsiteY11" fmla="*/ 568500 h 1129637"/>
                    <a:gd name="connsiteX12" fmla="*/ 568 w 2356070"/>
                    <a:gd name="connsiteY12" fmla="*/ 284898 h 1129637"/>
                    <a:gd name="connsiteX13" fmla="*/ 1372 w 2356070"/>
                    <a:gd name="connsiteY13" fmla="*/ 1075 h 1129637"/>
                    <a:gd name="connsiteX0" fmla="*/ 1372 w 2356070"/>
                    <a:gd name="connsiteY0" fmla="*/ 1075 h 1129961"/>
                    <a:gd name="connsiteX1" fmla="*/ 594846 w 2356070"/>
                    <a:gd name="connsiteY1" fmla="*/ 843 h 1129961"/>
                    <a:gd name="connsiteX2" fmla="*/ 1180296 w 2356070"/>
                    <a:gd name="connsiteY2" fmla="*/ 727 h 1129961"/>
                    <a:gd name="connsiteX3" fmla="*/ 1765387 w 2356070"/>
                    <a:gd name="connsiteY3" fmla="*/ 244 h 1129961"/>
                    <a:gd name="connsiteX4" fmla="*/ 2355265 w 2356070"/>
                    <a:gd name="connsiteY4" fmla="*/ 0 h 1129961"/>
                    <a:gd name="connsiteX5" fmla="*/ 2355266 w 2356070"/>
                    <a:gd name="connsiteY5" fmla="*/ 1129406 h 1129961"/>
                    <a:gd name="connsiteX6" fmla="*/ 1763663 w 2356070"/>
                    <a:gd name="connsiteY6" fmla="*/ 1129637 h 1129961"/>
                    <a:gd name="connsiteX7" fmla="*/ 1178250 w 2356070"/>
                    <a:gd name="connsiteY7" fmla="*/ 1129146 h 1129961"/>
                    <a:gd name="connsiteX8" fmla="*/ 590113 w 2356070"/>
                    <a:gd name="connsiteY8" fmla="*/ 1129146 h 1129961"/>
                    <a:gd name="connsiteX9" fmla="*/ 381 w 2356070"/>
                    <a:gd name="connsiteY9" fmla="*/ 1129961 h 1129961"/>
                    <a:gd name="connsiteX10" fmla="*/ 1235 w 2356070"/>
                    <a:gd name="connsiteY10" fmla="*/ 847909 h 1129961"/>
                    <a:gd name="connsiteX11" fmla="*/ 1619 w 2356070"/>
                    <a:gd name="connsiteY11" fmla="*/ 568500 h 1129961"/>
                    <a:gd name="connsiteX12" fmla="*/ 568 w 2356070"/>
                    <a:gd name="connsiteY12" fmla="*/ 284898 h 1129961"/>
                    <a:gd name="connsiteX13" fmla="*/ 1372 w 2356070"/>
                    <a:gd name="connsiteY13" fmla="*/ 1075 h 1129961"/>
                    <a:gd name="connsiteX0" fmla="*/ 1372 w 2356070"/>
                    <a:gd name="connsiteY0" fmla="*/ 1075 h 1129637"/>
                    <a:gd name="connsiteX1" fmla="*/ 594846 w 2356070"/>
                    <a:gd name="connsiteY1" fmla="*/ 843 h 1129637"/>
                    <a:gd name="connsiteX2" fmla="*/ 1180296 w 2356070"/>
                    <a:gd name="connsiteY2" fmla="*/ 727 h 1129637"/>
                    <a:gd name="connsiteX3" fmla="*/ 1765387 w 2356070"/>
                    <a:gd name="connsiteY3" fmla="*/ 244 h 1129637"/>
                    <a:gd name="connsiteX4" fmla="*/ 2355265 w 2356070"/>
                    <a:gd name="connsiteY4" fmla="*/ 0 h 1129637"/>
                    <a:gd name="connsiteX5" fmla="*/ 2355266 w 2356070"/>
                    <a:gd name="connsiteY5" fmla="*/ 1129406 h 1129637"/>
                    <a:gd name="connsiteX6" fmla="*/ 1763663 w 2356070"/>
                    <a:gd name="connsiteY6" fmla="*/ 1129637 h 1129637"/>
                    <a:gd name="connsiteX7" fmla="*/ 1178250 w 2356070"/>
                    <a:gd name="connsiteY7" fmla="*/ 1129146 h 1129637"/>
                    <a:gd name="connsiteX8" fmla="*/ 590113 w 2356070"/>
                    <a:gd name="connsiteY8" fmla="*/ 1129146 h 1129637"/>
                    <a:gd name="connsiteX9" fmla="*/ 381 w 2356070"/>
                    <a:gd name="connsiteY9" fmla="*/ 1129238 h 1129637"/>
                    <a:gd name="connsiteX10" fmla="*/ 1235 w 2356070"/>
                    <a:gd name="connsiteY10" fmla="*/ 847909 h 1129637"/>
                    <a:gd name="connsiteX11" fmla="*/ 1619 w 2356070"/>
                    <a:gd name="connsiteY11" fmla="*/ 568500 h 1129637"/>
                    <a:gd name="connsiteX12" fmla="*/ 568 w 2356070"/>
                    <a:gd name="connsiteY12" fmla="*/ 284898 h 1129637"/>
                    <a:gd name="connsiteX13" fmla="*/ 1372 w 2356070"/>
                    <a:gd name="connsiteY13" fmla="*/ 1075 h 1129637"/>
                    <a:gd name="connsiteX0" fmla="*/ 1372 w 2398841"/>
                    <a:gd name="connsiteY0" fmla="*/ 1075 h 1129637"/>
                    <a:gd name="connsiteX1" fmla="*/ 594846 w 2398841"/>
                    <a:gd name="connsiteY1" fmla="*/ 843 h 1129637"/>
                    <a:gd name="connsiteX2" fmla="*/ 1180296 w 2398841"/>
                    <a:gd name="connsiteY2" fmla="*/ 727 h 1129637"/>
                    <a:gd name="connsiteX3" fmla="*/ 1765387 w 2398841"/>
                    <a:gd name="connsiteY3" fmla="*/ 244 h 1129637"/>
                    <a:gd name="connsiteX4" fmla="*/ 2355265 w 2398841"/>
                    <a:gd name="connsiteY4" fmla="*/ 0 h 1129637"/>
                    <a:gd name="connsiteX5" fmla="*/ 2354523 w 2398841"/>
                    <a:gd name="connsiteY5" fmla="*/ 846374 h 1129637"/>
                    <a:gd name="connsiteX6" fmla="*/ 2355266 w 2398841"/>
                    <a:gd name="connsiteY6" fmla="*/ 1129406 h 1129637"/>
                    <a:gd name="connsiteX7" fmla="*/ 1763663 w 2398841"/>
                    <a:gd name="connsiteY7" fmla="*/ 1129637 h 1129637"/>
                    <a:gd name="connsiteX8" fmla="*/ 1178250 w 2398841"/>
                    <a:gd name="connsiteY8" fmla="*/ 1129146 h 1129637"/>
                    <a:gd name="connsiteX9" fmla="*/ 590113 w 2398841"/>
                    <a:gd name="connsiteY9" fmla="*/ 1129146 h 1129637"/>
                    <a:gd name="connsiteX10" fmla="*/ 381 w 2398841"/>
                    <a:gd name="connsiteY10" fmla="*/ 1129238 h 1129637"/>
                    <a:gd name="connsiteX11" fmla="*/ 1235 w 2398841"/>
                    <a:gd name="connsiteY11" fmla="*/ 847909 h 1129637"/>
                    <a:gd name="connsiteX12" fmla="*/ 1619 w 2398841"/>
                    <a:gd name="connsiteY12" fmla="*/ 568500 h 1129637"/>
                    <a:gd name="connsiteX13" fmla="*/ 568 w 2398841"/>
                    <a:gd name="connsiteY13" fmla="*/ 284898 h 1129637"/>
                    <a:gd name="connsiteX14" fmla="*/ 1372 w 2398841"/>
                    <a:gd name="connsiteY14" fmla="*/ 1075 h 1129637"/>
                    <a:gd name="connsiteX0" fmla="*/ 1372 w 2398713"/>
                    <a:gd name="connsiteY0" fmla="*/ 1075 h 1129637"/>
                    <a:gd name="connsiteX1" fmla="*/ 594846 w 2398713"/>
                    <a:gd name="connsiteY1" fmla="*/ 843 h 1129637"/>
                    <a:gd name="connsiteX2" fmla="*/ 1180296 w 2398713"/>
                    <a:gd name="connsiteY2" fmla="*/ 727 h 1129637"/>
                    <a:gd name="connsiteX3" fmla="*/ 1765387 w 2398713"/>
                    <a:gd name="connsiteY3" fmla="*/ 244 h 1129637"/>
                    <a:gd name="connsiteX4" fmla="*/ 2355265 w 2398713"/>
                    <a:gd name="connsiteY4" fmla="*/ 0 h 1129637"/>
                    <a:gd name="connsiteX5" fmla="*/ 2354523 w 2398713"/>
                    <a:gd name="connsiteY5" fmla="*/ 846374 h 1129637"/>
                    <a:gd name="connsiteX6" fmla="*/ 2355266 w 2398713"/>
                    <a:gd name="connsiteY6" fmla="*/ 1129406 h 1129637"/>
                    <a:gd name="connsiteX7" fmla="*/ 1763663 w 2398713"/>
                    <a:gd name="connsiteY7" fmla="*/ 1129637 h 1129637"/>
                    <a:gd name="connsiteX8" fmla="*/ 1178250 w 2398713"/>
                    <a:gd name="connsiteY8" fmla="*/ 1129146 h 1129637"/>
                    <a:gd name="connsiteX9" fmla="*/ 590113 w 2398713"/>
                    <a:gd name="connsiteY9" fmla="*/ 1129146 h 1129637"/>
                    <a:gd name="connsiteX10" fmla="*/ 381 w 2398713"/>
                    <a:gd name="connsiteY10" fmla="*/ 1129238 h 1129637"/>
                    <a:gd name="connsiteX11" fmla="*/ 1235 w 2398713"/>
                    <a:gd name="connsiteY11" fmla="*/ 847909 h 1129637"/>
                    <a:gd name="connsiteX12" fmla="*/ 1619 w 2398713"/>
                    <a:gd name="connsiteY12" fmla="*/ 568500 h 1129637"/>
                    <a:gd name="connsiteX13" fmla="*/ 568 w 2398713"/>
                    <a:gd name="connsiteY13" fmla="*/ 284898 h 1129637"/>
                    <a:gd name="connsiteX14" fmla="*/ 1372 w 2398713"/>
                    <a:gd name="connsiteY14"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4523 w 2355266"/>
                    <a:gd name="connsiteY5" fmla="*/ 846374 h 1129637"/>
                    <a:gd name="connsiteX6" fmla="*/ 2355266 w 2355266"/>
                    <a:gd name="connsiteY6" fmla="*/ 1129406 h 1129637"/>
                    <a:gd name="connsiteX7" fmla="*/ 1763663 w 2355266"/>
                    <a:gd name="connsiteY7" fmla="*/ 1129637 h 1129637"/>
                    <a:gd name="connsiteX8" fmla="*/ 1178250 w 2355266"/>
                    <a:gd name="connsiteY8" fmla="*/ 1129146 h 1129637"/>
                    <a:gd name="connsiteX9" fmla="*/ 590113 w 2355266"/>
                    <a:gd name="connsiteY9" fmla="*/ 1129146 h 1129637"/>
                    <a:gd name="connsiteX10" fmla="*/ 381 w 2355266"/>
                    <a:gd name="connsiteY10" fmla="*/ 1129238 h 1129637"/>
                    <a:gd name="connsiteX11" fmla="*/ 1235 w 2355266"/>
                    <a:gd name="connsiteY11" fmla="*/ 847909 h 1129637"/>
                    <a:gd name="connsiteX12" fmla="*/ 1619 w 2355266"/>
                    <a:gd name="connsiteY12" fmla="*/ 568500 h 1129637"/>
                    <a:gd name="connsiteX13" fmla="*/ 568 w 2355266"/>
                    <a:gd name="connsiteY13" fmla="*/ 284898 h 1129637"/>
                    <a:gd name="connsiteX14" fmla="*/ 1372 w 2355266"/>
                    <a:gd name="connsiteY14" fmla="*/ 1075 h 1129637"/>
                    <a:gd name="connsiteX0" fmla="*/ 1372 w 2398277"/>
                    <a:gd name="connsiteY0" fmla="*/ 1075 h 1129637"/>
                    <a:gd name="connsiteX1" fmla="*/ 594846 w 2398277"/>
                    <a:gd name="connsiteY1" fmla="*/ 843 h 1129637"/>
                    <a:gd name="connsiteX2" fmla="*/ 1180296 w 2398277"/>
                    <a:gd name="connsiteY2" fmla="*/ 727 h 1129637"/>
                    <a:gd name="connsiteX3" fmla="*/ 1765387 w 2398277"/>
                    <a:gd name="connsiteY3" fmla="*/ 244 h 1129637"/>
                    <a:gd name="connsiteX4" fmla="*/ 2355265 w 2398277"/>
                    <a:gd name="connsiteY4" fmla="*/ 0 h 1129637"/>
                    <a:gd name="connsiteX5" fmla="*/ 2353117 w 2398277"/>
                    <a:gd name="connsiteY5" fmla="*/ 284220 h 1129637"/>
                    <a:gd name="connsiteX6" fmla="*/ 2354523 w 2398277"/>
                    <a:gd name="connsiteY6" fmla="*/ 846374 h 1129637"/>
                    <a:gd name="connsiteX7" fmla="*/ 2355266 w 2398277"/>
                    <a:gd name="connsiteY7" fmla="*/ 1129406 h 1129637"/>
                    <a:gd name="connsiteX8" fmla="*/ 1763663 w 2398277"/>
                    <a:gd name="connsiteY8" fmla="*/ 1129637 h 1129637"/>
                    <a:gd name="connsiteX9" fmla="*/ 1178250 w 2398277"/>
                    <a:gd name="connsiteY9" fmla="*/ 1129146 h 1129637"/>
                    <a:gd name="connsiteX10" fmla="*/ 590113 w 2398277"/>
                    <a:gd name="connsiteY10" fmla="*/ 1129146 h 1129637"/>
                    <a:gd name="connsiteX11" fmla="*/ 381 w 2398277"/>
                    <a:gd name="connsiteY11" fmla="*/ 1129238 h 1129637"/>
                    <a:gd name="connsiteX12" fmla="*/ 1235 w 2398277"/>
                    <a:gd name="connsiteY12" fmla="*/ 847909 h 1129637"/>
                    <a:gd name="connsiteX13" fmla="*/ 1619 w 2398277"/>
                    <a:gd name="connsiteY13" fmla="*/ 568500 h 1129637"/>
                    <a:gd name="connsiteX14" fmla="*/ 568 w 2398277"/>
                    <a:gd name="connsiteY14" fmla="*/ 284898 h 1129637"/>
                    <a:gd name="connsiteX15" fmla="*/ 1372 w 2398277"/>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8250 w 2355266"/>
                    <a:gd name="connsiteY9" fmla="*/ 1129146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427"/>
                    <a:gd name="connsiteY0" fmla="*/ 1075 h 1129637"/>
                    <a:gd name="connsiteX1" fmla="*/ 594846 w 2355427"/>
                    <a:gd name="connsiteY1" fmla="*/ 843 h 1129637"/>
                    <a:gd name="connsiteX2" fmla="*/ 1180296 w 2355427"/>
                    <a:gd name="connsiteY2" fmla="*/ 727 h 1129637"/>
                    <a:gd name="connsiteX3" fmla="*/ 1765387 w 2355427"/>
                    <a:gd name="connsiteY3" fmla="*/ 244 h 1129637"/>
                    <a:gd name="connsiteX4" fmla="*/ 2355265 w 2355427"/>
                    <a:gd name="connsiteY4" fmla="*/ 0 h 1129637"/>
                    <a:gd name="connsiteX5" fmla="*/ 2353117 w 2355427"/>
                    <a:gd name="connsiteY5" fmla="*/ 284220 h 1129637"/>
                    <a:gd name="connsiteX6" fmla="*/ 2354523 w 2355427"/>
                    <a:gd name="connsiteY6" fmla="*/ 846374 h 1129637"/>
                    <a:gd name="connsiteX7" fmla="*/ 2355266 w 2355427"/>
                    <a:gd name="connsiteY7" fmla="*/ 1129406 h 1129637"/>
                    <a:gd name="connsiteX8" fmla="*/ 1763663 w 2355427"/>
                    <a:gd name="connsiteY8" fmla="*/ 1129637 h 1129637"/>
                    <a:gd name="connsiteX9" fmla="*/ 1178250 w 2355427"/>
                    <a:gd name="connsiteY9" fmla="*/ 1129146 h 1129637"/>
                    <a:gd name="connsiteX10" fmla="*/ 590113 w 2355427"/>
                    <a:gd name="connsiteY10" fmla="*/ 1129146 h 1129637"/>
                    <a:gd name="connsiteX11" fmla="*/ 381 w 2355427"/>
                    <a:gd name="connsiteY11" fmla="*/ 1129238 h 1129637"/>
                    <a:gd name="connsiteX12" fmla="*/ 1235 w 2355427"/>
                    <a:gd name="connsiteY12" fmla="*/ 847909 h 1129637"/>
                    <a:gd name="connsiteX13" fmla="*/ 1619 w 2355427"/>
                    <a:gd name="connsiteY13" fmla="*/ 568500 h 1129637"/>
                    <a:gd name="connsiteX14" fmla="*/ 568 w 2355427"/>
                    <a:gd name="connsiteY14" fmla="*/ 284898 h 1129637"/>
                    <a:gd name="connsiteX15" fmla="*/ 1372 w 2355427"/>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8250 w 2355266"/>
                    <a:gd name="connsiteY9" fmla="*/ 1129146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1710 w 2355266"/>
                    <a:gd name="connsiteY6" fmla="*/ 566314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1180296 w 2355266"/>
                    <a:gd name="connsiteY1" fmla="*/ 727 h 1129637"/>
                    <a:gd name="connsiteX2" fmla="*/ 1765387 w 2355266"/>
                    <a:gd name="connsiteY2" fmla="*/ 244 h 1129637"/>
                    <a:gd name="connsiteX3" fmla="*/ 2355265 w 2355266"/>
                    <a:gd name="connsiteY3" fmla="*/ 0 h 1129637"/>
                    <a:gd name="connsiteX4" fmla="*/ 2353117 w 2355266"/>
                    <a:gd name="connsiteY4" fmla="*/ 284220 h 1129637"/>
                    <a:gd name="connsiteX5" fmla="*/ 2353117 w 2355266"/>
                    <a:gd name="connsiteY5" fmla="*/ 56767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5353 w 2355266"/>
                    <a:gd name="connsiteY9" fmla="*/ 1128109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1765387 w 2355266"/>
                    <a:gd name="connsiteY1" fmla="*/ 244 h 1129637"/>
                    <a:gd name="connsiteX2" fmla="*/ 2355265 w 2355266"/>
                    <a:gd name="connsiteY2" fmla="*/ 0 h 1129637"/>
                    <a:gd name="connsiteX3" fmla="*/ 2353117 w 2355266"/>
                    <a:gd name="connsiteY3" fmla="*/ 284220 h 1129637"/>
                    <a:gd name="connsiteX4" fmla="*/ 2353117 w 2355266"/>
                    <a:gd name="connsiteY4" fmla="*/ 567670 h 1129637"/>
                    <a:gd name="connsiteX5" fmla="*/ 2354523 w 2355266"/>
                    <a:gd name="connsiteY5" fmla="*/ 846374 h 1129637"/>
                    <a:gd name="connsiteX6" fmla="*/ 2355266 w 2355266"/>
                    <a:gd name="connsiteY6" fmla="*/ 1129406 h 1129637"/>
                    <a:gd name="connsiteX7" fmla="*/ 1763663 w 2355266"/>
                    <a:gd name="connsiteY7" fmla="*/ 1129637 h 1129637"/>
                    <a:gd name="connsiteX8" fmla="*/ 1175353 w 2355266"/>
                    <a:gd name="connsiteY8" fmla="*/ 1128109 h 1129637"/>
                    <a:gd name="connsiteX9" fmla="*/ 590113 w 2355266"/>
                    <a:gd name="connsiteY9" fmla="*/ 1129146 h 1129637"/>
                    <a:gd name="connsiteX10" fmla="*/ 381 w 2355266"/>
                    <a:gd name="connsiteY10" fmla="*/ 1129238 h 1129637"/>
                    <a:gd name="connsiteX11" fmla="*/ 1235 w 2355266"/>
                    <a:gd name="connsiteY11" fmla="*/ 847909 h 1129637"/>
                    <a:gd name="connsiteX12" fmla="*/ 1619 w 2355266"/>
                    <a:gd name="connsiteY12" fmla="*/ 568500 h 1129637"/>
                    <a:gd name="connsiteX13" fmla="*/ 568 w 2355266"/>
                    <a:gd name="connsiteY13" fmla="*/ 284898 h 1129637"/>
                    <a:gd name="connsiteX14" fmla="*/ 1372 w 2355266"/>
                    <a:gd name="connsiteY14" fmla="*/ 1075 h 1129637"/>
                    <a:gd name="connsiteX0" fmla="*/ 1372 w 2355266"/>
                    <a:gd name="connsiteY0" fmla="*/ 1662 h 1130224"/>
                    <a:gd name="connsiteX1" fmla="*/ 1169394 w 2355266"/>
                    <a:gd name="connsiteY1" fmla="*/ 0 h 1130224"/>
                    <a:gd name="connsiteX2" fmla="*/ 1765387 w 2355266"/>
                    <a:gd name="connsiteY2" fmla="*/ 831 h 1130224"/>
                    <a:gd name="connsiteX3" fmla="*/ 2355265 w 2355266"/>
                    <a:gd name="connsiteY3" fmla="*/ 587 h 1130224"/>
                    <a:gd name="connsiteX4" fmla="*/ 2353117 w 2355266"/>
                    <a:gd name="connsiteY4" fmla="*/ 284807 h 1130224"/>
                    <a:gd name="connsiteX5" fmla="*/ 2353117 w 2355266"/>
                    <a:gd name="connsiteY5" fmla="*/ 568257 h 1130224"/>
                    <a:gd name="connsiteX6" fmla="*/ 2354523 w 2355266"/>
                    <a:gd name="connsiteY6" fmla="*/ 846961 h 1130224"/>
                    <a:gd name="connsiteX7" fmla="*/ 2355266 w 2355266"/>
                    <a:gd name="connsiteY7" fmla="*/ 1129993 h 1130224"/>
                    <a:gd name="connsiteX8" fmla="*/ 1763663 w 2355266"/>
                    <a:gd name="connsiteY8" fmla="*/ 1130224 h 1130224"/>
                    <a:gd name="connsiteX9" fmla="*/ 1175353 w 2355266"/>
                    <a:gd name="connsiteY9" fmla="*/ 1128696 h 1130224"/>
                    <a:gd name="connsiteX10" fmla="*/ 590113 w 2355266"/>
                    <a:gd name="connsiteY10" fmla="*/ 1129733 h 1130224"/>
                    <a:gd name="connsiteX11" fmla="*/ 381 w 2355266"/>
                    <a:gd name="connsiteY11" fmla="*/ 1129825 h 1130224"/>
                    <a:gd name="connsiteX12" fmla="*/ 1235 w 2355266"/>
                    <a:gd name="connsiteY12" fmla="*/ 848496 h 1130224"/>
                    <a:gd name="connsiteX13" fmla="*/ 1619 w 2355266"/>
                    <a:gd name="connsiteY13" fmla="*/ 569087 h 1130224"/>
                    <a:gd name="connsiteX14" fmla="*/ 568 w 2355266"/>
                    <a:gd name="connsiteY14" fmla="*/ 285485 h 1130224"/>
                    <a:gd name="connsiteX15" fmla="*/ 1372 w 2355266"/>
                    <a:gd name="connsiteY15" fmla="*/ 1662 h 1130224"/>
                    <a:gd name="connsiteX0" fmla="*/ 1372 w 2355266"/>
                    <a:gd name="connsiteY0" fmla="*/ 1662 h 1130224"/>
                    <a:gd name="connsiteX1" fmla="*/ 585395 w 2355266"/>
                    <a:gd name="connsiteY1" fmla="*/ 0 h 1130224"/>
                    <a:gd name="connsiteX2" fmla="*/ 1169394 w 2355266"/>
                    <a:gd name="connsiteY2" fmla="*/ 0 h 1130224"/>
                    <a:gd name="connsiteX3" fmla="*/ 1765387 w 2355266"/>
                    <a:gd name="connsiteY3" fmla="*/ 831 h 1130224"/>
                    <a:gd name="connsiteX4" fmla="*/ 2355265 w 2355266"/>
                    <a:gd name="connsiteY4" fmla="*/ 587 h 1130224"/>
                    <a:gd name="connsiteX5" fmla="*/ 2353117 w 2355266"/>
                    <a:gd name="connsiteY5" fmla="*/ 284807 h 1130224"/>
                    <a:gd name="connsiteX6" fmla="*/ 2353117 w 2355266"/>
                    <a:gd name="connsiteY6" fmla="*/ 568257 h 1130224"/>
                    <a:gd name="connsiteX7" fmla="*/ 2354523 w 2355266"/>
                    <a:gd name="connsiteY7" fmla="*/ 846961 h 1130224"/>
                    <a:gd name="connsiteX8" fmla="*/ 2355266 w 2355266"/>
                    <a:gd name="connsiteY8" fmla="*/ 1129993 h 1130224"/>
                    <a:gd name="connsiteX9" fmla="*/ 1763663 w 2355266"/>
                    <a:gd name="connsiteY9" fmla="*/ 1130224 h 1130224"/>
                    <a:gd name="connsiteX10" fmla="*/ 1175353 w 2355266"/>
                    <a:gd name="connsiteY10" fmla="*/ 1128696 h 1130224"/>
                    <a:gd name="connsiteX11" fmla="*/ 590113 w 2355266"/>
                    <a:gd name="connsiteY11" fmla="*/ 1129733 h 1130224"/>
                    <a:gd name="connsiteX12" fmla="*/ 381 w 2355266"/>
                    <a:gd name="connsiteY12" fmla="*/ 1129825 h 1130224"/>
                    <a:gd name="connsiteX13" fmla="*/ 1235 w 2355266"/>
                    <a:gd name="connsiteY13" fmla="*/ 848496 h 1130224"/>
                    <a:gd name="connsiteX14" fmla="*/ 1619 w 2355266"/>
                    <a:gd name="connsiteY14" fmla="*/ 569087 h 1130224"/>
                    <a:gd name="connsiteX15" fmla="*/ 568 w 2355266"/>
                    <a:gd name="connsiteY15" fmla="*/ 285485 h 1130224"/>
                    <a:gd name="connsiteX16" fmla="*/ 1372 w 2355266"/>
                    <a:gd name="connsiteY16" fmla="*/ 1662 h 1130224"/>
                    <a:gd name="connsiteX0" fmla="*/ 1372 w 2355266"/>
                    <a:gd name="connsiteY0" fmla="*/ 1662 h 1130224"/>
                    <a:gd name="connsiteX1" fmla="*/ 593837 w 2355266"/>
                    <a:gd name="connsiteY1" fmla="*/ 1356 h 1130224"/>
                    <a:gd name="connsiteX2" fmla="*/ 1169394 w 2355266"/>
                    <a:gd name="connsiteY2" fmla="*/ 0 h 1130224"/>
                    <a:gd name="connsiteX3" fmla="*/ 1765387 w 2355266"/>
                    <a:gd name="connsiteY3" fmla="*/ 831 h 1130224"/>
                    <a:gd name="connsiteX4" fmla="*/ 2355265 w 2355266"/>
                    <a:gd name="connsiteY4" fmla="*/ 587 h 1130224"/>
                    <a:gd name="connsiteX5" fmla="*/ 2353117 w 2355266"/>
                    <a:gd name="connsiteY5" fmla="*/ 284807 h 1130224"/>
                    <a:gd name="connsiteX6" fmla="*/ 2353117 w 2355266"/>
                    <a:gd name="connsiteY6" fmla="*/ 568257 h 1130224"/>
                    <a:gd name="connsiteX7" fmla="*/ 2354523 w 2355266"/>
                    <a:gd name="connsiteY7" fmla="*/ 846961 h 1130224"/>
                    <a:gd name="connsiteX8" fmla="*/ 2355266 w 2355266"/>
                    <a:gd name="connsiteY8" fmla="*/ 1129993 h 1130224"/>
                    <a:gd name="connsiteX9" fmla="*/ 1763663 w 2355266"/>
                    <a:gd name="connsiteY9" fmla="*/ 1130224 h 1130224"/>
                    <a:gd name="connsiteX10" fmla="*/ 1175353 w 2355266"/>
                    <a:gd name="connsiteY10" fmla="*/ 1128696 h 1130224"/>
                    <a:gd name="connsiteX11" fmla="*/ 590113 w 2355266"/>
                    <a:gd name="connsiteY11" fmla="*/ 1129733 h 1130224"/>
                    <a:gd name="connsiteX12" fmla="*/ 381 w 2355266"/>
                    <a:gd name="connsiteY12" fmla="*/ 1129825 h 1130224"/>
                    <a:gd name="connsiteX13" fmla="*/ 1235 w 2355266"/>
                    <a:gd name="connsiteY13" fmla="*/ 848496 h 1130224"/>
                    <a:gd name="connsiteX14" fmla="*/ 1619 w 2355266"/>
                    <a:gd name="connsiteY14" fmla="*/ 569087 h 1130224"/>
                    <a:gd name="connsiteX15" fmla="*/ 568 w 2355266"/>
                    <a:gd name="connsiteY15" fmla="*/ 285485 h 1130224"/>
                    <a:gd name="connsiteX16" fmla="*/ 1372 w 2355266"/>
                    <a:gd name="connsiteY16" fmla="*/ 1662 h 1130224"/>
                    <a:gd name="connsiteX0" fmla="*/ 1372 w 2355266"/>
                    <a:gd name="connsiteY0" fmla="*/ 1075 h 1129637"/>
                    <a:gd name="connsiteX1" fmla="*/ 593837 w 2355266"/>
                    <a:gd name="connsiteY1" fmla="*/ 769 h 1129637"/>
                    <a:gd name="connsiteX2" fmla="*/ 1179243 w 2355266"/>
                    <a:gd name="connsiteY2" fmla="*/ 769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3837 w 2355266"/>
                    <a:gd name="connsiteY1" fmla="*/ 769 h 1129637"/>
                    <a:gd name="connsiteX2" fmla="*/ 1179243 w 2355266"/>
                    <a:gd name="connsiteY2" fmla="*/ 769 h 1129637"/>
                    <a:gd name="connsiteX3" fmla="*/ 1765387 w 2355266"/>
                    <a:gd name="connsiteY3" fmla="*/ 922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55266" h="1129637">
                      <a:moveTo>
                        <a:pt x="1372" y="1075"/>
                      </a:moveTo>
                      <a:lnTo>
                        <a:pt x="593837" y="769"/>
                      </a:lnTo>
                      <a:lnTo>
                        <a:pt x="1179243" y="769"/>
                      </a:lnTo>
                      <a:lnTo>
                        <a:pt x="1765387" y="922"/>
                      </a:lnTo>
                      <a:lnTo>
                        <a:pt x="2355265" y="0"/>
                      </a:lnTo>
                      <a:cubicBezTo>
                        <a:pt x="2354728" y="101578"/>
                        <a:pt x="2356055" y="160111"/>
                        <a:pt x="2353117" y="284220"/>
                      </a:cubicBezTo>
                      <a:cubicBezTo>
                        <a:pt x="2352525" y="378606"/>
                        <a:pt x="2352883" y="473978"/>
                        <a:pt x="2353117" y="567670"/>
                      </a:cubicBezTo>
                      <a:cubicBezTo>
                        <a:pt x="2353351" y="661362"/>
                        <a:pt x="2353930" y="752525"/>
                        <a:pt x="2354523" y="846374"/>
                      </a:cubicBezTo>
                      <a:cubicBezTo>
                        <a:pt x="2355116" y="940223"/>
                        <a:pt x="2353844" y="991329"/>
                        <a:pt x="2355266" y="1129406"/>
                      </a:cubicBezTo>
                      <a:lnTo>
                        <a:pt x="1763663" y="1129637"/>
                      </a:lnTo>
                      <a:lnTo>
                        <a:pt x="1175353" y="1128109"/>
                      </a:lnTo>
                      <a:lnTo>
                        <a:pt x="590113" y="1129146"/>
                      </a:lnTo>
                      <a:lnTo>
                        <a:pt x="381" y="1129238"/>
                      </a:lnTo>
                      <a:cubicBezTo>
                        <a:pt x="205" y="1082209"/>
                        <a:pt x="1029" y="941365"/>
                        <a:pt x="1235" y="847909"/>
                      </a:cubicBezTo>
                      <a:cubicBezTo>
                        <a:pt x="1441" y="754453"/>
                        <a:pt x="1730" y="662335"/>
                        <a:pt x="1619" y="568500"/>
                      </a:cubicBezTo>
                      <a:cubicBezTo>
                        <a:pt x="1508" y="474665"/>
                        <a:pt x="609" y="379469"/>
                        <a:pt x="568" y="284898"/>
                      </a:cubicBezTo>
                      <a:cubicBezTo>
                        <a:pt x="527" y="190327"/>
                        <a:pt x="-1110" y="88308"/>
                        <a:pt x="1372" y="1075"/>
                      </a:cubicBezTo>
                      <a:close/>
                    </a:path>
                  </a:pathLst>
                </a:custGeom>
                <a:gradFill flip="none" rotWithShape="1">
                  <a:gsLst>
                    <a:gs pos="0">
                      <a:srgbClr val="1799F3"/>
                    </a:gs>
                    <a:gs pos="99000">
                      <a:srgbClr val="274281"/>
                    </a:gs>
                  </a:gsLst>
                  <a:lin ang="8100000" scaled="1"/>
                  <a:tileRect/>
                </a:gradFill>
                <a:ln w="9525" cap="flat" cmpd="sng" algn="ctr">
                  <a:solidFill>
                    <a:schemeClr val="tx1">
                      <a:alpha val="40000"/>
                    </a:schemeClr>
                  </a:solidFill>
                  <a:prstDash val="solid"/>
                  <a:round/>
                  <a:headEnd type="none" w="med" len="med"/>
                  <a:tailEnd type="triangle" w="med" len="sm"/>
                </a:ln>
                <a:effectLst/>
              </p:spPr>
              <p:txBody>
                <a:bodyPr vert="horz" wrap="square" lIns="0" tIns="0" rIns="0" bIns="0" numCol="1" rtlCol="0" anchor="ctr" anchorCtr="0" compatLnSpc="1">
                  <a:prstTxWarp prst="textNoShape">
                    <a:avLst/>
                  </a:prstTxWarp>
                  <a:noAutofit/>
                </a:bodyPr>
                <a:lstStyle/>
                <a:p>
                  <a:pPr algn="ctr" defTabSz="914400" eaLnBrk="0" fontAlgn="base" hangingPunct="0">
                    <a:spcBef>
                      <a:spcPct val="0"/>
                    </a:spcBef>
                    <a:spcAft>
                      <a:spcPct val="0"/>
                    </a:spcAft>
                  </a:pPr>
                  <a:r>
                    <a:rPr lang="en-GB" sz="1400" kern="0">
                      <a:ln w="76200" cmpd="sng">
                        <a:noFill/>
                      </a:ln>
                      <a:solidFill>
                        <a:schemeClr val="bg2">
                          <a:lumMod val="20000"/>
                          <a:lumOff val="80000"/>
                        </a:schemeClr>
                      </a:solidFill>
                      <a:ea typeface="ＭＳ Ｐゴシック" pitchFamily="16" charset="-128"/>
                    </a:rPr>
                    <a:t>Optical Network Unit</a:t>
                  </a:r>
                </a:p>
              </p:txBody>
            </p:sp>
          </p:grpSp>
          <p:pic>
            <p:nvPicPr>
              <p:cNvPr id="9" name="Graphic 6" descr="Internet Of Things outline">
                <a:extLst>
                  <a:ext uri="{FF2B5EF4-FFF2-40B4-BE49-F238E27FC236}">
                    <a16:creationId xmlns:a16="http://schemas.microsoft.com/office/drawing/2014/main" id="{5EF6D772-DAF7-1B11-929C-BE5BABB154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30817" y="3824016"/>
                <a:ext cx="914400" cy="914400"/>
              </a:xfrm>
              <a:prstGeom prst="rect">
                <a:avLst/>
              </a:prstGeom>
            </p:spPr>
          </p:pic>
          <p:pic>
            <p:nvPicPr>
              <p:cNvPr id="10" name="Graphic 3" descr="Telephone outline">
                <a:extLst>
                  <a:ext uri="{FF2B5EF4-FFF2-40B4-BE49-F238E27FC236}">
                    <a16:creationId xmlns:a16="http://schemas.microsoft.com/office/drawing/2014/main" id="{673209F1-A96A-F2E0-AC7F-57B00F9BC79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51291" y="3811255"/>
                <a:ext cx="914400" cy="914400"/>
              </a:xfrm>
              <a:prstGeom prst="rect">
                <a:avLst/>
              </a:prstGeom>
            </p:spPr>
          </p:pic>
          <p:pic>
            <p:nvPicPr>
              <p:cNvPr id="11" name="Graphic 7" descr="Cell Tower outline">
                <a:extLst>
                  <a:ext uri="{FF2B5EF4-FFF2-40B4-BE49-F238E27FC236}">
                    <a16:creationId xmlns:a16="http://schemas.microsoft.com/office/drawing/2014/main" id="{92D697D3-7B4D-0D7E-36CA-0B72EE18AD8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042339" y="3771106"/>
                <a:ext cx="914400" cy="914400"/>
              </a:xfrm>
              <a:prstGeom prst="rect">
                <a:avLst/>
              </a:prstGeom>
            </p:spPr>
          </p:pic>
        </p:grpSp>
        <p:pic>
          <p:nvPicPr>
            <p:cNvPr id="19" name="Picture 18">
              <a:extLst>
                <a:ext uri="{FF2B5EF4-FFF2-40B4-BE49-F238E27FC236}">
                  <a16:creationId xmlns:a16="http://schemas.microsoft.com/office/drawing/2014/main" id="{2DEE56AD-8078-E452-5BEC-329891E4E12D}"/>
                </a:ext>
              </a:extLst>
            </p:cNvPr>
            <p:cNvPicPr>
              <a:picLocks noChangeAspect="1"/>
            </p:cNvPicPr>
            <p:nvPr/>
          </p:nvPicPr>
          <p:blipFill>
            <a:blip r:embed="rId9"/>
            <a:stretch>
              <a:fillRect/>
            </a:stretch>
          </p:blipFill>
          <p:spPr>
            <a:xfrm>
              <a:off x="4957042" y="2747765"/>
              <a:ext cx="6522720" cy="2548514"/>
            </a:xfrm>
            <a:prstGeom prst="rect">
              <a:avLst/>
            </a:prstGeom>
          </p:spPr>
        </p:pic>
      </p:grpSp>
      <p:sp>
        <p:nvSpPr>
          <p:cNvPr id="21" name="TextBox 20">
            <a:extLst>
              <a:ext uri="{FF2B5EF4-FFF2-40B4-BE49-F238E27FC236}">
                <a16:creationId xmlns:a16="http://schemas.microsoft.com/office/drawing/2014/main" id="{16A0120A-B175-23E8-E490-2E952CCA71C2}"/>
              </a:ext>
            </a:extLst>
          </p:cNvPr>
          <p:cNvSpPr txBox="1"/>
          <p:nvPr/>
        </p:nvSpPr>
        <p:spPr>
          <a:xfrm>
            <a:off x="2613804" y="5974378"/>
            <a:ext cx="7971217" cy="554287"/>
          </a:xfrm>
          <a:prstGeom prst="rect">
            <a:avLst/>
          </a:prstGeom>
          <a:noFill/>
          <a:effectLst/>
        </p:spPr>
        <p:txBody>
          <a:bodyPr wrap="square" lIns="0" tIns="0" rIns="0" bIns="0" rtlCol="0">
            <a:noAutofit/>
          </a:bodyPr>
          <a:lstStyle/>
          <a:p>
            <a:pPr eaLnBrk="0" hangingPunct="0"/>
            <a:r>
              <a:rPr lang="en-US" sz="1400"/>
              <a:t>Circuit with disconnected parts. There is no internal connection within the Optical Distribution Frame (ODF) and Fiber Distribution Panel (FDP)</a:t>
            </a:r>
            <a:endParaRPr lang="en-US" sz="1400">
              <a:ea typeface="+mn-ea"/>
              <a:cs typeface="+mn-cs"/>
            </a:endParaRPr>
          </a:p>
        </p:txBody>
      </p:sp>
    </p:spTree>
    <p:extLst>
      <p:ext uri="{BB962C8B-B14F-4D97-AF65-F5344CB8AC3E}">
        <p14:creationId xmlns:p14="http://schemas.microsoft.com/office/powerpoint/2010/main" val="3616123192"/>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B847E-FF54-24E3-0B65-AD3931E6B4F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D5BD73-08AF-FBEF-F1DF-56AA8C3BDB75}"/>
              </a:ext>
            </a:extLst>
          </p:cNvPr>
          <p:cNvSpPr>
            <a:spLocks noGrp="1"/>
          </p:cNvSpPr>
          <p:nvPr>
            <p:ph type="title"/>
          </p:nvPr>
        </p:nvSpPr>
        <p:spPr>
          <a:xfrm>
            <a:off x="914400" y="919354"/>
            <a:ext cx="10369296" cy="492443"/>
          </a:xfrm>
        </p:spPr>
        <p:txBody>
          <a:bodyPr/>
          <a:lstStyle/>
          <a:p>
            <a:r>
              <a:rPr lang="en-US"/>
              <a:t>Subcircuit</a:t>
            </a:r>
          </a:p>
        </p:txBody>
      </p:sp>
      <p:sp>
        <p:nvSpPr>
          <p:cNvPr id="3" name="Text Placeholder 2">
            <a:extLst>
              <a:ext uri="{FF2B5EF4-FFF2-40B4-BE49-F238E27FC236}">
                <a16:creationId xmlns:a16="http://schemas.microsoft.com/office/drawing/2014/main" id="{DBA7B8AA-13FA-EAB8-8531-57012D0C942B}"/>
              </a:ext>
            </a:extLst>
          </p:cNvPr>
          <p:cNvSpPr>
            <a:spLocks noGrp="1"/>
          </p:cNvSpPr>
          <p:nvPr>
            <p:ph type="body" sz="quarter" idx="11"/>
          </p:nvPr>
        </p:nvSpPr>
        <p:spPr/>
        <p:txBody>
          <a:bodyPr/>
          <a:lstStyle/>
          <a:p>
            <a:r>
              <a:rPr lang="en-US"/>
              <a:t>Circuit Information Model </a:t>
            </a:r>
          </a:p>
        </p:txBody>
      </p:sp>
      <p:pic>
        <p:nvPicPr>
          <p:cNvPr id="10" name="Picture 9">
            <a:extLst>
              <a:ext uri="{FF2B5EF4-FFF2-40B4-BE49-F238E27FC236}">
                <a16:creationId xmlns:a16="http://schemas.microsoft.com/office/drawing/2014/main" id="{4AAF5FE5-6EF8-C8D5-CF7F-E9509EB813BB}"/>
              </a:ext>
            </a:extLst>
          </p:cNvPr>
          <p:cNvPicPr>
            <a:picLocks noChangeAspect="1"/>
          </p:cNvPicPr>
          <p:nvPr/>
        </p:nvPicPr>
        <p:blipFill>
          <a:blip r:embed="rId3"/>
          <a:stretch>
            <a:fillRect/>
          </a:stretch>
        </p:blipFill>
        <p:spPr>
          <a:xfrm>
            <a:off x="3726560" y="441426"/>
            <a:ext cx="6806293" cy="4484257"/>
          </a:xfrm>
          <a:prstGeom prst="rect">
            <a:avLst/>
          </a:prstGeom>
        </p:spPr>
      </p:pic>
      <p:sp>
        <p:nvSpPr>
          <p:cNvPr id="8" name="Content Placeholder 3">
            <a:extLst>
              <a:ext uri="{FF2B5EF4-FFF2-40B4-BE49-F238E27FC236}">
                <a16:creationId xmlns:a16="http://schemas.microsoft.com/office/drawing/2014/main" id="{DCF4D587-7B3A-521A-DC9A-728B89DC8212}"/>
              </a:ext>
            </a:extLst>
          </p:cNvPr>
          <p:cNvSpPr txBox="1">
            <a:spLocks/>
          </p:cNvSpPr>
          <p:nvPr/>
        </p:nvSpPr>
        <p:spPr>
          <a:xfrm>
            <a:off x="1540709" y="5058104"/>
            <a:ext cx="9110581" cy="1256496"/>
          </a:xfrm>
          <a:prstGeom prst="rect">
            <a:avLst/>
          </a:prstGeom>
          <a:noFill/>
        </p:spPr>
        <p:txBody>
          <a:bodyPr vert="horz" lIns="0" tIns="0" rIns="0" bIns="0" rtlCol="0">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bg2">
                    <a:lumMod val="20000"/>
                    <a:lumOff val="80000"/>
                  </a:schemeClr>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bg2">
                    <a:lumMod val="20000"/>
                    <a:lumOff val="80000"/>
                  </a:schemeClr>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err="1"/>
              <a:t>CircuitA</a:t>
            </a:r>
            <a:r>
              <a:rPr lang="en-US"/>
              <a:t> is a network connection under the ocean between Ocean City, NJ, and Bude, Cornwall in the UK with a speed of 400 Gbps. </a:t>
            </a:r>
          </a:p>
          <a:p>
            <a:pPr lvl="1"/>
            <a:r>
              <a:rPr lang="en-US" err="1"/>
              <a:t>CircuitA</a:t>
            </a:r>
            <a:r>
              <a:rPr lang="en-US"/>
              <a:t> is split into SubcircuitA1 and SubcircuitA2, each with 200 Gbps. </a:t>
            </a:r>
          </a:p>
          <a:p>
            <a:pPr lvl="1"/>
            <a:endParaRPr lang="en-US"/>
          </a:p>
          <a:p>
            <a:endParaRPr lang="en-US"/>
          </a:p>
        </p:txBody>
      </p:sp>
    </p:spTree>
    <p:extLst>
      <p:ext uri="{BB962C8B-B14F-4D97-AF65-F5344CB8AC3E}">
        <p14:creationId xmlns:p14="http://schemas.microsoft.com/office/powerpoint/2010/main" val="3049302320"/>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44BE0-3CF4-B53C-3889-9E10CC34DD9A}"/>
              </a:ext>
            </a:extLst>
          </p:cNvPr>
          <p:cNvSpPr>
            <a:spLocks noGrp="1"/>
          </p:cNvSpPr>
          <p:nvPr>
            <p:ph type="title"/>
          </p:nvPr>
        </p:nvSpPr>
        <p:spPr/>
        <p:txBody>
          <a:bodyPr/>
          <a:lstStyle/>
          <a:p>
            <a:r>
              <a:rPr lang="en-US"/>
              <a:t>Circuit</a:t>
            </a:r>
          </a:p>
        </p:txBody>
      </p:sp>
      <p:sp>
        <p:nvSpPr>
          <p:cNvPr id="4" name="Content Placeholder 3">
            <a:extLst>
              <a:ext uri="{FF2B5EF4-FFF2-40B4-BE49-F238E27FC236}">
                <a16:creationId xmlns:a16="http://schemas.microsoft.com/office/drawing/2014/main" id="{82525469-4DE1-7A45-480D-831302EAF488}"/>
              </a:ext>
            </a:extLst>
          </p:cNvPr>
          <p:cNvSpPr>
            <a:spLocks noGrp="1"/>
          </p:cNvSpPr>
          <p:nvPr>
            <p:ph sz="quarter" idx="10"/>
          </p:nvPr>
        </p:nvSpPr>
        <p:spPr>
          <a:xfrm>
            <a:off x="914400" y="2057400"/>
            <a:ext cx="5464885" cy="3429000"/>
          </a:xfrm>
        </p:spPr>
        <p:txBody>
          <a:bodyPr/>
          <a:lstStyle/>
          <a:p>
            <a:r>
              <a:rPr lang="en-US">
                <a:solidFill>
                  <a:srgbClr val="FFFF00"/>
                </a:solidFill>
                <a:latin typeface="Consolas" panose="020B0609020204030204" pitchFamily="49" charset="0"/>
              </a:rPr>
              <a:t>Circuit</a:t>
            </a:r>
            <a:r>
              <a:rPr lang="en-US"/>
              <a:t> class</a:t>
            </a:r>
          </a:p>
          <a:p>
            <a:pPr lvl="1"/>
            <a:r>
              <a:rPr lang="en-US" err="1"/>
              <a:t>CircuitType</a:t>
            </a:r>
            <a:r>
              <a:rPr lang="en-US"/>
              <a:t> Start/Stop locations, Sections, Subcircuits ..</a:t>
            </a:r>
          </a:p>
          <a:p>
            <a:r>
              <a:rPr lang="en-US" err="1">
                <a:solidFill>
                  <a:srgbClr val="FFFF00"/>
                </a:solidFill>
                <a:latin typeface="Consolas" panose="020B0609020204030204" pitchFamily="49" charset="0"/>
              </a:rPr>
              <a:t>CircuitSection</a:t>
            </a:r>
            <a:r>
              <a:rPr lang="en-US"/>
              <a:t> class</a:t>
            </a:r>
          </a:p>
          <a:p>
            <a:pPr lvl="1"/>
            <a:r>
              <a:rPr lang="en-US" err="1"/>
              <a:t>CircuitSectionType</a:t>
            </a:r>
            <a:r>
              <a:rPr lang="en-US"/>
              <a:t>, </a:t>
            </a:r>
            <a:r>
              <a:rPr lang="en-US" err="1"/>
              <a:t>CircuitSectionRole</a:t>
            </a:r>
            <a:r>
              <a:rPr lang="en-US"/>
              <a:t> .. </a:t>
            </a:r>
          </a:p>
          <a:p>
            <a:r>
              <a:rPr lang="en-US">
                <a:solidFill>
                  <a:srgbClr val="FFFF00"/>
                </a:solidFill>
              </a:rPr>
              <a:t>Subcircuit</a:t>
            </a:r>
            <a:r>
              <a:rPr lang="en-US"/>
              <a:t> class</a:t>
            </a:r>
          </a:p>
          <a:p>
            <a:pPr lvl="1"/>
            <a:r>
              <a:rPr lang="en-US" err="1"/>
              <a:t>SubcircuitState</a:t>
            </a:r>
            <a:r>
              <a:rPr lang="en-US"/>
              <a:t>, </a:t>
            </a:r>
            <a:r>
              <a:rPr lang="en-US" err="1"/>
              <a:t>ConsumerID</a:t>
            </a:r>
            <a:r>
              <a:rPr lang="en-US"/>
              <a:t>, </a:t>
            </a:r>
            <a:r>
              <a:rPr lang="en-US" err="1"/>
              <a:t>ProviderID</a:t>
            </a:r>
            <a:r>
              <a:rPr lang="en-US"/>
              <a:t> …</a:t>
            </a:r>
          </a:p>
          <a:p>
            <a:endParaRPr lang="en-US"/>
          </a:p>
          <a:p>
            <a:endParaRPr lang="en-US"/>
          </a:p>
        </p:txBody>
      </p:sp>
      <p:pic>
        <p:nvPicPr>
          <p:cNvPr id="5" name="Picture 4">
            <a:extLst>
              <a:ext uri="{FF2B5EF4-FFF2-40B4-BE49-F238E27FC236}">
                <a16:creationId xmlns:a16="http://schemas.microsoft.com/office/drawing/2014/main" id="{6F4C40B9-A01D-E259-9392-76F8DC61433B}"/>
              </a:ext>
            </a:extLst>
          </p:cNvPr>
          <p:cNvPicPr>
            <a:picLocks noChangeAspect="1"/>
          </p:cNvPicPr>
          <p:nvPr/>
        </p:nvPicPr>
        <p:blipFill>
          <a:blip r:embed="rId2"/>
          <a:stretch>
            <a:fillRect/>
          </a:stretch>
        </p:blipFill>
        <p:spPr>
          <a:xfrm>
            <a:off x="5872079" y="523875"/>
            <a:ext cx="2898140" cy="4293870"/>
          </a:xfrm>
          <a:prstGeom prst="rect">
            <a:avLst/>
          </a:prstGeom>
        </p:spPr>
      </p:pic>
      <p:pic>
        <p:nvPicPr>
          <p:cNvPr id="6" name="Picture 5">
            <a:extLst>
              <a:ext uri="{FF2B5EF4-FFF2-40B4-BE49-F238E27FC236}">
                <a16:creationId xmlns:a16="http://schemas.microsoft.com/office/drawing/2014/main" id="{50A7AE42-DE78-EF20-0EEF-8E99CCABD8B9}"/>
              </a:ext>
            </a:extLst>
          </p:cNvPr>
          <p:cNvPicPr>
            <a:picLocks noChangeAspect="1"/>
          </p:cNvPicPr>
          <p:nvPr/>
        </p:nvPicPr>
        <p:blipFill>
          <a:blip r:embed="rId3"/>
          <a:stretch>
            <a:fillRect/>
          </a:stretch>
        </p:blipFill>
        <p:spPr>
          <a:xfrm>
            <a:off x="8945278" y="717550"/>
            <a:ext cx="2907030" cy="2711450"/>
          </a:xfrm>
          <a:prstGeom prst="rect">
            <a:avLst/>
          </a:prstGeom>
        </p:spPr>
      </p:pic>
      <p:pic>
        <p:nvPicPr>
          <p:cNvPr id="8" name="Picture 7">
            <a:extLst>
              <a:ext uri="{FF2B5EF4-FFF2-40B4-BE49-F238E27FC236}">
                <a16:creationId xmlns:a16="http://schemas.microsoft.com/office/drawing/2014/main" id="{57454CF4-D791-7823-A458-389B283EE81D}"/>
              </a:ext>
            </a:extLst>
          </p:cNvPr>
          <p:cNvPicPr>
            <a:picLocks noChangeAspect="1"/>
          </p:cNvPicPr>
          <p:nvPr/>
        </p:nvPicPr>
        <p:blipFill>
          <a:blip r:embed="rId4"/>
          <a:stretch>
            <a:fillRect/>
          </a:stretch>
        </p:blipFill>
        <p:spPr>
          <a:xfrm>
            <a:off x="8945278" y="3595072"/>
            <a:ext cx="2898140" cy="2266950"/>
          </a:xfrm>
          <a:prstGeom prst="rect">
            <a:avLst/>
          </a:prstGeom>
        </p:spPr>
      </p:pic>
    </p:spTree>
    <p:extLst>
      <p:ext uri="{BB962C8B-B14F-4D97-AF65-F5344CB8AC3E}">
        <p14:creationId xmlns:p14="http://schemas.microsoft.com/office/powerpoint/2010/main" val="2334173545"/>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DDBCA7-D66B-60C7-9CCE-AE2940D18A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850468-8A89-144F-FB30-4098B7A41213}"/>
              </a:ext>
            </a:extLst>
          </p:cNvPr>
          <p:cNvSpPr>
            <a:spLocks noGrp="1"/>
          </p:cNvSpPr>
          <p:nvPr>
            <p:ph type="title"/>
          </p:nvPr>
        </p:nvSpPr>
        <p:spPr/>
        <p:txBody>
          <a:bodyPr/>
          <a:lstStyle/>
          <a:p>
            <a:r>
              <a:rPr lang="en-US"/>
              <a:t>Circuit Location</a:t>
            </a:r>
          </a:p>
        </p:txBody>
      </p:sp>
      <p:sp>
        <p:nvSpPr>
          <p:cNvPr id="174" name="Content Placeholder 173">
            <a:extLst>
              <a:ext uri="{FF2B5EF4-FFF2-40B4-BE49-F238E27FC236}">
                <a16:creationId xmlns:a16="http://schemas.microsoft.com/office/drawing/2014/main" id="{903EB7FD-80D8-F83F-02E4-24F93037AB5E}"/>
              </a:ext>
            </a:extLst>
          </p:cNvPr>
          <p:cNvSpPr>
            <a:spLocks noGrp="1"/>
          </p:cNvSpPr>
          <p:nvPr>
            <p:ph sz="quarter" idx="10"/>
          </p:nvPr>
        </p:nvSpPr>
        <p:spPr/>
        <p:txBody>
          <a:bodyPr/>
          <a:lstStyle/>
          <a:p>
            <a:r>
              <a:rPr lang="en-US"/>
              <a:t> The </a:t>
            </a:r>
            <a:r>
              <a:rPr lang="en-US" err="1">
                <a:solidFill>
                  <a:srgbClr val="FFFF00"/>
                </a:solidFill>
                <a:latin typeface="Consolas" panose="020B0609020204030204" pitchFamily="49" charset="0"/>
              </a:rPr>
              <a:t>CircuitLocation</a:t>
            </a:r>
            <a:r>
              <a:rPr lang="en-US"/>
              <a:t> class describes the features and objects in the telecom domain used as start and stop locations.</a:t>
            </a:r>
          </a:p>
        </p:txBody>
      </p:sp>
      <p:sp>
        <p:nvSpPr>
          <p:cNvPr id="177" name="AutoShape 2">
            <a:extLst>
              <a:ext uri="{FF2B5EF4-FFF2-40B4-BE49-F238E27FC236}">
                <a16:creationId xmlns:a16="http://schemas.microsoft.com/office/drawing/2014/main" id="{EFBDA144-D0E4-81FA-F7A5-797C252BDEDB}"/>
              </a:ext>
            </a:extLst>
          </p:cNvPr>
          <p:cNvSpPr>
            <a:spLocks noChangeAspect="1" noChangeArrowheads="1"/>
          </p:cNvSpPr>
          <p:nvPr/>
        </p:nvSpPr>
        <p:spPr bwMode="auto">
          <a:xfrm>
            <a:off x="7157213" y="3963543"/>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Picture 4">
            <a:extLst>
              <a:ext uri="{FF2B5EF4-FFF2-40B4-BE49-F238E27FC236}">
                <a16:creationId xmlns:a16="http://schemas.microsoft.com/office/drawing/2014/main" id="{780B44FA-6E88-B25C-8D25-E98AB0726AAC}"/>
              </a:ext>
            </a:extLst>
          </p:cNvPr>
          <p:cNvPicPr>
            <a:picLocks noChangeAspect="1"/>
          </p:cNvPicPr>
          <p:nvPr/>
        </p:nvPicPr>
        <p:blipFill>
          <a:blip r:embed="rId2"/>
          <a:stretch>
            <a:fillRect/>
          </a:stretch>
        </p:blipFill>
        <p:spPr>
          <a:xfrm>
            <a:off x="7885622" y="3680889"/>
            <a:ext cx="3753374" cy="1638529"/>
          </a:xfrm>
          <a:prstGeom prst="rect">
            <a:avLst/>
          </a:prstGeom>
        </p:spPr>
      </p:pic>
    </p:spTree>
    <p:extLst>
      <p:ext uri="{BB962C8B-B14F-4D97-AF65-F5344CB8AC3E}">
        <p14:creationId xmlns:p14="http://schemas.microsoft.com/office/powerpoint/2010/main" val="2659366170"/>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7E617-3611-7245-BEF8-8C5DECD3F34D}"/>
              </a:ext>
            </a:extLst>
          </p:cNvPr>
          <p:cNvSpPr>
            <a:spLocks noGrp="1"/>
          </p:cNvSpPr>
          <p:nvPr>
            <p:ph type="title"/>
          </p:nvPr>
        </p:nvSpPr>
        <p:spPr/>
        <p:txBody>
          <a:bodyPr/>
          <a:lstStyle/>
          <a:p>
            <a:r>
              <a:rPr lang="en-US"/>
              <a:t>Circuit Manager</a:t>
            </a:r>
          </a:p>
        </p:txBody>
      </p:sp>
      <p:sp>
        <p:nvSpPr>
          <p:cNvPr id="174" name="Content Placeholder 173">
            <a:extLst>
              <a:ext uri="{FF2B5EF4-FFF2-40B4-BE49-F238E27FC236}">
                <a16:creationId xmlns:a16="http://schemas.microsoft.com/office/drawing/2014/main" id="{B954B90E-4741-488A-D531-FFA7E826BC5C}"/>
              </a:ext>
            </a:extLst>
          </p:cNvPr>
          <p:cNvSpPr>
            <a:spLocks noGrp="1"/>
          </p:cNvSpPr>
          <p:nvPr>
            <p:ph sz="quarter" idx="10"/>
          </p:nvPr>
        </p:nvSpPr>
        <p:spPr>
          <a:xfrm>
            <a:off x="914400" y="2057400"/>
            <a:ext cx="5798372" cy="3429000"/>
          </a:xfrm>
        </p:spPr>
        <p:txBody>
          <a:bodyPr/>
          <a:lstStyle/>
          <a:p>
            <a:r>
              <a:rPr lang="en-US"/>
              <a:t>Create</a:t>
            </a:r>
          </a:p>
          <a:p>
            <a:r>
              <a:rPr lang="en-US"/>
              <a:t>Modify</a:t>
            </a:r>
          </a:p>
          <a:p>
            <a:r>
              <a:rPr lang="en-US"/>
              <a:t>Delete</a:t>
            </a:r>
          </a:p>
          <a:p>
            <a:r>
              <a:rPr lang="en-US"/>
              <a:t>Query </a:t>
            </a:r>
          </a:p>
          <a:p>
            <a:pPr lvl="1"/>
            <a:r>
              <a:rPr lang="en-US"/>
              <a:t>By name</a:t>
            </a:r>
          </a:p>
          <a:p>
            <a:pPr lvl="1"/>
            <a:r>
              <a:rPr lang="en-US"/>
              <a:t>By location</a:t>
            </a:r>
          </a:p>
          <a:p>
            <a:r>
              <a:rPr lang="en-US"/>
              <a:t>Verify</a:t>
            </a:r>
          </a:p>
          <a:p>
            <a:pPr lvl="1"/>
            <a:r>
              <a:rPr lang="en-US"/>
              <a:t>Roughly equivalent to Update Subnetwork</a:t>
            </a:r>
          </a:p>
        </p:txBody>
      </p:sp>
      <p:sp>
        <p:nvSpPr>
          <p:cNvPr id="177" name="AutoShape 2">
            <a:extLst>
              <a:ext uri="{FF2B5EF4-FFF2-40B4-BE49-F238E27FC236}">
                <a16:creationId xmlns:a16="http://schemas.microsoft.com/office/drawing/2014/main" id="{5096D04A-B0A6-522A-777C-E11011F8533F}"/>
              </a:ext>
            </a:extLst>
          </p:cNvPr>
          <p:cNvSpPr>
            <a:spLocks noChangeAspect="1" noChangeArrowheads="1"/>
          </p:cNvSpPr>
          <p:nvPr/>
        </p:nvSpPr>
        <p:spPr bwMode="auto">
          <a:xfrm>
            <a:off x="7157213" y="3963543"/>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 name="Picture 3">
            <a:extLst>
              <a:ext uri="{FF2B5EF4-FFF2-40B4-BE49-F238E27FC236}">
                <a16:creationId xmlns:a16="http://schemas.microsoft.com/office/drawing/2014/main" id="{2DFC2417-9E17-1C57-5D4F-AEF2254E43D0}"/>
              </a:ext>
            </a:extLst>
          </p:cNvPr>
          <p:cNvPicPr>
            <a:picLocks noChangeAspect="1"/>
          </p:cNvPicPr>
          <p:nvPr/>
        </p:nvPicPr>
        <p:blipFill>
          <a:blip r:embed="rId3"/>
          <a:stretch>
            <a:fillRect/>
          </a:stretch>
        </p:blipFill>
        <p:spPr>
          <a:xfrm>
            <a:off x="7157213" y="481893"/>
            <a:ext cx="4631167" cy="5894213"/>
          </a:xfrm>
          <a:prstGeom prst="rect">
            <a:avLst/>
          </a:prstGeom>
        </p:spPr>
      </p:pic>
    </p:spTree>
    <p:extLst>
      <p:ext uri="{BB962C8B-B14F-4D97-AF65-F5344CB8AC3E}">
        <p14:creationId xmlns:p14="http://schemas.microsoft.com/office/powerpoint/2010/main" val="363302607"/>
      </p:ext>
    </p:extLst>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20633-2203-2C0F-1043-9B544E7E7176}"/>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85B1271C-5E03-F8C4-6A25-93B6CCC07BB3}"/>
              </a:ext>
            </a:extLst>
          </p:cNvPr>
          <p:cNvSpPr>
            <a:spLocks noGrp="1"/>
          </p:cNvSpPr>
          <p:nvPr>
            <p:ph type="body" idx="1"/>
          </p:nvPr>
        </p:nvSpPr>
        <p:spPr>
          <a:xfrm>
            <a:off x="5432156" y="3373291"/>
            <a:ext cx="4427728" cy="338554"/>
          </a:xfrm>
        </p:spPr>
        <p:txBody>
          <a:bodyPr/>
          <a:lstStyle/>
          <a:p>
            <a:r>
              <a:rPr lang="en-US" err="1"/>
              <a:t>UtilityNetwork</a:t>
            </a:r>
            <a:r>
              <a:rPr lang="en-US"/>
              <a:t> API</a:t>
            </a:r>
          </a:p>
        </p:txBody>
      </p:sp>
      <p:sp>
        <p:nvSpPr>
          <p:cNvPr id="3" name="Title 2">
            <a:extLst>
              <a:ext uri="{FF2B5EF4-FFF2-40B4-BE49-F238E27FC236}">
                <a16:creationId xmlns:a16="http://schemas.microsoft.com/office/drawing/2014/main" id="{DD027C28-7B04-8B54-7D1F-78DD8C68C481}"/>
              </a:ext>
            </a:extLst>
          </p:cNvPr>
          <p:cNvSpPr>
            <a:spLocks noGrp="1"/>
          </p:cNvSpPr>
          <p:nvPr>
            <p:ph type="title"/>
          </p:nvPr>
        </p:nvSpPr>
        <p:spPr>
          <a:xfrm>
            <a:off x="5432155" y="1668828"/>
            <a:ext cx="6702179" cy="1477328"/>
          </a:xfrm>
        </p:spPr>
        <p:txBody>
          <a:bodyPr/>
          <a:lstStyle/>
          <a:p>
            <a:r>
              <a:rPr lang="en-US" dirty="0"/>
              <a:t>Demo: Circuit Management</a:t>
            </a:r>
          </a:p>
        </p:txBody>
      </p:sp>
      <p:pic>
        <p:nvPicPr>
          <p:cNvPr id="1026" name="Picture 2" descr="image">
            <a:extLst>
              <a:ext uri="{FF2B5EF4-FFF2-40B4-BE49-F238E27FC236}">
                <a16:creationId xmlns:a16="http://schemas.microsoft.com/office/drawing/2014/main" id="{B167D9E3-8B8B-EF65-7E66-A8EF5FCFFA9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7785"/>
          <a:stretch>
            <a:fillRect/>
          </a:stretch>
        </p:blipFill>
        <p:spPr bwMode="auto">
          <a:xfrm>
            <a:off x="707961" y="833449"/>
            <a:ext cx="4143171" cy="5079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8277029"/>
      </p:ext>
    </p:extLst>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0B2848-5144-3B7F-A7C4-46F99DCC5D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BCFBD8-1212-8FBB-C960-AACD39CE99B3}"/>
              </a:ext>
            </a:extLst>
          </p:cNvPr>
          <p:cNvSpPr>
            <a:spLocks noGrp="1"/>
          </p:cNvSpPr>
          <p:nvPr>
            <p:ph type="title"/>
          </p:nvPr>
        </p:nvSpPr>
        <p:spPr>
          <a:xfrm>
            <a:off x="912284" y="2533108"/>
            <a:ext cx="7315200" cy="553998"/>
          </a:xfrm>
        </p:spPr>
        <p:txBody>
          <a:bodyPr/>
          <a:lstStyle/>
          <a:p>
            <a:r>
              <a:rPr lang="en-US" sz="3600"/>
              <a:t>Unit Identifier Management</a:t>
            </a:r>
          </a:p>
        </p:txBody>
      </p:sp>
      <p:sp>
        <p:nvSpPr>
          <p:cNvPr id="3" name="Text Placeholder 2">
            <a:extLst>
              <a:ext uri="{FF2B5EF4-FFF2-40B4-BE49-F238E27FC236}">
                <a16:creationId xmlns:a16="http://schemas.microsoft.com/office/drawing/2014/main" id="{BA1AF111-A83C-A78E-BC81-BCD5B4B557B9}"/>
              </a:ext>
            </a:extLst>
          </p:cNvPr>
          <p:cNvSpPr>
            <a:spLocks noGrp="1"/>
          </p:cNvSpPr>
          <p:nvPr>
            <p:ph type="body" sz="quarter" idx="10"/>
          </p:nvPr>
        </p:nvSpPr>
        <p:spPr>
          <a:xfrm>
            <a:off x="966528" y="3198167"/>
            <a:ext cx="2768563" cy="369332"/>
          </a:xfrm>
        </p:spPr>
        <p:txBody>
          <a:bodyPr/>
          <a:lstStyle/>
          <a:p>
            <a:pPr algn="l"/>
            <a:r>
              <a:rPr lang="en-US" sz="2400"/>
              <a:t>Utility Network API</a:t>
            </a:r>
          </a:p>
        </p:txBody>
      </p:sp>
      <p:pic>
        <p:nvPicPr>
          <p:cNvPr id="8" name="Picture 2">
            <a:extLst>
              <a:ext uri="{FF2B5EF4-FFF2-40B4-BE49-F238E27FC236}">
                <a16:creationId xmlns:a16="http://schemas.microsoft.com/office/drawing/2014/main" id="{B471C847-5319-6039-673D-D5EF29CE9A1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488" t="1639" r="6874" b="3158"/>
          <a:stretch>
            <a:fillRect/>
          </a:stretch>
        </p:blipFill>
        <p:spPr bwMode="auto">
          <a:xfrm>
            <a:off x="8104056" y="1741919"/>
            <a:ext cx="3417507" cy="3965545"/>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BC2C12BD-DE71-223A-FFBD-8308719DB074}"/>
              </a:ext>
            </a:extLst>
          </p:cNvPr>
          <p:cNvGrpSpPr/>
          <p:nvPr/>
        </p:nvGrpSpPr>
        <p:grpSpPr>
          <a:xfrm>
            <a:off x="11213626" y="136855"/>
            <a:ext cx="862272" cy="842029"/>
            <a:chOff x="1345402" y="1116"/>
            <a:chExt cx="599402" cy="599402"/>
          </a:xfrm>
        </p:grpSpPr>
        <p:sp>
          <p:nvSpPr>
            <p:cNvPr id="9" name="Oval 8">
              <a:extLst>
                <a:ext uri="{FF2B5EF4-FFF2-40B4-BE49-F238E27FC236}">
                  <a16:creationId xmlns:a16="http://schemas.microsoft.com/office/drawing/2014/main" id="{4AF03005-A568-3422-5489-4AD986DE7FBE}"/>
                </a:ext>
              </a:extLst>
            </p:cNvPr>
            <p:cNvSpPr/>
            <p:nvPr/>
          </p:nvSpPr>
          <p:spPr>
            <a:xfrm>
              <a:off x="1345402" y="1116"/>
              <a:ext cx="599402" cy="599402"/>
            </a:xfrm>
            <a:prstGeom prst="ellipse">
              <a:avLst/>
            </a:prstGeom>
            <a:ln w="9525">
              <a:solidFill>
                <a:schemeClr val="lt1">
                  <a:hueOff val="0"/>
                  <a:satOff val="0"/>
                  <a:lumOff val="0"/>
                  <a:alpha val="40000"/>
                </a:schemeClr>
              </a:solid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10" name="Oval 4">
              <a:extLst>
                <a:ext uri="{FF2B5EF4-FFF2-40B4-BE49-F238E27FC236}">
                  <a16:creationId xmlns:a16="http://schemas.microsoft.com/office/drawing/2014/main" id="{13103F83-191C-C46B-1230-FECC8DF4FA10}"/>
                </a:ext>
              </a:extLst>
            </p:cNvPr>
            <p:cNvSpPr txBox="1"/>
            <p:nvPr/>
          </p:nvSpPr>
          <p:spPr>
            <a:xfrm>
              <a:off x="1433182" y="88896"/>
              <a:ext cx="423842" cy="4238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100" kern="1200"/>
                <a:t>Telecom  </a:t>
              </a:r>
              <a:r>
                <a:rPr lang="en-US" sz="1100"/>
                <a:t>β</a:t>
              </a:r>
              <a:endParaRPr lang="en-US" sz="1100" kern="1200"/>
            </a:p>
          </p:txBody>
        </p:sp>
      </p:grpSp>
    </p:spTree>
    <p:extLst>
      <p:ext uri="{BB962C8B-B14F-4D97-AF65-F5344CB8AC3E}">
        <p14:creationId xmlns:p14="http://schemas.microsoft.com/office/powerpoint/2010/main" val="423105974"/>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F0FD7-AFB9-9FD0-196C-BFF1413C8D86}"/>
            </a:ext>
          </a:extLst>
        </p:cNvPr>
        <p:cNvGrpSpPr/>
        <p:nvPr/>
      </p:nvGrpSpPr>
      <p:grpSpPr>
        <a:xfrm>
          <a:off x="0" y="0"/>
          <a:ext cx="0" cy="0"/>
          <a:chOff x="0" y="0"/>
          <a:chExt cx="0" cy="0"/>
        </a:xfrm>
      </p:grpSpPr>
      <p:sp>
        <p:nvSpPr>
          <p:cNvPr id="11" name="Title 48">
            <a:extLst>
              <a:ext uri="{FF2B5EF4-FFF2-40B4-BE49-F238E27FC236}">
                <a16:creationId xmlns:a16="http://schemas.microsoft.com/office/drawing/2014/main" id="{30946A18-3386-1192-BE6F-BDC3B34CBA23}"/>
              </a:ext>
            </a:extLst>
          </p:cNvPr>
          <p:cNvSpPr>
            <a:spLocks noGrp="1"/>
          </p:cNvSpPr>
          <p:nvPr>
            <p:ph type="title"/>
          </p:nvPr>
        </p:nvSpPr>
        <p:spPr>
          <a:xfrm>
            <a:off x="914400" y="2732670"/>
            <a:ext cx="6882063" cy="738664"/>
          </a:xfrm>
        </p:spPr>
        <p:txBody>
          <a:bodyPr/>
          <a:lstStyle/>
          <a:p>
            <a:r>
              <a:rPr lang="en-US"/>
              <a:t>Geodatabase API</a:t>
            </a:r>
          </a:p>
        </p:txBody>
      </p:sp>
    </p:spTree>
    <p:extLst>
      <p:ext uri="{BB962C8B-B14F-4D97-AF65-F5344CB8AC3E}">
        <p14:creationId xmlns:p14="http://schemas.microsoft.com/office/powerpoint/2010/main" val="124250684"/>
      </p:ext>
    </p:extLst>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2048FA-1005-947A-071F-1DDC04CC0CD8}"/>
              </a:ext>
            </a:extLst>
          </p:cNvPr>
          <p:cNvSpPr>
            <a:spLocks noGrp="1"/>
          </p:cNvSpPr>
          <p:nvPr>
            <p:ph type="title"/>
          </p:nvPr>
        </p:nvSpPr>
        <p:spPr/>
        <p:txBody>
          <a:bodyPr/>
          <a:lstStyle/>
          <a:p>
            <a:r>
              <a:rPr lang="en-US"/>
              <a:t>Unit Identifiers</a:t>
            </a:r>
          </a:p>
        </p:txBody>
      </p:sp>
      <p:sp>
        <p:nvSpPr>
          <p:cNvPr id="4" name="Content Placeholder 3">
            <a:extLst>
              <a:ext uri="{FF2B5EF4-FFF2-40B4-BE49-F238E27FC236}">
                <a16:creationId xmlns:a16="http://schemas.microsoft.com/office/drawing/2014/main" id="{9E113A10-9D47-513A-33AB-3203336FDC43}"/>
              </a:ext>
            </a:extLst>
          </p:cNvPr>
          <p:cNvSpPr>
            <a:spLocks noGrp="1"/>
          </p:cNvSpPr>
          <p:nvPr>
            <p:ph sz="quarter" idx="12"/>
          </p:nvPr>
        </p:nvSpPr>
        <p:spPr/>
        <p:txBody>
          <a:bodyPr/>
          <a:lstStyle/>
          <a:p>
            <a:r>
              <a:rPr lang="en-US"/>
              <a:t>Unit identifiers are used to uniquely identify all connectable objects in the equipment</a:t>
            </a:r>
          </a:p>
          <a:p>
            <a:pPr lvl="1"/>
            <a:r>
              <a:rPr lang="en-US"/>
              <a:t> Ports, TRX</a:t>
            </a:r>
          </a:p>
          <a:p>
            <a:r>
              <a:rPr lang="en-US"/>
              <a:t>Telecom common equipment</a:t>
            </a:r>
          </a:p>
          <a:p>
            <a:pPr lvl="1"/>
            <a:r>
              <a:rPr lang="en-US"/>
              <a:t>Switches, Routers, Patch Panels</a:t>
            </a:r>
          </a:p>
          <a:p>
            <a:pPr lvl="1"/>
            <a:endParaRPr lang="en-US"/>
          </a:p>
        </p:txBody>
      </p:sp>
      <p:pic>
        <p:nvPicPr>
          <p:cNvPr id="3074" name="Picture 2" descr="Fiber-optic panel in the server rack. bottom view. Communication equipment in the server room of the data center. Fiber patch cords are connected to the interfaces of the Central Internet router.">
            <a:extLst>
              <a:ext uri="{FF2B5EF4-FFF2-40B4-BE49-F238E27FC236}">
                <a16:creationId xmlns:a16="http://schemas.microsoft.com/office/drawing/2014/main" id="{16C8594A-93EA-F6D1-E372-57889769A3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2827" y="4303157"/>
            <a:ext cx="3260378" cy="217358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Fiber Distribution Panel Wiki, Types and Buying Tips - FS.COM | FS Community">
            <a:extLst>
              <a:ext uri="{FF2B5EF4-FFF2-40B4-BE49-F238E27FC236}">
                <a16:creationId xmlns:a16="http://schemas.microsoft.com/office/drawing/2014/main" id="{8095229F-A05E-01F9-F4FE-047A9C4D0D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4161" y="3886573"/>
            <a:ext cx="3802850" cy="2592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664034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90E2DB-C5F7-77AF-8B29-CD7C31D887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DCA268-0D5B-B109-B8E2-B3B30C663775}"/>
              </a:ext>
            </a:extLst>
          </p:cNvPr>
          <p:cNvSpPr>
            <a:spLocks noGrp="1"/>
          </p:cNvSpPr>
          <p:nvPr>
            <p:ph type="title"/>
          </p:nvPr>
        </p:nvSpPr>
        <p:spPr/>
        <p:txBody>
          <a:bodyPr/>
          <a:lstStyle/>
          <a:p>
            <a:r>
              <a:rPr lang="en-US"/>
              <a:t>Unit Identifiers</a:t>
            </a:r>
          </a:p>
        </p:txBody>
      </p:sp>
      <p:sp>
        <p:nvSpPr>
          <p:cNvPr id="4" name="Content Placeholder 3">
            <a:extLst>
              <a:ext uri="{FF2B5EF4-FFF2-40B4-BE49-F238E27FC236}">
                <a16:creationId xmlns:a16="http://schemas.microsoft.com/office/drawing/2014/main" id="{8A2D8792-C00E-617D-14E6-6CA84CA33F35}"/>
              </a:ext>
            </a:extLst>
          </p:cNvPr>
          <p:cNvSpPr>
            <a:spLocks noGrp="1"/>
          </p:cNvSpPr>
          <p:nvPr>
            <p:ph sz="quarter" idx="10"/>
          </p:nvPr>
        </p:nvSpPr>
        <p:spPr/>
        <p:txBody>
          <a:bodyPr/>
          <a:lstStyle/>
          <a:p>
            <a:r>
              <a:rPr lang="en-US"/>
              <a:t>To uniquely identify connectable objects “</a:t>
            </a:r>
            <a:r>
              <a:rPr lang="en-US" b="1"/>
              <a:t>within the equipment or the equipment itself inside the racks”</a:t>
            </a:r>
          </a:p>
          <a:p>
            <a:r>
              <a:rPr lang="en-US"/>
              <a:t>To define connectivity/associations</a:t>
            </a:r>
          </a:p>
          <a:p>
            <a:r>
              <a:rPr lang="en-US"/>
              <a:t>To logically group junction objects</a:t>
            </a:r>
          </a:p>
          <a:p>
            <a:r>
              <a:rPr lang="en-US"/>
              <a:t>Specify range of connections</a:t>
            </a:r>
          </a:p>
          <a:p>
            <a:pPr lvl="1"/>
            <a:endParaRPr lang="en-US"/>
          </a:p>
          <a:p>
            <a:pPr lvl="1"/>
            <a:endParaRPr lang="en-US"/>
          </a:p>
          <a:p>
            <a:pPr lvl="1"/>
            <a:endParaRPr lang="en-US"/>
          </a:p>
          <a:p>
            <a:pPr lvl="1"/>
            <a:endParaRPr lang="en-US"/>
          </a:p>
          <a:p>
            <a:pPr lvl="1"/>
            <a:endParaRPr lang="en-US"/>
          </a:p>
          <a:p>
            <a:endParaRPr lang="en-US"/>
          </a:p>
        </p:txBody>
      </p:sp>
      <p:pic>
        <p:nvPicPr>
          <p:cNvPr id="16" name="Picture 2">
            <a:extLst>
              <a:ext uri="{FF2B5EF4-FFF2-40B4-BE49-F238E27FC236}">
                <a16:creationId xmlns:a16="http://schemas.microsoft.com/office/drawing/2014/main" id="{9A76E239-FDF8-5B69-A006-807D66F2698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488" t="1639" r="6874" b="3158"/>
          <a:stretch>
            <a:fillRect/>
          </a:stretch>
        </p:blipFill>
        <p:spPr bwMode="auto">
          <a:xfrm>
            <a:off x="8182433" y="2543107"/>
            <a:ext cx="3417507" cy="3965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3573341"/>
      </p:ext>
    </p:extLst>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5A41A-944A-BFD4-4B95-B5E89AE0AF9E}"/>
              </a:ext>
            </a:extLst>
          </p:cNvPr>
          <p:cNvSpPr>
            <a:spLocks noGrp="1"/>
          </p:cNvSpPr>
          <p:nvPr>
            <p:ph type="title"/>
          </p:nvPr>
        </p:nvSpPr>
        <p:spPr>
          <a:xfrm>
            <a:off x="914400" y="883623"/>
            <a:ext cx="10369296" cy="492443"/>
          </a:xfrm>
        </p:spPr>
        <p:txBody>
          <a:bodyPr/>
          <a:lstStyle/>
          <a:p>
            <a:r>
              <a:rPr lang="en-US"/>
              <a:t>Unit Identifier Manager</a:t>
            </a:r>
          </a:p>
        </p:txBody>
      </p:sp>
      <p:sp>
        <p:nvSpPr>
          <p:cNvPr id="4" name="Content Placeholder 3">
            <a:extLst>
              <a:ext uri="{FF2B5EF4-FFF2-40B4-BE49-F238E27FC236}">
                <a16:creationId xmlns:a16="http://schemas.microsoft.com/office/drawing/2014/main" id="{D6FD8765-7C03-5963-9EBD-7E4E575556C6}"/>
              </a:ext>
            </a:extLst>
          </p:cNvPr>
          <p:cNvSpPr>
            <a:spLocks noGrp="1"/>
          </p:cNvSpPr>
          <p:nvPr>
            <p:ph sz="quarter" idx="12"/>
          </p:nvPr>
        </p:nvSpPr>
        <p:spPr>
          <a:xfrm>
            <a:off x="914400" y="2057400"/>
            <a:ext cx="7341326" cy="3427413"/>
          </a:xfrm>
        </p:spPr>
        <p:txBody>
          <a:bodyPr/>
          <a:lstStyle/>
          <a:p>
            <a:r>
              <a:rPr lang="en-US"/>
              <a:t>Unit Identifier manager allows </a:t>
            </a:r>
          </a:p>
          <a:p>
            <a:pPr lvl="1"/>
            <a:r>
              <a:rPr lang="en-US"/>
              <a:t>Query ports/connections (content)</a:t>
            </a:r>
          </a:p>
          <a:p>
            <a:pPr lvl="1"/>
            <a:r>
              <a:rPr lang="en-US"/>
              <a:t>Reserve space (gap) for larger unit installation</a:t>
            </a:r>
          </a:p>
          <a:p>
            <a:pPr lvl="1"/>
            <a:r>
              <a:rPr lang="en-US"/>
              <a:t>Resize equipment</a:t>
            </a:r>
          </a:p>
          <a:p>
            <a:pPr lvl="1"/>
            <a:r>
              <a:rPr lang="en-US"/>
              <a:t>Reset equipment</a:t>
            </a:r>
          </a:p>
          <a:p>
            <a:pPr lvl="1"/>
            <a:endParaRPr lang="en-US"/>
          </a:p>
        </p:txBody>
      </p:sp>
      <p:grpSp>
        <p:nvGrpSpPr>
          <p:cNvPr id="11" name="Group 10">
            <a:extLst>
              <a:ext uri="{FF2B5EF4-FFF2-40B4-BE49-F238E27FC236}">
                <a16:creationId xmlns:a16="http://schemas.microsoft.com/office/drawing/2014/main" id="{0A877569-0333-CA3E-F0A2-7F87F0138E81}"/>
              </a:ext>
            </a:extLst>
          </p:cNvPr>
          <p:cNvGrpSpPr/>
          <p:nvPr/>
        </p:nvGrpSpPr>
        <p:grpSpPr>
          <a:xfrm>
            <a:off x="8334102" y="829491"/>
            <a:ext cx="3319627" cy="5199017"/>
            <a:chOff x="8202847" y="207584"/>
            <a:chExt cx="3842769" cy="6254930"/>
          </a:xfrm>
        </p:grpSpPr>
        <p:pic>
          <p:nvPicPr>
            <p:cNvPr id="12" name="Picture 4" descr="Fiber Distribution Panel Wiki, Types and Buying Tips - FS.COM | FS Community">
              <a:extLst>
                <a:ext uri="{FF2B5EF4-FFF2-40B4-BE49-F238E27FC236}">
                  <a16:creationId xmlns:a16="http://schemas.microsoft.com/office/drawing/2014/main" id="{7DE90EEE-4FF5-07BA-836D-B6533E7E71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02847" y="207584"/>
              <a:ext cx="3842769" cy="2619656"/>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id="{B2C491C8-A1ED-795B-75D2-8555237EA65F}"/>
                </a:ext>
              </a:extLst>
            </p:cNvPr>
            <p:cNvGrpSpPr/>
            <p:nvPr/>
          </p:nvGrpSpPr>
          <p:grpSpPr>
            <a:xfrm>
              <a:off x="8202847" y="2903439"/>
              <a:ext cx="3842769" cy="3559075"/>
              <a:chOff x="8279456" y="1782305"/>
              <a:chExt cx="3842769" cy="3559075"/>
            </a:xfrm>
          </p:grpSpPr>
          <p:pic>
            <p:nvPicPr>
              <p:cNvPr id="14" name="Picture 13">
                <a:extLst>
                  <a:ext uri="{FF2B5EF4-FFF2-40B4-BE49-F238E27FC236}">
                    <a16:creationId xmlns:a16="http://schemas.microsoft.com/office/drawing/2014/main" id="{7E66F2AE-63DC-FE4F-9081-10321EB65785}"/>
                  </a:ext>
                </a:extLst>
              </p:cNvPr>
              <p:cNvPicPr>
                <a:picLocks noChangeAspect="1"/>
              </p:cNvPicPr>
              <p:nvPr/>
            </p:nvPicPr>
            <p:blipFill>
              <a:blip r:embed="rId4"/>
              <a:stretch>
                <a:fillRect/>
              </a:stretch>
            </p:blipFill>
            <p:spPr>
              <a:xfrm>
                <a:off x="8279456" y="1782305"/>
                <a:ext cx="3842769" cy="3559075"/>
              </a:xfrm>
              <a:prstGeom prst="rect">
                <a:avLst/>
              </a:prstGeom>
            </p:spPr>
          </p:pic>
          <p:pic>
            <p:nvPicPr>
              <p:cNvPr id="15" name="Picture 14">
                <a:extLst>
                  <a:ext uri="{FF2B5EF4-FFF2-40B4-BE49-F238E27FC236}">
                    <a16:creationId xmlns:a16="http://schemas.microsoft.com/office/drawing/2014/main" id="{64288F5E-7966-C2D9-6760-8E8638C82611}"/>
                  </a:ext>
                </a:extLst>
              </p:cNvPr>
              <p:cNvPicPr>
                <a:picLocks noChangeAspect="1"/>
              </p:cNvPicPr>
              <p:nvPr/>
            </p:nvPicPr>
            <p:blipFill>
              <a:blip r:embed="rId5"/>
              <a:stretch>
                <a:fillRect/>
              </a:stretch>
            </p:blipFill>
            <p:spPr>
              <a:xfrm>
                <a:off x="9692640" y="4931570"/>
                <a:ext cx="661550" cy="409810"/>
              </a:xfrm>
              <a:prstGeom prst="rect">
                <a:avLst/>
              </a:prstGeom>
            </p:spPr>
          </p:pic>
        </p:grpSp>
      </p:grpSp>
    </p:spTree>
    <p:extLst>
      <p:ext uri="{BB962C8B-B14F-4D97-AF65-F5344CB8AC3E}">
        <p14:creationId xmlns:p14="http://schemas.microsoft.com/office/powerpoint/2010/main" val="578195169"/>
      </p:ext>
    </p:extLst>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B1623-7FCE-6A32-1796-7D7279A40D02}"/>
              </a:ext>
            </a:extLst>
          </p:cNvPr>
          <p:cNvSpPr>
            <a:spLocks noGrp="1"/>
          </p:cNvSpPr>
          <p:nvPr>
            <p:ph type="title"/>
          </p:nvPr>
        </p:nvSpPr>
        <p:spPr/>
        <p:txBody>
          <a:bodyPr/>
          <a:lstStyle/>
          <a:p>
            <a:r>
              <a:rPr lang="en-US"/>
              <a:t>Unit Identifier</a:t>
            </a:r>
          </a:p>
        </p:txBody>
      </p:sp>
      <p:sp>
        <p:nvSpPr>
          <p:cNvPr id="4" name="Content Placeholder 3">
            <a:extLst>
              <a:ext uri="{FF2B5EF4-FFF2-40B4-BE49-F238E27FC236}">
                <a16:creationId xmlns:a16="http://schemas.microsoft.com/office/drawing/2014/main" id="{521AD621-F0B1-F776-8427-EDCA76F2D22D}"/>
              </a:ext>
            </a:extLst>
          </p:cNvPr>
          <p:cNvSpPr>
            <a:spLocks noGrp="1"/>
          </p:cNvSpPr>
          <p:nvPr>
            <p:ph sz="quarter" idx="10"/>
          </p:nvPr>
        </p:nvSpPr>
        <p:spPr/>
        <p:txBody>
          <a:bodyPr/>
          <a:lstStyle/>
          <a:p>
            <a:r>
              <a:rPr lang="en-US" err="1">
                <a:solidFill>
                  <a:srgbClr val="FFFF00"/>
                </a:solidFill>
                <a:latin typeface="Consolas" panose="020B0609020204030204" pitchFamily="49" charset="0"/>
              </a:rPr>
              <a:t>UnitIdentifier</a:t>
            </a:r>
            <a:r>
              <a:rPr lang="en-US"/>
              <a:t> class uniquely represents a container equipment and its contents using </a:t>
            </a:r>
            <a:r>
              <a:rPr lang="en-US" err="1">
                <a:solidFill>
                  <a:srgbClr val="FFFF00"/>
                </a:solidFill>
                <a:latin typeface="Consolas" panose="020B0609020204030204" pitchFamily="49" charset="0"/>
              </a:rPr>
              <a:t>NetworkSource</a:t>
            </a:r>
            <a:r>
              <a:rPr lang="en-US"/>
              <a:t> and </a:t>
            </a:r>
            <a:r>
              <a:rPr lang="en-US" err="1">
                <a:solidFill>
                  <a:srgbClr val="FFFF00"/>
                </a:solidFill>
                <a:latin typeface="Consolas" panose="020B0609020204030204" pitchFamily="49" charset="0"/>
              </a:rPr>
              <a:t>GlobalID</a:t>
            </a:r>
            <a:endParaRPr lang="en-US">
              <a:solidFill>
                <a:srgbClr val="FFFF00"/>
              </a:solidFill>
              <a:latin typeface="Consolas" panose="020B0609020204030204" pitchFamily="49" charset="0"/>
            </a:endParaRPr>
          </a:p>
        </p:txBody>
      </p:sp>
      <p:pic>
        <p:nvPicPr>
          <p:cNvPr id="6" name="Picture 5">
            <a:extLst>
              <a:ext uri="{FF2B5EF4-FFF2-40B4-BE49-F238E27FC236}">
                <a16:creationId xmlns:a16="http://schemas.microsoft.com/office/drawing/2014/main" id="{988D3F70-2AFD-0DCF-6CB1-6436648E83D3}"/>
              </a:ext>
            </a:extLst>
          </p:cNvPr>
          <p:cNvPicPr>
            <a:picLocks noChangeAspect="1"/>
          </p:cNvPicPr>
          <p:nvPr/>
        </p:nvPicPr>
        <p:blipFill>
          <a:blip r:embed="rId2"/>
          <a:stretch>
            <a:fillRect/>
          </a:stretch>
        </p:blipFill>
        <p:spPr>
          <a:xfrm>
            <a:off x="6908292" y="4337167"/>
            <a:ext cx="4375404" cy="1711555"/>
          </a:xfrm>
          <a:prstGeom prst="rect">
            <a:avLst/>
          </a:prstGeom>
        </p:spPr>
      </p:pic>
    </p:spTree>
    <p:extLst>
      <p:ext uri="{BB962C8B-B14F-4D97-AF65-F5344CB8AC3E}">
        <p14:creationId xmlns:p14="http://schemas.microsoft.com/office/powerpoint/2010/main" val="1906272327"/>
      </p:ext>
    </p:extLst>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F92653-F831-E20C-8D80-2BFAD1C46E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444051-85CC-9F1E-904C-C2607F398FC0}"/>
              </a:ext>
            </a:extLst>
          </p:cNvPr>
          <p:cNvSpPr>
            <a:spLocks noGrp="1"/>
          </p:cNvSpPr>
          <p:nvPr>
            <p:ph type="title"/>
          </p:nvPr>
        </p:nvSpPr>
        <p:spPr/>
        <p:txBody>
          <a:bodyPr/>
          <a:lstStyle/>
          <a:p>
            <a:r>
              <a:rPr lang="en-US"/>
              <a:t>Unit Identifier Manager</a:t>
            </a:r>
          </a:p>
        </p:txBody>
      </p:sp>
      <p:sp>
        <p:nvSpPr>
          <p:cNvPr id="4" name="Content Placeholder 3">
            <a:extLst>
              <a:ext uri="{FF2B5EF4-FFF2-40B4-BE49-F238E27FC236}">
                <a16:creationId xmlns:a16="http://schemas.microsoft.com/office/drawing/2014/main" id="{F29E8772-A6A6-060E-F10E-5A64CCF9A07A}"/>
              </a:ext>
            </a:extLst>
          </p:cNvPr>
          <p:cNvSpPr>
            <a:spLocks noGrp="1"/>
          </p:cNvSpPr>
          <p:nvPr>
            <p:ph sz="quarter" idx="10"/>
          </p:nvPr>
        </p:nvSpPr>
        <p:spPr>
          <a:xfrm>
            <a:off x="914400" y="2057400"/>
            <a:ext cx="6740866" cy="3429000"/>
          </a:xfrm>
        </p:spPr>
        <p:txBody>
          <a:bodyPr/>
          <a:lstStyle/>
          <a:p>
            <a:r>
              <a:rPr lang="en-US"/>
              <a:t>Query: Query ports/connections (content)</a:t>
            </a:r>
          </a:p>
          <a:p>
            <a:r>
              <a:rPr lang="en-US" err="1"/>
              <a:t>InsertGap</a:t>
            </a:r>
            <a:r>
              <a:rPr lang="en-US"/>
              <a:t>: Reserve space (gap) for</a:t>
            </a:r>
            <a:br>
              <a:rPr lang="en-US"/>
            </a:br>
            <a:r>
              <a:rPr lang="en-US"/>
              <a:t>larger unit installation</a:t>
            </a:r>
          </a:p>
          <a:p>
            <a:r>
              <a:rPr lang="en-US"/>
              <a:t>Resize: Resize equipment</a:t>
            </a:r>
          </a:p>
          <a:p>
            <a:r>
              <a:rPr lang="en-US"/>
              <a:t>Reset: Reset equipment</a:t>
            </a:r>
          </a:p>
          <a:p>
            <a:endParaRPr lang="en-US"/>
          </a:p>
          <a:p>
            <a:r>
              <a:rPr lang="en-US"/>
              <a:t>The </a:t>
            </a:r>
            <a:r>
              <a:rPr lang="en-US" err="1">
                <a:solidFill>
                  <a:srgbClr val="FFFF00"/>
                </a:solidFill>
                <a:latin typeface="Consolas" panose="020B0609020204030204" pitchFamily="49" charset="0"/>
              </a:rPr>
              <a:t>UnitRange</a:t>
            </a:r>
            <a:r>
              <a:rPr lang="en-US"/>
              <a:t> class describes various content units within a container, such as ports in a switch or slots in a rack. </a:t>
            </a:r>
          </a:p>
          <a:p>
            <a:r>
              <a:rPr lang="en-US"/>
              <a:t>The </a:t>
            </a:r>
            <a:r>
              <a:rPr lang="en-US" err="1">
                <a:solidFill>
                  <a:srgbClr val="FFFF00"/>
                </a:solidFill>
                <a:latin typeface="Consolas" panose="020B0609020204030204" pitchFamily="49" charset="0"/>
              </a:rPr>
              <a:t>UnitRange</a:t>
            </a:r>
            <a:r>
              <a:rPr lang="en-US"/>
              <a:t> and </a:t>
            </a:r>
            <a:r>
              <a:rPr lang="en-US" err="1">
                <a:solidFill>
                  <a:srgbClr val="FFFF00"/>
                </a:solidFill>
                <a:latin typeface="Consolas" panose="020B0609020204030204" pitchFamily="49" charset="0"/>
              </a:rPr>
              <a:t>UnitIdentifier</a:t>
            </a:r>
            <a:r>
              <a:rPr lang="en-US"/>
              <a:t> help organize junction objects and establish their logical connections.</a:t>
            </a:r>
          </a:p>
          <a:p>
            <a:pPr lvl="1"/>
            <a:endParaRPr lang="en-US"/>
          </a:p>
        </p:txBody>
      </p:sp>
      <p:pic>
        <p:nvPicPr>
          <p:cNvPr id="5" name="Picture 4">
            <a:extLst>
              <a:ext uri="{FF2B5EF4-FFF2-40B4-BE49-F238E27FC236}">
                <a16:creationId xmlns:a16="http://schemas.microsoft.com/office/drawing/2014/main" id="{4F6A8DFA-7E28-FC31-1F1B-26D625888A4A}"/>
              </a:ext>
            </a:extLst>
          </p:cNvPr>
          <p:cNvPicPr>
            <a:picLocks noChangeAspect="1"/>
          </p:cNvPicPr>
          <p:nvPr/>
        </p:nvPicPr>
        <p:blipFill>
          <a:blip r:embed="rId3"/>
          <a:stretch>
            <a:fillRect/>
          </a:stretch>
        </p:blipFill>
        <p:spPr>
          <a:xfrm>
            <a:off x="5887028" y="267951"/>
            <a:ext cx="6070600" cy="2844800"/>
          </a:xfrm>
          <a:prstGeom prst="rect">
            <a:avLst/>
          </a:prstGeom>
        </p:spPr>
      </p:pic>
      <p:pic>
        <p:nvPicPr>
          <p:cNvPr id="6" name="Picture 5">
            <a:extLst>
              <a:ext uri="{FF2B5EF4-FFF2-40B4-BE49-F238E27FC236}">
                <a16:creationId xmlns:a16="http://schemas.microsoft.com/office/drawing/2014/main" id="{1D83BE83-61EF-3C21-FD27-2B253FA2A8AC}"/>
              </a:ext>
            </a:extLst>
          </p:cNvPr>
          <p:cNvPicPr>
            <a:picLocks noChangeAspect="1"/>
          </p:cNvPicPr>
          <p:nvPr/>
        </p:nvPicPr>
        <p:blipFill>
          <a:blip r:embed="rId4"/>
          <a:srcRect r="44120"/>
          <a:stretch>
            <a:fillRect/>
          </a:stretch>
        </p:blipFill>
        <p:spPr>
          <a:xfrm>
            <a:off x="8162898" y="4137576"/>
            <a:ext cx="3399349" cy="2247900"/>
          </a:xfrm>
          <a:prstGeom prst="rect">
            <a:avLst/>
          </a:prstGeom>
        </p:spPr>
      </p:pic>
    </p:spTree>
    <p:extLst>
      <p:ext uri="{BB962C8B-B14F-4D97-AF65-F5344CB8AC3E}">
        <p14:creationId xmlns:p14="http://schemas.microsoft.com/office/powerpoint/2010/main" val="3682121455"/>
      </p:ext>
    </p:extLst>
  </p:cSld>
  <p:clrMapOvr>
    <a:masterClrMapping/>
  </p:clrMapOvr>
  <p:transition spd="med">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793C4E-03B3-4123-851B-6A5F478166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CC21FB-A120-A54A-21E3-35E9D97F27C6}"/>
              </a:ext>
            </a:extLst>
          </p:cNvPr>
          <p:cNvSpPr>
            <a:spLocks noGrp="1"/>
          </p:cNvSpPr>
          <p:nvPr>
            <p:ph type="title"/>
          </p:nvPr>
        </p:nvSpPr>
        <p:spPr>
          <a:xfrm>
            <a:off x="912283" y="2533108"/>
            <a:ext cx="9249633" cy="553998"/>
          </a:xfrm>
        </p:spPr>
        <p:txBody>
          <a:bodyPr/>
          <a:lstStyle/>
          <a:p>
            <a:r>
              <a:rPr lang="en-US" sz="3600"/>
              <a:t>Trace: Telecom Data Model</a:t>
            </a:r>
          </a:p>
        </p:txBody>
      </p:sp>
      <p:sp>
        <p:nvSpPr>
          <p:cNvPr id="3" name="Text Placeholder 2">
            <a:extLst>
              <a:ext uri="{FF2B5EF4-FFF2-40B4-BE49-F238E27FC236}">
                <a16:creationId xmlns:a16="http://schemas.microsoft.com/office/drawing/2014/main" id="{E25D721C-F262-BF80-77BD-BE8E06091967}"/>
              </a:ext>
            </a:extLst>
          </p:cNvPr>
          <p:cNvSpPr>
            <a:spLocks noGrp="1"/>
          </p:cNvSpPr>
          <p:nvPr>
            <p:ph type="body" sz="quarter" idx="10"/>
          </p:nvPr>
        </p:nvSpPr>
        <p:spPr>
          <a:xfrm>
            <a:off x="966528" y="3198167"/>
            <a:ext cx="2768563" cy="369332"/>
          </a:xfrm>
        </p:spPr>
        <p:txBody>
          <a:bodyPr/>
          <a:lstStyle/>
          <a:p>
            <a:pPr algn="l"/>
            <a:r>
              <a:rPr lang="en-US" sz="2400"/>
              <a:t>Utility Network API</a:t>
            </a:r>
          </a:p>
        </p:txBody>
      </p:sp>
      <p:grpSp>
        <p:nvGrpSpPr>
          <p:cNvPr id="7" name="Group 6">
            <a:extLst>
              <a:ext uri="{FF2B5EF4-FFF2-40B4-BE49-F238E27FC236}">
                <a16:creationId xmlns:a16="http://schemas.microsoft.com/office/drawing/2014/main" id="{7AB3BD4D-06FE-E1AE-FFC4-E9FA89C48E86}"/>
              </a:ext>
            </a:extLst>
          </p:cNvPr>
          <p:cNvGrpSpPr/>
          <p:nvPr/>
        </p:nvGrpSpPr>
        <p:grpSpPr>
          <a:xfrm>
            <a:off x="11213626" y="136855"/>
            <a:ext cx="862272" cy="842029"/>
            <a:chOff x="1345402" y="1116"/>
            <a:chExt cx="599402" cy="599402"/>
          </a:xfrm>
        </p:grpSpPr>
        <p:sp>
          <p:nvSpPr>
            <p:cNvPr id="8" name="Oval 7">
              <a:extLst>
                <a:ext uri="{FF2B5EF4-FFF2-40B4-BE49-F238E27FC236}">
                  <a16:creationId xmlns:a16="http://schemas.microsoft.com/office/drawing/2014/main" id="{F723551D-9EB7-FBEE-3F04-786A95AB0E84}"/>
                </a:ext>
              </a:extLst>
            </p:cNvPr>
            <p:cNvSpPr/>
            <p:nvPr/>
          </p:nvSpPr>
          <p:spPr>
            <a:xfrm>
              <a:off x="1345402" y="1116"/>
              <a:ext cx="599402" cy="599402"/>
            </a:xfrm>
            <a:prstGeom prst="ellipse">
              <a:avLst/>
            </a:prstGeom>
            <a:ln w="9525">
              <a:solidFill>
                <a:schemeClr val="lt1">
                  <a:hueOff val="0"/>
                  <a:satOff val="0"/>
                  <a:lumOff val="0"/>
                  <a:alpha val="40000"/>
                </a:schemeClr>
              </a:solid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9" name="Oval 4">
              <a:extLst>
                <a:ext uri="{FF2B5EF4-FFF2-40B4-BE49-F238E27FC236}">
                  <a16:creationId xmlns:a16="http://schemas.microsoft.com/office/drawing/2014/main" id="{5846A6EB-69DD-0D6A-B378-0F4B233A25AD}"/>
                </a:ext>
              </a:extLst>
            </p:cNvPr>
            <p:cNvSpPr txBox="1"/>
            <p:nvPr/>
          </p:nvSpPr>
          <p:spPr>
            <a:xfrm>
              <a:off x="1433182" y="88896"/>
              <a:ext cx="423842" cy="4238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100" kern="1200"/>
                <a:t>Telecom  </a:t>
              </a:r>
              <a:r>
                <a:rPr lang="en-US" sz="1100"/>
                <a:t>β</a:t>
              </a:r>
              <a:endParaRPr lang="en-US" sz="1100" kern="1200"/>
            </a:p>
          </p:txBody>
        </p:sp>
      </p:grpSp>
    </p:spTree>
    <p:extLst>
      <p:ext uri="{BB962C8B-B14F-4D97-AF65-F5344CB8AC3E}">
        <p14:creationId xmlns:p14="http://schemas.microsoft.com/office/powerpoint/2010/main" val="312524156"/>
      </p:ext>
    </p:extLst>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7B740-19AC-1DA0-7715-F83105628DEF}"/>
              </a:ext>
            </a:extLst>
          </p:cNvPr>
          <p:cNvSpPr>
            <a:spLocks noGrp="1"/>
          </p:cNvSpPr>
          <p:nvPr>
            <p:ph type="title"/>
          </p:nvPr>
        </p:nvSpPr>
        <p:spPr/>
        <p:txBody>
          <a:bodyPr/>
          <a:lstStyle/>
          <a:p>
            <a:r>
              <a:rPr lang="en-US"/>
              <a:t>Tracing</a:t>
            </a:r>
          </a:p>
        </p:txBody>
      </p:sp>
      <p:sp>
        <p:nvSpPr>
          <p:cNvPr id="4" name="Content Placeholder 3">
            <a:extLst>
              <a:ext uri="{FF2B5EF4-FFF2-40B4-BE49-F238E27FC236}">
                <a16:creationId xmlns:a16="http://schemas.microsoft.com/office/drawing/2014/main" id="{41CB46A0-3801-2EC9-C7AF-9C3F0DCF3477}"/>
              </a:ext>
            </a:extLst>
          </p:cNvPr>
          <p:cNvSpPr>
            <a:spLocks noGrp="1"/>
          </p:cNvSpPr>
          <p:nvPr>
            <p:ph sz="quarter" idx="10"/>
          </p:nvPr>
        </p:nvSpPr>
        <p:spPr/>
        <p:txBody>
          <a:bodyPr/>
          <a:lstStyle/>
          <a:p>
            <a:r>
              <a:rPr lang="en-US"/>
              <a:t>Telecom domain networks mostly have non-spatial features </a:t>
            </a:r>
          </a:p>
          <a:p>
            <a:pPr lvl="1"/>
            <a:r>
              <a:rPr lang="en-US"/>
              <a:t>Millions of telecom circuits compared to a few thousand electric circuits)</a:t>
            </a:r>
          </a:p>
          <a:p>
            <a:pPr lvl="1"/>
            <a:r>
              <a:rPr lang="en-US"/>
              <a:t>Complex containment hierarchies, logical grouping of non-spatial objects, and handling incomplete connectivity by inferring connections through containment</a:t>
            </a:r>
          </a:p>
          <a:p>
            <a:r>
              <a:rPr lang="en-US"/>
              <a:t>Trace framework has been expanded to accommodate the telecom data model, enabling tracing through grouped edges and junctions</a:t>
            </a:r>
          </a:p>
          <a:p>
            <a:pPr marL="284163" lvl="1" indent="0">
              <a:buNone/>
            </a:pPr>
            <a:endParaRPr lang="en-US"/>
          </a:p>
          <a:p>
            <a:endParaRPr lang="en-US"/>
          </a:p>
        </p:txBody>
      </p:sp>
    </p:spTree>
    <p:extLst>
      <p:ext uri="{BB962C8B-B14F-4D97-AF65-F5344CB8AC3E}">
        <p14:creationId xmlns:p14="http://schemas.microsoft.com/office/powerpoint/2010/main" val="3394392576"/>
      </p:ext>
    </p:extLst>
  </p:cSld>
  <p:clrMapOvr>
    <a:masterClrMapping/>
  </p:clrMapOvr>
  <p:transition spd="med">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404F7E-B6C1-765B-C13E-1779D600D2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D8D96A-B9CA-6887-CB97-27F9FBC8B7BD}"/>
              </a:ext>
            </a:extLst>
          </p:cNvPr>
          <p:cNvSpPr>
            <a:spLocks noGrp="1"/>
          </p:cNvSpPr>
          <p:nvPr>
            <p:ph type="title"/>
          </p:nvPr>
        </p:nvSpPr>
        <p:spPr/>
        <p:txBody>
          <a:bodyPr/>
          <a:lstStyle/>
          <a:p>
            <a:r>
              <a:rPr lang="en-US"/>
              <a:t>Trace Types</a:t>
            </a:r>
          </a:p>
        </p:txBody>
      </p:sp>
      <p:sp>
        <p:nvSpPr>
          <p:cNvPr id="4" name="Content Placeholder 3">
            <a:extLst>
              <a:ext uri="{FF2B5EF4-FFF2-40B4-BE49-F238E27FC236}">
                <a16:creationId xmlns:a16="http://schemas.microsoft.com/office/drawing/2014/main" id="{E10BF933-12A4-FF09-0EE9-28769C6A1943}"/>
              </a:ext>
            </a:extLst>
          </p:cNvPr>
          <p:cNvSpPr>
            <a:spLocks noGrp="1"/>
          </p:cNvSpPr>
          <p:nvPr>
            <p:ph sz="quarter" idx="10"/>
          </p:nvPr>
        </p:nvSpPr>
        <p:spPr/>
        <p:txBody>
          <a:bodyPr/>
          <a:lstStyle/>
          <a:p>
            <a:r>
              <a:rPr lang="en-US"/>
              <a:t>Circuit</a:t>
            </a:r>
          </a:p>
          <a:p>
            <a:pPr lvl="1"/>
            <a:r>
              <a:rPr lang="en-US"/>
              <a:t>Can trace both physical and virtual circuits</a:t>
            </a:r>
          </a:p>
          <a:p>
            <a:pPr lvl="1"/>
            <a:r>
              <a:rPr lang="en-US"/>
              <a:t>Network Index + Circuit tables(Circuit, Subcircuit, and </a:t>
            </a:r>
            <a:r>
              <a:rPr lang="en-US" err="1"/>
              <a:t>CircuitSection</a:t>
            </a:r>
            <a:r>
              <a:rPr lang="en-US"/>
              <a:t>)</a:t>
            </a:r>
          </a:p>
          <a:p>
            <a:r>
              <a:rPr lang="en-US"/>
              <a:t>Path</a:t>
            </a:r>
          </a:p>
          <a:p>
            <a:pPr lvl="1"/>
            <a:r>
              <a:rPr lang="en-US"/>
              <a:t>Can trace physical circuits only</a:t>
            </a:r>
          </a:p>
          <a:p>
            <a:r>
              <a:rPr lang="en-US"/>
              <a:t>Both of these trace types add new parameters to the </a:t>
            </a:r>
            <a:r>
              <a:rPr lang="en-US" err="1">
                <a:solidFill>
                  <a:schemeClr val="tx2"/>
                </a:solidFill>
                <a:latin typeface="Consolas" panose="020B0609020204030204" pitchFamily="49" charset="0"/>
                <a:cs typeface="Consolas" panose="020B0609020204030204" pitchFamily="49" charset="0"/>
              </a:rPr>
              <a:t>TraceConfiguration</a:t>
            </a:r>
            <a:r>
              <a:rPr lang="en-US"/>
              <a:t> class</a:t>
            </a:r>
          </a:p>
          <a:p>
            <a:endParaRPr lang="en-US"/>
          </a:p>
          <a:p>
            <a:pPr marL="284163" lvl="1" indent="0">
              <a:buNone/>
            </a:pPr>
            <a:endParaRPr lang="en-US"/>
          </a:p>
        </p:txBody>
      </p:sp>
      <p:pic>
        <p:nvPicPr>
          <p:cNvPr id="5" name="Picture 4">
            <a:extLst>
              <a:ext uri="{FF2B5EF4-FFF2-40B4-BE49-F238E27FC236}">
                <a16:creationId xmlns:a16="http://schemas.microsoft.com/office/drawing/2014/main" id="{64520A6E-95C9-52EC-65F0-D8119B03C2ED}"/>
              </a:ext>
            </a:extLst>
          </p:cNvPr>
          <p:cNvPicPr>
            <a:picLocks noChangeAspect="1"/>
          </p:cNvPicPr>
          <p:nvPr/>
        </p:nvPicPr>
        <p:blipFill>
          <a:blip r:embed="rId3"/>
          <a:stretch>
            <a:fillRect/>
          </a:stretch>
        </p:blipFill>
        <p:spPr>
          <a:xfrm>
            <a:off x="1651847" y="4735764"/>
            <a:ext cx="9433097" cy="1446408"/>
          </a:xfrm>
          <a:prstGeom prst="rect">
            <a:avLst/>
          </a:prstGeom>
        </p:spPr>
      </p:pic>
    </p:spTree>
    <p:extLst>
      <p:ext uri="{BB962C8B-B14F-4D97-AF65-F5344CB8AC3E}">
        <p14:creationId xmlns:p14="http://schemas.microsoft.com/office/powerpoint/2010/main" val="1874149365"/>
      </p:ext>
    </p:extLst>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16A175-BD5D-DECB-4C2B-EB3C15DA9E0F}"/>
            </a:ext>
          </a:extLst>
        </p:cNvPr>
        <p:cNvGrpSpPr/>
        <p:nvPr/>
      </p:nvGrpSpPr>
      <p:grpSpPr>
        <a:xfrm>
          <a:off x="0" y="0"/>
          <a:ext cx="0" cy="0"/>
          <a:chOff x="0" y="0"/>
          <a:chExt cx="0" cy="0"/>
        </a:xfrm>
      </p:grpSpPr>
      <p:sp>
        <p:nvSpPr>
          <p:cNvPr id="11" name="Title 48">
            <a:extLst>
              <a:ext uri="{FF2B5EF4-FFF2-40B4-BE49-F238E27FC236}">
                <a16:creationId xmlns:a16="http://schemas.microsoft.com/office/drawing/2014/main" id="{EF570CFB-B26B-CC11-CCE0-04ACC8D84829}"/>
              </a:ext>
            </a:extLst>
          </p:cNvPr>
          <p:cNvSpPr>
            <a:spLocks noGrp="1"/>
          </p:cNvSpPr>
          <p:nvPr>
            <p:ph type="title"/>
          </p:nvPr>
        </p:nvSpPr>
        <p:spPr>
          <a:xfrm>
            <a:off x="914400" y="2732670"/>
            <a:ext cx="6882063" cy="738664"/>
          </a:xfrm>
        </p:spPr>
        <p:txBody>
          <a:bodyPr/>
          <a:lstStyle/>
          <a:p>
            <a:r>
              <a:rPr lang="en-US"/>
              <a:t>Miscellaneous</a:t>
            </a:r>
          </a:p>
        </p:txBody>
      </p:sp>
    </p:spTree>
    <p:extLst>
      <p:ext uri="{BB962C8B-B14F-4D97-AF65-F5344CB8AC3E}">
        <p14:creationId xmlns:p14="http://schemas.microsoft.com/office/powerpoint/2010/main" val="443749778"/>
      </p:ext>
    </p:extLst>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434467-48A0-6881-A9D2-9FBAA8AE39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5E25A6-583E-F324-67B4-E5253983B6D9}"/>
              </a:ext>
            </a:extLst>
          </p:cNvPr>
          <p:cNvSpPr>
            <a:spLocks noGrp="1"/>
          </p:cNvSpPr>
          <p:nvPr>
            <p:ph type="title"/>
          </p:nvPr>
        </p:nvSpPr>
        <p:spPr>
          <a:xfrm>
            <a:off x="914400" y="883623"/>
            <a:ext cx="10369296" cy="492443"/>
          </a:xfrm>
        </p:spPr>
        <p:txBody>
          <a:bodyPr/>
          <a:lstStyle/>
          <a:p>
            <a:r>
              <a:rPr lang="en-US" dirty="0"/>
              <a:t>Validate network topology with selection</a:t>
            </a:r>
          </a:p>
        </p:txBody>
      </p:sp>
      <p:sp>
        <p:nvSpPr>
          <p:cNvPr id="4" name="Text Placeholder 3">
            <a:extLst>
              <a:ext uri="{FF2B5EF4-FFF2-40B4-BE49-F238E27FC236}">
                <a16:creationId xmlns:a16="http://schemas.microsoft.com/office/drawing/2014/main" id="{A88DE90B-3E72-6A29-5296-AAAFC6081A11}"/>
              </a:ext>
            </a:extLst>
          </p:cNvPr>
          <p:cNvSpPr>
            <a:spLocks noGrp="1"/>
          </p:cNvSpPr>
          <p:nvPr>
            <p:ph type="body" sz="quarter" idx="11"/>
          </p:nvPr>
        </p:nvSpPr>
        <p:spPr/>
        <p:txBody>
          <a:bodyPr/>
          <a:lstStyle/>
          <a:p>
            <a:r>
              <a:rPr lang="en-US"/>
              <a:t>Utility Network API</a:t>
            </a:r>
          </a:p>
        </p:txBody>
      </p:sp>
      <p:sp>
        <p:nvSpPr>
          <p:cNvPr id="6" name="Content Placeholder 10">
            <a:extLst>
              <a:ext uri="{FF2B5EF4-FFF2-40B4-BE49-F238E27FC236}">
                <a16:creationId xmlns:a16="http://schemas.microsoft.com/office/drawing/2014/main" id="{61980A0F-5B74-D34D-2476-D0CA36232061}"/>
              </a:ext>
            </a:extLst>
          </p:cNvPr>
          <p:cNvSpPr>
            <a:spLocks noGrp="1"/>
          </p:cNvSpPr>
          <p:nvPr>
            <p:ph sz="quarter" idx="12"/>
          </p:nvPr>
        </p:nvSpPr>
        <p:spPr>
          <a:xfrm>
            <a:off x="914400" y="2057401"/>
            <a:ext cx="10369296" cy="2699016"/>
          </a:xfrm>
        </p:spPr>
        <p:txBody>
          <a:bodyPr/>
          <a:lstStyle/>
          <a:p>
            <a:r>
              <a:rPr lang="en-US" dirty="0"/>
              <a:t>Validates the utility network topology within the extent of selection sets</a:t>
            </a:r>
          </a:p>
          <a:p>
            <a:pPr lvl="1"/>
            <a:r>
              <a:rPr lang="en-US" dirty="0" err="1">
                <a:solidFill>
                  <a:srgbClr val="FFFF00"/>
                </a:solidFill>
                <a:latin typeface="Consolas" panose="020B0609020204030204" pitchFamily="49" charset="0"/>
              </a:rPr>
              <a:t>ValidateNetworkTopology</a:t>
            </a:r>
            <a:r>
              <a:rPr lang="en-US" dirty="0">
                <a:solidFill>
                  <a:srgbClr val="FFFF00"/>
                </a:solidFill>
                <a:latin typeface="Consolas" panose="020B0609020204030204" pitchFamily="49" charset="0"/>
              </a:rPr>
              <a:t>(</a:t>
            </a:r>
            <a:r>
              <a:rPr lang="en-US" dirty="0" err="1">
                <a:solidFill>
                  <a:srgbClr val="FFFF00"/>
                </a:solidFill>
                <a:latin typeface="Consolas" panose="020B0609020204030204" pitchFamily="49" charset="0"/>
              </a:rPr>
              <a:t>IEnumerable</a:t>
            </a:r>
            <a:r>
              <a:rPr lang="en-US" dirty="0">
                <a:solidFill>
                  <a:srgbClr val="FFFF00"/>
                </a:solidFill>
                <a:latin typeface="Consolas" panose="020B0609020204030204" pitchFamily="49" charset="0"/>
              </a:rPr>
              <a:t>&lt;Selection&gt;)	</a:t>
            </a:r>
          </a:p>
          <a:p>
            <a:pPr lvl="1"/>
            <a:r>
              <a:rPr lang="en-US" dirty="0" err="1">
                <a:solidFill>
                  <a:srgbClr val="FFFF00"/>
                </a:solidFill>
                <a:latin typeface="Consolas" panose="020B0609020204030204" pitchFamily="49" charset="0"/>
              </a:rPr>
              <a:t>ValidateNetworkTopology</a:t>
            </a:r>
            <a:r>
              <a:rPr lang="en-US" dirty="0">
                <a:solidFill>
                  <a:srgbClr val="FFFF00"/>
                </a:solidFill>
                <a:latin typeface="Consolas" panose="020B0609020204030204" pitchFamily="49" charset="0"/>
              </a:rPr>
              <a:t>(</a:t>
            </a:r>
            <a:r>
              <a:rPr lang="en-US" dirty="0" err="1">
                <a:solidFill>
                  <a:srgbClr val="FFFF00"/>
                </a:solidFill>
                <a:latin typeface="Consolas" panose="020B0609020204030204" pitchFamily="49" charset="0"/>
              </a:rPr>
              <a:t>IEnumerable</a:t>
            </a:r>
            <a:r>
              <a:rPr lang="en-US" dirty="0">
                <a:solidFill>
                  <a:srgbClr val="FFFF00"/>
                </a:solidFill>
                <a:latin typeface="Consolas" panose="020B0609020204030204" pitchFamily="49" charset="0"/>
              </a:rPr>
              <a:t>&lt;Selection&gt;,</a:t>
            </a:r>
            <a:r>
              <a:rPr lang="en-US" dirty="0" err="1">
                <a:solidFill>
                  <a:srgbClr val="FFFF00"/>
                </a:solidFill>
                <a:latin typeface="Consolas" panose="020B0609020204030204" pitchFamily="49" charset="0"/>
              </a:rPr>
              <a:t>ServiceSynchronizationType</a:t>
            </a:r>
            <a:r>
              <a:rPr lang="en-US" dirty="0">
                <a:solidFill>
                  <a:srgbClr val="FFFF00"/>
                </a:solidFill>
                <a:latin typeface="Consolas" panose="020B0609020204030204" pitchFamily="49" charset="0"/>
              </a:rPr>
              <a:t>)</a:t>
            </a:r>
            <a:r>
              <a:rPr lang="en-US" dirty="0"/>
              <a:t>	</a:t>
            </a:r>
          </a:p>
          <a:p>
            <a:endParaRPr lang="en-US" dirty="0"/>
          </a:p>
          <a:p>
            <a:r>
              <a:rPr lang="en-US" dirty="0"/>
              <a:t>Validates the utility network topology within the extent of selection sets and validation type</a:t>
            </a:r>
          </a:p>
          <a:p>
            <a:pPr lvl="1"/>
            <a:r>
              <a:rPr lang="en-US" dirty="0" err="1">
                <a:solidFill>
                  <a:srgbClr val="FFFF00"/>
                </a:solidFill>
                <a:latin typeface="Consolas" panose="020B0609020204030204" pitchFamily="49" charset="0"/>
              </a:rPr>
              <a:t>ValidateNetworkTopology</a:t>
            </a:r>
            <a:r>
              <a:rPr lang="en-US" dirty="0">
                <a:solidFill>
                  <a:srgbClr val="FFFF00"/>
                </a:solidFill>
                <a:latin typeface="Consolas" panose="020B0609020204030204" pitchFamily="49" charset="0"/>
              </a:rPr>
              <a:t>(</a:t>
            </a:r>
            <a:r>
              <a:rPr lang="en-US" dirty="0" err="1">
                <a:solidFill>
                  <a:srgbClr val="FFFF00"/>
                </a:solidFill>
                <a:latin typeface="Consolas" panose="020B0609020204030204" pitchFamily="49" charset="0"/>
              </a:rPr>
              <a:t>IEnumerable</a:t>
            </a:r>
            <a:r>
              <a:rPr lang="en-US" dirty="0">
                <a:solidFill>
                  <a:srgbClr val="FFFF00"/>
                </a:solidFill>
                <a:latin typeface="Consolas" panose="020B0609020204030204" pitchFamily="49" charset="0"/>
              </a:rPr>
              <a:t>&lt;Selection&gt;,</a:t>
            </a:r>
            <a:r>
              <a:rPr lang="en-US" dirty="0" err="1">
                <a:solidFill>
                  <a:srgbClr val="FFFF00"/>
                </a:solidFill>
                <a:latin typeface="Consolas" panose="020B0609020204030204" pitchFamily="49" charset="0"/>
              </a:rPr>
              <a:t>ServiceSynchronizationType,ValidationType</a:t>
            </a:r>
            <a:r>
              <a:rPr lang="en-US" dirty="0">
                <a:solidFill>
                  <a:srgbClr val="FFFF00"/>
                </a:solidFill>
                <a:latin typeface="Consolas" panose="020B0609020204030204" pitchFamily="49" charset="0"/>
              </a:rPr>
              <a:t>) </a:t>
            </a:r>
          </a:p>
        </p:txBody>
      </p:sp>
      <p:pic>
        <p:nvPicPr>
          <p:cNvPr id="9" name="Picture 8">
            <a:extLst>
              <a:ext uri="{FF2B5EF4-FFF2-40B4-BE49-F238E27FC236}">
                <a16:creationId xmlns:a16="http://schemas.microsoft.com/office/drawing/2014/main" id="{73657310-1D49-EDFA-F8DB-8295718B0578}"/>
              </a:ext>
            </a:extLst>
          </p:cNvPr>
          <p:cNvPicPr>
            <a:picLocks noChangeAspect="1"/>
          </p:cNvPicPr>
          <p:nvPr/>
        </p:nvPicPr>
        <p:blipFill>
          <a:blip r:embed="rId3"/>
          <a:stretch>
            <a:fillRect/>
          </a:stretch>
        </p:blipFill>
        <p:spPr>
          <a:xfrm>
            <a:off x="4032738" y="5253866"/>
            <a:ext cx="7748314" cy="1287727"/>
          </a:xfrm>
          <a:prstGeom prst="rect">
            <a:avLst/>
          </a:prstGeom>
        </p:spPr>
      </p:pic>
      <p:grpSp>
        <p:nvGrpSpPr>
          <p:cNvPr id="10" name="Group 9">
            <a:extLst>
              <a:ext uri="{FF2B5EF4-FFF2-40B4-BE49-F238E27FC236}">
                <a16:creationId xmlns:a16="http://schemas.microsoft.com/office/drawing/2014/main" id="{493012F2-0F0C-8A4E-3898-5F01DFD55D7F}"/>
              </a:ext>
            </a:extLst>
          </p:cNvPr>
          <p:cNvGrpSpPr/>
          <p:nvPr/>
        </p:nvGrpSpPr>
        <p:grpSpPr>
          <a:xfrm>
            <a:off x="11480847" y="134237"/>
            <a:ext cx="599402" cy="589773"/>
            <a:chOff x="1345402" y="1116"/>
            <a:chExt cx="599402" cy="599402"/>
          </a:xfrm>
        </p:grpSpPr>
        <p:sp>
          <p:nvSpPr>
            <p:cNvPr id="11" name="Oval 10">
              <a:extLst>
                <a:ext uri="{FF2B5EF4-FFF2-40B4-BE49-F238E27FC236}">
                  <a16:creationId xmlns:a16="http://schemas.microsoft.com/office/drawing/2014/main" id="{53CE1140-2EBC-0F1D-EA5F-CDE3D1340F79}"/>
                </a:ext>
              </a:extLst>
            </p:cNvPr>
            <p:cNvSpPr/>
            <p:nvPr/>
          </p:nvSpPr>
          <p:spPr>
            <a:xfrm>
              <a:off x="1345402" y="1116"/>
              <a:ext cx="599402" cy="599402"/>
            </a:xfrm>
            <a:prstGeom prst="ellipse">
              <a:avLst/>
            </a:prstGeom>
            <a:ln w="9525">
              <a:solidFill>
                <a:schemeClr val="lt1">
                  <a:hueOff val="0"/>
                  <a:satOff val="0"/>
                  <a:lumOff val="0"/>
                  <a:alpha val="40000"/>
                </a:schemeClr>
              </a:solid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12" name="Oval 4">
              <a:extLst>
                <a:ext uri="{FF2B5EF4-FFF2-40B4-BE49-F238E27FC236}">
                  <a16:creationId xmlns:a16="http://schemas.microsoft.com/office/drawing/2014/main" id="{9E17CEBE-0D24-4988-8645-ED97A8A50A66}"/>
                </a:ext>
              </a:extLst>
            </p:cNvPr>
            <p:cNvSpPr txBox="1"/>
            <p:nvPr/>
          </p:nvSpPr>
          <p:spPr>
            <a:xfrm>
              <a:off x="1433182" y="88896"/>
              <a:ext cx="423842" cy="4238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v3.6</a:t>
              </a:r>
            </a:p>
          </p:txBody>
        </p:sp>
      </p:grpSp>
    </p:spTree>
    <p:extLst>
      <p:ext uri="{BB962C8B-B14F-4D97-AF65-F5344CB8AC3E}">
        <p14:creationId xmlns:p14="http://schemas.microsoft.com/office/powerpoint/2010/main" val="3906757484"/>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3C5345-F436-39F3-CE18-F3404DA30B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0758A7-4278-8A51-9CFF-49E2720962C3}"/>
              </a:ext>
            </a:extLst>
          </p:cNvPr>
          <p:cNvSpPr>
            <a:spLocks noGrp="1"/>
          </p:cNvSpPr>
          <p:nvPr>
            <p:ph type="title"/>
          </p:nvPr>
        </p:nvSpPr>
        <p:spPr>
          <a:xfrm>
            <a:off x="912284" y="2533108"/>
            <a:ext cx="7315200" cy="553998"/>
          </a:xfrm>
        </p:spPr>
        <p:txBody>
          <a:bodyPr/>
          <a:lstStyle/>
          <a:p>
            <a:r>
              <a:rPr lang="en-US" sz="3600"/>
              <a:t>Access version information</a:t>
            </a:r>
          </a:p>
        </p:txBody>
      </p:sp>
      <p:sp>
        <p:nvSpPr>
          <p:cNvPr id="3" name="Text Placeholder 2">
            <a:extLst>
              <a:ext uri="{FF2B5EF4-FFF2-40B4-BE49-F238E27FC236}">
                <a16:creationId xmlns:a16="http://schemas.microsoft.com/office/drawing/2014/main" id="{6B1D2A55-9B39-124D-FF01-49944173C124}"/>
              </a:ext>
            </a:extLst>
          </p:cNvPr>
          <p:cNvSpPr>
            <a:spLocks noGrp="1"/>
          </p:cNvSpPr>
          <p:nvPr>
            <p:ph type="body" sz="quarter" idx="10"/>
          </p:nvPr>
        </p:nvSpPr>
        <p:spPr>
          <a:xfrm>
            <a:off x="966528" y="3198167"/>
            <a:ext cx="2768563" cy="369332"/>
          </a:xfrm>
        </p:spPr>
        <p:txBody>
          <a:bodyPr/>
          <a:lstStyle/>
          <a:p>
            <a:pPr algn="l"/>
            <a:r>
              <a:rPr lang="en-US" sz="2400"/>
              <a:t>Geodatabase API</a:t>
            </a:r>
          </a:p>
        </p:txBody>
      </p:sp>
      <p:grpSp>
        <p:nvGrpSpPr>
          <p:cNvPr id="4" name="Group 3">
            <a:extLst>
              <a:ext uri="{FF2B5EF4-FFF2-40B4-BE49-F238E27FC236}">
                <a16:creationId xmlns:a16="http://schemas.microsoft.com/office/drawing/2014/main" id="{B11DA805-7F70-BFF5-C810-633543BB9B71}"/>
              </a:ext>
            </a:extLst>
          </p:cNvPr>
          <p:cNvGrpSpPr/>
          <p:nvPr/>
        </p:nvGrpSpPr>
        <p:grpSpPr>
          <a:xfrm>
            <a:off x="11480847" y="134237"/>
            <a:ext cx="599402" cy="589773"/>
            <a:chOff x="1345402" y="1116"/>
            <a:chExt cx="599402" cy="599402"/>
          </a:xfrm>
        </p:grpSpPr>
        <p:sp>
          <p:nvSpPr>
            <p:cNvPr id="5" name="Oval 4">
              <a:extLst>
                <a:ext uri="{FF2B5EF4-FFF2-40B4-BE49-F238E27FC236}">
                  <a16:creationId xmlns:a16="http://schemas.microsoft.com/office/drawing/2014/main" id="{FDF8761E-E2B4-674A-1B1A-A1387DD91533}"/>
                </a:ext>
              </a:extLst>
            </p:cNvPr>
            <p:cNvSpPr/>
            <p:nvPr/>
          </p:nvSpPr>
          <p:spPr>
            <a:xfrm>
              <a:off x="1345402" y="1116"/>
              <a:ext cx="599402" cy="599402"/>
            </a:xfrm>
            <a:prstGeom prst="ellipse">
              <a:avLst/>
            </a:prstGeom>
            <a:ln w="9525">
              <a:solidFill>
                <a:schemeClr val="lt1">
                  <a:hueOff val="0"/>
                  <a:satOff val="0"/>
                  <a:lumOff val="0"/>
                  <a:alpha val="40000"/>
                </a:schemeClr>
              </a:solid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6" name="Oval 4">
              <a:extLst>
                <a:ext uri="{FF2B5EF4-FFF2-40B4-BE49-F238E27FC236}">
                  <a16:creationId xmlns:a16="http://schemas.microsoft.com/office/drawing/2014/main" id="{748CBE66-4012-79D3-5CC5-5AD06826CC81}"/>
                </a:ext>
              </a:extLst>
            </p:cNvPr>
            <p:cNvSpPr txBox="1"/>
            <p:nvPr/>
          </p:nvSpPr>
          <p:spPr>
            <a:xfrm>
              <a:off x="1433182" y="88896"/>
              <a:ext cx="423842" cy="4238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a:t>v3.5</a:t>
              </a:r>
            </a:p>
          </p:txBody>
        </p:sp>
      </p:grpSp>
    </p:spTree>
    <p:extLst>
      <p:ext uri="{BB962C8B-B14F-4D97-AF65-F5344CB8AC3E}">
        <p14:creationId xmlns:p14="http://schemas.microsoft.com/office/powerpoint/2010/main" val="3515274972"/>
      </p:ext>
    </p:extLst>
  </p:cSld>
  <p:clrMapOvr>
    <a:masterClrMapping/>
  </p:clrMapOvr>
  <p:transition spd="med">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583F0D-E86F-DCE5-7176-F9240B5797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3DFFDA-40B6-13E6-5EB3-33E0F8F9D7E4}"/>
              </a:ext>
            </a:extLst>
          </p:cNvPr>
          <p:cNvSpPr>
            <a:spLocks noGrp="1"/>
          </p:cNvSpPr>
          <p:nvPr>
            <p:ph type="title"/>
          </p:nvPr>
        </p:nvSpPr>
        <p:spPr>
          <a:xfrm>
            <a:off x="914400" y="883623"/>
            <a:ext cx="10369296" cy="492443"/>
          </a:xfrm>
        </p:spPr>
        <p:txBody>
          <a:bodyPr/>
          <a:lstStyle/>
          <a:p>
            <a:r>
              <a:rPr lang="en-US" dirty="0"/>
              <a:t>DDL: Dimension feature class creation</a:t>
            </a:r>
          </a:p>
        </p:txBody>
      </p:sp>
      <p:sp>
        <p:nvSpPr>
          <p:cNvPr id="4" name="Text Placeholder 3">
            <a:extLst>
              <a:ext uri="{FF2B5EF4-FFF2-40B4-BE49-F238E27FC236}">
                <a16:creationId xmlns:a16="http://schemas.microsoft.com/office/drawing/2014/main" id="{E30522D7-2234-75C9-3091-A15B305B136A}"/>
              </a:ext>
            </a:extLst>
          </p:cNvPr>
          <p:cNvSpPr>
            <a:spLocks noGrp="1"/>
          </p:cNvSpPr>
          <p:nvPr>
            <p:ph type="body" sz="quarter" idx="11"/>
          </p:nvPr>
        </p:nvSpPr>
        <p:spPr/>
        <p:txBody>
          <a:bodyPr/>
          <a:lstStyle/>
          <a:p>
            <a:endParaRPr lang="en-US"/>
          </a:p>
        </p:txBody>
      </p:sp>
      <p:sp>
        <p:nvSpPr>
          <p:cNvPr id="6" name="Content Placeholder 10">
            <a:extLst>
              <a:ext uri="{FF2B5EF4-FFF2-40B4-BE49-F238E27FC236}">
                <a16:creationId xmlns:a16="http://schemas.microsoft.com/office/drawing/2014/main" id="{E7AD31A6-1FDF-C293-7865-C5AE44567DDB}"/>
              </a:ext>
            </a:extLst>
          </p:cNvPr>
          <p:cNvSpPr>
            <a:spLocks noGrp="1"/>
          </p:cNvSpPr>
          <p:nvPr>
            <p:ph sz="quarter" idx="12"/>
          </p:nvPr>
        </p:nvSpPr>
        <p:spPr>
          <a:xfrm>
            <a:off x="914400" y="2057400"/>
            <a:ext cx="6017846" cy="2381737"/>
          </a:xfrm>
        </p:spPr>
        <p:txBody>
          <a:bodyPr/>
          <a:lstStyle/>
          <a:p>
            <a:r>
              <a:rPr lang="en-US" dirty="0"/>
              <a:t>Supports the creation of dimension feature classes</a:t>
            </a:r>
          </a:p>
          <a:p>
            <a:pPr lvl="1"/>
            <a:r>
              <a:rPr lang="en-US" dirty="0" err="1">
                <a:solidFill>
                  <a:srgbClr val="FFFF00"/>
                </a:solidFill>
                <a:latin typeface="Consolas" panose="020B0609020204030204" pitchFamily="49" charset="0"/>
              </a:rPr>
              <a:t>SchemaBuilder</a:t>
            </a:r>
            <a:r>
              <a:rPr lang="en-US" dirty="0"/>
              <a:t> approach</a:t>
            </a:r>
          </a:p>
          <a:p>
            <a:pPr lvl="1"/>
            <a:r>
              <a:rPr lang="en-US" dirty="0"/>
              <a:t>Create a dimension feature class description</a:t>
            </a:r>
          </a:p>
          <a:p>
            <a:pPr lvl="2"/>
            <a:r>
              <a:rPr lang="en-US" dirty="0"/>
              <a:t>Set field descriptions</a:t>
            </a:r>
          </a:p>
          <a:p>
            <a:pPr lvl="2"/>
            <a:r>
              <a:rPr lang="en-US" dirty="0"/>
              <a:t>Set shape description</a:t>
            </a:r>
          </a:p>
          <a:p>
            <a:pPr lvl="2"/>
            <a:r>
              <a:rPr lang="en-US" dirty="0"/>
              <a:t>Set dimension styles</a:t>
            </a:r>
          </a:p>
          <a:p>
            <a:pPr lvl="1"/>
            <a:r>
              <a:rPr lang="en-US" dirty="0"/>
              <a:t>Call </a:t>
            </a:r>
            <a:r>
              <a:rPr lang="en-US" dirty="0" err="1">
                <a:solidFill>
                  <a:srgbClr val="FFFF00"/>
                </a:solidFill>
                <a:latin typeface="Consolas" panose="020B0609020204030204" pitchFamily="49" charset="0"/>
              </a:rPr>
              <a:t>schemaBuilder.Build</a:t>
            </a:r>
            <a:r>
              <a:rPr lang="en-US" dirty="0">
                <a:solidFill>
                  <a:srgbClr val="FFFF00"/>
                </a:solidFill>
                <a:latin typeface="Consolas" panose="020B0609020204030204" pitchFamily="49" charset="0"/>
              </a:rPr>
              <a:t>()</a:t>
            </a:r>
          </a:p>
        </p:txBody>
      </p:sp>
      <p:grpSp>
        <p:nvGrpSpPr>
          <p:cNvPr id="3" name="Group 2">
            <a:extLst>
              <a:ext uri="{FF2B5EF4-FFF2-40B4-BE49-F238E27FC236}">
                <a16:creationId xmlns:a16="http://schemas.microsoft.com/office/drawing/2014/main" id="{4B56049C-E5FB-75E4-BF92-EC5437771350}"/>
              </a:ext>
            </a:extLst>
          </p:cNvPr>
          <p:cNvGrpSpPr/>
          <p:nvPr/>
        </p:nvGrpSpPr>
        <p:grpSpPr>
          <a:xfrm>
            <a:off x="11347938" y="134237"/>
            <a:ext cx="732311" cy="678563"/>
            <a:chOff x="1345402" y="1116"/>
            <a:chExt cx="599402" cy="599402"/>
          </a:xfrm>
        </p:grpSpPr>
        <p:sp>
          <p:nvSpPr>
            <p:cNvPr id="5" name="Oval 4">
              <a:extLst>
                <a:ext uri="{FF2B5EF4-FFF2-40B4-BE49-F238E27FC236}">
                  <a16:creationId xmlns:a16="http://schemas.microsoft.com/office/drawing/2014/main" id="{6AD1A64F-16F4-5D4E-9B62-89B71E739103}"/>
                </a:ext>
              </a:extLst>
            </p:cNvPr>
            <p:cNvSpPr/>
            <p:nvPr/>
          </p:nvSpPr>
          <p:spPr>
            <a:xfrm>
              <a:off x="1345402" y="1116"/>
              <a:ext cx="599402" cy="599402"/>
            </a:xfrm>
            <a:prstGeom prst="ellipse">
              <a:avLst/>
            </a:prstGeom>
            <a:ln w="9525">
              <a:solidFill>
                <a:schemeClr val="lt1">
                  <a:hueOff val="0"/>
                  <a:satOff val="0"/>
                  <a:lumOff val="0"/>
                  <a:alpha val="40000"/>
                </a:schemeClr>
              </a:solid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7" name="Oval 4">
              <a:extLst>
                <a:ext uri="{FF2B5EF4-FFF2-40B4-BE49-F238E27FC236}">
                  <a16:creationId xmlns:a16="http://schemas.microsoft.com/office/drawing/2014/main" id="{16327D89-2F5F-15CD-CCEB-212D217C0968}"/>
                </a:ext>
              </a:extLst>
            </p:cNvPr>
            <p:cNvSpPr txBox="1"/>
            <p:nvPr/>
          </p:nvSpPr>
          <p:spPr>
            <a:xfrm>
              <a:off x="1433182" y="88896"/>
              <a:ext cx="423842" cy="4238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V3.5</a:t>
              </a:r>
            </a:p>
          </p:txBody>
        </p:sp>
      </p:grpSp>
      <p:sp>
        <p:nvSpPr>
          <p:cNvPr id="8" name="TextBox 7">
            <a:extLst>
              <a:ext uri="{FF2B5EF4-FFF2-40B4-BE49-F238E27FC236}">
                <a16:creationId xmlns:a16="http://schemas.microsoft.com/office/drawing/2014/main" id="{F175C0DA-871E-8017-D9BE-0471CA63FEC3}"/>
              </a:ext>
            </a:extLst>
          </p:cNvPr>
          <p:cNvSpPr txBox="1"/>
          <p:nvPr/>
        </p:nvSpPr>
        <p:spPr>
          <a:xfrm>
            <a:off x="4915877" y="3185745"/>
            <a:ext cx="7276123" cy="3538018"/>
          </a:xfrm>
          <a:prstGeom prst="rect">
            <a:avLst/>
          </a:prstGeom>
          <a:noFill/>
          <a:effectLst/>
        </p:spPr>
        <p:txBody>
          <a:bodyPr wrap="square" lIns="0" tIns="0" rIns="0" bIns="0" rtlCol="0">
            <a:noAutofit/>
          </a:bodyPr>
          <a:lstStyle/>
          <a:p>
            <a:pPr eaLnBrk="0" hangingPunct="0"/>
            <a:r>
              <a:rPr lang="en-US" sz="1400" dirty="0">
                <a:solidFill>
                  <a:srgbClr val="FFFF00"/>
                </a:solidFill>
                <a:latin typeface="Consolas" panose="020B0609020204030204" pitchFamily="49" charset="0"/>
              </a:rPr>
              <a:t>// Create dimension description</a:t>
            </a:r>
          </a:p>
          <a:p>
            <a:pPr eaLnBrk="0" hangingPunct="0"/>
            <a:r>
              <a:rPr lang="en-US" sz="1400" dirty="0" err="1">
                <a:solidFill>
                  <a:srgbClr val="FFFF00"/>
                </a:solidFill>
                <a:latin typeface="Consolas" panose="020B0609020204030204" pitchFamily="49" charset="0"/>
              </a:rPr>
              <a:t>DimensionFeatureClassDescription</a:t>
            </a:r>
            <a:r>
              <a:rPr lang="en-US" sz="1400" dirty="0">
                <a:solidFill>
                  <a:srgbClr val="FFFF00"/>
                </a:solidFill>
                <a:latin typeface="Consolas" panose="020B0609020204030204" pitchFamily="49" charset="0"/>
              </a:rPr>
              <a:t> </a:t>
            </a:r>
            <a:r>
              <a:rPr lang="en-US" sz="1400" dirty="0" err="1">
                <a:solidFill>
                  <a:srgbClr val="FFFF00"/>
                </a:solidFill>
                <a:latin typeface="Consolas" panose="020B0609020204030204" pitchFamily="49" charset="0"/>
              </a:rPr>
              <a:t>dimensionFeatureClassDescription</a:t>
            </a:r>
            <a:r>
              <a:rPr lang="en-US" sz="1400" dirty="0">
                <a:solidFill>
                  <a:srgbClr val="FFFF00"/>
                </a:solidFill>
                <a:latin typeface="Consolas" panose="020B0609020204030204" pitchFamily="49" charset="0"/>
              </a:rPr>
              <a:t> = new </a:t>
            </a:r>
            <a:r>
              <a:rPr lang="en-US" sz="1400" dirty="0" err="1">
                <a:solidFill>
                  <a:srgbClr val="FFFF00"/>
                </a:solidFill>
                <a:latin typeface="Consolas" panose="020B0609020204030204" pitchFamily="49" charset="0"/>
              </a:rPr>
              <a:t>DimensionFeatureClassDescription</a:t>
            </a:r>
            <a:r>
              <a:rPr lang="en-US" sz="1400" dirty="0">
                <a:solidFill>
                  <a:srgbClr val="FFFF00"/>
                </a:solidFill>
                <a:latin typeface="Consolas" panose="020B0609020204030204" pitchFamily="49" charset="0"/>
              </a:rPr>
              <a:t>("</a:t>
            </a:r>
            <a:r>
              <a:rPr lang="en-US" sz="1400" dirty="0" err="1">
                <a:solidFill>
                  <a:srgbClr val="FFFF00"/>
                </a:solidFill>
                <a:latin typeface="Consolas" panose="020B0609020204030204" pitchFamily="49" charset="0"/>
              </a:rPr>
              <a:t>MyDimensionFC</a:t>
            </a:r>
            <a:r>
              <a:rPr lang="en-US" sz="1400" dirty="0">
                <a:solidFill>
                  <a:srgbClr val="FFFF00"/>
                </a:solidFill>
                <a:latin typeface="Consolas" panose="020B0609020204030204" pitchFamily="49" charset="0"/>
              </a:rPr>
              <a:t>", </a:t>
            </a:r>
          </a:p>
          <a:p>
            <a:pPr eaLnBrk="0" hangingPunct="0"/>
            <a:r>
              <a:rPr lang="en-US" sz="1400" dirty="0" err="1">
                <a:solidFill>
                  <a:srgbClr val="FFFF00"/>
                </a:solidFill>
                <a:latin typeface="Consolas" panose="020B0609020204030204" pitchFamily="49" charset="0"/>
              </a:rPr>
              <a:t>GetFieldDesriptions</a:t>
            </a:r>
            <a:r>
              <a:rPr lang="en-US" sz="1400" dirty="0">
                <a:solidFill>
                  <a:srgbClr val="FFFF00"/>
                </a:solidFill>
                <a:latin typeface="Consolas" panose="020B0609020204030204" pitchFamily="49" charset="0"/>
              </a:rPr>
              <a:t>(), </a:t>
            </a:r>
            <a:r>
              <a:rPr lang="en-US" sz="1400" dirty="0" err="1">
                <a:solidFill>
                  <a:srgbClr val="FFFF00"/>
                </a:solidFill>
                <a:latin typeface="Consolas" panose="020B0609020204030204" pitchFamily="49" charset="0"/>
              </a:rPr>
              <a:t>GetShapeDescription</a:t>
            </a:r>
            <a:r>
              <a:rPr lang="en-US" sz="1400" dirty="0">
                <a:solidFill>
                  <a:srgbClr val="FFFF00"/>
                </a:solidFill>
                <a:latin typeface="Consolas" panose="020B0609020204030204" pitchFamily="49" charset="0"/>
              </a:rPr>
              <a:t>(), </a:t>
            </a:r>
            <a:r>
              <a:rPr lang="en-US" sz="1400" dirty="0" err="1">
                <a:solidFill>
                  <a:srgbClr val="FFFF00"/>
                </a:solidFill>
                <a:latin typeface="Consolas" panose="020B0609020204030204" pitchFamily="49" charset="0"/>
              </a:rPr>
              <a:t>GetCIMDimensionStyles</a:t>
            </a:r>
            <a:r>
              <a:rPr lang="en-US" sz="1400" dirty="0">
                <a:solidFill>
                  <a:srgbClr val="FFFF00"/>
                </a:solidFill>
                <a:latin typeface="Consolas" panose="020B0609020204030204" pitchFamily="49" charset="0"/>
              </a:rPr>
              <a:t>());</a:t>
            </a:r>
          </a:p>
          <a:p>
            <a:pPr eaLnBrk="0" hangingPunct="0"/>
            <a:endParaRPr lang="en-US" sz="1400" dirty="0">
              <a:solidFill>
                <a:srgbClr val="FFFF00"/>
              </a:solidFill>
              <a:latin typeface="Consolas" panose="020B0609020204030204" pitchFamily="49" charset="0"/>
            </a:endParaRPr>
          </a:p>
          <a:p>
            <a:pPr eaLnBrk="0" hangingPunct="0"/>
            <a:r>
              <a:rPr lang="en-US" sz="1400" dirty="0">
                <a:solidFill>
                  <a:srgbClr val="FFFF00"/>
                </a:solidFill>
                <a:latin typeface="Consolas" panose="020B0609020204030204" pitchFamily="49" charset="0"/>
              </a:rPr>
              <a:t>// Also supports subtypes</a:t>
            </a:r>
          </a:p>
          <a:p>
            <a:pPr eaLnBrk="0" hangingPunct="0"/>
            <a:r>
              <a:rPr lang="en-US" sz="1400" dirty="0" err="1">
                <a:solidFill>
                  <a:srgbClr val="FFFF00"/>
                </a:solidFill>
                <a:latin typeface="Consolas" panose="020B0609020204030204" pitchFamily="49" charset="0"/>
              </a:rPr>
              <a:t>dimensionFeatureClassDescription.SubtypeFieldDescription</a:t>
            </a:r>
            <a:r>
              <a:rPr lang="en-US" sz="1400" dirty="0">
                <a:solidFill>
                  <a:srgbClr val="FFFF00"/>
                </a:solidFill>
                <a:latin typeface="Consolas" panose="020B0609020204030204" pitchFamily="49" charset="0"/>
              </a:rPr>
              <a:t> = new </a:t>
            </a:r>
            <a:r>
              <a:rPr lang="en-US" sz="1400" dirty="0" err="1">
                <a:solidFill>
                  <a:srgbClr val="FFFF00"/>
                </a:solidFill>
                <a:latin typeface="Consolas" panose="020B0609020204030204" pitchFamily="49" charset="0"/>
              </a:rPr>
              <a:t>SubtypeFieldDescription</a:t>
            </a:r>
            <a:r>
              <a:rPr lang="en-US" sz="1400" dirty="0">
                <a:solidFill>
                  <a:srgbClr val="FFFF00"/>
                </a:solidFill>
                <a:latin typeface="Consolas" panose="020B0609020204030204" pitchFamily="49" charset="0"/>
              </a:rPr>
              <a:t>("Subtype", </a:t>
            </a:r>
          </a:p>
          <a:p>
            <a:pPr eaLnBrk="0" hangingPunct="0"/>
            <a:r>
              <a:rPr lang="en-US" sz="1400" dirty="0">
                <a:solidFill>
                  <a:srgbClr val="FFFF00"/>
                </a:solidFill>
                <a:latin typeface="Consolas" panose="020B0609020204030204" pitchFamily="49" charset="0"/>
              </a:rPr>
              <a:t>	new Dictionary&lt;int, string&gt; { {1,"Dim_Subtype1" },{2, "Dim_Subtype2" } });</a:t>
            </a:r>
          </a:p>
          <a:p>
            <a:pPr eaLnBrk="0" hangingPunct="0"/>
            <a:endParaRPr lang="en-US" sz="1400" dirty="0">
              <a:solidFill>
                <a:srgbClr val="FFFF00"/>
              </a:solidFill>
              <a:latin typeface="Consolas" panose="020B0609020204030204" pitchFamily="49" charset="0"/>
            </a:endParaRPr>
          </a:p>
          <a:p>
            <a:pPr eaLnBrk="0" hangingPunct="0"/>
            <a:r>
              <a:rPr lang="en-US" sz="1400" dirty="0">
                <a:solidFill>
                  <a:srgbClr val="FFFF00"/>
                </a:solidFill>
                <a:latin typeface="Consolas" panose="020B0609020204030204" pitchFamily="49" charset="0"/>
              </a:rPr>
              <a:t>// Create token</a:t>
            </a:r>
          </a:p>
          <a:p>
            <a:pPr eaLnBrk="0" hangingPunct="0"/>
            <a:r>
              <a:rPr lang="en-US" sz="1400" dirty="0" err="1">
                <a:solidFill>
                  <a:srgbClr val="FFFF00"/>
                </a:solidFill>
                <a:latin typeface="Consolas" panose="020B0609020204030204" pitchFamily="49" charset="0"/>
              </a:rPr>
              <a:t>schemaBuilder.Create</a:t>
            </a:r>
            <a:r>
              <a:rPr lang="en-US" sz="1400" dirty="0">
                <a:solidFill>
                  <a:srgbClr val="FFFF00"/>
                </a:solidFill>
                <a:latin typeface="Consolas" panose="020B0609020204030204" pitchFamily="49" charset="0"/>
              </a:rPr>
              <a:t>(</a:t>
            </a:r>
            <a:r>
              <a:rPr lang="en-US" sz="1400" dirty="0" err="1">
                <a:solidFill>
                  <a:srgbClr val="FFFF00"/>
                </a:solidFill>
                <a:latin typeface="Consolas" panose="020B0609020204030204" pitchFamily="49" charset="0"/>
              </a:rPr>
              <a:t>dimensionFeatureClassDescription</a:t>
            </a:r>
            <a:r>
              <a:rPr lang="en-US" sz="1400" dirty="0">
                <a:solidFill>
                  <a:srgbClr val="FFFF00"/>
                </a:solidFill>
                <a:latin typeface="Consolas" panose="020B0609020204030204" pitchFamily="49" charset="0"/>
              </a:rPr>
              <a:t>);</a:t>
            </a:r>
          </a:p>
          <a:p>
            <a:pPr eaLnBrk="0" hangingPunct="0"/>
            <a:endParaRPr lang="en-US" sz="1400" dirty="0">
              <a:solidFill>
                <a:srgbClr val="FFFF00"/>
              </a:solidFill>
              <a:latin typeface="Consolas" panose="020B0609020204030204" pitchFamily="49" charset="0"/>
            </a:endParaRPr>
          </a:p>
          <a:p>
            <a:pPr eaLnBrk="0" hangingPunct="0"/>
            <a:r>
              <a:rPr lang="en-US" sz="1400" dirty="0">
                <a:solidFill>
                  <a:srgbClr val="FFFF00"/>
                </a:solidFill>
                <a:latin typeface="Consolas" panose="020B0609020204030204" pitchFamily="49" charset="0"/>
              </a:rPr>
              <a:t>// Execute</a:t>
            </a:r>
          </a:p>
          <a:p>
            <a:pPr eaLnBrk="0" hangingPunct="0"/>
            <a:r>
              <a:rPr lang="en-US" sz="1400" dirty="0">
                <a:solidFill>
                  <a:srgbClr val="FFFF00"/>
                </a:solidFill>
                <a:latin typeface="Consolas" panose="020B0609020204030204" pitchFamily="49" charset="0"/>
              </a:rPr>
              <a:t>bool status = </a:t>
            </a:r>
            <a:r>
              <a:rPr lang="en-US" sz="1400" dirty="0" err="1">
                <a:solidFill>
                  <a:srgbClr val="FFFF00"/>
                </a:solidFill>
                <a:latin typeface="Consolas" panose="020B0609020204030204" pitchFamily="49" charset="0"/>
              </a:rPr>
              <a:t>schemaBuilder.Build</a:t>
            </a:r>
            <a:r>
              <a:rPr lang="en-US" sz="1400" dirty="0">
                <a:solidFill>
                  <a:srgbClr val="FFFF00"/>
                </a:solidFill>
                <a:latin typeface="Consolas" panose="020B0609020204030204" pitchFamily="49" charset="0"/>
              </a:rPr>
              <a:t>();</a:t>
            </a:r>
          </a:p>
        </p:txBody>
      </p:sp>
    </p:spTree>
    <p:extLst>
      <p:ext uri="{BB962C8B-B14F-4D97-AF65-F5344CB8AC3E}">
        <p14:creationId xmlns:p14="http://schemas.microsoft.com/office/powerpoint/2010/main" val="566905406"/>
      </p:ext>
    </p:extLst>
  </p:cSld>
  <p:clrMapOvr>
    <a:masterClrMapping/>
  </p:clrMapOvr>
  <p:transition spd="med">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412C4-44A4-4F2C-3342-650E719243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014ADA-011B-3BE9-02E1-10CE4A760464}"/>
              </a:ext>
            </a:extLst>
          </p:cNvPr>
          <p:cNvSpPr>
            <a:spLocks noGrp="1"/>
          </p:cNvSpPr>
          <p:nvPr>
            <p:ph type="title"/>
          </p:nvPr>
        </p:nvSpPr>
        <p:spPr>
          <a:xfrm>
            <a:off x="914400" y="883623"/>
            <a:ext cx="10369296" cy="492443"/>
          </a:xfrm>
        </p:spPr>
        <p:txBody>
          <a:bodyPr/>
          <a:lstStyle/>
          <a:p>
            <a:r>
              <a:rPr lang="en-US" dirty="0"/>
              <a:t>ESDK: Expose feature class name</a:t>
            </a:r>
          </a:p>
        </p:txBody>
      </p:sp>
      <p:sp>
        <p:nvSpPr>
          <p:cNvPr id="6" name="Content Placeholder 10">
            <a:extLst>
              <a:ext uri="{FF2B5EF4-FFF2-40B4-BE49-F238E27FC236}">
                <a16:creationId xmlns:a16="http://schemas.microsoft.com/office/drawing/2014/main" id="{C8DB1DAA-91A0-A427-FD5B-61DC9E1A8FB2}"/>
              </a:ext>
            </a:extLst>
          </p:cNvPr>
          <p:cNvSpPr>
            <a:spLocks noGrp="1"/>
          </p:cNvSpPr>
          <p:nvPr>
            <p:ph sz="quarter" idx="12"/>
          </p:nvPr>
        </p:nvSpPr>
        <p:spPr>
          <a:xfrm>
            <a:off x="914400" y="2057400"/>
            <a:ext cx="10369296" cy="2334846"/>
          </a:xfrm>
        </p:spPr>
        <p:txBody>
          <a:bodyPr/>
          <a:lstStyle/>
          <a:p>
            <a:r>
              <a:rPr lang="en-US" dirty="0"/>
              <a:t>Expose </a:t>
            </a:r>
            <a:r>
              <a:rPr lang="en-US" dirty="0" err="1">
                <a:solidFill>
                  <a:srgbClr val="FFFF00"/>
                </a:solidFill>
                <a:latin typeface="Consolas" panose="020B0609020204030204" pitchFamily="49" charset="0"/>
              </a:rPr>
              <a:t>IFeatureClassName</a:t>
            </a:r>
            <a:r>
              <a:rPr lang="en-US" dirty="0"/>
              <a:t> Interface</a:t>
            </a:r>
          </a:p>
          <a:p>
            <a:pPr lvl="1"/>
            <a:r>
              <a:rPr lang="en-US" dirty="0"/>
              <a:t>Access the information about a feature class</a:t>
            </a:r>
          </a:p>
          <a:p>
            <a:pPr lvl="2"/>
            <a:r>
              <a:rPr lang="en-US" dirty="0" err="1">
                <a:solidFill>
                  <a:srgbClr val="FFFF00"/>
                </a:solidFill>
                <a:latin typeface="Consolas" panose="020B0609020204030204" pitchFamily="49" charset="0"/>
              </a:rPr>
              <a:t>FeatureDatasetName</a:t>
            </a:r>
            <a:r>
              <a:rPr lang="en-US" dirty="0"/>
              <a:t>:	The feature dataset name object.</a:t>
            </a:r>
          </a:p>
          <a:p>
            <a:pPr lvl="2"/>
            <a:r>
              <a:rPr lang="en-US" dirty="0" err="1">
                <a:solidFill>
                  <a:srgbClr val="FFFF00"/>
                </a:solidFill>
                <a:latin typeface="Consolas" panose="020B0609020204030204" pitchFamily="49" charset="0"/>
              </a:rPr>
              <a:t>FeatureType</a:t>
            </a:r>
            <a:r>
              <a:rPr lang="en-US" dirty="0"/>
              <a:t>:	The feature type for this feature class name.</a:t>
            </a:r>
          </a:p>
          <a:p>
            <a:pPr lvl="2"/>
            <a:r>
              <a:rPr lang="en-US" dirty="0" err="1">
                <a:solidFill>
                  <a:srgbClr val="FFFF00"/>
                </a:solidFill>
                <a:latin typeface="Consolas" panose="020B0609020204030204" pitchFamily="49" charset="0"/>
              </a:rPr>
              <a:t>ShapeFieldName</a:t>
            </a:r>
            <a:r>
              <a:rPr lang="en-US" dirty="0"/>
              <a:t>:	The spatial column name for this feature class name.</a:t>
            </a:r>
          </a:p>
          <a:p>
            <a:pPr lvl="2"/>
            <a:r>
              <a:rPr lang="en-US" dirty="0" err="1">
                <a:solidFill>
                  <a:srgbClr val="FFFF00"/>
                </a:solidFill>
                <a:latin typeface="Consolas" panose="020B0609020204030204" pitchFamily="49" charset="0"/>
              </a:rPr>
              <a:t>ShapeType</a:t>
            </a:r>
            <a:r>
              <a:rPr lang="en-US" dirty="0"/>
              <a:t>:	The feature class shape type.</a:t>
            </a:r>
          </a:p>
          <a:p>
            <a:endParaRPr lang="en-US" dirty="0"/>
          </a:p>
        </p:txBody>
      </p:sp>
      <p:grpSp>
        <p:nvGrpSpPr>
          <p:cNvPr id="3" name="Group 2">
            <a:extLst>
              <a:ext uri="{FF2B5EF4-FFF2-40B4-BE49-F238E27FC236}">
                <a16:creationId xmlns:a16="http://schemas.microsoft.com/office/drawing/2014/main" id="{9C3E51D2-4E2B-5B7A-5D19-97A2CE9B817E}"/>
              </a:ext>
            </a:extLst>
          </p:cNvPr>
          <p:cNvGrpSpPr/>
          <p:nvPr/>
        </p:nvGrpSpPr>
        <p:grpSpPr>
          <a:xfrm>
            <a:off x="11347938" y="134237"/>
            <a:ext cx="732311" cy="678563"/>
            <a:chOff x="1345402" y="1116"/>
            <a:chExt cx="599402" cy="599402"/>
          </a:xfrm>
        </p:grpSpPr>
        <p:sp>
          <p:nvSpPr>
            <p:cNvPr id="5" name="Oval 4">
              <a:extLst>
                <a:ext uri="{FF2B5EF4-FFF2-40B4-BE49-F238E27FC236}">
                  <a16:creationId xmlns:a16="http://schemas.microsoft.com/office/drawing/2014/main" id="{C98216B6-9727-CCA7-BE84-D5163FCDC6D7}"/>
                </a:ext>
              </a:extLst>
            </p:cNvPr>
            <p:cNvSpPr/>
            <p:nvPr/>
          </p:nvSpPr>
          <p:spPr>
            <a:xfrm>
              <a:off x="1345402" y="1116"/>
              <a:ext cx="599402" cy="599402"/>
            </a:xfrm>
            <a:prstGeom prst="ellipse">
              <a:avLst/>
            </a:prstGeom>
            <a:ln w="9525">
              <a:solidFill>
                <a:schemeClr val="lt1">
                  <a:hueOff val="0"/>
                  <a:satOff val="0"/>
                  <a:lumOff val="0"/>
                  <a:alpha val="40000"/>
                </a:schemeClr>
              </a:solid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7" name="Oval 4">
              <a:extLst>
                <a:ext uri="{FF2B5EF4-FFF2-40B4-BE49-F238E27FC236}">
                  <a16:creationId xmlns:a16="http://schemas.microsoft.com/office/drawing/2014/main" id="{33C9DBDB-F81F-7E96-C493-BEB6DF774894}"/>
                </a:ext>
              </a:extLst>
            </p:cNvPr>
            <p:cNvSpPr txBox="1"/>
            <p:nvPr/>
          </p:nvSpPr>
          <p:spPr>
            <a:xfrm>
              <a:off x="1433182" y="88896"/>
              <a:ext cx="423842" cy="4238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V12.0</a:t>
              </a:r>
            </a:p>
          </p:txBody>
        </p:sp>
      </p:grpSp>
    </p:spTree>
    <p:extLst>
      <p:ext uri="{BB962C8B-B14F-4D97-AF65-F5344CB8AC3E}">
        <p14:creationId xmlns:p14="http://schemas.microsoft.com/office/powerpoint/2010/main" val="2638545525"/>
      </p:ext>
    </p:extLst>
  </p:cSld>
  <p:clrMapOvr>
    <a:masterClrMapping/>
  </p:clrMapOvr>
  <p:transition spd="med">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DECD1-E5B4-D21B-D938-D0C79370FF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40DE05-2DFB-C12A-1A7C-5A279464FD7A}"/>
              </a:ext>
            </a:extLst>
          </p:cNvPr>
          <p:cNvSpPr>
            <a:spLocks noGrp="1"/>
          </p:cNvSpPr>
          <p:nvPr>
            <p:ph type="title"/>
          </p:nvPr>
        </p:nvSpPr>
        <p:spPr>
          <a:xfrm>
            <a:off x="914400" y="883623"/>
            <a:ext cx="10369296" cy="492443"/>
          </a:xfrm>
        </p:spPr>
        <p:txBody>
          <a:bodyPr/>
          <a:lstStyle/>
          <a:p>
            <a:r>
              <a:rPr lang="en-US" dirty="0"/>
              <a:t>ESDK: Expose Topology class name</a:t>
            </a:r>
          </a:p>
        </p:txBody>
      </p:sp>
      <p:sp>
        <p:nvSpPr>
          <p:cNvPr id="6" name="Content Placeholder 10">
            <a:extLst>
              <a:ext uri="{FF2B5EF4-FFF2-40B4-BE49-F238E27FC236}">
                <a16:creationId xmlns:a16="http://schemas.microsoft.com/office/drawing/2014/main" id="{116FCE9A-6135-9B9F-7086-DE0F8EBBAE3F}"/>
              </a:ext>
            </a:extLst>
          </p:cNvPr>
          <p:cNvSpPr>
            <a:spLocks noGrp="1"/>
          </p:cNvSpPr>
          <p:nvPr>
            <p:ph sz="quarter" idx="12"/>
          </p:nvPr>
        </p:nvSpPr>
        <p:spPr>
          <a:xfrm>
            <a:off x="914400" y="2057400"/>
            <a:ext cx="10369296" cy="1506415"/>
          </a:xfrm>
        </p:spPr>
        <p:txBody>
          <a:bodyPr/>
          <a:lstStyle/>
          <a:p>
            <a:r>
              <a:rPr lang="en-US" dirty="0"/>
              <a:t>Expose </a:t>
            </a:r>
            <a:r>
              <a:rPr lang="en-US" dirty="0" err="1">
                <a:solidFill>
                  <a:srgbClr val="FFFF00"/>
                </a:solidFill>
                <a:latin typeface="Consolas" panose="020B0609020204030204" pitchFamily="49" charset="0"/>
              </a:rPr>
              <a:t>ITopologyClassName</a:t>
            </a:r>
            <a:r>
              <a:rPr lang="en-US" dirty="0"/>
              <a:t> Interface</a:t>
            </a:r>
          </a:p>
          <a:p>
            <a:pPr lvl="1"/>
            <a:r>
              <a:rPr lang="en-US" dirty="0"/>
              <a:t>Access the information about the topology of the feature class</a:t>
            </a:r>
          </a:p>
          <a:p>
            <a:pPr lvl="1"/>
            <a:r>
              <a:rPr lang="en-US" dirty="0" err="1">
                <a:solidFill>
                  <a:srgbClr val="FFFF00"/>
                </a:solidFill>
                <a:latin typeface="Consolas" panose="020B0609020204030204" pitchFamily="49" charset="0"/>
              </a:rPr>
              <a:t>TopologyName</a:t>
            </a:r>
            <a:r>
              <a:rPr lang="en-US" dirty="0"/>
              <a:t>:  Topology name</a:t>
            </a:r>
          </a:p>
        </p:txBody>
      </p:sp>
      <p:grpSp>
        <p:nvGrpSpPr>
          <p:cNvPr id="3" name="Group 2">
            <a:extLst>
              <a:ext uri="{FF2B5EF4-FFF2-40B4-BE49-F238E27FC236}">
                <a16:creationId xmlns:a16="http://schemas.microsoft.com/office/drawing/2014/main" id="{5A412FBE-E009-01EA-142B-F48E2B86B288}"/>
              </a:ext>
            </a:extLst>
          </p:cNvPr>
          <p:cNvGrpSpPr/>
          <p:nvPr/>
        </p:nvGrpSpPr>
        <p:grpSpPr>
          <a:xfrm>
            <a:off x="11347938" y="134237"/>
            <a:ext cx="732311" cy="678563"/>
            <a:chOff x="1345402" y="1116"/>
            <a:chExt cx="599402" cy="599402"/>
          </a:xfrm>
        </p:grpSpPr>
        <p:sp>
          <p:nvSpPr>
            <p:cNvPr id="5" name="Oval 4">
              <a:extLst>
                <a:ext uri="{FF2B5EF4-FFF2-40B4-BE49-F238E27FC236}">
                  <a16:creationId xmlns:a16="http://schemas.microsoft.com/office/drawing/2014/main" id="{224C281E-C2A3-A7EA-78A7-114937FB862E}"/>
                </a:ext>
              </a:extLst>
            </p:cNvPr>
            <p:cNvSpPr/>
            <p:nvPr/>
          </p:nvSpPr>
          <p:spPr>
            <a:xfrm>
              <a:off x="1345402" y="1116"/>
              <a:ext cx="599402" cy="599402"/>
            </a:xfrm>
            <a:prstGeom prst="ellipse">
              <a:avLst/>
            </a:prstGeom>
            <a:ln w="9525">
              <a:solidFill>
                <a:schemeClr val="lt1">
                  <a:hueOff val="0"/>
                  <a:satOff val="0"/>
                  <a:lumOff val="0"/>
                  <a:alpha val="40000"/>
                </a:schemeClr>
              </a:solid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7" name="Oval 4">
              <a:extLst>
                <a:ext uri="{FF2B5EF4-FFF2-40B4-BE49-F238E27FC236}">
                  <a16:creationId xmlns:a16="http://schemas.microsoft.com/office/drawing/2014/main" id="{79261EFD-2754-6E83-F153-86103BEDAC57}"/>
                </a:ext>
              </a:extLst>
            </p:cNvPr>
            <p:cNvSpPr txBox="1"/>
            <p:nvPr/>
          </p:nvSpPr>
          <p:spPr>
            <a:xfrm>
              <a:off x="1433182" y="88896"/>
              <a:ext cx="423842" cy="4238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V12.0</a:t>
              </a:r>
            </a:p>
          </p:txBody>
        </p:sp>
      </p:grpSp>
    </p:spTree>
    <p:extLst>
      <p:ext uri="{BB962C8B-B14F-4D97-AF65-F5344CB8AC3E}">
        <p14:creationId xmlns:p14="http://schemas.microsoft.com/office/powerpoint/2010/main" val="4240762727"/>
      </p:ext>
    </p:extLst>
  </p:cSld>
  <p:clrMapOvr>
    <a:masterClrMapping/>
  </p:clrMapOvr>
  <p:transition spd="med">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FB3BE3-5307-0E44-B37E-F09330B61F1F}"/>
              </a:ext>
            </a:extLst>
          </p:cNvPr>
          <p:cNvSpPr>
            <a:spLocks noGrp="1"/>
          </p:cNvSpPr>
          <p:nvPr>
            <p:ph type="title"/>
          </p:nvPr>
        </p:nvSpPr>
        <p:spPr>
          <a:xfrm>
            <a:off x="914400" y="2732670"/>
            <a:ext cx="6882063" cy="738664"/>
          </a:xfrm>
        </p:spPr>
        <p:txBody>
          <a:bodyPr/>
          <a:lstStyle/>
          <a:p>
            <a:r>
              <a:rPr lang="en-US"/>
              <a:t>The Road Ahead</a:t>
            </a:r>
          </a:p>
        </p:txBody>
      </p:sp>
    </p:spTree>
    <p:extLst>
      <p:ext uri="{BB962C8B-B14F-4D97-AF65-F5344CB8AC3E}">
        <p14:creationId xmlns:p14="http://schemas.microsoft.com/office/powerpoint/2010/main" val="1514855884"/>
      </p:ext>
    </p:extLst>
  </p:cSld>
  <p:clrMapOvr>
    <a:masterClrMapping/>
  </p:clrMapOvr>
  <p:transition spd="med">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3F50F-41A7-FAFD-C5B6-71D713277D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CCBF89-B76D-AA9A-7606-5A09908E6890}"/>
              </a:ext>
            </a:extLst>
          </p:cNvPr>
          <p:cNvSpPr>
            <a:spLocks noGrp="1"/>
          </p:cNvSpPr>
          <p:nvPr>
            <p:ph type="title"/>
          </p:nvPr>
        </p:nvSpPr>
        <p:spPr/>
        <p:txBody>
          <a:bodyPr/>
          <a:lstStyle/>
          <a:p>
            <a:r>
              <a:rPr lang="en-US"/>
              <a:t>Roads Ahead</a:t>
            </a:r>
          </a:p>
        </p:txBody>
      </p:sp>
      <p:sp>
        <p:nvSpPr>
          <p:cNvPr id="6" name="Content Placeholder 10">
            <a:extLst>
              <a:ext uri="{FF2B5EF4-FFF2-40B4-BE49-F238E27FC236}">
                <a16:creationId xmlns:a16="http://schemas.microsoft.com/office/drawing/2014/main" id="{6C9AC249-CECA-041F-F9D4-56F0359501DC}"/>
              </a:ext>
            </a:extLst>
          </p:cNvPr>
          <p:cNvSpPr>
            <a:spLocks noGrp="1"/>
          </p:cNvSpPr>
          <p:nvPr>
            <p:ph sz="quarter" idx="12"/>
          </p:nvPr>
        </p:nvSpPr>
        <p:spPr>
          <a:xfrm>
            <a:off x="914400" y="2057400"/>
            <a:ext cx="10369296" cy="1506415"/>
          </a:xfrm>
        </p:spPr>
        <p:txBody>
          <a:bodyPr/>
          <a:lstStyle/>
          <a:p>
            <a:r>
              <a:rPr lang="en-US" dirty="0"/>
              <a:t>Release the UN Telecom API</a:t>
            </a:r>
          </a:p>
          <a:p>
            <a:r>
              <a:rPr lang="en-US" dirty="0"/>
              <a:t>Get version conflicts information from traditional versioning</a:t>
            </a:r>
          </a:p>
          <a:p>
            <a:r>
              <a:rPr lang="en-US" dirty="0"/>
              <a:t>Extension methods for Post and Reconcile to support Pro’s UI undo/redo stack</a:t>
            </a:r>
          </a:p>
          <a:p>
            <a:endParaRPr lang="en-US" dirty="0"/>
          </a:p>
          <a:p>
            <a:endParaRPr lang="en-US" dirty="0"/>
          </a:p>
        </p:txBody>
      </p:sp>
    </p:spTree>
    <p:extLst>
      <p:ext uri="{BB962C8B-B14F-4D97-AF65-F5344CB8AC3E}">
        <p14:creationId xmlns:p14="http://schemas.microsoft.com/office/powerpoint/2010/main" val="2025612673"/>
      </p:ext>
    </p:extLst>
  </p:cSld>
  <p:clrMapOvr>
    <a:masterClrMapping/>
  </p:clrMapOvr>
  <p:transition spd="med">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2F097E-FD7F-37A4-AC66-F1961E69B0C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EDDAC50-E3B1-23C4-C7FB-07DEA6C1F349}"/>
              </a:ext>
            </a:extLst>
          </p:cNvPr>
          <p:cNvSpPr>
            <a:spLocks noGrp="1"/>
          </p:cNvSpPr>
          <p:nvPr>
            <p:ph type="title"/>
          </p:nvPr>
        </p:nvSpPr>
        <p:spPr>
          <a:xfrm>
            <a:off x="914400" y="2732670"/>
            <a:ext cx="6882063" cy="738664"/>
          </a:xfrm>
        </p:spPr>
        <p:txBody>
          <a:bodyPr/>
          <a:lstStyle/>
          <a:p>
            <a:r>
              <a:rPr lang="en-US" dirty="0"/>
              <a:t>Closing Thoughts</a:t>
            </a:r>
          </a:p>
        </p:txBody>
      </p:sp>
    </p:spTree>
    <p:extLst>
      <p:ext uri="{BB962C8B-B14F-4D97-AF65-F5344CB8AC3E}">
        <p14:creationId xmlns:p14="http://schemas.microsoft.com/office/powerpoint/2010/main" val="4207011972"/>
      </p:ext>
    </p:extLst>
  </p:cSld>
  <p:clrMapOvr>
    <a:masterClrMapping/>
  </p:clrMapOvr>
  <p:transition spd="med">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DFBE2-5942-00E8-9AA8-253892312387}"/>
              </a:ext>
            </a:extLst>
          </p:cNvPr>
          <p:cNvSpPr>
            <a:spLocks noGrp="1"/>
          </p:cNvSpPr>
          <p:nvPr>
            <p:ph type="title"/>
          </p:nvPr>
        </p:nvSpPr>
        <p:spPr/>
        <p:txBody>
          <a:bodyPr/>
          <a:lstStyle/>
          <a:p>
            <a:r>
              <a:rPr lang="en-US" dirty="0"/>
              <a:t>Consider the Other Tools in the Toolbox</a:t>
            </a:r>
          </a:p>
        </p:txBody>
      </p:sp>
      <p:sp>
        <p:nvSpPr>
          <p:cNvPr id="4" name="Content Placeholder 3">
            <a:extLst>
              <a:ext uri="{FF2B5EF4-FFF2-40B4-BE49-F238E27FC236}">
                <a16:creationId xmlns:a16="http://schemas.microsoft.com/office/drawing/2014/main" id="{666A59E8-8DAD-8B49-77A7-FA8FD2C47051}"/>
              </a:ext>
            </a:extLst>
          </p:cNvPr>
          <p:cNvSpPr>
            <a:spLocks noGrp="1"/>
          </p:cNvSpPr>
          <p:nvPr>
            <p:ph sz="quarter" idx="12"/>
          </p:nvPr>
        </p:nvSpPr>
        <p:spPr/>
        <p:txBody>
          <a:bodyPr/>
          <a:lstStyle/>
          <a:p>
            <a:r>
              <a:rPr lang="en-US" dirty="0"/>
              <a:t>Geoprocessing tools</a:t>
            </a:r>
          </a:p>
          <a:p>
            <a:r>
              <a:rPr lang="en-US" dirty="0"/>
              <a:t>Python scripts</a:t>
            </a:r>
          </a:p>
          <a:p>
            <a:r>
              <a:rPr lang="en-US" dirty="0"/>
              <a:t>Enterprise SDK</a:t>
            </a:r>
          </a:p>
          <a:p>
            <a:r>
              <a:rPr lang="en-US" dirty="0"/>
              <a:t>Maps SDK for JavaScript</a:t>
            </a:r>
          </a:p>
          <a:p>
            <a:r>
              <a:rPr lang="en-US" dirty="0"/>
              <a:t>Maps SDK for Native Apps (formerly known as “Runtime”)</a:t>
            </a:r>
          </a:p>
          <a:p>
            <a:endParaRPr lang="en-US" dirty="0"/>
          </a:p>
        </p:txBody>
      </p:sp>
    </p:spTree>
    <p:extLst>
      <p:ext uri="{BB962C8B-B14F-4D97-AF65-F5344CB8AC3E}">
        <p14:creationId xmlns:p14="http://schemas.microsoft.com/office/powerpoint/2010/main" val="611735198"/>
      </p:ext>
    </p:extLst>
  </p:cSld>
  <p:clrMapOvr>
    <a:masterClrMapping/>
  </p:clrMapOvr>
  <p:transition spd="med">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E0E06-A333-9B70-02CB-D1AAB1260910}"/>
              </a:ext>
            </a:extLst>
          </p:cNvPr>
          <p:cNvSpPr>
            <a:spLocks noGrp="1"/>
          </p:cNvSpPr>
          <p:nvPr>
            <p:ph type="title"/>
          </p:nvPr>
        </p:nvSpPr>
        <p:spPr/>
        <p:txBody>
          <a:bodyPr/>
          <a:lstStyle/>
          <a:p>
            <a:r>
              <a:rPr lang="en-US" dirty="0"/>
              <a:t>Further Details &amp; Insights</a:t>
            </a:r>
          </a:p>
        </p:txBody>
      </p:sp>
      <p:sp>
        <p:nvSpPr>
          <p:cNvPr id="4" name="Content Placeholder 3">
            <a:extLst>
              <a:ext uri="{FF2B5EF4-FFF2-40B4-BE49-F238E27FC236}">
                <a16:creationId xmlns:a16="http://schemas.microsoft.com/office/drawing/2014/main" id="{BCB49DB1-4D94-143E-DA3A-3506EF16CCEF}"/>
              </a:ext>
            </a:extLst>
          </p:cNvPr>
          <p:cNvSpPr>
            <a:spLocks noGrp="1"/>
          </p:cNvSpPr>
          <p:nvPr>
            <p:ph sz="quarter" idx="12"/>
          </p:nvPr>
        </p:nvSpPr>
        <p:spPr/>
        <p:txBody>
          <a:bodyPr/>
          <a:lstStyle/>
          <a:p>
            <a:r>
              <a:rPr lang="en-US" dirty="0">
                <a:hlinkClick r:id="rId2"/>
              </a:rPr>
              <a:t>Geodatabase conceptual doc</a:t>
            </a:r>
            <a:endParaRPr lang="en-US" dirty="0"/>
          </a:p>
          <a:p>
            <a:pPr lvl="1"/>
            <a:r>
              <a:rPr lang="en-US" dirty="0">
                <a:hlinkClick r:id="rId3"/>
              </a:rPr>
              <a:t>Object model diagram</a:t>
            </a:r>
            <a:endParaRPr lang="en-US" dirty="0"/>
          </a:p>
          <a:p>
            <a:pPr lvl="1"/>
            <a:r>
              <a:rPr lang="en-US" dirty="0">
                <a:hlinkClick r:id="rId4"/>
              </a:rPr>
              <a:t>DDL conceptual doc</a:t>
            </a:r>
            <a:endParaRPr lang="en-US" dirty="0"/>
          </a:p>
          <a:p>
            <a:r>
              <a:rPr lang="en-US" dirty="0">
                <a:hlinkClick r:id="rId5"/>
              </a:rPr>
              <a:t>Utility network conceptual doc</a:t>
            </a:r>
            <a:endParaRPr lang="en-US" dirty="0"/>
          </a:p>
          <a:p>
            <a:pPr lvl="1"/>
            <a:r>
              <a:rPr lang="en-US" dirty="0">
                <a:hlinkClick r:id="rId6"/>
              </a:rPr>
              <a:t>Object model diagram</a:t>
            </a:r>
            <a:endParaRPr lang="en-US" dirty="0"/>
          </a:p>
          <a:p>
            <a:r>
              <a:rPr lang="en-US" dirty="0">
                <a:hlinkClick r:id="rId7"/>
              </a:rPr>
              <a:t>Snippets</a:t>
            </a:r>
            <a:endParaRPr lang="en-US" dirty="0"/>
          </a:p>
          <a:p>
            <a:r>
              <a:rPr lang="en-US" dirty="0">
                <a:hlinkClick r:id="rId8"/>
              </a:rPr>
              <a:t>Pro SDK community samples</a:t>
            </a:r>
            <a:endParaRPr lang="en-US" dirty="0"/>
          </a:p>
          <a:p>
            <a:r>
              <a:rPr lang="en-US" dirty="0">
                <a:hlinkClick r:id="rId9"/>
              </a:rPr>
              <a:t>API reference</a:t>
            </a:r>
            <a:endParaRPr lang="en-US" dirty="0"/>
          </a:p>
          <a:p>
            <a:r>
              <a:rPr lang="en-US" dirty="0">
                <a:hlinkClick r:id="rId10"/>
              </a:rPr>
              <a:t>Esri Videos</a:t>
            </a:r>
            <a:endParaRPr lang="en-US" dirty="0"/>
          </a:p>
          <a:p>
            <a:endParaRPr lang="en-US" dirty="0"/>
          </a:p>
        </p:txBody>
      </p:sp>
    </p:spTree>
    <p:extLst>
      <p:ext uri="{BB962C8B-B14F-4D97-AF65-F5344CB8AC3E}">
        <p14:creationId xmlns:p14="http://schemas.microsoft.com/office/powerpoint/2010/main" val="2644442801"/>
      </p:ext>
    </p:extLst>
  </p:cSld>
  <p:clrMapOvr>
    <a:masterClrMapping/>
  </p:clrMapOvr>
  <p:transition spd="med">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F7156-3C88-0C3F-5B5A-37201FFE398C}"/>
              </a:ext>
            </a:extLst>
          </p:cNvPr>
          <p:cNvSpPr>
            <a:spLocks noGrp="1"/>
          </p:cNvSpPr>
          <p:nvPr>
            <p:ph type="title"/>
          </p:nvPr>
        </p:nvSpPr>
        <p:spPr/>
        <p:txBody>
          <a:bodyPr/>
          <a:lstStyle/>
          <a:p>
            <a:r>
              <a:rPr lang="en-US" dirty="0"/>
              <a:t>Session’s Sample</a:t>
            </a:r>
          </a:p>
        </p:txBody>
      </p:sp>
      <p:sp>
        <p:nvSpPr>
          <p:cNvPr id="4" name="Content Placeholder 3">
            <a:extLst>
              <a:ext uri="{FF2B5EF4-FFF2-40B4-BE49-F238E27FC236}">
                <a16:creationId xmlns:a16="http://schemas.microsoft.com/office/drawing/2014/main" id="{52ACCD31-6B42-0340-795C-7F46EC673F3D}"/>
              </a:ext>
            </a:extLst>
          </p:cNvPr>
          <p:cNvSpPr>
            <a:spLocks noGrp="1"/>
          </p:cNvSpPr>
          <p:nvPr>
            <p:ph sz="quarter" idx="12"/>
          </p:nvPr>
        </p:nvSpPr>
        <p:spPr>
          <a:xfrm>
            <a:off x="914400" y="2057401"/>
            <a:ext cx="10369296" cy="492444"/>
          </a:xfrm>
        </p:spPr>
        <p:txBody>
          <a:bodyPr/>
          <a:lstStyle/>
          <a:p>
            <a:r>
              <a:rPr lang="en-US" dirty="0">
                <a:hlinkClick r:id="rId2"/>
              </a:rPr>
              <a:t>https://github.com/orgs/EsriDevEvents/repositories</a:t>
            </a:r>
            <a:endParaRPr lang="en-US" dirty="0"/>
          </a:p>
          <a:p>
            <a:endParaRPr lang="en-US" dirty="0"/>
          </a:p>
        </p:txBody>
      </p:sp>
      <p:pic>
        <p:nvPicPr>
          <p:cNvPr id="8" name="Picture 7">
            <a:extLst>
              <a:ext uri="{FF2B5EF4-FFF2-40B4-BE49-F238E27FC236}">
                <a16:creationId xmlns:a16="http://schemas.microsoft.com/office/drawing/2014/main" id="{DA3C0528-BCDE-3F58-C1D5-2C5ACA35F684}"/>
              </a:ext>
            </a:extLst>
          </p:cNvPr>
          <p:cNvPicPr>
            <a:picLocks noChangeAspect="1"/>
          </p:cNvPicPr>
          <p:nvPr/>
        </p:nvPicPr>
        <p:blipFill>
          <a:blip r:embed="rId3"/>
          <a:stretch>
            <a:fillRect/>
          </a:stretch>
        </p:blipFill>
        <p:spPr>
          <a:xfrm>
            <a:off x="1039445" y="2990141"/>
            <a:ext cx="8972062" cy="3246353"/>
          </a:xfrm>
          <a:prstGeom prst="rect">
            <a:avLst/>
          </a:prstGeom>
        </p:spPr>
      </p:pic>
    </p:spTree>
    <p:extLst>
      <p:ext uri="{BB962C8B-B14F-4D97-AF65-F5344CB8AC3E}">
        <p14:creationId xmlns:p14="http://schemas.microsoft.com/office/powerpoint/2010/main" val="1222731195"/>
      </p:ext>
    </p:extLst>
  </p:cSld>
  <p:clrMapOvr>
    <a:masterClrMapping/>
  </p:clrMapOvr>
  <p:transition spd="med">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2DC750-F34C-4E01-D9C4-16DA8D81FD51}"/>
              </a:ext>
            </a:extLst>
          </p:cNvPr>
          <p:cNvSpPr>
            <a:spLocks noGrp="1"/>
          </p:cNvSpPr>
          <p:nvPr>
            <p:ph type="title"/>
          </p:nvPr>
        </p:nvSpPr>
        <p:spPr/>
        <p:txBody>
          <a:bodyPr/>
          <a:lstStyle/>
          <a:p>
            <a:r>
              <a:rPr lang="en-US"/>
              <a:t>Questions &amp; Resources</a:t>
            </a:r>
          </a:p>
        </p:txBody>
      </p:sp>
      <p:sp>
        <p:nvSpPr>
          <p:cNvPr id="5" name="Content Placeholder 4">
            <a:extLst>
              <a:ext uri="{FF2B5EF4-FFF2-40B4-BE49-F238E27FC236}">
                <a16:creationId xmlns:a16="http://schemas.microsoft.com/office/drawing/2014/main" id="{1C1091D4-FA22-C581-3233-BB2C934B2D14}"/>
              </a:ext>
            </a:extLst>
          </p:cNvPr>
          <p:cNvSpPr>
            <a:spLocks noGrp="1"/>
          </p:cNvSpPr>
          <p:nvPr>
            <p:ph sz="quarter" idx="10"/>
          </p:nvPr>
        </p:nvSpPr>
        <p:spPr/>
        <p:txBody>
          <a:bodyPr/>
          <a:lstStyle/>
          <a:p>
            <a:r>
              <a:rPr lang="en-US" sz="2400"/>
              <a:t>For questions see us at the “</a:t>
            </a:r>
            <a:r>
              <a:rPr lang="en-US" sz="2400" b="0"/>
              <a:t>ArcGIS Pro SDK</a:t>
            </a:r>
            <a:r>
              <a:rPr lang="en-US" sz="2400"/>
              <a:t>“ showcase</a:t>
            </a:r>
          </a:p>
          <a:p>
            <a:pPr lvl="1"/>
            <a:endParaRPr lang="en-US" sz="2200"/>
          </a:p>
          <a:p>
            <a:r>
              <a:rPr lang="en-US" sz="2400"/>
              <a:t>Session resources (code &amp; slides) can be found here:</a:t>
            </a:r>
          </a:p>
          <a:p>
            <a:pPr marL="0" indent="0" algn="ctr">
              <a:buNone/>
            </a:pPr>
            <a:r>
              <a:rPr lang="en-US" sz="2400">
                <a:hlinkClick r:id="rId2"/>
              </a:rPr>
              <a:t>https://github.com/Esri/arcgis-pro-sdk/wiki/tech-sessions#2026-palm-springs</a:t>
            </a:r>
            <a:endParaRPr lang="en-US" sz="2400"/>
          </a:p>
          <a:p>
            <a:endParaRPr lang="en-US" sz="2400"/>
          </a:p>
          <a:p>
            <a:r>
              <a:rPr lang="en-US" sz="2400"/>
              <a:t>Share your feedback using the Esri Events App</a:t>
            </a:r>
          </a:p>
          <a:p>
            <a:pPr lvl="1"/>
            <a:r>
              <a:rPr lang="en-US" sz="2200"/>
              <a:t>Select this session in the Events App</a:t>
            </a:r>
          </a:p>
          <a:p>
            <a:pPr lvl="1"/>
            <a:r>
              <a:rPr lang="en-US" sz="2200"/>
              <a:t>Scroll down to “Survey”</a:t>
            </a:r>
          </a:p>
          <a:p>
            <a:pPr lvl="1"/>
            <a:r>
              <a:rPr lang="en-US" sz="2200"/>
              <a:t>Log in to access the Survey</a:t>
            </a:r>
          </a:p>
          <a:p>
            <a:pPr marL="0" indent="0">
              <a:buNone/>
            </a:pPr>
            <a:endParaRPr lang="en-US" sz="2400"/>
          </a:p>
          <a:p>
            <a:pPr marL="0" indent="0" algn="ctr">
              <a:buNone/>
            </a:pPr>
            <a:endParaRPr lang="en-US" sz="2400"/>
          </a:p>
          <a:p>
            <a:endParaRPr lang="en-US"/>
          </a:p>
        </p:txBody>
      </p:sp>
      <p:pic>
        <p:nvPicPr>
          <p:cNvPr id="54" name="Picture 53">
            <a:extLst>
              <a:ext uri="{FF2B5EF4-FFF2-40B4-BE49-F238E27FC236}">
                <a16:creationId xmlns:a16="http://schemas.microsoft.com/office/drawing/2014/main" id="{D652A37E-1967-9D86-1F94-0D18D69D6D0E}"/>
              </a:ext>
            </a:extLst>
          </p:cNvPr>
          <p:cNvPicPr>
            <a:picLocks noChangeAspect="1"/>
          </p:cNvPicPr>
          <p:nvPr/>
        </p:nvPicPr>
        <p:blipFill>
          <a:blip r:embed="rId3"/>
          <a:stretch>
            <a:fillRect/>
          </a:stretch>
        </p:blipFill>
        <p:spPr>
          <a:xfrm>
            <a:off x="9101808" y="4028319"/>
            <a:ext cx="2143448" cy="2186195"/>
          </a:xfrm>
          <a:prstGeom prst="rect">
            <a:avLst/>
          </a:prstGeom>
        </p:spPr>
      </p:pic>
      <p:pic>
        <p:nvPicPr>
          <p:cNvPr id="4" name="Picture 3">
            <a:extLst>
              <a:ext uri="{FF2B5EF4-FFF2-40B4-BE49-F238E27FC236}">
                <a16:creationId xmlns:a16="http://schemas.microsoft.com/office/drawing/2014/main" id="{2DBFDE32-DA7D-6818-1CFA-CFFC680811BD}"/>
              </a:ext>
            </a:extLst>
          </p:cNvPr>
          <p:cNvPicPr>
            <a:picLocks noChangeAspect="1"/>
          </p:cNvPicPr>
          <p:nvPr/>
        </p:nvPicPr>
        <p:blipFill>
          <a:blip r:embed="rId4"/>
          <a:stretch>
            <a:fillRect/>
          </a:stretch>
        </p:blipFill>
        <p:spPr>
          <a:xfrm>
            <a:off x="8888037" y="298219"/>
            <a:ext cx="2691592" cy="2691592"/>
          </a:xfrm>
          <a:prstGeom prst="rect">
            <a:avLst/>
          </a:prstGeom>
        </p:spPr>
      </p:pic>
    </p:spTree>
    <p:extLst>
      <p:ext uri="{BB962C8B-B14F-4D97-AF65-F5344CB8AC3E}">
        <p14:creationId xmlns:p14="http://schemas.microsoft.com/office/powerpoint/2010/main" val="2485544716"/>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C08B87-1F65-4F35-1B0A-CBD67A2728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636B0B-DF3E-CE35-303B-7D51A914CAFC}"/>
              </a:ext>
            </a:extLst>
          </p:cNvPr>
          <p:cNvSpPr>
            <a:spLocks noGrp="1"/>
          </p:cNvSpPr>
          <p:nvPr>
            <p:ph type="title"/>
          </p:nvPr>
        </p:nvSpPr>
        <p:spPr>
          <a:xfrm>
            <a:off x="914400" y="883623"/>
            <a:ext cx="10369296" cy="492443"/>
          </a:xfrm>
        </p:spPr>
        <p:txBody>
          <a:bodyPr/>
          <a:lstStyle/>
          <a:p>
            <a:r>
              <a:rPr lang="en-US"/>
              <a:t>Access version information</a:t>
            </a:r>
          </a:p>
        </p:txBody>
      </p:sp>
      <p:sp>
        <p:nvSpPr>
          <p:cNvPr id="6" name="Content Placeholder 10">
            <a:extLst>
              <a:ext uri="{FF2B5EF4-FFF2-40B4-BE49-F238E27FC236}">
                <a16:creationId xmlns:a16="http://schemas.microsoft.com/office/drawing/2014/main" id="{8E89EDC9-9228-96A3-6385-D1B67B69BDB1}"/>
              </a:ext>
            </a:extLst>
          </p:cNvPr>
          <p:cNvSpPr>
            <a:spLocks noGrp="1"/>
          </p:cNvSpPr>
          <p:nvPr>
            <p:ph sz="quarter" idx="12"/>
          </p:nvPr>
        </p:nvSpPr>
        <p:spPr>
          <a:xfrm>
            <a:off x="914400" y="2057401"/>
            <a:ext cx="8084321" cy="1607884"/>
          </a:xfrm>
        </p:spPr>
        <p:txBody>
          <a:bodyPr/>
          <a:lstStyle/>
          <a:p>
            <a:r>
              <a:rPr lang="en-US" dirty="0"/>
              <a:t>Need to instantiate the </a:t>
            </a:r>
            <a:r>
              <a:rPr lang="en-US" dirty="0">
                <a:solidFill>
                  <a:srgbClr val="FFFF00"/>
                </a:solidFill>
                <a:latin typeface="Consolas" panose="020B0609020204030204" pitchFamily="49" charset="0"/>
              </a:rPr>
              <a:t>Version</a:t>
            </a:r>
            <a:r>
              <a:rPr lang="en-US" dirty="0"/>
              <a:t> object</a:t>
            </a:r>
          </a:p>
          <a:p>
            <a:pPr lvl="2"/>
            <a:r>
              <a:rPr lang="en-US" dirty="0"/>
              <a:t>Instantiation internally creates a read lock that can degrade performance</a:t>
            </a:r>
          </a:p>
          <a:p>
            <a:r>
              <a:rPr lang="en-US" dirty="0"/>
              <a:t>No easier way to access information about a version </a:t>
            </a:r>
          </a:p>
          <a:p>
            <a:pPr lvl="2"/>
            <a:r>
              <a:rPr lang="en-US" dirty="0"/>
              <a:t> Access type, creation date, description, modified date</a:t>
            </a:r>
          </a:p>
          <a:p>
            <a:pPr lvl="1"/>
            <a:endParaRPr lang="en-US" dirty="0"/>
          </a:p>
          <a:p>
            <a:endParaRPr lang="en-US" dirty="0"/>
          </a:p>
        </p:txBody>
      </p:sp>
      <p:sp>
        <p:nvSpPr>
          <p:cNvPr id="8" name="Text Placeholder 7">
            <a:extLst>
              <a:ext uri="{FF2B5EF4-FFF2-40B4-BE49-F238E27FC236}">
                <a16:creationId xmlns:a16="http://schemas.microsoft.com/office/drawing/2014/main" id="{F81DDD5C-9633-B299-12A2-FC7CE91FC732}"/>
              </a:ext>
            </a:extLst>
          </p:cNvPr>
          <p:cNvSpPr>
            <a:spLocks noGrp="1"/>
          </p:cNvSpPr>
          <p:nvPr>
            <p:ph type="body" sz="quarter" idx="11"/>
          </p:nvPr>
        </p:nvSpPr>
        <p:spPr>
          <a:xfrm>
            <a:off x="914400" y="1399032"/>
            <a:ext cx="10369296" cy="276999"/>
          </a:xfrm>
        </p:spPr>
        <p:txBody>
          <a:bodyPr/>
          <a:lstStyle/>
          <a:p>
            <a:r>
              <a:rPr lang="en-US"/>
              <a:t>Old Approach</a:t>
            </a:r>
          </a:p>
        </p:txBody>
      </p:sp>
      <p:sp>
        <p:nvSpPr>
          <p:cNvPr id="3" name="TextBox 2">
            <a:extLst>
              <a:ext uri="{FF2B5EF4-FFF2-40B4-BE49-F238E27FC236}">
                <a16:creationId xmlns:a16="http://schemas.microsoft.com/office/drawing/2014/main" id="{D9CCC50D-CB4E-ED8E-545F-2FFA91F2842E}"/>
              </a:ext>
            </a:extLst>
          </p:cNvPr>
          <p:cNvSpPr txBox="1"/>
          <p:nvPr/>
        </p:nvSpPr>
        <p:spPr>
          <a:xfrm>
            <a:off x="2016369" y="4046655"/>
            <a:ext cx="7995139" cy="1607884"/>
          </a:xfrm>
          <a:prstGeom prst="rect">
            <a:avLst/>
          </a:prstGeom>
          <a:noFill/>
          <a:effectLst/>
        </p:spPr>
        <p:txBody>
          <a:bodyPr wrap="none" lIns="0" tIns="0" rIns="0" bIns="0" rtlCol="0">
            <a:noAutofit/>
          </a:bodyPr>
          <a:lstStyle/>
          <a:p>
            <a:pPr algn="just"/>
            <a:r>
              <a:rPr lang="en-US" dirty="0" err="1">
                <a:solidFill>
                  <a:srgbClr val="FFFF00"/>
                </a:solidFill>
                <a:latin typeface="Consolas" panose="020B0609020204030204" pitchFamily="49" charset="0"/>
              </a:rPr>
              <a:t>IReadOnlyList</a:t>
            </a:r>
            <a:r>
              <a:rPr lang="en-US" dirty="0">
                <a:solidFill>
                  <a:srgbClr val="FFFF00"/>
                </a:solidFill>
                <a:latin typeface="Consolas" panose="020B0609020204030204" pitchFamily="49" charset="0"/>
              </a:rPr>
              <a:t>&lt;Version&gt; versions = </a:t>
            </a:r>
            <a:r>
              <a:rPr lang="en-US" dirty="0" err="1">
                <a:solidFill>
                  <a:srgbClr val="FFFF00"/>
                </a:solidFill>
                <a:latin typeface="Consolas" panose="020B0609020204030204" pitchFamily="49" charset="0"/>
              </a:rPr>
              <a:t>versionManager.GetVersions</a:t>
            </a:r>
            <a:r>
              <a:rPr lang="en-US" dirty="0">
                <a:solidFill>
                  <a:srgbClr val="FFFF00"/>
                </a:solidFill>
                <a:latin typeface="Consolas" panose="020B0609020204030204" pitchFamily="49" charset="0"/>
              </a:rPr>
              <a:t>();</a:t>
            </a:r>
          </a:p>
          <a:p>
            <a:pPr algn="just"/>
            <a:r>
              <a:rPr lang="en-US" dirty="0">
                <a:solidFill>
                  <a:srgbClr val="FFFF00"/>
                </a:solidFill>
                <a:latin typeface="Consolas" panose="020B0609020204030204" pitchFamily="49" charset="0"/>
              </a:rPr>
              <a:t>foreach (Version </a:t>
            </a:r>
            <a:r>
              <a:rPr lang="en-US" dirty="0" err="1">
                <a:solidFill>
                  <a:srgbClr val="FFFF00"/>
                </a:solidFill>
                <a:latin typeface="Consolas" panose="020B0609020204030204" pitchFamily="49" charset="0"/>
              </a:rPr>
              <a:t>version</a:t>
            </a:r>
            <a:r>
              <a:rPr lang="en-US" dirty="0">
                <a:solidFill>
                  <a:srgbClr val="FFFF00"/>
                </a:solidFill>
                <a:latin typeface="Consolas" panose="020B0609020204030204" pitchFamily="49" charset="0"/>
              </a:rPr>
              <a:t> in versions)</a:t>
            </a:r>
          </a:p>
          <a:p>
            <a:pPr algn="just"/>
            <a:r>
              <a:rPr lang="en-US" dirty="0">
                <a:solidFill>
                  <a:srgbClr val="FFFF00"/>
                </a:solidFill>
                <a:latin typeface="Consolas" panose="020B0609020204030204" pitchFamily="49" charset="0"/>
              </a:rPr>
              <a:t>{</a:t>
            </a:r>
          </a:p>
          <a:p>
            <a:pPr algn="just"/>
            <a:r>
              <a:rPr lang="en-US" dirty="0">
                <a:solidFill>
                  <a:srgbClr val="FFFF00"/>
                </a:solidFill>
                <a:latin typeface="Consolas" panose="020B0609020204030204" pitchFamily="49" charset="0"/>
              </a:rPr>
              <a:t>	var name = </a:t>
            </a:r>
            <a:r>
              <a:rPr lang="en-US" dirty="0" err="1">
                <a:solidFill>
                  <a:srgbClr val="FFFF00"/>
                </a:solidFill>
                <a:latin typeface="Consolas" panose="020B0609020204030204" pitchFamily="49" charset="0"/>
              </a:rPr>
              <a:t>version.GetName</a:t>
            </a:r>
            <a:r>
              <a:rPr lang="en-US" dirty="0">
                <a:solidFill>
                  <a:srgbClr val="FFFF00"/>
                </a:solidFill>
                <a:latin typeface="Consolas" panose="020B0609020204030204" pitchFamily="49" charset="0"/>
              </a:rPr>
              <a:t>();</a:t>
            </a:r>
          </a:p>
          <a:p>
            <a:pPr algn="just"/>
            <a:r>
              <a:rPr lang="en-US" dirty="0">
                <a:solidFill>
                  <a:srgbClr val="FFFF00"/>
                </a:solidFill>
                <a:latin typeface="Consolas" panose="020B0609020204030204" pitchFamily="49" charset="0"/>
              </a:rPr>
              <a:t>	var desc = </a:t>
            </a:r>
            <a:r>
              <a:rPr lang="en-US" dirty="0" err="1">
                <a:solidFill>
                  <a:srgbClr val="FFFF00"/>
                </a:solidFill>
                <a:latin typeface="Consolas" panose="020B0609020204030204" pitchFamily="49" charset="0"/>
              </a:rPr>
              <a:t>version.GetDescription</a:t>
            </a:r>
            <a:r>
              <a:rPr lang="en-US" dirty="0">
                <a:solidFill>
                  <a:srgbClr val="FFFF00"/>
                </a:solidFill>
                <a:latin typeface="Consolas" panose="020B0609020204030204" pitchFamily="49" charset="0"/>
              </a:rPr>
              <a:t>();</a:t>
            </a:r>
          </a:p>
          <a:p>
            <a:pPr algn="just"/>
            <a:r>
              <a:rPr lang="en-US" dirty="0">
                <a:solidFill>
                  <a:srgbClr val="FFFF00"/>
                </a:solidFill>
                <a:latin typeface="Consolas" panose="020B0609020204030204" pitchFamily="49" charset="0"/>
              </a:rPr>
              <a:t>	var date = </a:t>
            </a:r>
            <a:r>
              <a:rPr lang="en-US" dirty="0" err="1">
                <a:solidFill>
                  <a:srgbClr val="FFFF00"/>
                </a:solidFill>
                <a:latin typeface="Consolas" panose="020B0609020204030204" pitchFamily="49" charset="0"/>
              </a:rPr>
              <a:t>version.GetModifiedDate</a:t>
            </a:r>
            <a:r>
              <a:rPr lang="en-US" dirty="0">
                <a:solidFill>
                  <a:srgbClr val="FFFF00"/>
                </a:solidFill>
                <a:latin typeface="Consolas" panose="020B0609020204030204" pitchFamily="49" charset="0"/>
              </a:rPr>
              <a:t>();</a:t>
            </a:r>
          </a:p>
          <a:p>
            <a:pPr algn="just"/>
            <a:r>
              <a:rPr lang="en-US" dirty="0">
                <a:solidFill>
                  <a:srgbClr val="FFFF00"/>
                </a:solidFill>
                <a:latin typeface="Consolas" panose="020B0609020204030204" pitchFamily="49" charset="0"/>
              </a:rPr>
              <a:t>}</a:t>
            </a:r>
          </a:p>
        </p:txBody>
      </p:sp>
    </p:spTree>
    <p:extLst>
      <p:ext uri="{BB962C8B-B14F-4D97-AF65-F5344CB8AC3E}">
        <p14:creationId xmlns:p14="http://schemas.microsoft.com/office/powerpoint/2010/main" val="3219503805"/>
      </p:ext>
    </p:extLst>
  </p:cSld>
  <p:clrMapOvr>
    <a:masterClrMapping/>
  </p:clrMapOvr>
  <p:transition spd="med">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A26564-1D81-3E05-E440-81FACBC592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B69B1C-1AAB-02A3-B416-C44BE4C0FC64}"/>
              </a:ext>
            </a:extLst>
          </p:cNvPr>
          <p:cNvSpPr>
            <a:spLocks noGrp="1"/>
          </p:cNvSpPr>
          <p:nvPr>
            <p:ph type="title"/>
          </p:nvPr>
        </p:nvSpPr>
        <p:spPr>
          <a:xfrm>
            <a:off x="911352" y="695246"/>
            <a:ext cx="10369296" cy="461665"/>
          </a:xfrm>
        </p:spPr>
        <p:txBody>
          <a:bodyPr/>
          <a:lstStyle/>
          <a:p>
            <a:pPr algn="ctr"/>
            <a:r>
              <a:rPr lang="en-US">
                <a:latin typeface="+mn-lt"/>
              </a:rPr>
              <a:t>Please share your feedback in the app</a:t>
            </a:r>
          </a:p>
        </p:txBody>
      </p:sp>
      <p:sp>
        <p:nvSpPr>
          <p:cNvPr id="6" name="Step1">
            <a:extLst>
              <a:ext uri="{FF2B5EF4-FFF2-40B4-BE49-F238E27FC236}">
                <a16:creationId xmlns:a16="http://schemas.microsoft.com/office/drawing/2014/main" id="{A986550B-1B05-7414-99CB-72793E722C1C}"/>
              </a:ext>
            </a:extLst>
          </p:cNvPr>
          <p:cNvSpPr txBox="1"/>
          <p:nvPr/>
        </p:nvSpPr>
        <p:spPr>
          <a:xfrm>
            <a:off x="1313473" y="1441080"/>
            <a:ext cx="2211519"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2">
                    <a:lumMod val="20000"/>
                    <a:lumOff val="80000"/>
                  </a:schemeClr>
                </a:solidFill>
                <a:effectLst/>
                <a:uLnTx/>
                <a:uFillTx/>
                <a:ea typeface="ＭＳ Ｐゴシック"/>
              </a:rPr>
              <a:t>Select “My Event” in the </a:t>
            </a:r>
            <a:br>
              <a:rPr kumimoji="0" lang="en-US" sz="1400" b="0" i="0" u="none" strike="noStrike" kern="1200" cap="none" spc="0" normalizeH="0" baseline="0" noProof="0">
                <a:ln>
                  <a:noFill/>
                </a:ln>
                <a:solidFill>
                  <a:schemeClr val="bg2">
                    <a:lumMod val="20000"/>
                    <a:lumOff val="80000"/>
                  </a:schemeClr>
                </a:solidFill>
                <a:effectLst/>
                <a:uLnTx/>
                <a:uFillTx/>
                <a:ea typeface="ＭＳ Ｐゴシック"/>
              </a:rPr>
            </a:br>
            <a:r>
              <a:rPr kumimoji="0" lang="en-US" sz="1400" b="0" i="0" u="none" strike="noStrike" kern="1200" cap="none" spc="0" normalizeH="0" baseline="0" noProof="0">
                <a:ln>
                  <a:noFill/>
                </a:ln>
                <a:solidFill>
                  <a:schemeClr val="bg2">
                    <a:lumMod val="20000"/>
                    <a:lumOff val="80000"/>
                  </a:schemeClr>
                </a:solidFill>
                <a:effectLst/>
                <a:uLnTx/>
                <a:uFillTx/>
                <a:ea typeface="ＭＳ Ｐゴシック"/>
              </a:rPr>
              <a:t>event app main menu</a:t>
            </a:r>
          </a:p>
        </p:txBody>
      </p:sp>
      <p:grpSp>
        <p:nvGrpSpPr>
          <p:cNvPr id="3" name="Group 2" descr="Step 1. Esri Events app showing the main menu. The menu item My Event is highlighted.">
            <a:extLst>
              <a:ext uri="{FF2B5EF4-FFF2-40B4-BE49-F238E27FC236}">
                <a16:creationId xmlns:a16="http://schemas.microsoft.com/office/drawing/2014/main" id="{7DDD02C6-75E7-CFE2-36FF-0339902561C8}"/>
              </a:ext>
            </a:extLst>
          </p:cNvPr>
          <p:cNvGrpSpPr/>
          <p:nvPr/>
        </p:nvGrpSpPr>
        <p:grpSpPr>
          <a:xfrm>
            <a:off x="1512834" y="2262274"/>
            <a:ext cx="1813764" cy="3516069"/>
            <a:chOff x="1512834" y="2262274"/>
            <a:chExt cx="1813764" cy="3516069"/>
          </a:xfrm>
        </p:grpSpPr>
        <p:pic>
          <p:nvPicPr>
            <p:cNvPr id="17" name="Picture 16">
              <a:extLst>
                <a:ext uri="{FF2B5EF4-FFF2-40B4-BE49-F238E27FC236}">
                  <a16:creationId xmlns:a16="http://schemas.microsoft.com/office/drawing/2014/main" id="{ECCF6185-68AC-3A65-B681-B09E4976E2C5}"/>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587783" y="2425603"/>
              <a:ext cx="1662900" cy="3190651"/>
            </a:xfrm>
            <a:prstGeom prst="rect">
              <a:avLst/>
            </a:prstGeom>
          </p:spPr>
        </p:pic>
        <p:grpSp>
          <p:nvGrpSpPr>
            <p:cNvPr id="14" name="Group 13">
              <a:extLst>
                <a:ext uri="{FF2B5EF4-FFF2-40B4-BE49-F238E27FC236}">
                  <a16:creationId xmlns:a16="http://schemas.microsoft.com/office/drawing/2014/main" id="{952C66D8-1CFE-1F58-3BE7-F2DCE1569AF3}"/>
                </a:ext>
              </a:extLst>
            </p:cNvPr>
            <p:cNvGrpSpPr/>
            <p:nvPr/>
          </p:nvGrpSpPr>
          <p:grpSpPr>
            <a:xfrm>
              <a:off x="1512834" y="2262274"/>
              <a:ext cx="1813764" cy="3516069"/>
              <a:chOff x="1512834" y="2262274"/>
              <a:chExt cx="1813764" cy="3516069"/>
            </a:xfrm>
          </p:grpSpPr>
          <p:sp>
            <p:nvSpPr>
              <p:cNvPr id="13" name="Freeform 12">
                <a:extLst>
                  <a:ext uri="{FF2B5EF4-FFF2-40B4-BE49-F238E27FC236}">
                    <a16:creationId xmlns:a16="http://schemas.microsoft.com/office/drawing/2014/main" id="{274DCD6F-EE05-E41B-2E96-3DA96430A53B}"/>
                  </a:ext>
                </a:extLst>
              </p:cNvPr>
              <p:cNvSpPr/>
              <p:nvPr/>
            </p:nvSpPr>
            <p:spPr bwMode="auto">
              <a:xfrm>
                <a:off x="1587782" y="2425603"/>
                <a:ext cx="1663251" cy="3190651"/>
              </a:xfrm>
              <a:custGeom>
                <a:avLst/>
                <a:gdLst>
                  <a:gd name="connsiteX0" fmla="*/ 0 w 1663251"/>
                  <a:gd name="connsiteY0" fmla="*/ 0 h 3190651"/>
                  <a:gd name="connsiteX1" fmla="*/ 1663251 w 1663251"/>
                  <a:gd name="connsiteY1" fmla="*/ 0 h 3190651"/>
                  <a:gd name="connsiteX2" fmla="*/ 1663251 w 1663251"/>
                  <a:gd name="connsiteY2" fmla="*/ 3190651 h 3190651"/>
                  <a:gd name="connsiteX3" fmla="*/ 0 w 1663251"/>
                  <a:gd name="connsiteY3" fmla="*/ 3190651 h 3190651"/>
                  <a:gd name="connsiteX4" fmla="*/ 0 w 1663251"/>
                  <a:gd name="connsiteY4" fmla="*/ 1104997 h 3190651"/>
                  <a:gd name="connsiteX5" fmla="*/ 1091459 w 1663251"/>
                  <a:gd name="connsiteY5" fmla="*/ 1104997 h 3190651"/>
                  <a:gd name="connsiteX6" fmla="*/ 1091459 w 1663251"/>
                  <a:gd name="connsiteY6" fmla="*/ 898622 h 3190651"/>
                  <a:gd name="connsiteX7" fmla="*/ 0 w 1663251"/>
                  <a:gd name="connsiteY7" fmla="*/ 898622 h 3190651"/>
                  <a:gd name="connsiteX8" fmla="*/ 0 w 1663251"/>
                  <a:gd name="connsiteY8" fmla="*/ 0 h 3190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3251" h="3190651">
                    <a:moveTo>
                      <a:pt x="0" y="0"/>
                    </a:moveTo>
                    <a:lnTo>
                      <a:pt x="1663251" y="0"/>
                    </a:lnTo>
                    <a:lnTo>
                      <a:pt x="1663251" y="3190651"/>
                    </a:lnTo>
                    <a:lnTo>
                      <a:pt x="0" y="3190651"/>
                    </a:lnTo>
                    <a:lnTo>
                      <a:pt x="0" y="1104997"/>
                    </a:lnTo>
                    <a:lnTo>
                      <a:pt x="1091459" y="1104997"/>
                    </a:lnTo>
                    <a:lnTo>
                      <a:pt x="1091459" y="898622"/>
                    </a:lnTo>
                    <a:lnTo>
                      <a:pt x="0" y="898622"/>
                    </a:lnTo>
                    <a:lnTo>
                      <a:pt x="0" y="0"/>
                    </a:lnTo>
                    <a:close/>
                  </a:path>
                </a:pathLst>
              </a:custGeom>
              <a:solidFill>
                <a:schemeClr val="bg1">
                  <a:alpha val="45360"/>
                </a:schemeClr>
              </a:soli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45" name="Picture 8">
                <a:extLst>
                  <a:ext uri="{FF2B5EF4-FFF2-40B4-BE49-F238E27FC236}">
                    <a16:creationId xmlns:a16="http://schemas.microsoft.com/office/drawing/2014/main" id="{461F0B61-4000-932A-091A-B0C4773E171F}"/>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1512834" y="2262274"/>
                <a:ext cx="1813764" cy="3516069"/>
              </a:xfrm>
              <a:prstGeom prst="rect">
                <a:avLst/>
              </a:prstGeom>
            </p:spPr>
          </p:pic>
        </p:grpSp>
      </p:grpSp>
      <p:sp>
        <p:nvSpPr>
          <p:cNvPr id="7" name="Step2">
            <a:extLst>
              <a:ext uri="{FF2B5EF4-FFF2-40B4-BE49-F238E27FC236}">
                <a16:creationId xmlns:a16="http://schemas.microsoft.com/office/drawing/2014/main" id="{AAB949EC-C27D-A3AB-7C81-68ACF4F5EBCF}"/>
              </a:ext>
            </a:extLst>
          </p:cNvPr>
          <p:cNvSpPr txBox="1"/>
          <p:nvPr/>
        </p:nvSpPr>
        <p:spPr>
          <a:xfrm>
            <a:off x="3961911" y="1441080"/>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2">
                    <a:lumMod val="20000"/>
                    <a:lumOff val="80000"/>
                  </a:schemeClr>
                </a:solidFill>
                <a:effectLst/>
                <a:uLnTx/>
                <a:uFillTx/>
                <a:ea typeface="ＭＳ Ｐゴシック"/>
              </a:rPr>
              <a:t>Select “My Surveys”</a:t>
            </a:r>
          </a:p>
        </p:txBody>
      </p:sp>
      <p:grpSp>
        <p:nvGrpSpPr>
          <p:cNvPr id="22" name="Group 21" descr="Step 2. Esri Events app with the My Event page displayed. The item “My Surveys” is highlighted.">
            <a:extLst>
              <a:ext uri="{FF2B5EF4-FFF2-40B4-BE49-F238E27FC236}">
                <a16:creationId xmlns:a16="http://schemas.microsoft.com/office/drawing/2014/main" id="{85EB2AF8-AB91-0710-95A7-CDC83A27C6B8}"/>
              </a:ext>
            </a:extLst>
          </p:cNvPr>
          <p:cNvGrpSpPr/>
          <p:nvPr/>
        </p:nvGrpSpPr>
        <p:grpSpPr>
          <a:xfrm>
            <a:off x="3921678" y="2262274"/>
            <a:ext cx="1813764" cy="3516069"/>
            <a:chOff x="3921678" y="2262274"/>
            <a:chExt cx="1813764" cy="3516069"/>
          </a:xfrm>
        </p:grpSpPr>
        <p:sp>
          <p:nvSpPr>
            <p:cNvPr id="16" name="Rectangle 15">
              <a:extLst>
                <a:ext uri="{FF2B5EF4-FFF2-40B4-BE49-F238E27FC236}">
                  <a16:creationId xmlns:a16="http://schemas.microsoft.com/office/drawing/2014/main" id="{80F99A04-0F51-93A0-A9EE-CBB2E44566DD}"/>
                </a:ext>
              </a:extLst>
            </p:cNvPr>
            <p:cNvSpPr/>
            <p:nvPr/>
          </p:nvSpPr>
          <p:spPr bwMode="auto">
            <a:xfrm>
              <a:off x="3996456" y="5065589"/>
              <a:ext cx="1664208" cy="550665"/>
            </a:xfrm>
            <a:prstGeom prst="rect">
              <a:avLst/>
            </a:prstGeom>
            <a:solidFill>
              <a:srgbClr val="F2F3F7"/>
            </a:soli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15" name="Picture 14" descr="Screens screenshots of a mobile phone&#10;&#10;AI-generated content may be incorrect.">
              <a:extLst>
                <a:ext uri="{FF2B5EF4-FFF2-40B4-BE49-F238E27FC236}">
                  <a16:creationId xmlns:a16="http://schemas.microsoft.com/office/drawing/2014/main" id="{AD93FA23-A84E-BFA2-9BC8-9D114D091618}"/>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3996456" y="2425603"/>
              <a:ext cx="1664208" cy="3126114"/>
            </a:xfrm>
            <a:prstGeom prst="rect">
              <a:avLst/>
            </a:prstGeom>
          </p:spPr>
        </p:pic>
        <p:sp>
          <p:nvSpPr>
            <p:cNvPr id="20" name="Freeform 19">
              <a:extLst>
                <a:ext uri="{FF2B5EF4-FFF2-40B4-BE49-F238E27FC236}">
                  <a16:creationId xmlns:a16="http://schemas.microsoft.com/office/drawing/2014/main" id="{2C25FF54-B44C-F8AB-583F-5686462513E1}"/>
                </a:ext>
              </a:extLst>
            </p:cNvPr>
            <p:cNvSpPr/>
            <p:nvPr/>
          </p:nvSpPr>
          <p:spPr bwMode="auto">
            <a:xfrm>
              <a:off x="3996455" y="2425603"/>
              <a:ext cx="1664208" cy="3190651"/>
            </a:xfrm>
            <a:custGeom>
              <a:avLst/>
              <a:gdLst>
                <a:gd name="connsiteX0" fmla="*/ 0 w 1664208"/>
                <a:gd name="connsiteY0" fmla="*/ 0 h 3190651"/>
                <a:gd name="connsiteX1" fmla="*/ 1664208 w 1664208"/>
                <a:gd name="connsiteY1" fmla="*/ 0 h 3190651"/>
                <a:gd name="connsiteX2" fmla="*/ 1664208 w 1664208"/>
                <a:gd name="connsiteY2" fmla="*/ 3190651 h 3190651"/>
                <a:gd name="connsiteX3" fmla="*/ 0 w 1664208"/>
                <a:gd name="connsiteY3" fmla="*/ 3190651 h 3190651"/>
                <a:gd name="connsiteX4" fmla="*/ 0 w 1664208"/>
                <a:gd name="connsiteY4" fmla="*/ 0 h 3190651"/>
                <a:gd name="connsiteX5" fmla="*/ 917386 w 1664208"/>
                <a:gd name="connsiteY5" fmla="*/ 1387573 h 3190651"/>
                <a:gd name="connsiteX6" fmla="*/ 839068 w 1664208"/>
                <a:gd name="connsiteY6" fmla="*/ 1465891 h 3190651"/>
                <a:gd name="connsiteX7" fmla="*/ 839068 w 1664208"/>
                <a:gd name="connsiteY7" fmla="*/ 1779155 h 3190651"/>
                <a:gd name="connsiteX8" fmla="*/ 917386 w 1664208"/>
                <a:gd name="connsiteY8" fmla="*/ 1857473 h 3190651"/>
                <a:gd name="connsiteX9" fmla="*/ 1576725 w 1664208"/>
                <a:gd name="connsiteY9" fmla="*/ 1857473 h 3190651"/>
                <a:gd name="connsiteX10" fmla="*/ 1655043 w 1664208"/>
                <a:gd name="connsiteY10" fmla="*/ 1779155 h 3190651"/>
                <a:gd name="connsiteX11" fmla="*/ 1655043 w 1664208"/>
                <a:gd name="connsiteY11" fmla="*/ 1465891 h 3190651"/>
                <a:gd name="connsiteX12" fmla="*/ 1576725 w 1664208"/>
                <a:gd name="connsiteY12" fmla="*/ 1387573 h 3190651"/>
                <a:gd name="connsiteX13" fmla="*/ 917386 w 1664208"/>
                <a:gd name="connsiteY13" fmla="*/ 1387573 h 3190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64208" h="3190651">
                  <a:moveTo>
                    <a:pt x="0" y="0"/>
                  </a:moveTo>
                  <a:lnTo>
                    <a:pt x="1664208" y="0"/>
                  </a:lnTo>
                  <a:lnTo>
                    <a:pt x="1664208" y="3190651"/>
                  </a:lnTo>
                  <a:lnTo>
                    <a:pt x="0" y="3190651"/>
                  </a:lnTo>
                  <a:lnTo>
                    <a:pt x="0" y="0"/>
                  </a:lnTo>
                  <a:close/>
                  <a:moveTo>
                    <a:pt x="917386" y="1387573"/>
                  </a:moveTo>
                  <a:cubicBezTo>
                    <a:pt x="874132" y="1387573"/>
                    <a:pt x="839068" y="1422637"/>
                    <a:pt x="839068" y="1465891"/>
                  </a:cubicBezTo>
                  <a:lnTo>
                    <a:pt x="839068" y="1779155"/>
                  </a:lnTo>
                  <a:cubicBezTo>
                    <a:pt x="839068" y="1822409"/>
                    <a:pt x="874132" y="1857473"/>
                    <a:pt x="917386" y="1857473"/>
                  </a:cubicBezTo>
                  <a:lnTo>
                    <a:pt x="1576725" y="1857473"/>
                  </a:lnTo>
                  <a:cubicBezTo>
                    <a:pt x="1619979" y="1857473"/>
                    <a:pt x="1655043" y="1822409"/>
                    <a:pt x="1655043" y="1779155"/>
                  </a:cubicBezTo>
                  <a:lnTo>
                    <a:pt x="1655043" y="1465891"/>
                  </a:lnTo>
                  <a:cubicBezTo>
                    <a:pt x="1655043" y="1422637"/>
                    <a:pt x="1619979" y="1387573"/>
                    <a:pt x="1576725" y="1387573"/>
                  </a:cubicBezTo>
                  <a:lnTo>
                    <a:pt x="917386" y="1387573"/>
                  </a:lnTo>
                  <a:close/>
                </a:path>
              </a:pathLst>
            </a:custGeom>
            <a:solidFill>
              <a:schemeClr val="bg1">
                <a:alpha val="45000"/>
              </a:schemeClr>
            </a:soli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52" name="Picture 8">
              <a:extLst>
                <a:ext uri="{FF2B5EF4-FFF2-40B4-BE49-F238E27FC236}">
                  <a16:creationId xmlns:a16="http://schemas.microsoft.com/office/drawing/2014/main" id="{299A3F35-2184-DF1E-479F-EC40E35E8E70}"/>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3921678" y="2262274"/>
              <a:ext cx="1813764" cy="3516069"/>
            </a:xfrm>
            <a:prstGeom prst="rect">
              <a:avLst/>
            </a:prstGeom>
          </p:spPr>
        </p:pic>
      </p:grpSp>
      <p:sp>
        <p:nvSpPr>
          <p:cNvPr id="24" name="Right Arrow 38">
            <a:extLst>
              <a:ext uri="{FF2B5EF4-FFF2-40B4-BE49-F238E27FC236}">
                <a16:creationId xmlns:a16="http://schemas.microsoft.com/office/drawing/2014/main" id="{CA86E82F-0943-0506-647A-F45C4FDCE428}"/>
              </a:ext>
              <a:ext uri="{C183D7F6-B498-43B3-948B-1728B52AA6E4}">
                <adec:decorative xmlns:adec="http://schemas.microsoft.com/office/drawing/2017/decorative" val="1"/>
              </a:ext>
            </a:extLst>
          </p:cNvPr>
          <p:cNvSpPr>
            <a:spLocks/>
          </p:cNvSpPr>
          <p:nvPr/>
        </p:nvSpPr>
        <p:spPr bwMode="auto">
          <a:xfrm>
            <a:off x="3057525" y="3184944"/>
            <a:ext cx="833718" cy="484727"/>
          </a:xfrm>
          <a:prstGeom prst="rightArrow">
            <a:avLst/>
          </a:prstGeom>
          <a:gradFill flip="none" rotWithShape="1">
            <a:gsLst>
              <a:gs pos="100000">
                <a:srgbClr val="65ABE4"/>
              </a:gs>
              <a:gs pos="0">
                <a:srgbClr val="65ABE4">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ea typeface="ＭＳ Ｐゴシック" pitchFamily="16" charset="-128"/>
              <a:cs typeface="ＭＳ Ｐゴシック" pitchFamily="-97" charset="-128"/>
            </a:endParaRPr>
          </a:p>
        </p:txBody>
      </p:sp>
      <p:sp>
        <p:nvSpPr>
          <p:cNvPr id="25" name="Right Arrow 38">
            <a:extLst>
              <a:ext uri="{FF2B5EF4-FFF2-40B4-BE49-F238E27FC236}">
                <a16:creationId xmlns:a16="http://schemas.microsoft.com/office/drawing/2014/main" id="{0BF3E5A4-B822-AB28-34BE-1C462CAB2FB3}"/>
              </a:ext>
              <a:ext uri="{C183D7F6-B498-43B3-948B-1728B52AA6E4}">
                <adec:decorative xmlns:adec="http://schemas.microsoft.com/office/drawing/2017/decorative" val="1"/>
              </a:ext>
            </a:extLst>
          </p:cNvPr>
          <p:cNvSpPr>
            <a:spLocks/>
          </p:cNvSpPr>
          <p:nvPr/>
        </p:nvSpPr>
        <p:spPr bwMode="auto">
          <a:xfrm>
            <a:off x="5559662" y="3851290"/>
            <a:ext cx="777941" cy="484727"/>
          </a:xfrm>
          <a:prstGeom prst="rightArrow">
            <a:avLst/>
          </a:prstGeom>
          <a:gradFill flip="none" rotWithShape="1">
            <a:gsLst>
              <a:gs pos="100000">
                <a:srgbClr val="65ABE4"/>
              </a:gs>
              <a:gs pos="0">
                <a:srgbClr val="65ABE4">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ea typeface="ＭＳ Ｐゴシック" pitchFamily="16" charset="-128"/>
              <a:cs typeface="ＭＳ Ｐゴシック" pitchFamily="-97" charset="-128"/>
            </a:endParaRPr>
          </a:p>
        </p:txBody>
      </p:sp>
      <p:sp>
        <p:nvSpPr>
          <p:cNvPr id="26" name="Right Arrow 38">
            <a:extLst>
              <a:ext uri="{FF2B5EF4-FFF2-40B4-BE49-F238E27FC236}">
                <a16:creationId xmlns:a16="http://schemas.microsoft.com/office/drawing/2014/main" id="{7232C34E-41B1-E0E0-3B40-5E33D9148F3F}"/>
              </a:ext>
              <a:ext uri="{C183D7F6-B498-43B3-948B-1728B52AA6E4}">
                <adec:decorative xmlns:adec="http://schemas.microsoft.com/office/drawing/2017/decorative" val="1"/>
              </a:ext>
            </a:extLst>
          </p:cNvPr>
          <p:cNvSpPr>
            <a:spLocks/>
          </p:cNvSpPr>
          <p:nvPr/>
        </p:nvSpPr>
        <p:spPr bwMode="auto">
          <a:xfrm>
            <a:off x="7958473" y="2796070"/>
            <a:ext cx="777941" cy="484727"/>
          </a:xfrm>
          <a:prstGeom prst="rightArrow">
            <a:avLst/>
          </a:prstGeom>
          <a:gradFill flip="none" rotWithShape="1">
            <a:gsLst>
              <a:gs pos="100000">
                <a:srgbClr val="65ABE4"/>
              </a:gs>
              <a:gs pos="0">
                <a:srgbClr val="65ABE4">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ea typeface="ＭＳ Ｐゴシック" pitchFamily="16" charset="-128"/>
              <a:cs typeface="ＭＳ Ｐゴシック" pitchFamily="-97" charset="-128"/>
            </a:endParaRPr>
          </a:p>
        </p:txBody>
      </p:sp>
      <p:sp>
        <p:nvSpPr>
          <p:cNvPr id="8" name="Step3">
            <a:extLst>
              <a:ext uri="{FF2B5EF4-FFF2-40B4-BE49-F238E27FC236}">
                <a16:creationId xmlns:a16="http://schemas.microsoft.com/office/drawing/2014/main" id="{AF23F9F6-5589-FFC3-93AA-983F8164D418}"/>
              </a:ext>
            </a:extLst>
          </p:cNvPr>
          <p:cNvSpPr txBox="1"/>
          <p:nvPr/>
        </p:nvSpPr>
        <p:spPr>
          <a:xfrm>
            <a:off x="6248172" y="1441080"/>
            <a:ext cx="2046982"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2">
                    <a:lumMod val="20000"/>
                    <a:lumOff val="80000"/>
                  </a:schemeClr>
                </a:solidFill>
                <a:effectLst/>
                <a:uLnTx/>
                <a:uFillTx/>
                <a:ea typeface="ＭＳ Ｐゴシック"/>
              </a:rPr>
              <a:t>Select the desired survey</a:t>
            </a:r>
          </a:p>
        </p:txBody>
      </p:sp>
      <p:grpSp>
        <p:nvGrpSpPr>
          <p:cNvPr id="56" name="Group 55" descr="Step 3. Esri Events app with a list of available surveys.">
            <a:extLst>
              <a:ext uri="{FF2B5EF4-FFF2-40B4-BE49-F238E27FC236}">
                <a16:creationId xmlns:a16="http://schemas.microsoft.com/office/drawing/2014/main" id="{C9C87723-DB55-35EA-E6C5-5F77A2290A47}"/>
              </a:ext>
            </a:extLst>
          </p:cNvPr>
          <p:cNvGrpSpPr/>
          <p:nvPr/>
        </p:nvGrpSpPr>
        <p:grpSpPr>
          <a:xfrm>
            <a:off x="6364781" y="2262274"/>
            <a:ext cx="1813764" cy="3516069"/>
            <a:chOff x="6376202" y="2481428"/>
            <a:chExt cx="1813764" cy="3516069"/>
          </a:xfrm>
        </p:grpSpPr>
        <p:pic>
          <p:nvPicPr>
            <p:cNvPr id="39" name="Picture 38">
              <a:extLst>
                <a:ext uri="{FF2B5EF4-FFF2-40B4-BE49-F238E27FC236}">
                  <a16:creationId xmlns:a16="http://schemas.microsoft.com/office/drawing/2014/main" id="{462E5A34-538F-DFD4-EAEE-4891B836EE31}"/>
                </a:ext>
              </a:extLst>
            </p:cNvPr>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6450980" y="2644757"/>
              <a:ext cx="1664208" cy="3190651"/>
            </a:xfrm>
            <a:prstGeom prst="rect">
              <a:avLst/>
            </a:prstGeom>
          </p:spPr>
        </p:pic>
        <p:pic>
          <p:nvPicPr>
            <p:cNvPr id="53" name="Picture 8">
              <a:extLst>
                <a:ext uri="{FF2B5EF4-FFF2-40B4-BE49-F238E27FC236}">
                  <a16:creationId xmlns:a16="http://schemas.microsoft.com/office/drawing/2014/main" id="{B40E77D6-1439-BA78-674E-939A7F007F42}"/>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6376202" y="2481428"/>
              <a:ext cx="1813764" cy="3516069"/>
            </a:xfrm>
            <a:prstGeom prst="rect">
              <a:avLst/>
            </a:prstGeom>
          </p:spPr>
        </p:pic>
      </p:grpSp>
      <p:sp>
        <p:nvSpPr>
          <p:cNvPr id="9" name="Step4">
            <a:extLst>
              <a:ext uri="{FF2B5EF4-FFF2-40B4-BE49-F238E27FC236}">
                <a16:creationId xmlns:a16="http://schemas.microsoft.com/office/drawing/2014/main" id="{31D7DA00-A75E-D69B-CC7B-081C97A0FC42}"/>
              </a:ext>
            </a:extLst>
          </p:cNvPr>
          <p:cNvSpPr txBox="1"/>
          <p:nvPr/>
        </p:nvSpPr>
        <p:spPr>
          <a:xfrm>
            <a:off x="8848118" y="1441080"/>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2">
                    <a:lumMod val="20000"/>
                    <a:lumOff val="80000"/>
                  </a:schemeClr>
                </a:solidFill>
                <a:effectLst/>
                <a:uLnTx/>
                <a:uFillTx/>
                <a:ea typeface="ＭＳ Ｐゴシック"/>
              </a:rPr>
              <a:t>Complete the survey</a:t>
            </a:r>
          </a:p>
        </p:txBody>
      </p:sp>
      <p:grpSp>
        <p:nvGrpSpPr>
          <p:cNvPr id="55" name="Group 54" descr="Step 4. Esri Events app showing the selected survey that is ready to be completed.">
            <a:extLst>
              <a:ext uri="{FF2B5EF4-FFF2-40B4-BE49-F238E27FC236}">
                <a16:creationId xmlns:a16="http://schemas.microsoft.com/office/drawing/2014/main" id="{E0279BFF-9622-75B4-0C3A-4FB417882F88}"/>
              </a:ext>
            </a:extLst>
          </p:cNvPr>
          <p:cNvGrpSpPr/>
          <p:nvPr/>
        </p:nvGrpSpPr>
        <p:grpSpPr>
          <a:xfrm>
            <a:off x="8807885" y="2262274"/>
            <a:ext cx="1813764" cy="3516069"/>
            <a:chOff x="8807885" y="2481428"/>
            <a:chExt cx="1813764" cy="3516069"/>
          </a:xfrm>
        </p:grpSpPr>
        <p:pic>
          <p:nvPicPr>
            <p:cNvPr id="43" name="Picture 42">
              <a:extLst>
                <a:ext uri="{FF2B5EF4-FFF2-40B4-BE49-F238E27FC236}">
                  <a16:creationId xmlns:a16="http://schemas.microsoft.com/office/drawing/2014/main" id="{7F5AB89A-B9D9-2CE2-4EC7-34AE14B3155C}"/>
                </a:ext>
              </a:extLst>
            </p:cNvPr>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8886564" y="2644757"/>
              <a:ext cx="1664208" cy="3190651"/>
            </a:xfrm>
            <a:prstGeom prst="rect">
              <a:avLst/>
            </a:prstGeom>
          </p:spPr>
        </p:pic>
        <p:pic>
          <p:nvPicPr>
            <p:cNvPr id="54" name="Picture 8">
              <a:extLst>
                <a:ext uri="{FF2B5EF4-FFF2-40B4-BE49-F238E27FC236}">
                  <a16:creationId xmlns:a16="http://schemas.microsoft.com/office/drawing/2014/main" id="{7B501E45-AB7D-1260-30FB-8A17F1EDB26B}"/>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8807885" y="2481428"/>
              <a:ext cx="1813764" cy="3516069"/>
            </a:xfrm>
            <a:prstGeom prst="rect">
              <a:avLst/>
            </a:prstGeom>
          </p:spPr>
        </p:pic>
      </p:grpSp>
    </p:spTree>
    <p:extLst>
      <p:ext uri="{BB962C8B-B14F-4D97-AF65-F5344CB8AC3E}">
        <p14:creationId xmlns:p14="http://schemas.microsoft.com/office/powerpoint/2010/main" val="3571237599"/>
      </p:ext>
    </p:extLst>
  </p:cSld>
  <p:clrMapOvr>
    <a:masterClrMapping/>
  </p:clrMapOvr>
  <p:transition spd="med">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5743272-71D8-0DB8-A28F-A6E686C1AD71}"/>
              </a:ext>
            </a:extLst>
          </p:cNvPr>
          <p:cNvSpPr>
            <a:spLocks noGrp="1"/>
          </p:cNvSpPr>
          <p:nvPr>
            <p:ph type="title"/>
          </p:nvPr>
        </p:nvSpPr>
        <p:spPr>
          <a:xfrm>
            <a:off x="845389" y="193508"/>
            <a:ext cx="10369296" cy="492443"/>
          </a:xfrm>
        </p:spPr>
        <p:txBody>
          <a:bodyPr/>
          <a:lstStyle/>
          <a:p>
            <a:r>
              <a:rPr lang="en-US"/>
              <a:t>ArcGIS Pro SDK for .NET Sessions</a:t>
            </a:r>
          </a:p>
        </p:txBody>
      </p:sp>
      <p:graphicFrame>
        <p:nvGraphicFramePr>
          <p:cNvPr id="7" name="Table 6">
            <a:extLst>
              <a:ext uri="{FF2B5EF4-FFF2-40B4-BE49-F238E27FC236}">
                <a16:creationId xmlns:a16="http://schemas.microsoft.com/office/drawing/2014/main" id="{66922149-2DF7-A1FC-1C60-D5C14A252F01}"/>
              </a:ext>
            </a:extLst>
          </p:cNvPr>
          <p:cNvGraphicFramePr>
            <a:graphicFrameLocks noGrp="1"/>
          </p:cNvGraphicFramePr>
          <p:nvPr/>
        </p:nvGraphicFramePr>
        <p:xfrm>
          <a:off x="540328" y="816878"/>
          <a:ext cx="11172306" cy="5788152"/>
        </p:xfrm>
        <a:graphic>
          <a:graphicData uri="http://schemas.openxmlformats.org/drawingml/2006/table">
            <a:tbl>
              <a:tblPr firstRow="1" firstCol="1" bandRow="1">
                <a:tableStyleId>{5C22544A-7EE6-4342-B048-85BDC9FD1C3A}</a:tableStyleId>
              </a:tblPr>
              <a:tblGrid>
                <a:gridCol w="1110319">
                  <a:extLst>
                    <a:ext uri="{9D8B030D-6E8A-4147-A177-3AD203B41FA5}">
                      <a16:colId xmlns:a16="http://schemas.microsoft.com/office/drawing/2014/main" val="3409491474"/>
                    </a:ext>
                  </a:extLst>
                </a:gridCol>
                <a:gridCol w="863954">
                  <a:extLst>
                    <a:ext uri="{9D8B030D-6E8A-4147-A177-3AD203B41FA5}">
                      <a16:colId xmlns:a16="http://schemas.microsoft.com/office/drawing/2014/main" val="3626944493"/>
                    </a:ext>
                  </a:extLst>
                </a:gridCol>
                <a:gridCol w="6093229">
                  <a:extLst>
                    <a:ext uri="{9D8B030D-6E8A-4147-A177-3AD203B41FA5}">
                      <a16:colId xmlns:a16="http://schemas.microsoft.com/office/drawing/2014/main" val="4204278566"/>
                    </a:ext>
                  </a:extLst>
                </a:gridCol>
                <a:gridCol w="847316">
                  <a:extLst>
                    <a:ext uri="{9D8B030D-6E8A-4147-A177-3AD203B41FA5}">
                      <a16:colId xmlns:a16="http://schemas.microsoft.com/office/drawing/2014/main" val="3922075747"/>
                    </a:ext>
                  </a:extLst>
                </a:gridCol>
                <a:gridCol w="2257488">
                  <a:extLst>
                    <a:ext uri="{9D8B030D-6E8A-4147-A177-3AD203B41FA5}">
                      <a16:colId xmlns:a16="http://schemas.microsoft.com/office/drawing/2014/main" val="1684961239"/>
                    </a:ext>
                  </a:extLst>
                </a:gridCol>
              </a:tblGrid>
              <a:tr h="231454">
                <a:tc>
                  <a:txBody>
                    <a:bodyPr/>
                    <a:lstStyle/>
                    <a:p>
                      <a:pPr marL="0" marR="0">
                        <a:lnSpc>
                          <a:spcPct val="115000"/>
                        </a:lnSpc>
                        <a:spcAft>
                          <a:spcPts val="800"/>
                        </a:spcAft>
                        <a:buNone/>
                      </a:pPr>
                      <a:r>
                        <a:rPr lang="en-US" sz="1400" kern="0">
                          <a:effectLst/>
                        </a:rPr>
                        <a:t>Date</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a:effectLst/>
                        </a:rPr>
                        <a:t>Time</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tc>
                <a:tc>
                  <a:txBody>
                    <a:bodyPr/>
                    <a:lstStyle/>
                    <a:p>
                      <a:pPr marL="0" marR="0">
                        <a:lnSpc>
                          <a:spcPct val="115000"/>
                        </a:lnSpc>
                        <a:spcAft>
                          <a:spcPts val="800"/>
                        </a:spcAft>
                        <a:buNone/>
                      </a:pPr>
                      <a:r>
                        <a:rPr lang="en-US" sz="1200" kern="0">
                          <a:effectLst/>
                        </a:rPr>
                        <a:t>Session Title</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tc>
                <a:tc>
                  <a:txBody>
                    <a:bodyPr/>
                    <a:lstStyle/>
                    <a:p>
                      <a:pPr marL="0" marR="0">
                        <a:lnSpc>
                          <a:spcPct val="115000"/>
                        </a:lnSpc>
                        <a:spcAft>
                          <a:spcPts val="800"/>
                        </a:spcAft>
                        <a:buNone/>
                      </a:pPr>
                      <a:r>
                        <a:rPr lang="en-US" sz="1200" kern="0">
                          <a:effectLst/>
                        </a:rPr>
                        <a:t>Code</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tc>
                <a:tc>
                  <a:txBody>
                    <a:bodyPr/>
                    <a:lstStyle/>
                    <a:p>
                      <a:pPr marL="0" marR="0">
                        <a:lnSpc>
                          <a:spcPct val="115000"/>
                        </a:lnSpc>
                        <a:spcAft>
                          <a:spcPts val="800"/>
                        </a:spcAft>
                        <a:buNone/>
                      </a:pPr>
                      <a:r>
                        <a:rPr lang="en-US" sz="1200" kern="0">
                          <a:effectLst/>
                        </a:rPr>
                        <a:t>Room</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tc>
                <a:extLst>
                  <a:ext uri="{0D108BD9-81ED-4DB2-BD59-A6C34878D82A}">
                    <a16:rowId xmlns:a16="http://schemas.microsoft.com/office/drawing/2014/main" val="4054633999"/>
                  </a:ext>
                </a:extLst>
              </a:tr>
              <a:tr h="348205">
                <a:tc rowSpan="4">
                  <a:txBody>
                    <a:bodyPr/>
                    <a:lstStyle/>
                    <a:p>
                      <a:pPr marL="0" marR="0" algn="ctr">
                        <a:lnSpc>
                          <a:spcPct val="115000"/>
                        </a:lnSpc>
                        <a:spcAft>
                          <a:spcPts val="800"/>
                        </a:spcAft>
                        <a:buNone/>
                      </a:pPr>
                      <a:r>
                        <a:rPr lang="en-US" sz="1200" kern="0">
                          <a:effectLst/>
                        </a:rPr>
                        <a:t>Tue, Mar. 10, 2026</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r">
                        <a:lnSpc>
                          <a:spcPct val="115000"/>
                        </a:lnSpc>
                        <a:spcAft>
                          <a:spcPts val="800"/>
                        </a:spcAft>
                        <a:buNone/>
                      </a:pPr>
                      <a:r>
                        <a:rPr lang="en-US" sz="1200" kern="0">
                          <a:effectLst/>
                        </a:rPr>
                        <a:t>1:00 PM</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a:effectLst/>
                        </a:rPr>
                        <a:t>ArcGIS Pro SDK for .NET: Patterns of Extensibility</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AGP-1130</a:t>
                      </a:r>
                    </a:p>
                  </a:txBody>
                  <a:tcPr marL="51947" marR="51947" marT="0" marB="0" anchor="ctr"/>
                </a:tc>
                <a:tc>
                  <a:txBody>
                    <a:bodyPr/>
                    <a:lstStyle/>
                    <a:p>
                      <a:pPr marL="0" marR="0">
                        <a:lnSpc>
                          <a:spcPct val="115000"/>
                        </a:lnSpc>
                        <a:spcAft>
                          <a:spcPts val="800"/>
                        </a:spcAft>
                        <a:buNone/>
                      </a:pPr>
                      <a:r>
                        <a:rPr lang="en-US" sz="1200" kern="0">
                          <a:solidFill>
                            <a:schemeClr val="dk1"/>
                          </a:solidFill>
                          <a:effectLst/>
                          <a:latin typeface="+mn-lt"/>
                          <a:ea typeface="+mn-ea"/>
                          <a:cs typeface="+mn-cs"/>
                        </a:rPr>
                        <a:t>Mesquite B</a:t>
                      </a:r>
                    </a:p>
                  </a:txBody>
                  <a:tcPr marL="51947" marR="51947" marT="0" marB="0" anchor="ctr"/>
                </a:tc>
                <a:extLst>
                  <a:ext uri="{0D108BD9-81ED-4DB2-BD59-A6C34878D82A}">
                    <a16:rowId xmlns:a16="http://schemas.microsoft.com/office/drawing/2014/main" val="2452053841"/>
                  </a:ext>
                </a:extLst>
              </a:tr>
              <a:tr h="348205">
                <a:tc vMerge="1">
                  <a:txBody>
                    <a:bodyPr/>
                    <a:lstStyle/>
                    <a:p>
                      <a:endParaRPr lang="en-US"/>
                    </a:p>
                  </a:txBody>
                  <a:tcPr/>
                </a:tc>
                <a:tc>
                  <a:txBody>
                    <a:bodyPr/>
                    <a:lstStyle/>
                    <a:p>
                      <a:pPr marL="0" marR="0" algn="r">
                        <a:lnSpc>
                          <a:spcPct val="115000"/>
                        </a:lnSpc>
                        <a:spcAft>
                          <a:spcPts val="800"/>
                        </a:spcAft>
                        <a:buNone/>
                      </a:pPr>
                      <a:r>
                        <a:rPr lang="en-US" sz="1200" kern="0">
                          <a:effectLst/>
                        </a:rPr>
                        <a:t>2:30 PM</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a:effectLst/>
                        </a:rPr>
                        <a:t>ArcGIS Pro SDK for .NET: Introduction to Editing</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AGP-1131</a:t>
                      </a:r>
                    </a:p>
                  </a:txBody>
                  <a:tcPr marL="51947" marR="51947" marT="0" marB="0" anchor="ctr"/>
                </a:tc>
                <a:tc>
                  <a:txBody>
                    <a:bodyPr/>
                    <a:lstStyle/>
                    <a:p>
                      <a:pPr marL="0" marR="0">
                        <a:lnSpc>
                          <a:spcPct val="115000"/>
                        </a:lnSpc>
                        <a:spcAft>
                          <a:spcPts val="800"/>
                        </a:spcAft>
                        <a:buNone/>
                      </a:pPr>
                      <a:r>
                        <a:rPr lang="en-US" sz="1200" kern="0">
                          <a:solidFill>
                            <a:schemeClr val="dk1"/>
                          </a:solidFill>
                          <a:effectLst/>
                          <a:latin typeface="+mn-lt"/>
                          <a:ea typeface="+mn-ea"/>
                          <a:cs typeface="+mn-cs"/>
                        </a:rPr>
                        <a:t>Mesquite B</a:t>
                      </a:r>
                    </a:p>
                  </a:txBody>
                  <a:tcPr marL="51947" marR="51947" marT="0" marB="0" anchor="ctr"/>
                </a:tc>
                <a:extLst>
                  <a:ext uri="{0D108BD9-81ED-4DB2-BD59-A6C34878D82A}">
                    <a16:rowId xmlns:a16="http://schemas.microsoft.com/office/drawing/2014/main" val="347995668"/>
                  </a:ext>
                </a:extLst>
              </a:tr>
              <a:tr h="364177">
                <a:tc vMerge="1">
                  <a:txBody>
                    <a:bodyPr/>
                    <a:lstStyle/>
                    <a:p>
                      <a:endParaRPr lang="en-US"/>
                    </a:p>
                  </a:txBody>
                  <a:tcPr/>
                </a:tc>
                <a:tc>
                  <a:txBody>
                    <a:bodyPr/>
                    <a:lstStyle/>
                    <a:p>
                      <a:pPr marL="0" marR="0" algn="r">
                        <a:lnSpc>
                          <a:spcPct val="115000"/>
                        </a:lnSpc>
                        <a:spcAft>
                          <a:spcPts val="800"/>
                        </a:spcAft>
                        <a:buNone/>
                      </a:pPr>
                      <a:r>
                        <a:rPr lang="en-US" sz="1200" kern="0">
                          <a:effectLst/>
                        </a:rPr>
                        <a:t>4:00 PM</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a:effectLst/>
                        </a:rPr>
                        <a:t>ArcGIS Pro SDK for .NET: Design Patterns for Add-ins and Managed Configurations</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AGP-1137</a:t>
                      </a:r>
                    </a:p>
                  </a:txBody>
                  <a:tcPr marL="51947" marR="51947" marT="0" marB="0" anchor="ctr"/>
                </a:tc>
                <a:tc>
                  <a:txBody>
                    <a:bodyPr/>
                    <a:lstStyle/>
                    <a:p>
                      <a:pPr marL="0" marR="0">
                        <a:lnSpc>
                          <a:spcPct val="115000"/>
                        </a:lnSpc>
                        <a:spcAft>
                          <a:spcPts val="800"/>
                        </a:spcAft>
                        <a:buNone/>
                      </a:pPr>
                      <a:r>
                        <a:rPr lang="en-US" sz="1200" kern="0">
                          <a:solidFill>
                            <a:schemeClr val="dk1"/>
                          </a:solidFill>
                          <a:effectLst/>
                          <a:latin typeface="+mn-lt"/>
                          <a:ea typeface="+mn-ea"/>
                          <a:cs typeface="+mn-cs"/>
                        </a:rPr>
                        <a:t>Mesquite GH</a:t>
                      </a:r>
                    </a:p>
                  </a:txBody>
                  <a:tcPr marL="51947" marR="51947" marT="0" marB="0" anchor="ctr"/>
                </a:tc>
                <a:extLst>
                  <a:ext uri="{0D108BD9-81ED-4DB2-BD59-A6C34878D82A}">
                    <a16:rowId xmlns:a16="http://schemas.microsoft.com/office/drawing/2014/main" val="951137807"/>
                  </a:ext>
                </a:extLst>
              </a:tr>
              <a:tr h="198352">
                <a:tc vMerge="1">
                  <a:txBody>
                    <a:bodyPr/>
                    <a:lstStyle/>
                    <a:p>
                      <a:endParaRPr lang="en-US"/>
                    </a:p>
                  </a:txBody>
                  <a:tcPr/>
                </a:tc>
                <a:tc>
                  <a:txBody>
                    <a:bodyPr/>
                    <a:lstStyle/>
                    <a:p>
                      <a:pPr marL="0" marR="0" algn="r">
                        <a:lnSpc>
                          <a:spcPct val="115000"/>
                        </a:lnSpc>
                        <a:spcAft>
                          <a:spcPts val="800"/>
                        </a:spcAft>
                        <a:buNone/>
                      </a:pPr>
                      <a:r>
                        <a:rPr lang="en-US" sz="1200" kern="0">
                          <a:effectLst/>
                        </a:rPr>
                        <a:t>5:30 PM</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a:effectLst/>
                        </a:rPr>
                        <a:t>ArcGIS Pro SDK for .NET: Intermediate Editing</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AGP-1132</a:t>
                      </a:r>
                    </a:p>
                  </a:txBody>
                  <a:tcPr marL="51947" marR="51947" marT="0" marB="0" anchor="ctr"/>
                </a:tc>
                <a:tc>
                  <a:txBody>
                    <a:bodyPr/>
                    <a:lstStyle/>
                    <a:p>
                      <a:pPr marL="0" marR="0">
                        <a:lnSpc>
                          <a:spcPct val="115000"/>
                        </a:lnSpc>
                        <a:spcAft>
                          <a:spcPts val="800"/>
                        </a:spcAft>
                        <a:buNone/>
                      </a:pPr>
                      <a:r>
                        <a:rPr lang="en-US" sz="1200" kern="0">
                          <a:solidFill>
                            <a:schemeClr val="dk1"/>
                          </a:solidFill>
                          <a:effectLst/>
                          <a:latin typeface="+mn-lt"/>
                          <a:ea typeface="+mn-ea"/>
                          <a:cs typeface="+mn-cs"/>
                        </a:rPr>
                        <a:t>Mesquite GH</a:t>
                      </a:r>
                    </a:p>
                  </a:txBody>
                  <a:tcPr marL="51947" marR="51947" marT="0" marB="0" anchor="ctr"/>
                </a:tc>
                <a:extLst>
                  <a:ext uri="{0D108BD9-81ED-4DB2-BD59-A6C34878D82A}">
                    <a16:rowId xmlns:a16="http://schemas.microsoft.com/office/drawing/2014/main" val="2949248353"/>
                  </a:ext>
                </a:extLst>
              </a:tr>
              <a:tr h="408775">
                <a:tc rowSpan="3">
                  <a:txBody>
                    <a:bodyPr/>
                    <a:lstStyle/>
                    <a:p>
                      <a:pPr marL="0" marR="0" algn="ctr">
                        <a:lnSpc>
                          <a:spcPct val="115000"/>
                        </a:lnSpc>
                        <a:spcAft>
                          <a:spcPts val="800"/>
                        </a:spcAft>
                        <a:buNone/>
                      </a:pPr>
                      <a:r>
                        <a:rPr lang="en-US" sz="1200" kern="0">
                          <a:effectLst/>
                        </a:rPr>
                        <a:t>Wed, Mar. 11, 2026</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r">
                        <a:lnSpc>
                          <a:spcPct val="115000"/>
                        </a:lnSpc>
                        <a:spcAft>
                          <a:spcPts val="800"/>
                        </a:spcAft>
                        <a:buNone/>
                      </a:pPr>
                      <a:r>
                        <a:rPr lang="en-US" sz="1200" kern="0">
                          <a:effectLst/>
                        </a:rPr>
                        <a:t>11:00 AM</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a:effectLst/>
                        </a:rPr>
                        <a:t>ArcGIS Pro SDK for .NET: Getting Started with Copilot-Assisted Development</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AGP-1135</a:t>
                      </a:r>
                    </a:p>
                  </a:txBody>
                  <a:tcPr marL="51947" marR="51947" marT="0" marB="0" anchor="ctr"/>
                </a:tc>
                <a:tc>
                  <a:txBody>
                    <a:bodyPr/>
                    <a:lstStyle/>
                    <a:p>
                      <a:pPr marL="0" marR="0">
                        <a:lnSpc>
                          <a:spcPct val="115000"/>
                        </a:lnSpc>
                        <a:spcAft>
                          <a:spcPts val="800"/>
                        </a:spcAft>
                        <a:buNone/>
                      </a:pPr>
                      <a:r>
                        <a:rPr lang="en-US" sz="1200" kern="0">
                          <a:solidFill>
                            <a:schemeClr val="dk1"/>
                          </a:solidFill>
                          <a:effectLst/>
                          <a:latin typeface="+mn-lt"/>
                          <a:ea typeface="+mn-ea"/>
                          <a:cs typeface="+mn-cs"/>
                        </a:rPr>
                        <a:t>Mesquite B</a:t>
                      </a:r>
                    </a:p>
                  </a:txBody>
                  <a:tcPr marL="51947" marR="51947" marT="0" marB="0" anchor="ctr"/>
                </a:tc>
                <a:extLst>
                  <a:ext uri="{0D108BD9-81ED-4DB2-BD59-A6C34878D82A}">
                    <a16:rowId xmlns:a16="http://schemas.microsoft.com/office/drawing/2014/main" val="3140133667"/>
                  </a:ext>
                </a:extLst>
              </a:tr>
              <a:tr h="364177">
                <a:tc vMerge="1">
                  <a:txBody>
                    <a:bodyPr/>
                    <a:lstStyle/>
                    <a:p>
                      <a:endParaRPr lang="en-US"/>
                    </a:p>
                  </a:txBody>
                  <a:tcPr/>
                </a:tc>
                <a:tc>
                  <a:txBody>
                    <a:bodyPr/>
                    <a:lstStyle/>
                    <a:p>
                      <a:pPr marL="0" marR="0" algn="r">
                        <a:lnSpc>
                          <a:spcPct val="115000"/>
                        </a:lnSpc>
                        <a:spcAft>
                          <a:spcPts val="800"/>
                        </a:spcAft>
                        <a:buNone/>
                      </a:pPr>
                      <a:r>
                        <a:rPr lang="en-US" sz="1200" kern="0">
                          <a:effectLst/>
                        </a:rPr>
                        <a:t>4:00 PM</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a:effectLst/>
                        </a:rPr>
                        <a:t>ArcGIS Pro SDK for .NET: Copilot-Supported UI Development with MVVM</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AGP-1136</a:t>
                      </a:r>
                    </a:p>
                  </a:txBody>
                  <a:tcPr marL="51947" marR="51947" marT="0" marB="0" anchor="ctr"/>
                </a:tc>
                <a:tc>
                  <a:txBody>
                    <a:bodyPr/>
                    <a:lstStyle/>
                    <a:p>
                      <a:pPr marL="0" marR="0">
                        <a:lnSpc>
                          <a:spcPct val="115000"/>
                        </a:lnSpc>
                        <a:spcAft>
                          <a:spcPts val="800"/>
                        </a:spcAft>
                        <a:buNone/>
                      </a:pPr>
                      <a:r>
                        <a:rPr lang="en-US" sz="1200" kern="0">
                          <a:solidFill>
                            <a:schemeClr val="dk1"/>
                          </a:solidFill>
                          <a:effectLst/>
                          <a:latin typeface="+mn-lt"/>
                          <a:ea typeface="+mn-ea"/>
                          <a:cs typeface="+mn-cs"/>
                        </a:rPr>
                        <a:t>Primrose C</a:t>
                      </a:r>
                    </a:p>
                  </a:txBody>
                  <a:tcPr marL="51947" marR="51947" marT="0" marB="0" anchor="ctr"/>
                </a:tc>
                <a:extLst>
                  <a:ext uri="{0D108BD9-81ED-4DB2-BD59-A6C34878D82A}">
                    <a16:rowId xmlns:a16="http://schemas.microsoft.com/office/drawing/2014/main" val="1276741408"/>
                  </a:ext>
                </a:extLst>
              </a:tr>
              <a:tr h="527463">
                <a:tc vMerge="1">
                  <a:txBody>
                    <a:bodyPr/>
                    <a:lstStyle/>
                    <a:p>
                      <a:endParaRPr lang="en-US"/>
                    </a:p>
                  </a:txBody>
                  <a:tcPr/>
                </a:tc>
                <a:tc>
                  <a:txBody>
                    <a:bodyPr/>
                    <a:lstStyle/>
                    <a:p>
                      <a:pPr marL="0" marR="0" algn="r">
                        <a:lnSpc>
                          <a:spcPct val="115000"/>
                        </a:lnSpc>
                        <a:spcAft>
                          <a:spcPts val="800"/>
                        </a:spcAft>
                        <a:buNone/>
                      </a:pPr>
                      <a:r>
                        <a:rPr lang="en-US" sz="1200" kern="0">
                          <a:effectLst/>
                        </a:rPr>
                        <a:t>5:30 PM</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a:effectLst/>
                        </a:rPr>
                        <a:t>ArcGIS Pro SDK for .NET: Extending the ArcGIS Pro Assistant (Beta) with Custom  Extensions</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AGP-1134</a:t>
                      </a:r>
                    </a:p>
                  </a:txBody>
                  <a:tcPr marL="51947" marR="51947" marT="0" marB="0" anchor="ctr"/>
                </a:tc>
                <a:tc>
                  <a:txBody>
                    <a:bodyPr/>
                    <a:lstStyle/>
                    <a:p>
                      <a:pPr marL="0" marR="0">
                        <a:lnSpc>
                          <a:spcPct val="115000"/>
                        </a:lnSpc>
                        <a:spcAft>
                          <a:spcPts val="800"/>
                        </a:spcAft>
                        <a:buNone/>
                      </a:pPr>
                      <a:r>
                        <a:rPr lang="en-US" sz="1200" kern="0">
                          <a:solidFill>
                            <a:schemeClr val="dk1"/>
                          </a:solidFill>
                          <a:effectLst/>
                          <a:latin typeface="+mn-lt"/>
                          <a:ea typeface="+mn-ea"/>
                          <a:cs typeface="+mn-cs"/>
                        </a:rPr>
                        <a:t>Primrose C</a:t>
                      </a:r>
                    </a:p>
                  </a:txBody>
                  <a:tcPr marL="51947" marR="51947" marT="0" marB="0" anchor="ctr"/>
                </a:tc>
                <a:extLst>
                  <a:ext uri="{0D108BD9-81ED-4DB2-BD59-A6C34878D82A}">
                    <a16:rowId xmlns:a16="http://schemas.microsoft.com/office/drawing/2014/main" val="1589707466"/>
                  </a:ext>
                </a:extLst>
              </a:tr>
              <a:tr h="364177">
                <a:tc rowSpan="5">
                  <a:txBody>
                    <a:bodyPr/>
                    <a:lstStyle/>
                    <a:p>
                      <a:pPr marL="0" marR="0" algn="ctr">
                        <a:lnSpc>
                          <a:spcPct val="115000"/>
                        </a:lnSpc>
                        <a:spcAft>
                          <a:spcPts val="800"/>
                        </a:spcAft>
                        <a:buNone/>
                      </a:pPr>
                      <a:r>
                        <a:rPr lang="en-US" sz="1200" kern="0">
                          <a:effectLst/>
                        </a:rPr>
                        <a:t>Thur, Mar. 12, 2026</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r">
                        <a:lnSpc>
                          <a:spcPct val="115000"/>
                        </a:lnSpc>
                        <a:spcAft>
                          <a:spcPts val="800"/>
                        </a:spcAft>
                        <a:buNone/>
                      </a:pPr>
                      <a:r>
                        <a:rPr lang="en-US" sz="1200" kern="0">
                          <a:effectLst/>
                        </a:rPr>
                        <a:t>1:00 PM</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a:effectLst/>
                        </a:rPr>
                        <a:t>ArcGIS Pro SDK for .NET: Working with DAML</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AGP-1140</a:t>
                      </a:r>
                    </a:p>
                  </a:txBody>
                  <a:tcPr marL="51947" marR="51947" marT="0" marB="0" anchor="ctr"/>
                </a:tc>
                <a:tc>
                  <a:txBody>
                    <a:bodyPr/>
                    <a:lstStyle/>
                    <a:p>
                      <a:pPr marL="0" marR="0">
                        <a:lnSpc>
                          <a:spcPct val="115000"/>
                        </a:lnSpc>
                        <a:spcAft>
                          <a:spcPts val="800"/>
                        </a:spcAft>
                        <a:buNone/>
                      </a:pPr>
                      <a:r>
                        <a:rPr lang="en-US" sz="1200" kern="0">
                          <a:solidFill>
                            <a:schemeClr val="dk1"/>
                          </a:solidFill>
                          <a:effectLst/>
                          <a:latin typeface="+mn-lt"/>
                          <a:ea typeface="+mn-ea"/>
                          <a:cs typeface="+mn-cs"/>
                        </a:rPr>
                        <a:t>Demo Theater 2: Oasis 1-2</a:t>
                      </a:r>
                    </a:p>
                  </a:txBody>
                  <a:tcPr marL="51947" marR="51947" marT="0" marB="0" anchor="ctr"/>
                </a:tc>
                <a:extLst>
                  <a:ext uri="{0D108BD9-81ED-4DB2-BD59-A6C34878D82A}">
                    <a16:rowId xmlns:a16="http://schemas.microsoft.com/office/drawing/2014/main" val="4283863148"/>
                  </a:ext>
                </a:extLst>
              </a:tr>
              <a:tr h="364177">
                <a:tc vMerge="1">
                  <a:txBody>
                    <a:bodyPr/>
                    <a:lstStyle/>
                    <a:p>
                      <a:endParaRPr lang="en-US"/>
                    </a:p>
                  </a:txBody>
                  <a:tcPr/>
                </a:tc>
                <a:tc>
                  <a:txBody>
                    <a:bodyPr/>
                    <a:lstStyle/>
                    <a:p>
                      <a:pPr marL="0" marR="0" algn="r">
                        <a:lnSpc>
                          <a:spcPct val="115000"/>
                        </a:lnSpc>
                        <a:spcAft>
                          <a:spcPts val="800"/>
                        </a:spcAft>
                        <a:buNone/>
                      </a:pPr>
                      <a:r>
                        <a:rPr lang="en-US" sz="1200" kern="0">
                          <a:effectLst/>
                        </a:rPr>
                        <a:t>1:45 PM</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a:effectLst/>
                        </a:rPr>
                        <a:t>ArcGIS Pro SDK for .NET: Enhancing Data Exploration with Spatial Clauses</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AGP-1141</a:t>
                      </a:r>
                    </a:p>
                  </a:txBody>
                  <a:tcPr marL="51947" marR="51947" marT="0" marB="0" anchor="ctr"/>
                </a:tc>
                <a:tc>
                  <a:txBody>
                    <a:bodyPr/>
                    <a:lstStyle/>
                    <a:p>
                      <a:pPr marL="0" marR="0">
                        <a:lnSpc>
                          <a:spcPct val="115000"/>
                        </a:lnSpc>
                        <a:spcAft>
                          <a:spcPts val="800"/>
                        </a:spcAft>
                        <a:buNone/>
                      </a:pPr>
                      <a:r>
                        <a:rPr lang="en-US" sz="1200" kern="0">
                          <a:solidFill>
                            <a:schemeClr val="dk1"/>
                          </a:solidFill>
                          <a:effectLst/>
                          <a:latin typeface="+mn-lt"/>
                          <a:ea typeface="+mn-ea"/>
                          <a:cs typeface="+mn-cs"/>
                        </a:rPr>
                        <a:t>Demo Theater 2: Oasis 1-2</a:t>
                      </a:r>
                    </a:p>
                  </a:txBody>
                  <a:tcPr marL="51947" marR="51947" marT="0" marB="0" anchor="ctr"/>
                </a:tc>
                <a:extLst>
                  <a:ext uri="{0D108BD9-81ED-4DB2-BD59-A6C34878D82A}">
                    <a16:rowId xmlns:a16="http://schemas.microsoft.com/office/drawing/2014/main" val="4279518896"/>
                  </a:ext>
                </a:extLst>
              </a:tr>
              <a:tr h="364177">
                <a:tc vMerge="1">
                  <a:txBody>
                    <a:bodyPr/>
                    <a:lstStyle/>
                    <a:p>
                      <a:endParaRPr lang="en-US"/>
                    </a:p>
                  </a:txBody>
                  <a:tcPr/>
                </a:tc>
                <a:tc>
                  <a:txBody>
                    <a:bodyPr/>
                    <a:lstStyle/>
                    <a:p>
                      <a:pPr marL="0" marR="0" algn="r">
                        <a:lnSpc>
                          <a:spcPct val="115000"/>
                        </a:lnSpc>
                        <a:spcAft>
                          <a:spcPts val="800"/>
                        </a:spcAft>
                        <a:buNone/>
                      </a:pPr>
                      <a:r>
                        <a:rPr lang="en-US" sz="1200" kern="0">
                          <a:effectLst/>
                        </a:rPr>
                        <a:t>2:30 PM</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a:effectLst/>
                        </a:rPr>
                        <a:t>ArcGIS Pro SDK for .NET: Using ArcGIS Pro Python Tools from Your ArcGIS Pro Add-in</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AGP-1143</a:t>
                      </a:r>
                    </a:p>
                  </a:txBody>
                  <a:tcPr marL="51947" marR="51947" marT="0" marB="0" anchor="ctr"/>
                </a:tc>
                <a:tc>
                  <a:txBody>
                    <a:bodyPr/>
                    <a:lstStyle/>
                    <a:p>
                      <a:pPr marL="0" marR="0">
                        <a:lnSpc>
                          <a:spcPct val="115000"/>
                        </a:lnSpc>
                        <a:spcAft>
                          <a:spcPts val="800"/>
                        </a:spcAft>
                        <a:buNone/>
                      </a:pPr>
                      <a:r>
                        <a:rPr lang="en-US" sz="1200" kern="0">
                          <a:solidFill>
                            <a:schemeClr val="dk1"/>
                          </a:solidFill>
                          <a:effectLst/>
                          <a:latin typeface="+mn-lt"/>
                          <a:ea typeface="+mn-ea"/>
                          <a:cs typeface="+mn-cs"/>
                        </a:rPr>
                        <a:t>Demo Theater 2: Oasis 1-2</a:t>
                      </a:r>
                    </a:p>
                  </a:txBody>
                  <a:tcPr marL="51947" marR="51947" marT="0" marB="0" anchor="ctr"/>
                </a:tc>
                <a:extLst>
                  <a:ext uri="{0D108BD9-81ED-4DB2-BD59-A6C34878D82A}">
                    <a16:rowId xmlns:a16="http://schemas.microsoft.com/office/drawing/2014/main" val="3342214584"/>
                  </a:ext>
                </a:extLst>
              </a:tr>
              <a:tr h="364177">
                <a:tc vMerge="1">
                  <a:txBody>
                    <a:bodyPr/>
                    <a:lstStyle/>
                    <a:p>
                      <a:endParaRPr lang="en-US"/>
                    </a:p>
                  </a:txBody>
                  <a:tcPr/>
                </a:tc>
                <a:tc>
                  <a:txBody>
                    <a:bodyPr/>
                    <a:lstStyle/>
                    <a:p>
                      <a:pPr marL="0" marR="0" algn="r">
                        <a:lnSpc>
                          <a:spcPct val="115000"/>
                        </a:lnSpc>
                        <a:spcAft>
                          <a:spcPts val="800"/>
                        </a:spcAft>
                        <a:buNone/>
                      </a:pPr>
                      <a:r>
                        <a:rPr lang="en-US" sz="1200" kern="0">
                          <a:effectLst/>
                        </a:rPr>
                        <a:t>4:45 PM</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a:effectLst/>
                        </a:rPr>
                        <a:t>ArcGIS Pro SDK for .NET:  Introducing the COGO Traverse API</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AGP-1142</a:t>
                      </a:r>
                    </a:p>
                  </a:txBody>
                  <a:tcPr marL="51947" marR="51947" marT="0" marB="0" anchor="ctr"/>
                </a:tc>
                <a:tc>
                  <a:txBody>
                    <a:bodyPr/>
                    <a:lstStyle/>
                    <a:p>
                      <a:pPr marL="0" marR="0">
                        <a:lnSpc>
                          <a:spcPct val="115000"/>
                        </a:lnSpc>
                        <a:spcAft>
                          <a:spcPts val="800"/>
                        </a:spcAft>
                        <a:buNone/>
                      </a:pPr>
                      <a:r>
                        <a:rPr lang="en-US" sz="1200" kern="0">
                          <a:solidFill>
                            <a:schemeClr val="dk1"/>
                          </a:solidFill>
                          <a:effectLst/>
                          <a:latin typeface="+mn-lt"/>
                          <a:ea typeface="+mn-ea"/>
                          <a:cs typeface="+mn-cs"/>
                        </a:rPr>
                        <a:t>Demo Theater 3: Mesquite DE</a:t>
                      </a:r>
                    </a:p>
                  </a:txBody>
                  <a:tcPr marL="51947" marR="51947" marT="0" marB="0" anchor="ctr"/>
                </a:tc>
                <a:extLst>
                  <a:ext uri="{0D108BD9-81ED-4DB2-BD59-A6C34878D82A}">
                    <a16:rowId xmlns:a16="http://schemas.microsoft.com/office/drawing/2014/main" val="4160739624"/>
                  </a:ext>
                </a:extLst>
              </a:tr>
              <a:tr h="442774">
                <a:tc vMerge="1">
                  <a:txBody>
                    <a:bodyPr/>
                    <a:lstStyle/>
                    <a:p>
                      <a:endParaRPr lang="en-US"/>
                    </a:p>
                  </a:txBody>
                  <a:tcPr/>
                </a:tc>
                <a:tc>
                  <a:txBody>
                    <a:bodyPr/>
                    <a:lstStyle/>
                    <a:p>
                      <a:pPr marL="0" marR="0" algn="r" defTabSz="457200" rtl="0" eaLnBrk="1" latinLnBrk="0" hangingPunct="1">
                        <a:lnSpc>
                          <a:spcPct val="115000"/>
                        </a:lnSpc>
                        <a:spcAft>
                          <a:spcPts val="800"/>
                        </a:spcAft>
                        <a:buNone/>
                      </a:pPr>
                      <a:r>
                        <a:rPr lang="en-US" sz="1200" kern="0">
                          <a:solidFill>
                            <a:schemeClr val="dk1"/>
                          </a:solidFill>
                          <a:effectLst/>
                          <a:latin typeface="+mn-lt"/>
                          <a:ea typeface="+mn-ea"/>
                          <a:cs typeface="+mn-cs"/>
                        </a:rPr>
                        <a:t>5:30 PM</a:t>
                      </a: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ArcGIS Pro: The Road Ahead</a:t>
                      </a: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AGP-1138</a:t>
                      </a: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Pasadena | Renaissance Hotel</a:t>
                      </a:r>
                    </a:p>
                  </a:txBody>
                  <a:tcPr marL="51947" marR="51947" marT="0" marB="0" anchor="ctr"/>
                </a:tc>
                <a:extLst>
                  <a:ext uri="{0D108BD9-81ED-4DB2-BD59-A6C34878D82A}">
                    <a16:rowId xmlns:a16="http://schemas.microsoft.com/office/drawing/2014/main" val="1370242172"/>
                  </a:ext>
                </a:extLst>
              </a:tr>
              <a:tr h="548931">
                <a:tc rowSpan="2">
                  <a:txBody>
                    <a:bodyPr/>
                    <a:lstStyle/>
                    <a:p>
                      <a:pPr marL="0" marR="0" algn="ctr">
                        <a:lnSpc>
                          <a:spcPct val="115000"/>
                        </a:lnSpc>
                        <a:spcAft>
                          <a:spcPts val="800"/>
                        </a:spcAft>
                        <a:buNone/>
                      </a:pPr>
                      <a:r>
                        <a:rPr lang="en-US" sz="1200" kern="0">
                          <a:effectLst/>
                        </a:rPr>
                        <a:t>Fri, Mar. 13, 2026</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r">
                        <a:lnSpc>
                          <a:spcPct val="115000"/>
                        </a:lnSpc>
                        <a:spcAft>
                          <a:spcPts val="800"/>
                        </a:spcAft>
                        <a:buNone/>
                      </a:pPr>
                      <a:r>
                        <a:rPr lang="en-US" sz="1200" kern="0">
                          <a:effectLst/>
                        </a:rPr>
                        <a:t>8:30 AM</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a:effectLst/>
                        </a:rPr>
                        <a:t>ArcGIS Pro SDK for .NET: Introduction to the Knowledge Graph API</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a:effectLst/>
                        </a:rPr>
                        <a:t>AGP-1133</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nSpc>
                          <a:spcPct val="115000"/>
                        </a:lnSpc>
                        <a:spcAft>
                          <a:spcPts val="800"/>
                        </a:spcAft>
                        <a:buNone/>
                      </a:pPr>
                      <a:r>
                        <a:rPr lang="en-US" sz="1200" kern="0">
                          <a:solidFill>
                            <a:schemeClr val="dk1"/>
                          </a:solidFill>
                          <a:effectLst/>
                          <a:latin typeface="+mn-lt"/>
                          <a:ea typeface="+mn-ea"/>
                          <a:cs typeface="+mn-cs"/>
                        </a:rPr>
                        <a:t>Mohave Learning Center</a:t>
                      </a:r>
                    </a:p>
                  </a:txBody>
                  <a:tcPr marL="51947" marR="51947" marT="0" marB="0" anchor="ctr"/>
                </a:tc>
                <a:extLst>
                  <a:ext uri="{0D108BD9-81ED-4DB2-BD59-A6C34878D82A}">
                    <a16:rowId xmlns:a16="http://schemas.microsoft.com/office/drawing/2014/main" val="4010075830"/>
                  </a:ext>
                </a:extLst>
              </a:tr>
              <a:tr h="548931">
                <a:tc vMerge="1">
                  <a:txBody>
                    <a:bodyPr/>
                    <a:lstStyle/>
                    <a:p>
                      <a:pPr marL="0" marR="0" algn="ctr">
                        <a:lnSpc>
                          <a:spcPct val="115000"/>
                        </a:lnSpc>
                        <a:spcAft>
                          <a:spcPts val="800"/>
                        </a:spcAft>
                        <a:buNone/>
                      </a:pP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51947" marR="51947" marT="0" marB="0" anchor="ctr"/>
                </a:tc>
                <a:tc>
                  <a:txBody>
                    <a:bodyPr/>
                    <a:lstStyle/>
                    <a:p>
                      <a:pPr marL="0" marR="0" algn="r" defTabSz="457200" rtl="0" eaLnBrk="1" latinLnBrk="0" hangingPunct="1">
                        <a:lnSpc>
                          <a:spcPct val="115000"/>
                        </a:lnSpc>
                        <a:spcAft>
                          <a:spcPts val="800"/>
                        </a:spcAft>
                        <a:buNone/>
                      </a:pPr>
                      <a:r>
                        <a:rPr lang="en-US" sz="1200" kern="0">
                          <a:solidFill>
                            <a:schemeClr val="dk1"/>
                          </a:solidFill>
                          <a:effectLst/>
                          <a:latin typeface="+mn-lt"/>
                          <a:ea typeface="+mn-ea"/>
                          <a:cs typeface="+mn-cs"/>
                        </a:rPr>
                        <a:t>10:00 AM</a:t>
                      </a: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ArcGIS Pro SDK for .NET: What's New in the Geodatabase and Utility Network APIs</a:t>
                      </a: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GDB-1147</a:t>
                      </a:r>
                    </a:p>
                  </a:txBody>
                  <a:tcPr marL="51947" marR="51947" marT="0" marB="0" anchor="ctr"/>
                </a:tc>
                <a:tc>
                  <a:txBody>
                    <a:bodyPr/>
                    <a:lstStyle/>
                    <a:p>
                      <a:pPr marL="0" marR="0" algn="l" defTabSz="457200" rtl="0" eaLnBrk="1" latinLnBrk="0" hangingPunct="1">
                        <a:lnSpc>
                          <a:spcPct val="115000"/>
                        </a:lnSpc>
                        <a:spcAft>
                          <a:spcPts val="800"/>
                        </a:spcAft>
                        <a:buNone/>
                      </a:pPr>
                      <a:r>
                        <a:rPr lang="en-US" sz="1200" kern="0">
                          <a:solidFill>
                            <a:schemeClr val="dk1"/>
                          </a:solidFill>
                          <a:effectLst/>
                          <a:latin typeface="+mn-lt"/>
                          <a:ea typeface="+mn-ea"/>
                          <a:cs typeface="+mn-cs"/>
                        </a:rPr>
                        <a:t>Primrose A | PSCC</a:t>
                      </a:r>
                    </a:p>
                  </a:txBody>
                  <a:tcPr marL="51947" marR="51947" marT="0" marB="0" anchor="ctr"/>
                </a:tc>
                <a:extLst>
                  <a:ext uri="{0D108BD9-81ED-4DB2-BD59-A6C34878D82A}">
                    <a16:rowId xmlns:a16="http://schemas.microsoft.com/office/drawing/2014/main" val="3854676451"/>
                  </a:ext>
                </a:extLst>
              </a:tr>
            </a:tbl>
          </a:graphicData>
        </a:graphic>
      </p:graphicFrame>
    </p:spTree>
    <p:extLst>
      <p:ext uri="{BB962C8B-B14F-4D97-AF65-F5344CB8AC3E}">
        <p14:creationId xmlns:p14="http://schemas.microsoft.com/office/powerpoint/2010/main" val="802503158"/>
      </p:ext>
    </p:extLst>
  </p:cSld>
  <p:clrMapOvr>
    <a:masterClrMapping/>
  </p:clrMapOvr>
  <p:transition spd="med">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183663-C9F4-DE99-0EED-D8496353B220}"/>
            </a:ext>
          </a:extLst>
        </p:cNvPr>
        <p:cNvGrpSpPr/>
        <p:nvPr/>
      </p:nvGrpSpPr>
      <p:grpSpPr>
        <a:xfrm>
          <a:off x="0" y="0"/>
          <a:ext cx="0" cy="0"/>
          <a:chOff x="0" y="0"/>
          <a:chExt cx="0" cy="0"/>
        </a:xfrm>
      </p:grpSpPr>
      <p:pic>
        <p:nvPicPr>
          <p:cNvPr id="15" name="Picture 14" descr="A blue background with colorful shapes&#10;&#10;AI-generated content may be incorrect.">
            <a:extLst>
              <a:ext uri="{FF2B5EF4-FFF2-40B4-BE49-F238E27FC236}">
                <a16:creationId xmlns:a16="http://schemas.microsoft.com/office/drawing/2014/main" id="{121ECF44-9324-DC8F-659B-FC0CCDD5584F}"/>
              </a:ext>
            </a:extLst>
          </p:cNvPr>
          <p:cNvPicPr>
            <a:picLocks noChangeAspect="1"/>
          </p:cNvPicPr>
          <p:nvPr/>
        </p:nvPicPr>
        <p:blipFill>
          <a:blip r:embed="rId3"/>
          <a:stretch>
            <a:fillRect/>
          </a:stretch>
        </p:blipFill>
        <p:spPr>
          <a:xfrm>
            <a:off x="0" y="0"/>
            <a:ext cx="12192000" cy="6858000"/>
          </a:xfrm>
          <a:prstGeom prst="rect">
            <a:avLst/>
          </a:prstGeom>
        </p:spPr>
      </p:pic>
      <p:sp>
        <p:nvSpPr>
          <p:cNvPr id="12" name="Content Placeholder 11">
            <a:extLst>
              <a:ext uri="{FF2B5EF4-FFF2-40B4-BE49-F238E27FC236}">
                <a16:creationId xmlns:a16="http://schemas.microsoft.com/office/drawing/2014/main" id="{8A9D114B-FC03-E733-D7F0-F74E571729C5}"/>
              </a:ext>
            </a:extLst>
          </p:cNvPr>
          <p:cNvSpPr>
            <a:spLocks noGrp="1"/>
          </p:cNvSpPr>
          <p:nvPr>
            <p:ph sz="quarter" idx="12"/>
          </p:nvPr>
        </p:nvSpPr>
        <p:spPr>
          <a:xfrm>
            <a:off x="1560610" y="1913916"/>
            <a:ext cx="4194148" cy="3772466"/>
          </a:xfrm>
        </p:spPr>
        <p:txBody>
          <a:bodyPr vert="horz" lIns="0" tIns="0" rIns="0" bIns="0" rtlCol="0" anchor="t">
            <a:noAutofit/>
          </a:bodyPr>
          <a:lstStyle/>
          <a:p>
            <a:pPr marL="0" indent="0">
              <a:lnSpc>
                <a:spcPct val="150000"/>
              </a:lnSpc>
              <a:spcAft>
                <a:spcPts val="1000"/>
              </a:spcAft>
              <a:buClr>
                <a:srgbClr val="EAFF46"/>
              </a:buClr>
              <a:buNone/>
            </a:pPr>
            <a:r>
              <a:rPr lang="en-US" sz="1800" u="sng">
                <a:effectLst/>
                <a:hlinkClick r:id="rId4">
                  <a:extLst>
                    <a:ext uri="{A12FA001-AC4F-418D-AE19-62706E023703}">
                      <ahyp:hlinkClr xmlns:ahyp="http://schemas.microsoft.com/office/drawing/2018/hyperlinkcolor" val="tx"/>
                    </a:ext>
                  </a:extLst>
                </a:hlinkClick>
              </a:rPr>
              <a:t>x.com/EsriDevs</a:t>
            </a:r>
            <a:endParaRPr lang="en-US" sz="1800">
              <a:effectLst/>
              <a:hlinkClick r:id="rId5">
                <a:extLst>
                  <a:ext uri="{A12FA001-AC4F-418D-AE19-62706E023703}">
                    <ahyp:hlinkClr xmlns:ahyp="http://schemas.microsoft.com/office/drawing/2018/hyperlinkcolor" val="tx"/>
                  </a:ext>
                </a:extLst>
              </a:hlinkClick>
            </a:endParaRPr>
          </a:p>
          <a:p>
            <a:pPr marL="0" indent="0">
              <a:lnSpc>
                <a:spcPct val="150000"/>
              </a:lnSpc>
              <a:spcAft>
                <a:spcPts val="1000"/>
              </a:spcAft>
              <a:buClr>
                <a:srgbClr val="EAFF46"/>
              </a:buClr>
              <a:buNone/>
            </a:pPr>
            <a:r>
              <a:rPr lang="en-US" sz="1800" u="sng">
                <a:effectLst/>
                <a:hlinkClick r:id="rId6">
                  <a:extLst>
                    <a:ext uri="{A12FA001-AC4F-418D-AE19-62706E023703}">
                      <ahyp:hlinkClr xmlns:ahyp="http://schemas.microsoft.com/office/drawing/2018/hyperlinkcolor" val="tx"/>
                    </a:ext>
                  </a:extLst>
                </a:hlinkClick>
              </a:rPr>
              <a:t>x.com/EsriDevEvents</a:t>
            </a:r>
            <a:endParaRPr lang="en-US" sz="1800" u="sng">
              <a:effectLst/>
              <a:hlinkClick r:id="rId7">
                <a:extLst>
                  <a:ext uri="{A12FA001-AC4F-418D-AE19-62706E023703}">
                    <ahyp:hlinkClr xmlns:ahyp="http://schemas.microsoft.com/office/drawing/2018/hyperlinkcolor" val="tx"/>
                  </a:ext>
                </a:extLst>
              </a:hlinkClick>
            </a:endParaRPr>
          </a:p>
          <a:p>
            <a:pPr marL="0" indent="0">
              <a:lnSpc>
                <a:spcPct val="150000"/>
              </a:lnSpc>
              <a:spcAft>
                <a:spcPts val="1000"/>
              </a:spcAft>
              <a:buClr>
                <a:srgbClr val="EAFF46"/>
              </a:buClr>
              <a:buNone/>
            </a:pPr>
            <a:r>
              <a:rPr lang="en-US" sz="1800" u="sng">
                <a:effectLst/>
                <a:hlinkClick r:id="rId8">
                  <a:extLst>
                    <a:ext uri="{A12FA001-AC4F-418D-AE19-62706E023703}">
                      <ahyp:hlinkClr xmlns:ahyp="http://schemas.microsoft.com/office/drawing/2018/hyperlinkcolor" val="tx"/>
                    </a:ext>
                  </a:extLst>
                </a:hlinkClick>
              </a:rPr>
              <a:t>youtube.com/</a:t>
            </a:r>
            <a:r>
              <a:rPr lang="en-US" sz="1800" u="sng">
                <a:hlinkClick r:id="rId8">
                  <a:extLst>
                    <a:ext uri="{A12FA001-AC4F-418D-AE19-62706E023703}">
                      <ahyp:hlinkClr xmlns:ahyp="http://schemas.microsoft.com/office/drawing/2018/hyperlinkcolor" val="tx"/>
                    </a:ext>
                  </a:extLst>
                </a:hlinkClick>
              </a:rPr>
              <a:t>@Esri</a:t>
            </a:r>
            <a:r>
              <a:rPr lang="en-US" sz="1800" u="sng">
                <a:effectLst/>
                <a:hlinkClick r:id="rId8">
                  <a:extLst>
                    <a:ext uri="{A12FA001-AC4F-418D-AE19-62706E023703}">
                      <ahyp:hlinkClr xmlns:ahyp="http://schemas.microsoft.com/office/drawing/2018/hyperlinkcolor" val="tx"/>
                    </a:ext>
                  </a:extLst>
                </a:hlinkClick>
              </a:rPr>
              <a:t>Devs</a:t>
            </a:r>
          </a:p>
          <a:p>
            <a:pPr marL="0" indent="0">
              <a:lnSpc>
                <a:spcPct val="150000"/>
              </a:lnSpc>
              <a:spcAft>
                <a:spcPts val="1000"/>
              </a:spcAft>
              <a:buClr>
                <a:srgbClr val="EAFF46"/>
              </a:buClr>
              <a:buNone/>
            </a:pPr>
            <a:r>
              <a:rPr lang="en-US" sz="1800" u="sng">
                <a:effectLst/>
                <a:hlinkClick r:id="rId9">
                  <a:extLst>
                    <a:ext uri="{A12FA001-AC4F-418D-AE19-62706E023703}">
                      <ahyp:hlinkClr xmlns:ahyp="http://schemas.microsoft.com/office/drawing/2018/hyperlinkcolor" val="tx"/>
                    </a:ext>
                  </a:extLst>
                </a:hlinkClick>
              </a:rPr>
              <a:t>links.esri.com/DevVideos</a:t>
            </a:r>
          </a:p>
          <a:p>
            <a:pPr marL="0" indent="0">
              <a:lnSpc>
                <a:spcPct val="150000"/>
              </a:lnSpc>
              <a:spcAft>
                <a:spcPts val="1000"/>
              </a:spcAft>
              <a:buClr>
                <a:srgbClr val="EAFF46"/>
              </a:buClr>
              <a:buNone/>
            </a:pPr>
            <a:r>
              <a:rPr lang="en-US" sz="1800" u="sng">
                <a:effectLst/>
                <a:hlinkClick r:id="rId10">
                  <a:extLst>
                    <a:ext uri="{A12FA001-AC4F-418D-AE19-62706E023703}">
                      <ahyp:hlinkClr xmlns:ahyp="http://schemas.microsoft.com/office/drawing/2018/hyperlinkcolor" val="tx"/>
                    </a:ext>
                  </a:extLst>
                </a:hlinkClick>
              </a:rPr>
              <a:t>github.com/Esri</a:t>
            </a:r>
          </a:p>
          <a:p>
            <a:pPr marL="0" indent="0">
              <a:lnSpc>
                <a:spcPct val="150000"/>
              </a:lnSpc>
              <a:spcAft>
                <a:spcPts val="1000"/>
              </a:spcAft>
              <a:buClr>
                <a:srgbClr val="EAFF46"/>
              </a:buClr>
              <a:buNone/>
            </a:pPr>
            <a:r>
              <a:rPr lang="en-US" sz="1800" u="sng">
                <a:effectLst/>
                <a:hlinkClick r:id="rId11">
                  <a:extLst>
                    <a:ext uri="{A12FA001-AC4F-418D-AE19-62706E023703}">
                      <ahyp:hlinkClr xmlns:ahyp="http://schemas.microsoft.com/office/drawing/2018/hyperlinkcolor" val="tx"/>
                    </a:ext>
                  </a:extLst>
                </a:hlinkClick>
              </a:rPr>
              <a:t>github.com/</a:t>
            </a:r>
            <a:r>
              <a:rPr lang="en-US" sz="1800" u="sng">
                <a:hlinkClick r:id="rId11">
                  <a:extLst>
                    <a:ext uri="{A12FA001-AC4F-418D-AE19-62706E023703}">
                      <ahyp:hlinkClr xmlns:ahyp="http://schemas.microsoft.com/office/drawing/2018/hyperlinkcolor" val="tx"/>
                    </a:ext>
                  </a:extLst>
                </a:hlinkClick>
              </a:rPr>
              <a:t>EsriDevEvents</a:t>
            </a:r>
            <a:endParaRPr lang="en-US" sz="1800" u="sng">
              <a:effectLst/>
              <a:hlinkClick r:id="rId11">
                <a:extLst>
                  <a:ext uri="{A12FA001-AC4F-418D-AE19-62706E023703}">
                    <ahyp:hlinkClr xmlns:ahyp="http://schemas.microsoft.com/office/drawing/2018/hyperlinkcolor" val="tx"/>
                  </a:ext>
                </a:extLst>
              </a:hlinkClick>
            </a:endParaRPr>
          </a:p>
          <a:p>
            <a:pPr marL="0" indent="0">
              <a:lnSpc>
                <a:spcPct val="150000"/>
              </a:lnSpc>
              <a:spcAft>
                <a:spcPts val="1000"/>
              </a:spcAft>
              <a:buClr>
                <a:srgbClr val="EAFF46"/>
              </a:buClr>
              <a:buNone/>
            </a:pPr>
            <a:r>
              <a:rPr lang="en-US" sz="1800" u="sng">
                <a:effectLst/>
                <a:hlinkClick r:id="rId12">
                  <a:extLst>
                    <a:ext uri="{A12FA001-AC4F-418D-AE19-62706E023703}">
                      <ahyp:hlinkClr xmlns:ahyp="http://schemas.microsoft.com/office/drawing/2018/hyperlinkcolor" val="tx"/>
                    </a:ext>
                  </a:extLst>
                </a:hlinkClick>
              </a:rPr>
              <a:t>links.esri.com/EsriDevCommunity</a:t>
            </a:r>
            <a:endParaRPr lang="en-US" sz="1800"/>
          </a:p>
        </p:txBody>
      </p:sp>
      <p:sp>
        <p:nvSpPr>
          <p:cNvPr id="10" name="Title 9">
            <a:extLst>
              <a:ext uri="{FF2B5EF4-FFF2-40B4-BE49-F238E27FC236}">
                <a16:creationId xmlns:a16="http://schemas.microsoft.com/office/drawing/2014/main" id="{965FF35F-9CE9-2BF0-91E5-DF66B33F2AE3}"/>
              </a:ext>
            </a:extLst>
          </p:cNvPr>
          <p:cNvSpPr>
            <a:spLocks noGrp="1"/>
          </p:cNvSpPr>
          <p:nvPr>
            <p:ph type="title"/>
          </p:nvPr>
        </p:nvSpPr>
        <p:spPr/>
        <p:txBody>
          <a:bodyPr/>
          <a:lstStyle/>
          <a:p>
            <a:r>
              <a:rPr lang="en-US"/>
              <a:t>Connect with us on social</a:t>
            </a:r>
          </a:p>
        </p:txBody>
      </p:sp>
      <p:sp>
        <p:nvSpPr>
          <p:cNvPr id="11" name="Text Placeholder 10">
            <a:extLst>
              <a:ext uri="{FF2B5EF4-FFF2-40B4-BE49-F238E27FC236}">
                <a16:creationId xmlns:a16="http://schemas.microsoft.com/office/drawing/2014/main" id="{040E7F5F-FC18-E36D-713C-CAE1DF2467F0}"/>
              </a:ext>
            </a:extLst>
          </p:cNvPr>
          <p:cNvSpPr>
            <a:spLocks noGrp="1"/>
          </p:cNvSpPr>
          <p:nvPr>
            <p:ph type="body" sz="quarter" idx="11"/>
          </p:nvPr>
        </p:nvSpPr>
        <p:spPr/>
        <p:txBody>
          <a:bodyPr/>
          <a:lstStyle/>
          <a:p>
            <a:r>
              <a:rPr lang="en-US">
                <a:solidFill>
                  <a:srgbClr val="FFAD29"/>
                </a:solidFill>
              </a:rPr>
              <a:t>Join the conversation using #EsriDevTech2026</a:t>
            </a:r>
          </a:p>
        </p:txBody>
      </p:sp>
      <p:pic>
        <p:nvPicPr>
          <p:cNvPr id="13" name="Picture 12">
            <a:extLst>
              <a:ext uri="{FF2B5EF4-FFF2-40B4-BE49-F238E27FC236}">
                <a16:creationId xmlns:a16="http://schemas.microsoft.com/office/drawing/2014/main" id="{097B196C-3F1A-7ADC-671A-EE2936DA4B4E}"/>
              </a:ext>
              <a:ext uri="{C183D7F6-B498-43B3-948B-1728B52AA6E4}">
                <adec:decorative xmlns:adec="http://schemas.microsoft.com/office/drawing/2017/decorative" val="1"/>
              </a:ext>
            </a:extLst>
          </p:cNvPr>
          <p:cNvPicPr>
            <a:picLocks noChangeAspect="1"/>
          </p:cNvPicPr>
          <p:nvPr/>
        </p:nvPicPr>
        <p:blipFill>
          <a:blip r:embed="rId13"/>
          <a:stretch>
            <a:fillRect/>
          </a:stretch>
        </p:blipFill>
        <p:spPr>
          <a:xfrm>
            <a:off x="994057" y="4284999"/>
            <a:ext cx="342000" cy="342000"/>
          </a:xfrm>
          <a:prstGeom prst="rect">
            <a:avLst/>
          </a:prstGeom>
        </p:spPr>
      </p:pic>
      <p:pic>
        <p:nvPicPr>
          <p:cNvPr id="16" name="Picture 15">
            <a:extLst>
              <a:ext uri="{FF2B5EF4-FFF2-40B4-BE49-F238E27FC236}">
                <a16:creationId xmlns:a16="http://schemas.microsoft.com/office/drawing/2014/main" id="{54DD5F6C-9B1D-4403-28ED-8B61E6BBE590}"/>
              </a:ext>
              <a:ext uri="{C183D7F6-B498-43B3-948B-1728B52AA6E4}">
                <adec:decorative xmlns:adec="http://schemas.microsoft.com/office/drawing/2017/decorative" val="1"/>
              </a:ext>
            </a:extLst>
          </p:cNvPr>
          <p:cNvPicPr>
            <a:picLocks noChangeAspect="1"/>
          </p:cNvPicPr>
          <p:nvPr/>
        </p:nvPicPr>
        <p:blipFill>
          <a:blip r:embed="rId13"/>
          <a:stretch>
            <a:fillRect/>
          </a:stretch>
        </p:blipFill>
        <p:spPr>
          <a:xfrm>
            <a:off x="994244" y="4857510"/>
            <a:ext cx="342000" cy="342000"/>
          </a:xfrm>
          <a:prstGeom prst="rect">
            <a:avLst/>
          </a:prstGeom>
        </p:spPr>
      </p:pic>
      <p:pic>
        <p:nvPicPr>
          <p:cNvPr id="17" name="Picture 16">
            <a:extLst>
              <a:ext uri="{FF2B5EF4-FFF2-40B4-BE49-F238E27FC236}">
                <a16:creationId xmlns:a16="http://schemas.microsoft.com/office/drawing/2014/main" id="{A14001D4-62F9-CD20-DA57-00BDAC113503}"/>
              </a:ext>
              <a:ext uri="{C183D7F6-B498-43B3-948B-1728B52AA6E4}">
                <adec:decorative xmlns:adec="http://schemas.microsoft.com/office/drawing/2017/decorative" val="1"/>
              </a:ext>
            </a:extLst>
          </p:cNvPr>
          <p:cNvPicPr>
            <a:picLocks noChangeAspect="1"/>
          </p:cNvPicPr>
          <p:nvPr/>
        </p:nvPicPr>
        <p:blipFill>
          <a:blip r:embed="rId14"/>
          <a:stretch>
            <a:fillRect/>
          </a:stretch>
        </p:blipFill>
        <p:spPr>
          <a:xfrm>
            <a:off x="994057" y="3147358"/>
            <a:ext cx="342000" cy="342000"/>
          </a:xfrm>
          <a:prstGeom prst="rect">
            <a:avLst/>
          </a:prstGeom>
        </p:spPr>
      </p:pic>
      <p:grpSp>
        <p:nvGrpSpPr>
          <p:cNvPr id="6" name="Group 5">
            <a:extLst>
              <a:ext uri="{FF2B5EF4-FFF2-40B4-BE49-F238E27FC236}">
                <a16:creationId xmlns:a16="http://schemas.microsoft.com/office/drawing/2014/main" id="{AC40B47C-8A79-E221-8783-DE184CA0B8E3}"/>
              </a:ext>
              <a:ext uri="{C183D7F6-B498-43B3-948B-1728B52AA6E4}">
                <adec:decorative xmlns:adec="http://schemas.microsoft.com/office/drawing/2017/decorative" val="1"/>
              </a:ext>
            </a:extLst>
          </p:cNvPr>
          <p:cNvGrpSpPr/>
          <p:nvPr/>
        </p:nvGrpSpPr>
        <p:grpSpPr>
          <a:xfrm>
            <a:off x="996877" y="2023678"/>
            <a:ext cx="335120" cy="335120"/>
            <a:chOff x="7640746" y="2743200"/>
            <a:chExt cx="335120" cy="335120"/>
          </a:xfrm>
        </p:grpSpPr>
        <p:sp>
          <p:nvSpPr>
            <p:cNvPr id="4" name="Oval 3">
              <a:extLst>
                <a:ext uri="{FF2B5EF4-FFF2-40B4-BE49-F238E27FC236}">
                  <a16:creationId xmlns:a16="http://schemas.microsoft.com/office/drawing/2014/main" id="{2797676E-D2E7-DBC2-308A-9ED221AE847B}"/>
                </a:ext>
              </a:extLst>
            </p:cNvPr>
            <p:cNvSpPr/>
            <p:nvPr/>
          </p:nvSpPr>
          <p:spPr bwMode="auto">
            <a:xfrm>
              <a:off x="7640746" y="2743200"/>
              <a:ext cx="335120" cy="335120"/>
            </a:xfrm>
            <a:prstGeom prst="ellipse">
              <a:avLst/>
            </a:prstGeom>
            <a:solidFill>
              <a:schemeClr val="bg1"/>
            </a:solidFill>
            <a:ln w="3175">
              <a:solidFill>
                <a:schemeClr val="bg1"/>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5" name="Picture 4">
              <a:extLst>
                <a:ext uri="{FF2B5EF4-FFF2-40B4-BE49-F238E27FC236}">
                  <a16:creationId xmlns:a16="http://schemas.microsoft.com/office/drawing/2014/main" id="{70A57150-317D-E444-AE0D-8D6F8D629088}"/>
                </a:ext>
              </a:extLst>
            </p:cNvPr>
            <p:cNvPicPr>
              <a:picLocks noChangeAspect="1"/>
            </p:cNvPicPr>
            <p:nvPr/>
          </p:nvPicPr>
          <p:blipFill>
            <a:blip r:embed="rId15"/>
            <a:stretch>
              <a:fillRect/>
            </a:stretch>
          </p:blipFill>
          <p:spPr>
            <a:xfrm>
              <a:off x="7708572" y="2817071"/>
              <a:ext cx="199468" cy="187379"/>
            </a:xfrm>
            <a:prstGeom prst="rect">
              <a:avLst/>
            </a:prstGeom>
          </p:spPr>
        </p:pic>
      </p:grpSp>
      <p:grpSp>
        <p:nvGrpSpPr>
          <p:cNvPr id="7" name="Group 6">
            <a:extLst>
              <a:ext uri="{FF2B5EF4-FFF2-40B4-BE49-F238E27FC236}">
                <a16:creationId xmlns:a16="http://schemas.microsoft.com/office/drawing/2014/main" id="{9BD5676C-06EB-5200-D181-5D88DBEF34C6}"/>
              </a:ext>
              <a:ext uri="{C183D7F6-B498-43B3-948B-1728B52AA6E4}">
                <adec:decorative xmlns:adec="http://schemas.microsoft.com/office/drawing/2017/decorative" val="1"/>
              </a:ext>
            </a:extLst>
          </p:cNvPr>
          <p:cNvGrpSpPr/>
          <p:nvPr/>
        </p:nvGrpSpPr>
        <p:grpSpPr>
          <a:xfrm>
            <a:off x="996877" y="2600844"/>
            <a:ext cx="335120" cy="335120"/>
            <a:chOff x="7640746" y="2743200"/>
            <a:chExt cx="335120" cy="335120"/>
          </a:xfrm>
        </p:grpSpPr>
        <p:sp>
          <p:nvSpPr>
            <p:cNvPr id="8" name="Oval 7">
              <a:extLst>
                <a:ext uri="{FF2B5EF4-FFF2-40B4-BE49-F238E27FC236}">
                  <a16:creationId xmlns:a16="http://schemas.microsoft.com/office/drawing/2014/main" id="{59B2D829-351E-E026-1259-356AB597AC3B}"/>
                </a:ext>
              </a:extLst>
            </p:cNvPr>
            <p:cNvSpPr/>
            <p:nvPr/>
          </p:nvSpPr>
          <p:spPr bwMode="auto">
            <a:xfrm>
              <a:off x="7640746" y="2743200"/>
              <a:ext cx="335120" cy="335120"/>
            </a:xfrm>
            <a:prstGeom prst="ellipse">
              <a:avLst/>
            </a:prstGeom>
            <a:solidFill>
              <a:schemeClr val="bg1"/>
            </a:solidFill>
            <a:ln w="3175">
              <a:solidFill>
                <a:schemeClr val="bg1"/>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9" name="Picture 8">
              <a:extLst>
                <a:ext uri="{FF2B5EF4-FFF2-40B4-BE49-F238E27FC236}">
                  <a16:creationId xmlns:a16="http://schemas.microsoft.com/office/drawing/2014/main" id="{1992F203-7E40-3F0E-5F05-267491CB0808}"/>
                </a:ext>
              </a:extLst>
            </p:cNvPr>
            <p:cNvPicPr>
              <a:picLocks noChangeAspect="1"/>
            </p:cNvPicPr>
            <p:nvPr/>
          </p:nvPicPr>
          <p:blipFill>
            <a:blip r:embed="rId15"/>
            <a:stretch>
              <a:fillRect/>
            </a:stretch>
          </p:blipFill>
          <p:spPr>
            <a:xfrm>
              <a:off x="7708572" y="2817071"/>
              <a:ext cx="199468" cy="187379"/>
            </a:xfrm>
            <a:prstGeom prst="rect">
              <a:avLst/>
            </a:prstGeom>
          </p:spPr>
        </p:pic>
      </p:grpSp>
      <p:sp>
        <p:nvSpPr>
          <p:cNvPr id="18" name="Oval 17">
            <a:extLst>
              <a:ext uri="{FF2B5EF4-FFF2-40B4-BE49-F238E27FC236}">
                <a16:creationId xmlns:a16="http://schemas.microsoft.com/office/drawing/2014/main" id="{6154F673-9600-EB8B-EC26-58AA6011E768}"/>
              </a:ext>
              <a:ext uri="{C183D7F6-B498-43B3-948B-1728B52AA6E4}">
                <adec:decorative xmlns:adec="http://schemas.microsoft.com/office/drawing/2017/decorative" val="1"/>
              </a:ext>
            </a:extLst>
          </p:cNvPr>
          <p:cNvSpPr/>
          <p:nvPr/>
        </p:nvSpPr>
        <p:spPr bwMode="auto">
          <a:xfrm>
            <a:off x="994056" y="3726294"/>
            <a:ext cx="342000" cy="342000"/>
          </a:xfrm>
          <a:prstGeom prst="ellipse">
            <a:avLst/>
          </a:prstGeom>
          <a:blipFill dpi="0" rotWithShape="1">
            <a:blip r:embed="rId16">
              <a:extLst>
                <a:ext uri="{28A0092B-C50C-407E-A947-70E740481C1C}">
                  <a14:useLocalDpi xmlns:a14="http://schemas.microsoft.com/office/drawing/2010/main" val="0"/>
                </a:ext>
              </a:extLst>
            </a:blip>
            <a:srcRect/>
            <a:stretch>
              <a:fillRect/>
            </a:stretch>
          </a:blip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ES" sz="1400">
              <a:solidFill>
                <a:schemeClr val="bg1"/>
              </a:solidFill>
            </a:endParaRPr>
          </a:p>
        </p:txBody>
      </p:sp>
      <p:pic>
        <p:nvPicPr>
          <p:cNvPr id="19" name="Picture 18">
            <a:extLst>
              <a:ext uri="{FF2B5EF4-FFF2-40B4-BE49-F238E27FC236}">
                <a16:creationId xmlns:a16="http://schemas.microsoft.com/office/drawing/2014/main" id="{3A15688E-3787-9277-72E8-AE8352C089CA}"/>
              </a:ext>
              <a:ext uri="{C183D7F6-B498-43B3-948B-1728B52AA6E4}">
                <adec:decorative xmlns:adec="http://schemas.microsoft.com/office/drawing/2017/decorative" val="1"/>
              </a:ext>
            </a:extLst>
          </p:cNvPr>
          <p:cNvPicPr>
            <a:picLocks noChangeAspect="1"/>
          </p:cNvPicPr>
          <p:nvPr/>
        </p:nvPicPr>
        <p:blipFill>
          <a:blip r:embed="rId17"/>
          <a:stretch>
            <a:fillRect/>
          </a:stretch>
        </p:blipFill>
        <p:spPr>
          <a:xfrm>
            <a:off x="994056" y="5440556"/>
            <a:ext cx="342000" cy="342000"/>
          </a:xfrm>
          <a:prstGeom prst="rect">
            <a:avLst/>
          </a:prstGeom>
        </p:spPr>
      </p:pic>
    </p:spTree>
    <p:extLst>
      <p:ext uri="{BB962C8B-B14F-4D97-AF65-F5344CB8AC3E}">
        <p14:creationId xmlns:p14="http://schemas.microsoft.com/office/powerpoint/2010/main" val="463923186"/>
      </p:ext>
    </p:extLst>
  </p:cSld>
  <p:clrMapOvr>
    <a:masterClrMapping/>
  </p:clrMapOvr>
  <p:transition spd="med">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9FEBAF-5CEB-4F80-4728-28BFF8AC8FF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60CE0F8-B20E-783E-2AC3-B53846E7B497}"/>
              </a:ext>
            </a:extLst>
          </p:cNvPr>
          <p:cNvSpPr txBox="1"/>
          <p:nvPr/>
        </p:nvSpPr>
        <p:spPr>
          <a:xfrm>
            <a:off x="7576329" y="6907228"/>
            <a:ext cx="4388629" cy="203433"/>
          </a:xfrm>
          <a:prstGeom prst="rect">
            <a:avLst/>
          </a:prstGeom>
          <a:noFill/>
          <a:effectLst/>
        </p:spPr>
        <p:txBody>
          <a:bodyPr wrap="square" lIns="0" tIns="0" rIns="0" bIns="0" rtlCol="0">
            <a:noAutofit/>
          </a:bodyPr>
          <a:lstStyle/>
          <a:p>
            <a:pPr algn="r" eaLnBrk="0" hangingPunct="0"/>
            <a:r>
              <a:rPr lang="en-US" sz="1050">
                <a:solidFill>
                  <a:schemeClr val="tx1">
                    <a:alpha val="40000"/>
                  </a:schemeClr>
                </a:solidFill>
                <a:ea typeface="+mn-ea"/>
                <a:cs typeface="+mn-cs"/>
              </a:rPr>
              <a:t>All Adobe Stock images are © 2026 Adobe Stock. All rights reserved.</a:t>
            </a:r>
          </a:p>
        </p:txBody>
      </p:sp>
    </p:spTree>
    <p:extLst>
      <p:ext uri="{BB962C8B-B14F-4D97-AF65-F5344CB8AC3E}">
        <p14:creationId xmlns:p14="http://schemas.microsoft.com/office/powerpoint/2010/main" val="1099650002"/>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E96399-A74C-4243-5167-8643D24924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51C154-799E-5CF9-E379-25706366A781}"/>
              </a:ext>
            </a:extLst>
          </p:cNvPr>
          <p:cNvSpPr>
            <a:spLocks noGrp="1"/>
          </p:cNvSpPr>
          <p:nvPr>
            <p:ph type="title"/>
          </p:nvPr>
        </p:nvSpPr>
        <p:spPr>
          <a:xfrm>
            <a:off x="914400" y="883623"/>
            <a:ext cx="10369296" cy="492443"/>
          </a:xfrm>
        </p:spPr>
        <p:txBody>
          <a:bodyPr/>
          <a:lstStyle/>
          <a:p>
            <a:r>
              <a:rPr lang="en-US"/>
              <a:t>Access version information</a:t>
            </a:r>
          </a:p>
        </p:txBody>
      </p:sp>
      <p:sp>
        <p:nvSpPr>
          <p:cNvPr id="4" name="Text Placeholder 3">
            <a:extLst>
              <a:ext uri="{FF2B5EF4-FFF2-40B4-BE49-F238E27FC236}">
                <a16:creationId xmlns:a16="http://schemas.microsoft.com/office/drawing/2014/main" id="{0A45FF4C-8F8E-23EB-3E65-8353FEEF5D36}"/>
              </a:ext>
            </a:extLst>
          </p:cNvPr>
          <p:cNvSpPr>
            <a:spLocks noGrp="1"/>
          </p:cNvSpPr>
          <p:nvPr>
            <p:ph type="body" sz="quarter" idx="11"/>
          </p:nvPr>
        </p:nvSpPr>
        <p:spPr/>
        <p:txBody>
          <a:bodyPr/>
          <a:lstStyle/>
          <a:p>
            <a:r>
              <a:rPr lang="en-US"/>
              <a:t>New Approach</a:t>
            </a:r>
          </a:p>
        </p:txBody>
      </p:sp>
      <p:sp>
        <p:nvSpPr>
          <p:cNvPr id="6" name="Content Placeholder 10">
            <a:extLst>
              <a:ext uri="{FF2B5EF4-FFF2-40B4-BE49-F238E27FC236}">
                <a16:creationId xmlns:a16="http://schemas.microsoft.com/office/drawing/2014/main" id="{74188F38-0F61-10E2-FB2A-25BA118B2982}"/>
              </a:ext>
            </a:extLst>
          </p:cNvPr>
          <p:cNvSpPr>
            <a:spLocks noGrp="1"/>
          </p:cNvSpPr>
          <p:nvPr>
            <p:ph sz="quarter" idx="12"/>
          </p:nvPr>
        </p:nvSpPr>
        <p:spPr>
          <a:xfrm>
            <a:off x="914400" y="2057400"/>
            <a:ext cx="11097246" cy="4514316"/>
          </a:xfrm>
        </p:spPr>
        <p:txBody>
          <a:bodyPr/>
          <a:lstStyle/>
          <a:p>
            <a:r>
              <a:rPr lang="en-US" dirty="0"/>
              <a:t>Access version information using </a:t>
            </a:r>
            <a:r>
              <a:rPr lang="en-US" dirty="0" err="1">
                <a:solidFill>
                  <a:srgbClr val="FFFF00"/>
                </a:solidFill>
                <a:latin typeface="Consolas" panose="020B0609020204030204" pitchFamily="49" charset="0"/>
              </a:rPr>
              <a:t>VersionDefinition</a:t>
            </a:r>
            <a:endParaRPr lang="en-US" dirty="0">
              <a:solidFill>
                <a:srgbClr val="FFFF00"/>
              </a:solidFill>
              <a:latin typeface="Consolas" panose="020B0609020204030204" pitchFamily="49" charset="0"/>
            </a:endParaRPr>
          </a:p>
          <a:p>
            <a:pPr lvl="1"/>
            <a:r>
              <a:rPr lang="en-US" dirty="0"/>
              <a:t>Name, description, access type, created date, modified date</a:t>
            </a:r>
          </a:p>
          <a:p>
            <a:endParaRPr lang="en-US" dirty="0"/>
          </a:p>
          <a:p>
            <a:pPr marL="0" indent="0">
              <a:buNone/>
            </a:pPr>
            <a:r>
              <a:rPr lang="en-US" sz="1800" dirty="0" err="1">
                <a:solidFill>
                  <a:srgbClr val="FFFF00"/>
                </a:solidFill>
                <a:latin typeface="Consolas" panose="020B0609020204030204" pitchFamily="49" charset="0"/>
              </a:rPr>
              <a:t>IReadOnlyList</a:t>
            </a:r>
            <a:r>
              <a:rPr lang="en-US" sz="1800" dirty="0">
                <a:solidFill>
                  <a:srgbClr val="FFFF00"/>
                </a:solidFill>
                <a:latin typeface="Consolas" panose="020B0609020204030204" pitchFamily="49" charset="0"/>
              </a:rPr>
              <a:t>&lt;</a:t>
            </a:r>
            <a:r>
              <a:rPr lang="en-US" sz="1800" dirty="0" err="1">
                <a:solidFill>
                  <a:srgbClr val="FFFF00"/>
                </a:solidFill>
                <a:latin typeface="Consolas" panose="020B0609020204030204" pitchFamily="49" charset="0"/>
              </a:rPr>
              <a:t>VersionDefinition</a:t>
            </a:r>
            <a:r>
              <a:rPr lang="en-US" sz="1800" dirty="0">
                <a:solidFill>
                  <a:srgbClr val="FFFF00"/>
                </a:solidFill>
                <a:latin typeface="Consolas" panose="020B0609020204030204" pitchFamily="49" charset="0"/>
              </a:rPr>
              <a:t>&gt; </a:t>
            </a:r>
            <a:r>
              <a:rPr lang="en-US" sz="1800" dirty="0" err="1">
                <a:solidFill>
                  <a:srgbClr val="FFFF00"/>
                </a:solidFill>
                <a:latin typeface="Consolas" panose="020B0609020204030204" pitchFamily="49" charset="0"/>
              </a:rPr>
              <a:t>versionDefns</a:t>
            </a:r>
            <a:r>
              <a:rPr lang="en-US" sz="1800" dirty="0">
                <a:solidFill>
                  <a:srgbClr val="FFFF00"/>
                </a:solidFill>
                <a:latin typeface="Consolas" panose="020B0609020204030204" pitchFamily="49" charset="0"/>
              </a:rPr>
              <a:t> = </a:t>
            </a:r>
            <a:r>
              <a:rPr lang="en-US" sz="1800" dirty="0" err="1">
                <a:solidFill>
                  <a:srgbClr val="FFFF00"/>
                </a:solidFill>
                <a:latin typeface="Consolas" panose="020B0609020204030204" pitchFamily="49" charset="0"/>
              </a:rPr>
              <a:t>versionManager.GetVersionDefinitions</a:t>
            </a:r>
            <a:r>
              <a:rPr lang="en-US" sz="1800" dirty="0">
                <a:solidFill>
                  <a:srgbClr val="FFFF00"/>
                </a:solidFill>
                <a:latin typeface="Consolas" panose="020B0609020204030204" pitchFamily="49" charset="0"/>
              </a:rPr>
              <a:t>()</a:t>
            </a:r>
          </a:p>
          <a:p>
            <a:endParaRPr lang="en-US" dirty="0"/>
          </a:p>
          <a:p>
            <a:pPr lvl="1"/>
            <a:endParaRPr lang="en-US" dirty="0"/>
          </a:p>
          <a:p>
            <a:endParaRPr lang="en-US" dirty="0"/>
          </a:p>
        </p:txBody>
      </p:sp>
      <p:pic>
        <p:nvPicPr>
          <p:cNvPr id="5" name="Picture 4">
            <a:extLst>
              <a:ext uri="{FF2B5EF4-FFF2-40B4-BE49-F238E27FC236}">
                <a16:creationId xmlns:a16="http://schemas.microsoft.com/office/drawing/2014/main" id="{CC493125-5361-83C9-2202-F64AC6D866BA}"/>
              </a:ext>
            </a:extLst>
          </p:cNvPr>
          <p:cNvPicPr>
            <a:picLocks noChangeAspect="1"/>
          </p:cNvPicPr>
          <p:nvPr/>
        </p:nvPicPr>
        <p:blipFill>
          <a:blip r:embed="rId3"/>
          <a:stretch>
            <a:fillRect/>
          </a:stretch>
        </p:blipFill>
        <p:spPr>
          <a:xfrm>
            <a:off x="5456274" y="3761371"/>
            <a:ext cx="6195864" cy="2810345"/>
          </a:xfrm>
          <a:prstGeom prst="rect">
            <a:avLst/>
          </a:prstGeom>
        </p:spPr>
      </p:pic>
    </p:spTree>
    <p:extLst>
      <p:ext uri="{BB962C8B-B14F-4D97-AF65-F5344CB8AC3E}">
        <p14:creationId xmlns:p14="http://schemas.microsoft.com/office/powerpoint/2010/main" val="1257891553"/>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309368-C6A5-476F-49D3-4736AD54A9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00C98D-0C85-7BC1-95E4-787B2B6917EA}"/>
              </a:ext>
            </a:extLst>
          </p:cNvPr>
          <p:cNvSpPr>
            <a:spLocks noGrp="1"/>
          </p:cNvSpPr>
          <p:nvPr>
            <p:ph type="title"/>
          </p:nvPr>
        </p:nvSpPr>
        <p:spPr>
          <a:xfrm>
            <a:off x="914400" y="883623"/>
            <a:ext cx="10369296" cy="492443"/>
          </a:xfrm>
        </p:spPr>
        <p:txBody>
          <a:bodyPr/>
          <a:lstStyle/>
          <a:p>
            <a:r>
              <a:rPr lang="en-US" dirty="0"/>
              <a:t>Access version information</a:t>
            </a:r>
          </a:p>
        </p:txBody>
      </p:sp>
      <p:sp>
        <p:nvSpPr>
          <p:cNvPr id="4" name="Text Placeholder 3">
            <a:extLst>
              <a:ext uri="{FF2B5EF4-FFF2-40B4-BE49-F238E27FC236}">
                <a16:creationId xmlns:a16="http://schemas.microsoft.com/office/drawing/2014/main" id="{1916788B-2E07-B118-1629-CB47B2AE63B5}"/>
              </a:ext>
            </a:extLst>
          </p:cNvPr>
          <p:cNvSpPr>
            <a:spLocks noGrp="1"/>
          </p:cNvSpPr>
          <p:nvPr>
            <p:ph type="body" sz="quarter" idx="11"/>
          </p:nvPr>
        </p:nvSpPr>
        <p:spPr/>
        <p:txBody>
          <a:bodyPr/>
          <a:lstStyle/>
          <a:p>
            <a:r>
              <a:rPr lang="en-US" dirty="0"/>
              <a:t>Performance improvements</a:t>
            </a:r>
          </a:p>
        </p:txBody>
      </p:sp>
      <p:pic>
        <p:nvPicPr>
          <p:cNvPr id="3076" name="Picture 4">
            <a:extLst>
              <a:ext uri="{FF2B5EF4-FFF2-40B4-BE49-F238E27FC236}">
                <a16:creationId xmlns:a16="http://schemas.microsoft.com/office/drawing/2014/main" id="{F95D0CA3-166D-9131-853B-59BAC4C7C7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8369" y="4220308"/>
            <a:ext cx="3337168" cy="2085731"/>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4CBA15F7-BA24-C7E6-179E-EA5626FDDF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5942" y="218940"/>
            <a:ext cx="4478821" cy="2799263"/>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a:extLst>
              <a:ext uri="{FF2B5EF4-FFF2-40B4-BE49-F238E27FC236}">
                <a16:creationId xmlns:a16="http://schemas.microsoft.com/office/drawing/2014/main" id="{BE898482-54B6-F419-906F-E3E43C803DB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25609" y="3429000"/>
            <a:ext cx="4478822" cy="2488429"/>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10">
            <a:extLst>
              <a:ext uri="{FF2B5EF4-FFF2-40B4-BE49-F238E27FC236}">
                <a16:creationId xmlns:a16="http://schemas.microsoft.com/office/drawing/2014/main" id="{A9E1DA9E-5A86-E1B0-BE7C-BA8F05C33F31}"/>
              </a:ext>
            </a:extLst>
          </p:cNvPr>
          <p:cNvSpPr>
            <a:spLocks noGrp="1"/>
          </p:cNvSpPr>
          <p:nvPr>
            <p:ph sz="quarter" idx="12"/>
          </p:nvPr>
        </p:nvSpPr>
        <p:spPr>
          <a:xfrm>
            <a:off x="914399" y="2057400"/>
            <a:ext cx="6611209" cy="2162908"/>
          </a:xfrm>
        </p:spPr>
        <p:txBody>
          <a:bodyPr/>
          <a:lstStyle/>
          <a:p>
            <a:r>
              <a:rPr lang="en-US" dirty="0"/>
              <a:t>The NEW approach consistently outperforms the OLD approach across all dataset sizes.</a:t>
            </a:r>
          </a:p>
          <a:p>
            <a:pPr lvl="1"/>
            <a:r>
              <a:rPr lang="en-US" dirty="0"/>
              <a:t>Up to ~6x faster</a:t>
            </a:r>
          </a:p>
          <a:p>
            <a:r>
              <a:rPr lang="en-US" dirty="0"/>
              <a:t>Performance improvement increases as the number of versions grows, demonstrating better scalability.</a:t>
            </a:r>
          </a:p>
          <a:p>
            <a:endParaRPr lang="en-US" dirty="0"/>
          </a:p>
          <a:p>
            <a:pPr lvl="1"/>
            <a:endParaRPr lang="en-US" dirty="0"/>
          </a:p>
          <a:p>
            <a:endParaRPr lang="en-US" dirty="0"/>
          </a:p>
        </p:txBody>
      </p:sp>
    </p:spTree>
    <p:extLst>
      <p:ext uri="{BB962C8B-B14F-4D97-AF65-F5344CB8AC3E}">
        <p14:creationId xmlns:p14="http://schemas.microsoft.com/office/powerpoint/2010/main" val="1989337955"/>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C67198-ECCF-C6D9-6B95-99F1A4BE13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126CF7-DFDC-0BE9-4975-077223864B52}"/>
              </a:ext>
            </a:extLst>
          </p:cNvPr>
          <p:cNvSpPr>
            <a:spLocks noGrp="1"/>
          </p:cNvSpPr>
          <p:nvPr>
            <p:ph type="title"/>
          </p:nvPr>
        </p:nvSpPr>
        <p:spPr>
          <a:xfrm>
            <a:off x="912284" y="1979110"/>
            <a:ext cx="8738862" cy="1107996"/>
          </a:xfrm>
        </p:spPr>
        <p:txBody>
          <a:bodyPr/>
          <a:lstStyle/>
          <a:p>
            <a:r>
              <a:rPr lang="en-US" sz="3600"/>
              <a:t>Post() method change – Branch version</a:t>
            </a:r>
          </a:p>
        </p:txBody>
      </p:sp>
      <p:sp>
        <p:nvSpPr>
          <p:cNvPr id="3" name="Text Placeholder 2">
            <a:extLst>
              <a:ext uri="{FF2B5EF4-FFF2-40B4-BE49-F238E27FC236}">
                <a16:creationId xmlns:a16="http://schemas.microsoft.com/office/drawing/2014/main" id="{AF17246F-9A66-2487-C4C5-1A931CCC0D9C}"/>
              </a:ext>
            </a:extLst>
          </p:cNvPr>
          <p:cNvSpPr>
            <a:spLocks noGrp="1"/>
          </p:cNvSpPr>
          <p:nvPr>
            <p:ph type="body" sz="quarter" idx="10"/>
          </p:nvPr>
        </p:nvSpPr>
        <p:spPr>
          <a:xfrm>
            <a:off x="966528" y="3198167"/>
            <a:ext cx="2768563" cy="369332"/>
          </a:xfrm>
        </p:spPr>
        <p:txBody>
          <a:bodyPr/>
          <a:lstStyle/>
          <a:p>
            <a:pPr algn="l"/>
            <a:r>
              <a:rPr lang="en-US" sz="2400"/>
              <a:t>Geodatabase API</a:t>
            </a:r>
          </a:p>
        </p:txBody>
      </p:sp>
      <p:grpSp>
        <p:nvGrpSpPr>
          <p:cNvPr id="4" name="Group 3">
            <a:extLst>
              <a:ext uri="{FF2B5EF4-FFF2-40B4-BE49-F238E27FC236}">
                <a16:creationId xmlns:a16="http://schemas.microsoft.com/office/drawing/2014/main" id="{0DC8206E-72B4-31B4-EED8-2FFF6FB66F19}"/>
              </a:ext>
            </a:extLst>
          </p:cNvPr>
          <p:cNvGrpSpPr/>
          <p:nvPr/>
        </p:nvGrpSpPr>
        <p:grpSpPr>
          <a:xfrm>
            <a:off x="11471389" y="112416"/>
            <a:ext cx="624067" cy="553998"/>
            <a:chOff x="1345402" y="1115"/>
            <a:chExt cx="599402" cy="599402"/>
          </a:xfrm>
        </p:grpSpPr>
        <p:sp>
          <p:nvSpPr>
            <p:cNvPr id="5" name="Oval 4">
              <a:extLst>
                <a:ext uri="{FF2B5EF4-FFF2-40B4-BE49-F238E27FC236}">
                  <a16:creationId xmlns:a16="http://schemas.microsoft.com/office/drawing/2014/main" id="{44DB25AB-879F-2776-0D9D-26A8E22CAAE1}"/>
                </a:ext>
              </a:extLst>
            </p:cNvPr>
            <p:cNvSpPr/>
            <p:nvPr/>
          </p:nvSpPr>
          <p:spPr>
            <a:xfrm>
              <a:off x="1345402" y="1115"/>
              <a:ext cx="599402" cy="599402"/>
            </a:xfrm>
            <a:prstGeom prst="ellipse">
              <a:avLst/>
            </a:prstGeom>
            <a:ln w="9525">
              <a:solidFill>
                <a:schemeClr val="lt1">
                  <a:hueOff val="0"/>
                  <a:satOff val="0"/>
                  <a:lumOff val="0"/>
                  <a:alpha val="40000"/>
                </a:schemeClr>
              </a:solid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6" name="Oval 4">
              <a:extLst>
                <a:ext uri="{FF2B5EF4-FFF2-40B4-BE49-F238E27FC236}">
                  <a16:creationId xmlns:a16="http://schemas.microsoft.com/office/drawing/2014/main" id="{7DC19664-74B3-71F5-E656-2342E7D1B961}"/>
                </a:ext>
              </a:extLst>
            </p:cNvPr>
            <p:cNvSpPr txBox="1"/>
            <p:nvPr/>
          </p:nvSpPr>
          <p:spPr>
            <a:xfrm>
              <a:off x="1433182" y="88896"/>
              <a:ext cx="423842" cy="4238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a:t>v3.6/12.0</a:t>
              </a:r>
            </a:p>
          </p:txBody>
        </p:sp>
      </p:grpSp>
    </p:spTree>
    <p:extLst>
      <p:ext uri="{BB962C8B-B14F-4D97-AF65-F5344CB8AC3E}">
        <p14:creationId xmlns:p14="http://schemas.microsoft.com/office/powerpoint/2010/main" val="1928391542"/>
      </p:ext>
    </p:extLst>
  </p:cSld>
  <p:clrMapOvr>
    <a:masterClrMapping/>
  </p:clrMapOvr>
  <p:transition spd="med">
    <p:fade/>
  </p:transition>
</p:sld>
</file>

<file path=ppt/theme/theme1.xml><?xml version="1.0" encoding="utf-8"?>
<a:theme xmlns:a="http://schemas.openxmlformats.org/drawingml/2006/main" name="Esri_Dev-Tech_2026">
  <a:themeElements>
    <a:clrScheme name="Esri_2026">
      <a:dk1>
        <a:srgbClr val="000000"/>
      </a:dk1>
      <a:lt1>
        <a:srgbClr val="FFFFFF"/>
      </a:lt1>
      <a:dk2>
        <a:srgbClr val="0069B8"/>
      </a:dk2>
      <a:lt2>
        <a:srgbClr val="FFE854"/>
      </a:lt2>
      <a:accent1>
        <a:srgbClr val="25942A"/>
      </a:accent1>
      <a:accent2>
        <a:srgbClr val="20A391"/>
      </a:accent2>
      <a:accent3>
        <a:srgbClr val="E87412"/>
      </a:accent3>
      <a:accent4>
        <a:srgbClr val="009CDF"/>
      </a:accent4>
      <a:accent5>
        <a:srgbClr val="A079FF"/>
      </a:accent5>
      <a:accent6>
        <a:srgbClr val="C75EBD"/>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ABF5"/>
        </a:solidFill>
        <a:ln w="19050">
          <a:solidFill>
            <a:srgbClr val="FFFFFF">
              <a:alpha val="41961"/>
            </a:srgbClr>
          </a:solidFill>
          <a:miter lim="800000"/>
          <a:headEnd type="none" w="med" len="med"/>
          <a:tailEnd type="none" w="med" len="med"/>
        </a:ln>
        <a:effectLst/>
      </a:spPr>
      <a:bodyPr vert="horz" wrap="square" lIns="0" tIns="0" rIns="0" bIns="0" numCol="1" rtlCol="0" anchor="ctr" anchorCtr="1" compatLnSpc="1">
        <a:prstTxWarp prst="textNoShape">
          <a:avLst/>
        </a:prstTxWarp>
        <a:noAutofit/>
      </a:bodyPr>
      <a:lstStyle>
        <a:defPPr algn="ctr" eaLnBrk="0" fontAlgn="base" hangingPunct="0">
          <a:spcBef>
            <a:spcPct val="0"/>
          </a:spcBef>
          <a:spcAft>
            <a:spcPct val="0"/>
          </a:spcAft>
          <a:defRPr sz="1400" dirty="0">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bwMode="auto">
        <a:noFill/>
        <a:ln w="50800" cap="flat" cmpd="sng" algn="ctr">
          <a:solidFill>
            <a:srgbClr val="00B0F0"/>
          </a:solidFill>
          <a:prstDash val="solid"/>
          <a:round/>
          <a:headEnd type="none" w="med" len="med"/>
          <a:tailEnd type="none"/>
        </a:ln>
        <a:effectLst>
          <a:outerShdw blurRad="25400" algn="ctr" rotWithShape="0">
            <a:schemeClr val="accent4">
              <a:lumMod val="20000"/>
              <a:lumOff val="80000"/>
              <a:alpha val="41000"/>
            </a:schemeClr>
          </a:outerShdw>
        </a:effectLst>
      </a:spPr>
      <a:bodyPr/>
      <a:lstStyle/>
    </a:lnDef>
    <a:txDef>
      <a:spPr>
        <a:noFill/>
        <a:effectLst/>
      </a:spPr>
      <a:bodyPr wrap="none" lIns="0" tIns="0" rIns="0" bIns="0" rtlCol="0">
        <a:noAutofit/>
      </a:bodyPr>
      <a:lstStyle>
        <a:defPPr algn="l" eaLnBrk="0" hangingPunct="0">
          <a:defRPr sz="1400" dirty="0" err="1" smtClean="0">
            <a:ea typeface="+mn-ea"/>
            <a:cs typeface="+mn-cs"/>
          </a:defRPr>
        </a:defPPr>
      </a:lstStyle>
    </a:txDef>
  </a:objectDefaults>
  <a:extraClrSchemeLst/>
  <a:extLst>
    <a:ext uri="{05A4C25C-085E-4340-85A3-A5531E510DB2}">
      <thm15:themeFamily xmlns:thm15="http://schemas.microsoft.com/office/thememl/2012/main" name="Dev-Tech-Summit_2026_Technical-Presentation_v9.pptx" id="{43E5CA95-2D0F-3046-A903-2C8D215E089E}" vid="{75ED7B9C-3431-CB43-9A6B-BD800CB9152D}"/>
    </a:ext>
  </a:extLst>
</a:theme>
</file>

<file path=ppt/theme/theme2.xml><?xml version="1.0" encoding="utf-8"?>
<a:theme xmlns:a="http://schemas.openxmlformats.org/drawingml/2006/main" name="Office Theme">
  <a:themeElements>
    <a:clrScheme name="Esri Branding Colors 2013_Blue Background">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9F2FF"/>
      </a:hlink>
      <a:folHlink>
        <a:srgbClr val="94E6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Esri Branding Colors 2013_Blue Background">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9F2FF"/>
      </a:hlink>
      <a:folHlink>
        <a:srgbClr val="94E6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C2F19DF-D984-D24D-9D99-C01191070D67}">
  <we:reference id="eabe5385-62b0-465a-932e-5d906dc6f4ba" version="0.0.3.0"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ct:contentTypeSchema xmlns:ct="http://schemas.microsoft.com/office/2006/metadata/contentType" xmlns:ma="http://schemas.microsoft.com/office/2006/metadata/properties/metaAttributes" ct:_="" ma:_="" ma:contentTypeName="Document" ma:contentTypeID="0x010100BC8E0AC0A08BF446BDB32045E14F5422" ma:contentTypeVersion="20" ma:contentTypeDescription="Create a new document." ma:contentTypeScope="" ma:versionID="a7177ae14a4bbaca43941e9e011f1beb">
  <xsd:schema xmlns:xsd="http://www.w3.org/2001/XMLSchema" xmlns:xs="http://www.w3.org/2001/XMLSchema" xmlns:p="http://schemas.microsoft.com/office/2006/metadata/properties" xmlns:ns2="d1cd6fb8-9f75-4a4e-ba19-f8afe0aa8e3f" xmlns:ns3="a5f3f57c-2ebc-4c3b-98a3-8fceb6d25ba8" targetNamespace="http://schemas.microsoft.com/office/2006/metadata/properties" ma:root="true" ma:fieldsID="a62a39620300c98be66b8a10991d1143" ns2:_="" ns3:_="">
    <xsd:import namespace="d1cd6fb8-9f75-4a4e-ba19-f8afe0aa8e3f"/>
    <xsd:import namespace="a5f3f57c-2ebc-4c3b-98a3-8fceb6d25ba8"/>
    <xsd:element name="properties">
      <xsd:complexType>
        <xsd:sequence>
          <xsd:element name="documentManagement">
            <xsd:complexType>
              <xsd:all>
                <xsd:element ref="ns2:_dlc_DocIdUrl"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AutoKeyPoints" minOccurs="0"/>
                <xsd:element ref="ns3:MediaServiceKeyPoints" minOccurs="0"/>
                <xsd:element ref="ns2:_dlc_DocId" minOccurs="0"/>
                <xsd:element ref="ns2:_dlc_DocIdPersistId" minOccurs="0"/>
                <xsd:element ref="ns2:SharedWithUsers" minOccurs="0"/>
                <xsd:element ref="ns2:SharedWithDetails" minOccurs="0"/>
                <xsd:element ref="ns3:MediaServiceLocation"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cd6fb8-9f75-4a4e-ba19-f8afe0aa8e3f" elementFormDefault="qualified">
    <xsd:import namespace="http://schemas.microsoft.com/office/2006/documentManagement/types"/>
    <xsd:import namespace="http://schemas.microsoft.com/office/infopath/2007/PartnerControls"/>
    <xsd:element name="_dlc_DocIdUrl" ma:index="2" nillable="true" ma:displayName="Document ID" ma:description="Permanent link to this document." ma:hidden="true" ma:internalName="_dlc_DocIdUrl"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_dlc_DocId" ma:index="17" nillable="true" ma:displayName="Document ID Value" ma:description="The value of the document ID assigned to this item." ma:hidden="true" ma:internalName="_dlc_DocId" ma:readOnly="false">
      <xsd:simpleType>
        <xsd:restriction base="dms:Text"/>
      </xsd:simpleType>
    </xsd:element>
    <xsd:element name="_dlc_DocIdPersistId" ma:index="19" nillable="true" ma:displayName="Persist ID" ma:description="Keep ID on add." ma:hidden="true" ma:internalName="_dlc_DocIdPersistId" ma:readOnly="false">
      <xsd:simpleType>
        <xsd:restriction base="dms:Boolean"/>
      </xsd:simpleType>
    </xsd:element>
    <xsd:element name="SharedWithUsers" ma:index="20"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hidden="true" ma:internalName="SharedWithDetails" ma:readOnly="true">
      <xsd:simpleType>
        <xsd:restriction base="dms:Note"/>
      </xsd:simpleType>
    </xsd:element>
    <xsd:element name="TaxCatchAll" ma:index="26" nillable="true" ma:displayName="Taxonomy Catch All Column" ma:hidden="true" ma:list="{3fd3c9ad-a7b8-43d8-9f19-1b68c1cd2c26}" ma:internalName="TaxCatchAll" ma:readOnly="false" ma:showField="CatchAllData" ma:web="d1cd6fb8-9f75-4a4e-ba19-f8afe0aa8e3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5f3f57c-2ebc-4c3b-98a3-8fceb6d25ba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hidden="true"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hidden="true" ma:internalName="MediaServiceOCR" ma:readOnly="true">
      <xsd:simpleType>
        <xsd:restriction base="dms:Note"/>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hidden="true" ma:internalName="MediaServiceKeyPoints" ma:readOnly="true">
      <xsd:simpleType>
        <xsd:restriction base="dms:Note"/>
      </xsd:simpleType>
    </xsd:element>
    <xsd:element name="MediaServiceLocation" ma:index="22" nillable="true" ma:displayName="Location" ma:hidden="true" ma:internalName="MediaServiceLocation" ma:readOnly="true">
      <xsd:simpleType>
        <xsd:restriction base="dms:Text"/>
      </xsd:simpleType>
    </xsd:element>
    <xsd:element name="MediaLengthInSeconds" ma:index="23" nillable="true" ma:displayName="Length (seconds)" ma:hidden="true"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4373b550-10be-49fa-a249-6a5a55e59eb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mso-contentType ?>
<FormTemplates xmlns="http://schemas.microsoft.com/sharepoint/v3/contenttype/forms">
  <Display>DocumentLibraryForm</Display>
  <Edit>DocumentLibraryForm</Edit>
  <New>DocumentLibraryForm</New>
</FormTemplates>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p:properties xmlns:p="http://schemas.microsoft.com/office/2006/metadata/properties" xmlns:xsi="http://www.w3.org/2001/XMLSchema-instance" xmlns:pc="http://schemas.microsoft.com/office/infopath/2007/PartnerControls">
  <documentManagement>
    <TaxCatchAll xmlns="d1cd6fb8-9f75-4a4e-ba19-f8afe0aa8e3f" xsi:nil="true"/>
    <lcf76f155ced4ddcb4097134ff3c332f xmlns="a5f3f57c-2ebc-4c3b-98a3-8fceb6d25ba8">
      <Terms xmlns="http://schemas.microsoft.com/office/infopath/2007/PartnerControls"/>
    </lcf76f155ced4ddcb4097134ff3c332f>
    <_dlc_DocIdPersistId xmlns="d1cd6fb8-9f75-4a4e-ba19-f8afe0aa8e3f" xsi:nil="true"/>
    <_dlc_DocId xmlns="d1cd6fb8-9f75-4a4e-ba19-f8afe0aa8e3f">P7457YNZQEFK-1362962714-308384</_dlc_DocId>
    <_dlc_DocIdUrl xmlns="d1cd6fb8-9f75-4a4e-ba19-f8afe0aa8e3f">
      <Url>https://esriis.sharepoint.com/sites/Geodatabase577/_layouts/15/DocIdRedir.aspx?ID=P7457YNZQEFK-1362962714-308384</Url>
      <Description>P7457YNZQEFK-1362962714-308384</Description>
    </_dlc_DocIdUrl>
  </documentManagement>
</p:properties>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60.xml><?xml version="1.0" encoding="utf-8"?>
<EsriMapsInfo xmlns="ESRI.ArcGIS.Mapping.OfficeIntegration.PowerPointInfo">
  <Version>Version1</Version>
  <RequiresSignIn>False</RequiresSignIn>
</EsriMapsInfo>
</file>

<file path=customXml/item61.xml><?xml version="1.0" encoding="utf-8"?>
<EsriMapsInfo xmlns="ESRI.ArcGIS.Mapping.OfficeIntegration.PowerPointInfo">
  <Version>Version1</Version>
  <RequiresSignIn>False</RequiresSignIn>
</EsriMapsInfo>
</file>

<file path=customXml/item62.xml><?xml version="1.0" encoding="utf-8"?>
<EsriMapsInfo xmlns="ESRI.ArcGIS.Mapping.OfficeIntegration.PowerPointInfo">
  <Version>Version1</Version>
  <RequiresSignIn>False</RequiresSignIn>
</EsriMapsInfo>
</file>

<file path=customXml/item63.xml><?xml version="1.0" encoding="utf-8"?>
<EsriMapsInfo xmlns="ESRI.ArcGIS.Mapping.OfficeIntegration.PowerPointInfo">
  <Version>Version1</Version>
  <RequiresSignIn>False</RequiresSignIn>
</EsriMapsInfo>
</file>

<file path=customXml/item64.xml><?xml version="1.0" encoding="utf-8"?>
<EsriMapsInfo xmlns="ESRI.ArcGIS.Mapping.OfficeIntegration.PowerPointInfo">
  <Version>Version1</Version>
  <RequiresSignIn>False</RequiresSignIn>
</EsriMapsInfo>
</file>

<file path=customXml/item65.xml><?xml version="1.0" encoding="utf-8"?>
<EsriMapsInfo xmlns="ESRI.ArcGIS.Mapping.OfficeIntegration.PowerPointInfo">
  <Version>Version1</Version>
  <RequiresSignIn>False</RequiresSignIn>
</EsriMapsInfo>
</file>

<file path=customXml/item66.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653D88A7-0F5E-41C5-A5C5-47DF37C594C5}">
  <ds:schemaRefs>
    <ds:schemaRef ds:uri="ESRI.ArcGIS.Mapping.OfficeIntegration.PowerPointInfo"/>
  </ds:schemaRefs>
</ds:datastoreItem>
</file>

<file path=customXml/itemProps10.xml><?xml version="1.0" encoding="utf-8"?>
<ds:datastoreItem xmlns:ds="http://schemas.openxmlformats.org/officeDocument/2006/customXml" ds:itemID="{DB399249-DB96-4601-9BA5-97791613CF3A}">
  <ds:schemaRefs>
    <ds:schemaRef ds:uri="ESRI.ArcGIS.Mapping.OfficeIntegration.PowerPointInfo"/>
  </ds:schemaRefs>
</ds:datastoreItem>
</file>

<file path=customXml/itemProps11.xml><?xml version="1.0" encoding="utf-8"?>
<ds:datastoreItem xmlns:ds="http://schemas.openxmlformats.org/officeDocument/2006/customXml" ds:itemID="{7A70D44C-B768-49FE-A70F-C6199D3EE9A7}">
  <ds:schemaRefs>
    <ds:schemaRef ds:uri="ESRI.ArcGIS.Mapping.OfficeIntegration.PowerPointInfo"/>
  </ds:schemaRefs>
</ds:datastoreItem>
</file>

<file path=customXml/itemProps12.xml><?xml version="1.0" encoding="utf-8"?>
<ds:datastoreItem xmlns:ds="http://schemas.openxmlformats.org/officeDocument/2006/customXml" ds:itemID="{3E253610-1BBE-4C16-A1DA-4D6F07A3A74E}">
  <ds:schemaRefs>
    <ds:schemaRef ds:uri="ESRI.ArcGIS.Mapping.OfficeIntegration.PowerPointInfo"/>
  </ds:schemaRefs>
</ds:datastoreItem>
</file>

<file path=customXml/itemProps13.xml><?xml version="1.0" encoding="utf-8"?>
<ds:datastoreItem xmlns:ds="http://schemas.openxmlformats.org/officeDocument/2006/customXml" ds:itemID="{86B5FFB5-BF2F-45EA-BC75-C41726A8F251}">
  <ds:schemaRefs>
    <ds:schemaRef ds:uri="ESRI.ArcGIS.Mapping.OfficeIntegration.PowerPointInfo"/>
  </ds:schemaRefs>
</ds:datastoreItem>
</file>

<file path=customXml/itemProps14.xml><?xml version="1.0" encoding="utf-8"?>
<ds:datastoreItem xmlns:ds="http://schemas.openxmlformats.org/officeDocument/2006/customXml" ds:itemID="{10846DB9-88C0-41D7-ACE4-BEC3A7488A03}">
  <ds:schemaRefs>
    <ds:schemaRef ds:uri="ESRI.ArcGIS.Mapping.OfficeIntegration.PowerPointInfo"/>
  </ds:schemaRefs>
</ds:datastoreItem>
</file>

<file path=customXml/itemProps15.xml><?xml version="1.0" encoding="utf-8"?>
<ds:datastoreItem xmlns:ds="http://schemas.openxmlformats.org/officeDocument/2006/customXml" ds:itemID="{5B58CDD1-2BF6-415B-A256-DBBCC6A48D56}">
  <ds:schemaRefs>
    <ds:schemaRef ds:uri="ESRI.ArcGIS.Mapping.OfficeIntegration.PowerPointInfo"/>
  </ds:schemaRefs>
</ds:datastoreItem>
</file>

<file path=customXml/itemProps16.xml><?xml version="1.0" encoding="utf-8"?>
<ds:datastoreItem xmlns:ds="http://schemas.openxmlformats.org/officeDocument/2006/customXml" ds:itemID="{F6EFD530-1E3E-47B8-A55C-19EC63E3C655}">
  <ds:schemaRefs>
    <ds:schemaRef ds:uri="ESRI.ArcGIS.Mapping.OfficeIntegration.PowerPointInfo"/>
  </ds:schemaRefs>
</ds:datastoreItem>
</file>

<file path=customXml/itemProps17.xml><?xml version="1.0" encoding="utf-8"?>
<ds:datastoreItem xmlns:ds="http://schemas.openxmlformats.org/officeDocument/2006/customXml" ds:itemID="{E940B40D-12DB-4BFA-BBB6-2269FD71FF92}">
  <ds:schemaRefs>
    <ds:schemaRef ds:uri="ESRI.ArcGIS.Mapping.OfficeIntegration.PowerPointInfo"/>
  </ds:schemaRefs>
</ds:datastoreItem>
</file>

<file path=customXml/itemProps18.xml><?xml version="1.0" encoding="utf-8"?>
<ds:datastoreItem xmlns:ds="http://schemas.openxmlformats.org/officeDocument/2006/customXml" ds:itemID="{2672FF5B-1ADC-45B0-9698-61421F5761E7}">
  <ds:schemaRefs>
    <ds:schemaRef ds:uri="ESRI.ArcGIS.Mapping.OfficeIntegration.PowerPointInfo"/>
  </ds:schemaRefs>
</ds:datastoreItem>
</file>

<file path=customXml/itemProps19.xml><?xml version="1.0" encoding="utf-8"?>
<ds:datastoreItem xmlns:ds="http://schemas.openxmlformats.org/officeDocument/2006/customXml" ds:itemID="{C1BF2448-6CBA-44DB-9E22-BED59BA834DF}">
  <ds:schemaRefs>
    <ds:schemaRef ds:uri="ESRI.ArcGIS.Mapping.OfficeIntegration.PowerPointInfo"/>
  </ds:schemaRefs>
</ds:datastoreItem>
</file>

<file path=customXml/itemProps2.xml><?xml version="1.0" encoding="utf-8"?>
<ds:datastoreItem xmlns:ds="http://schemas.openxmlformats.org/officeDocument/2006/customXml" ds:itemID="{420EAAB0-1CA3-4E04-9EDA-736AA6FA65C4}">
  <ds:schemaRefs>
    <ds:schemaRef ds:uri="a5f3f57c-2ebc-4c3b-98a3-8fceb6d25ba8"/>
    <ds:schemaRef ds:uri="d1cd6fb8-9f75-4a4e-ba19-f8afe0aa8e3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0.xml><?xml version="1.0" encoding="utf-8"?>
<ds:datastoreItem xmlns:ds="http://schemas.openxmlformats.org/officeDocument/2006/customXml" ds:itemID="{DA46DABE-45F1-4E65-A939-497CB70F357D}">
  <ds:schemaRefs>
    <ds:schemaRef ds:uri="ESRI.ArcGIS.Mapping.OfficeIntegration.PowerPointInfo"/>
  </ds:schemaRefs>
</ds:datastoreItem>
</file>

<file path=customXml/itemProps21.xml><?xml version="1.0" encoding="utf-8"?>
<ds:datastoreItem xmlns:ds="http://schemas.openxmlformats.org/officeDocument/2006/customXml" ds:itemID="{4617AF64-94DB-48BB-8BE2-3BCF6B12593F}">
  <ds:schemaRefs>
    <ds:schemaRef ds:uri="ESRI.ArcGIS.Mapping.OfficeIntegration.PowerPointInfo"/>
  </ds:schemaRefs>
</ds:datastoreItem>
</file>

<file path=customXml/itemProps22.xml><?xml version="1.0" encoding="utf-8"?>
<ds:datastoreItem xmlns:ds="http://schemas.openxmlformats.org/officeDocument/2006/customXml" ds:itemID="{4ADFB689-BC87-4869-ADD0-8C3555150450}">
  <ds:schemaRefs>
    <ds:schemaRef ds:uri="ESRI.ArcGIS.Mapping.OfficeIntegration.PowerPointInfo"/>
  </ds:schemaRefs>
</ds:datastoreItem>
</file>

<file path=customXml/itemProps23.xml><?xml version="1.0" encoding="utf-8"?>
<ds:datastoreItem xmlns:ds="http://schemas.openxmlformats.org/officeDocument/2006/customXml" ds:itemID="{E5F80E3B-5636-41B2-898D-5D17189605B7}">
  <ds:schemaRefs>
    <ds:schemaRef ds:uri="ESRI.ArcGIS.Mapping.OfficeIntegration.PowerPointInfo"/>
  </ds:schemaRefs>
</ds:datastoreItem>
</file>

<file path=customXml/itemProps24.xml><?xml version="1.0" encoding="utf-8"?>
<ds:datastoreItem xmlns:ds="http://schemas.openxmlformats.org/officeDocument/2006/customXml" ds:itemID="{D32008F3-64AC-45EB-A05B-F6120AE62290}">
  <ds:schemaRefs>
    <ds:schemaRef ds:uri="ESRI.ArcGIS.Mapping.OfficeIntegration.PowerPointInfo"/>
  </ds:schemaRefs>
</ds:datastoreItem>
</file>

<file path=customXml/itemProps25.xml><?xml version="1.0" encoding="utf-8"?>
<ds:datastoreItem xmlns:ds="http://schemas.openxmlformats.org/officeDocument/2006/customXml" ds:itemID="{53220D22-8257-492D-8F60-ECE474D7C478}">
  <ds:schemaRefs>
    <ds:schemaRef ds:uri="ESRI.ArcGIS.Mapping.OfficeIntegration.PowerPointInfo"/>
  </ds:schemaRefs>
</ds:datastoreItem>
</file>

<file path=customXml/itemProps26.xml><?xml version="1.0" encoding="utf-8"?>
<ds:datastoreItem xmlns:ds="http://schemas.openxmlformats.org/officeDocument/2006/customXml" ds:itemID="{71658D62-F010-45F1-9326-EDC465FED48E}">
  <ds:schemaRefs>
    <ds:schemaRef ds:uri="ESRI.ArcGIS.Mapping.OfficeIntegration.PowerPointInfo"/>
  </ds:schemaRefs>
</ds:datastoreItem>
</file>

<file path=customXml/itemProps27.xml><?xml version="1.0" encoding="utf-8"?>
<ds:datastoreItem xmlns:ds="http://schemas.openxmlformats.org/officeDocument/2006/customXml" ds:itemID="{9DC677B7-6D9E-42B7-AD1F-75D1804EAF7D}">
  <ds:schemaRefs>
    <ds:schemaRef ds:uri="ESRI.ArcGIS.Mapping.OfficeIntegration.PowerPointInfo"/>
  </ds:schemaRefs>
</ds:datastoreItem>
</file>

<file path=customXml/itemProps28.xml><?xml version="1.0" encoding="utf-8"?>
<ds:datastoreItem xmlns:ds="http://schemas.openxmlformats.org/officeDocument/2006/customXml" ds:itemID="{16EF6D11-DC4F-410C-A4BF-DF081B432591}">
  <ds:schemaRefs>
    <ds:schemaRef ds:uri="ESRI.ArcGIS.Mapping.OfficeIntegration.PowerPointInfo"/>
  </ds:schemaRefs>
</ds:datastoreItem>
</file>

<file path=customXml/itemProps29.xml><?xml version="1.0" encoding="utf-8"?>
<ds:datastoreItem xmlns:ds="http://schemas.openxmlformats.org/officeDocument/2006/customXml" ds:itemID="{AE5A340C-916E-449C-AA30-CD41B151A0D4}">
  <ds:schemaRefs>
    <ds:schemaRef ds:uri="ESRI.ArcGIS.Mapping.OfficeIntegration.PowerPointInfo"/>
  </ds:schemaRefs>
</ds:datastoreItem>
</file>

<file path=customXml/itemProps3.xml><?xml version="1.0" encoding="utf-8"?>
<ds:datastoreItem xmlns:ds="http://schemas.openxmlformats.org/officeDocument/2006/customXml" ds:itemID="{C4AF463C-FA8B-436D-9853-3318650FDAB8}">
  <ds:schemaRefs>
    <ds:schemaRef ds:uri="ESRI.ArcGIS.Mapping.OfficeIntegration.PowerPointInfo"/>
  </ds:schemaRefs>
</ds:datastoreItem>
</file>

<file path=customXml/itemProps30.xml><?xml version="1.0" encoding="utf-8"?>
<ds:datastoreItem xmlns:ds="http://schemas.openxmlformats.org/officeDocument/2006/customXml" ds:itemID="{352E5095-9B98-4AF0-9861-BDC020ABBCFC}">
  <ds:schemaRefs>
    <ds:schemaRef ds:uri="ESRI.ArcGIS.Mapping.OfficeIntegration.PowerPointInfo"/>
  </ds:schemaRefs>
</ds:datastoreItem>
</file>

<file path=customXml/itemProps31.xml><?xml version="1.0" encoding="utf-8"?>
<ds:datastoreItem xmlns:ds="http://schemas.openxmlformats.org/officeDocument/2006/customXml" ds:itemID="{DCC9AD43-4EE8-4141-840C-77DC5CFE6C06}">
  <ds:schemaRefs>
    <ds:schemaRef ds:uri="http://schemas.microsoft.com/sharepoint/events"/>
  </ds:schemaRefs>
</ds:datastoreItem>
</file>

<file path=customXml/itemProps32.xml><?xml version="1.0" encoding="utf-8"?>
<ds:datastoreItem xmlns:ds="http://schemas.openxmlformats.org/officeDocument/2006/customXml" ds:itemID="{FDE85643-3216-4103-A1BD-63F5E1D42D73}">
  <ds:schemaRefs>
    <ds:schemaRef ds:uri="ESRI.ArcGIS.Mapping.OfficeIntegration.PowerPointInfo"/>
  </ds:schemaRefs>
</ds:datastoreItem>
</file>

<file path=customXml/itemProps33.xml><?xml version="1.0" encoding="utf-8"?>
<ds:datastoreItem xmlns:ds="http://schemas.openxmlformats.org/officeDocument/2006/customXml" ds:itemID="{096117C4-1661-4D3B-B9F6-BC19E0F3E90B}">
  <ds:schemaRefs>
    <ds:schemaRef ds:uri="ESRI.ArcGIS.Mapping.OfficeIntegration.PowerPointInfo"/>
  </ds:schemaRefs>
</ds:datastoreItem>
</file>

<file path=customXml/itemProps34.xml><?xml version="1.0" encoding="utf-8"?>
<ds:datastoreItem xmlns:ds="http://schemas.openxmlformats.org/officeDocument/2006/customXml" ds:itemID="{C3102E66-5C5A-4AAF-9C94-24819091B61E}">
  <ds:schemaRefs>
    <ds:schemaRef ds:uri="ESRI.ArcGIS.Mapping.OfficeIntegration.PowerPointInfo"/>
  </ds:schemaRefs>
</ds:datastoreItem>
</file>

<file path=customXml/itemProps35.xml><?xml version="1.0" encoding="utf-8"?>
<ds:datastoreItem xmlns:ds="http://schemas.openxmlformats.org/officeDocument/2006/customXml" ds:itemID="{9E56F111-9E55-4604-91C2-8352AE933430}">
  <ds:schemaRefs>
    <ds:schemaRef ds:uri="ESRI.ArcGIS.Mapping.OfficeIntegration.PowerPointInfo"/>
  </ds:schemaRefs>
</ds:datastoreItem>
</file>

<file path=customXml/itemProps36.xml><?xml version="1.0" encoding="utf-8"?>
<ds:datastoreItem xmlns:ds="http://schemas.openxmlformats.org/officeDocument/2006/customXml" ds:itemID="{18DF8D07-6137-4D85-8010-4650942E033A}">
  <ds:schemaRefs>
    <ds:schemaRef ds:uri="ESRI.ArcGIS.Mapping.OfficeIntegration.PowerPointInfo"/>
  </ds:schemaRefs>
</ds:datastoreItem>
</file>

<file path=customXml/itemProps37.xml><?xml version="1.0" encoding="utf-8"?>
<ds:datastoreItem xmlns:ds="http://schemas.openxmlformats.org/officeDocument/2006/customXml" ds:itemID="{33F5FE6F-FF86-471A-919E-6C74E3669390}">
  <ds:schemaRefs>
    <ds:schemaRef ds:uri="ESRI.ArcGIS.Mapping.OfficeIntegration.PowerPointInfo"/>
  </ds:schemaRefs>
</ds:datastoreItem>
</file>

<file path=customXml/itemProps38.xml><?xml version="1.0" encoding="utf-8"?>
<ds:datastoreItem xmlns:ds="http://schemas.openxmlformats.org/officeDocument/2006/customXml" ds:itemID="{A77C5B54-CA1C-4010-8D5D-ED406825EBB7}">
  <ds:schemaRefs>
    <ds:schemaRef ds:uri="ESRI.ArcGIS.Mapping.OfficeIntegration.PowerPointInfo"/>
  </ds:schemaRefs>
</ds:datastoreItem>
</file>

<file path=customXml/itemProps39.xml><?xml version="1.0" encoding="utf-8"?>
<ds:datastoreItem xmlns:ds="http://schemas.openxmlformats.org/officeDocument/2006/customXml" ds:itemID="{B7E6AAC2-10E8-4F0C-BCC5-34BD332F8972}">
  <ds:schemaRefs>
    <ds:schemaRef ds:uri="ESRI.ArcGIS.Mapping.OfficeIntegration.PowerPointInfo"/>
  </ds:schemaRefs>
</ds:datastoreItem>
</file>

<file path=customXml/itemProps4.xml><?xml version="1.0" encoding="utf-8"?>
<ds:datastoreItem xmlns:ds="http://schemas.openxmlformats.org/officeDocument/2006/customXml" ds:itemID="{A2D97EB6-C9B5-45C6-85A6-D4FE6E1D9856}">
  <ds:schemaRefs>
    <ds:schemaRef ds:uri="ESRI.ArcGIS.Mapping.OfficeIntegration.PowerPointInfo"/>
  </ds:schemaRefs>
</ds:datastoreItem>
</file>

<file path=customXml/itemProps40.xml><?xml version="1.0" encoding="utf-8"?>
<ds:datastoreItem xmlns:ds="http://schemas.openxmlformats.org/officeDocument/2006/customXml" ds:itemID="{EE9F405B-FE7A-4AB8-9CB8-9A75FBA69A95}">
  <ds:schemaRefs>
    <ds:schemaRef ds:uri="ESRI.ArcGIS.Mapping.OfficeIntegration.PowerPointInfo"/>
  </ds:schemaRefs>
</ds:datastoreItem>
</file>

<file path=customXml/itemProps41.xml><?xml version="1.0" encoding="utf-8"?>
<ds:datastoreItem xmlns:ds="http://schemas.openxmlformats.org/officeDocument/2006/customXml" ds:itemID="{E1A338E5-2E37-4973-87E6-4C02B0B7F460}">
  <ds:schemaRefs>
    <ds:schemaRef ds:uri="http://schemas.microsoft.com/sharepoint/v3/contenttype/forms"/>
  </ds:schemaRefs>
</ds:datastoreItem>
</file>

<file path=customXml/itemProps42.xml><?xml version="1.0" encoding="utf-8"?>
<ds:datastoreItem xmlns:ds="http://schemas.openxmlformats.org/officeDocument/2006/customXml" ds:itemID="{F29452FE-972E-43F8-B54C-969F4C69C00B}">
  <ds:schemaRefs>
    <ds:schemaRef ds:uri="ESRI.ArcGIS.Mapping.OfficeIntegration.PowerPointInfo"/>
  </ds:schemaRefs>
</ds:datastoreItem>
</file>

<file path=customXml/itemProps43.xml><?xml version="1.0" encoding="utf-8"?>
<ds:datastoreItem xmlns:ds="http://schemas.openxmlformats.org/officeDocument/2006/customXml" ds:itemID="{2FE51124-E413-4DA5-9E06-A6EB32D0C127}">
  <ds:schemaRefs>
    <ds:schemaRef ds:uri="ESRI.ArcGIS.Mapping.OfficeIntegration.PowerPointInfo"/>
  </ds:schemaRefs>
</ds:datastoreItem>
</file>

<file path=customXml/itemProps44.xml><?xml version="1.0" encoding="utf-8"?>
<ds:datastoreItem xmlns:ds="http://schemas.openxmlformats.org/officeDocument/2006/customXml" ds:itemID="{039A5E78-EC42-40DE-A05E-1C7FCA140310}">
  <ds:schemaRefs>
    <ds:schemaRef ds:uri="ESRI.ArcGIS.Mapping.OfficeIntegration.PowerPointInfo"/>
  </ds:schemaRefs>
</ds:datastoreItem>
</file>

<file path=customXml/itemProps45.xml><?xml version="1.0" encoding="utf-8"?>
<ds:datastoreItem xmlns:ds="http://schemas.openxmlformats.org/officeDocument/2006/customXml" ds:itemID="{4ADFB73A-380D-41FC-8C37-7155886326FA}">
  <ds:schemaRefs>
    <ds:schemaRef ds:uri="ESRI.ArcGIS.Mapping.OfficeIntegration.PowerPointInfo"/>
  </ds:schemaRefs>
</ds:datastoreItem>
</file>

<file path=customXml/itemProps46.xml><?xml version="1.0" encoding="utf-8"?>
<ds:datastoreItem xmlns:ds="http://schemas.openxmlformats.org/officeDocument/2006/customXml" ds:itemID="{998905D7-FE59-48DE-A74A-5B0009B7827F}">
  <ds:schemaRefs>
    <ds:schemaRef ds:uri="ESRI.ArcGIS.Mapping.OfficeIntegration.PowerPointInfo"/>
  </ds:schemaRefs>
</ds:datastoreItem>
</file>

<file path=customXml/itemProps47.xml><?xml version="1.0" encoding="utf-8"?>
<ds:datastoreItem xmlns:ds="http://schemas.openxmlformats.org/officeDocument/2006/customXml" ds:itemID="{81E133DB-697E-4C10-B192-8899027B1EC6}">
  <ds:schemaRefs>
    <ds:schemaRef ds:uri="44d2318c-200c-4824-bfa7-97e5d62cd884"/>
    <ds:schemaRef ds:uri="a5f3f57c-2ebc-4c3b-98a3-8fceb6d25ba8"/>
    <ds:schemaRef ds:uri="d1cd6fb8-9f75-4a4e-ba19-f8afe0aa8e3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48.xml><?xml version="1.0" encoding="utf-8"?>
<ds:datastoreItem xmlns:ds="http://schemas.openxmlformats.org/officeDocument/2006/customXml" ds:itemID="{E559A846-F914-4753-A2DC-D33AFE44114C}">
  <ds:schemaRefs>
    <ds:schemaRef ds:uri="ESRI.ArcGIS.Mapping.OfficeIntegration.PowerPointInfo"/>
  </ds:schemaRefs>
</ds:datastoreItem>
</file>

<file path=customXml/itemProps49.xml><?xml version="1.0" encoding="utf-8"?>
<ds:datastoreItem xmlns:ds="http://schemas.openxmlformats.org/officeDocument/2006/customXml" ds:itemID="{612F64FD-E61D-43DE-A84B-8FC0DA8FC26C}">
  <ds:schemaRefs>
    <ds:schemaRef ds:uri="ESRI.ArcGIS.Mapping.OfficeIntegration.PowerPointInfo"/>
  </ds:schemaRefs>
</ds:datastoreItem>
</file>

<file path=customXml/itemProps5.xml><?xml version="1.0" encoding="utf-8"?>
<ds:datastoreItem xmlns:ds="http://schemas.openxmlformats.org/officeDocument/2006/customXml" ds:itemID="{C9037CA3-5499-457D-8238-F29CBEBDF143}">
  <ds:schemaRefs>
    <ds:schemaRef ds:uri="ESRI.ArcGIS.Mapping.OfficeIntegration.PowerPointInfo"/>
  </ds:schemaRefs>
</ds:datastoreItem>
</file>

<file path=customXml/itemProps50.xml><?xml version="1.0" encoding="utf-8"?>
<ds:datastoreItem xmlns:ds="http://schemas.openxmlformats.org/officeDocument/2006/customXml" ds:itemID="{5A1E471A-DB16-4174-9D85-6F159A344CDB}">
  <ds:schemaRefs>
    <ds:schemaRef ds:uri="ESRI.ArcGIS.Mapping.OfficeIntegration.PowerPointInfo"/>
  </ds:schemaRefs>
</ds:datastoreItem>
</file>

<file path=customXml/itemProps51.xml><?xml version="1.0" encoding="utf-8"?>
<ds:datastoreItem xmlns:ds="http://schemas.openxmlformats.org/officeDocument/2006/customXml" ds:itemID="{905F88FE-324F-4FBE-89BB-9CEE04D6CACF}">
  <ds:schemaRefs>
    <ds:schemaRef ds:uri="ESRI.ArcGIS.Mapping.OfficeIntegration.PowerPointInfo"/>
  </ds:schemaRefs>
</ds:datastoreItem>
</file>

<file path=customXml/itemProps52.xml><?xml version="1.0" encoding="utf-8"?>
<ds:datastoreItem xmlns:ds="http://schemas.openxmlformats.org/officeDocument/2006/customXml" ds:itemID="{EB8D7141-3508-4B4E-8051-37E3E4C09D17}">
  <ds:schemaRefs>
    <ds:schemaRef ds:uri="ESRI.ArcGIS.Mapping.OfficeIntegration.PowerPointInfo"/>
  </ds:schemaRefs>
</ds:datastoreItem>
</file>

<file path=customXml/itemProps53.xml><?xml version="1.0" encoding="utf-8"?>
<ds:datastoreItem xmlns:ds="http://schemas.openxmlformats.org/officeDocument/2006/customXml" ds:itemID="{D6F15B81-7660-4E9F-B613-8AA4F84B6DA3}">
  <ds:schemaRefs>
    <ds:schemaRef ds:uri="ESRI.ArcGIS.Mapping.OfficeIntegration.PowerPointInfo"/>
  </ds:schemaRefs>
</ds:datastoreItem>
</file>

<file path=customXml/itemProps54.xml><?xml version="1.0" encoding="utf-8"?>
<ds:datastoreItem xmlns:ds="http://schemas.openxmlformats.org/officeDocument/2006/customXml" ds:itemID="{22A42D4B-0AAE-44C9-A2EF-48BDE1C5260A}">
  <ds:schemaRefs>
    <ds:schemaRef ds:uri="ESRI.ArcGIS.Mapping.OfficeIntegration.PowerPointInfo"/>
  </ds:schemaRefs>
</ds:datastoreItem>
</file>

<file path=customXml/itemProps55.xml><?xml version="1.0" encoding="utf-8"?>
<ds:datastoreItem xmlns:ds="http://schemas.openxmlformats.org/officeDocument/2006/customXml" ds:itemID="{55235559-86B9-428B-8DAF-8EE6262226D5}">
  <ds:schemaRefs>
    <ds:schemaRef ds:uri="ESRI.ArcGIS.Mapping.OfficeIntegration.PowerPointInfo"/>
  </ds:schemaRefs>
</ds:datastoreItem>
</file>

<file path=customXml/itemProps56.xml><?xml version="1.0" encoding="utf-8"?>
<ds:datastoreItem xmlns:ds="http://schemas.openxmlformats.org/officeDocument/2006/customXml" ds:itemID="{7684026F-E81F-4167-824A-3AA1BAEAE133}">
  <ds:schemaRefs>
    <ds:schemaRef ds:uri="ESRI.ArcGIS.Mapping.OfficeIntegration.PowerPointInfo"/>
  </ds:schemaRefs>
</ds:datastoreItem>
</file>

<file path=customXml/itemProps57.xml><?xml version="1.0" encoding="utf-8"?>
<ds:datastoreItem xmlns:ds="http://schemas.openxmlformats.org/officeDocument/2006/customXml" ds:itemID="{94844715-80D4-4BDB-8DF0-52D9314E2485}">
  <ds:schemaRefs>
    <ds:schemaRef ds:uri="ESRI.ArcGIS.Mapping.OfficeIntegration.PowerPointInfo"/>
  </ds:schemaRefs>
</ds:datastoreItem>
</file>

<file path=customXml/itemProps58.xml><?xml version="1.0" encoding="utf-8"?>
<ds:datastoreItem xmlns:ds="http://schemas.openxmlformats.org/officeDocument/2006/customXml" ds:itemID="{6D2D132B-596B-4D69-A43B-566EB6C10C03}">
  <ds:schemaRefs>
    <ds:schemaRef ds:uri="ESRI.ArcGIS.Mapping.OfficeIntegration.PowerPointInfo"/>
  </ds:schemaRefs>
</ds:datastoreItem>
</file>

<file path=customXml/itemProps59.xml><?xml version="1.0" encoding="utf-8"?>
<ds:datastoreItem xmlns:ds="http://schemas.openxmlformats.org/officeDocument/2006/customXml" ds:itemID="{328DCA66-548E-4424-83E1-09FFD45EE4B0}">
  <ds:schemaRefs>
    <ds:schemaRef ds:uri="ESRI.ArcGIS.Mapping.OfficeIntegration.PowerPointInfo"/>
  </ds:schemaRefs>
</ds:datastoreItem>
</file>

<file path=customXml/itemProps6.xml><?xml version="1.0" encoding="utf-8"?>
<ds:datastoreItem xmlns:ds="http://schemas.openxmlformats.org/officeDocument/2006/customXml" ds:itemID="{DE4ACD9E-0233-451D-890D-5732E05DB574}">
  <ds:schemaRefs>
    <ds:schemaRef ds:uri="ESRI.ArcGIS.Mapping.OfficeIntegration.PowerPointInfo"/>
  </ds:schemaRefs>
</ds:datastoreItem>
</file>

<file path=customXml/itemProps60.xml><?xml version="1.0" encoding="utf-8"?>
<ds:datastoreItem xmlns:ds="http://schemas.openxmlformats.org/officeDocument/2006/customXml" ds:itemID="{B0302D17-5923-4CC0-9EB4-0E57930F5A8E}">
  <ds:schemaRefs>
    <ds:schemaRef ds:uri="ESRI.ArcGIS.Mapping.OfficeIntegration.PowerPointInfo"/>
  </ds:schemaRefs>
</ds:datastoreItem>
</file>

<file path=customXml/itemProps61.xml><?xml version="1.0" encoding="utf-8"?>
<ds:datastoreItem xmlns:ds="http://schemas.openxmlformats.org/officeDocument/2006/customXml" ds:itemID="{D4E2A01F-BEC1-4558-9AD1-A87ED70D910B}">
  <ds:schemaRefs>
    <ds:schemaRef ds:uri="ESRI.ArcGIS.Mapping.OfficeIntegration.PowerPointInfo"/>
  </ds:schemaRefs>
</ds:datastoreItem>
</file>

<file path=customXml/itemProps62.xml><?xml version="1.0" encoding="utf-8"?>
<ds:datastoreItem xmlns:ds="http://schemas.openxmlformats.org/officeDocument/2006/customXml" ds:itemID="{AC4EB402-C456-4A26-8A92-B48606FF9264}">
  <ds:schemaRefs>
    <ds:schemaRef ds:uri="ESRI.ArcGIS.Mapping.OfficeIntegration.PowerPointInfo"/>
  </ds:schemaRefs>
</ds:datastoreItem>
</file>

<file path=customXml/itemProps63.xml><?xml version="1.0" encoding="utf-8"?>
<ds:datastoreItem xmlns:ds="http://schemas.openxmlformats.org/officeDocument/2006/customXml" ds:itemID="{9E8787D6-C7B8-48EC-8C13-4069AE6320BD}">
  <ds:schemaRefs>
    <ds:schemaRef ds:uri="ESRI.ArcGIS.Mapping.OfficeIntegration.PowerPointInfo"/>
  </ds:schemaRefs>
</ds:datastoreItem>
</file>

<file path=customXml/itemProps64.xml><?xml version="1.0" encoding="utf-8"?>
<ds:datastoreItem xmlns:ds="http://schemas.openxmlformats.org/officeDocument/2006/customXml" ds:itemID="{76859AF2-E75C-459B-8657-EEEA80BC8153}">
  <ds:schemaRefs>
    <ds:schemaRef ds:uri="ESRI.ArcGIS.Mapping.OfficeIntegration.PowerPointInfo"/>
  </ds:schemaRefs>
</ds:datastoreItem>
</file>

<file path=customXml/itemProps65.xml><?xml version="1.0" encoding="utf-8"?>
<ds:datastoreItem xmlns:ds="http://schemas.openxmlformats.org/officeDocument/2006/customXml" ds:itemID="{FB58F897-2A4D-4309-8E20-83FD28E6FE27}">
  <ds:schemaRefs>
    <ds:schemaRef ds:uri="ESRI.ArcGIS.Mapping.OfficeIntegration.PowerPointInfo"/>
  </ds:schemaRefs>
</ds:datastoreItem>
</file>

<file path=customXml/itemProps66.xml><?xml version="1.0" encoding="utf-8"?>
<ds:datastoreItem xmlns:ds="http://schemas.openxmlformats.org/officeDocument/2006/customXml" ds:itemID="{2C9ABD96-756D-41D3-909F-6F7B4C6B6E1F}">
  <ds:schemaRefs>
    <ds:schemaRef ds:uri="ESRI.ArcGIS.Mapping.OfficeIntegration.PowerPointInfo"/>
  </ds:schemaRefs>
</ds:datastoreItem>
</file>

<file path=customXml/itemProps7.xml><?xml version="1.0" encoding="utf-8"?>
<ds:datastoreItem xmlns:ds="http://schemas.openxmlformats.org/officeDocument/2006/customXml" ds:itemID="{AB25B40B-929A-4CD0-B9AB-7142442027B6}">
  <ds:schemaRefs>
    <ds:schemaRef ds:uri="ESRI.ArcGIS.Mapping.OfficeIntegration.PowerPointInfo"/>
  </ds:schemaRefs>
</ds:datastoreItem>
</file>

<file path=customXml/itemProps8.xml><?xml version="1.0" encoding="utf-8"?>
<ds:datastoreItem xmlns:ds="http://schemas.openxmlformats.org/officeDocument/2006/customXml" ds:itemID="{EF0D8C03-B10D-4D20-AC38-CA6799A7A314}">
  <ds:schemaRefs>
    <ds:schemaRef ds:uri="ESRI.ArcGIS.Mapping.OfficeIntegration.PowerPointInfo"/>
  </ds:schemaRefs>
</ds:datastoreItem>
</file>

<file path=customXml/itemProps9.xml><?xml version="1.0" encoding="utf-8"?>
<ds:datastoreItem xmlns:ds="http://schemas.openxmlformats.org/officeDocument/2006/customXml" ds:itemID="{8EED6C1C-A455-42E4-8CBE-649F5A755068}">
  <ds:schemaRefs>
    <ds:schemaRef ds:uri="ESRI.ArcGIS.Mapping.OfficeIntegration.PowerPointInfo"/>
  </ds:schemaRefs>
</ds:datastoreItem>
</file>

<file path=docMetadata/LabelInfo.xml><?xml version="1.0" encoding="utf-8"?>
<clbl:labelList xmlns:clbl="http://schemas.microsoft.com/office/2020/mipLabelMetadata">
  <clbl:label id="{aee6e3c9-711e-4c7c-bd27-04f2307db20d}" enabled="0" method="" siteId="{aee6e3c9-711e-4c7c-bd27-04f2307db20d}" removed="1"/>
</clbl:labelList>
</file>

<file path=docProps/app.xml><?xml version="1.0" encoding="utf-8"?>
<Properties xmlns="http://schemas.openxmlformats.org/officeDocument/2006/extended-properties" xmlns:vt="http://schemas.openxmlformats.org/officeDocument/2006/docPropsVTypes">
  <Template>ArcGIS Pro SDK for .NET What's New in the Geodatabase and Utility Network APIs</Template>
  <TotalTime>0</TotalTime>
  <Words>8673</Words>
  <Application>Microsoft Office PowerPoint</Application>
  <PresentationFormat>Widescreen</PresentationFormat>
  <Paragraphs>1154</Paragraphs>
  <Slides>63</Slides>
  <Notes>52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63</vt:i4>
      </vt:variant>
    </vt:vector>
  </HeadingPairs>
  <TitlesOfParts>
    <vt:vector size="71" baseType="lpstr">
      <vt:lpstr>ＭＳ Ｐゴシック</vt:lpstr>
      <vt:lpstr>Aptos</vt:lpstr>
      <vt:lpstr>Arial</vt:lpstr>
      <vt:lpstr>Calibri</vt:lpstr>
      <vt:lpstr>Consolas</vt:lpstr>
      <vt:lpstr>Courier New</vt:lpstr>
      <vt:lpstr>Lucida Grande</vt:lpstr>
      <vt:lpstr>Esri_Dev-Tech_2026</vt:lpstr>
      <vt:lpstr>ArcGIS Pro SDK for .NET What's New in the Geodatabase and Utility Network APIs </vt:lpstr>
      <vt:lpstr>What’s New</vt:lpstr>
      <vt:lpstr>Today’s Agenda</vt:lpstr>
      <vt:lpstr>Geodatabase API</vt:lpstr>
      <vt:lpstr>Access version information</vt:lpstr>
      <vt:lpstr>Access version information</vt:lpstr>
      <vt:lpstr>Access version information</vt:lpstr>
      <vt:lpstr>Access version information</vt:lpstr>
      <vt:lpstr>Post() method change – Branch version</vt:lpstr>
      <vt:lpstr>Post() method change – Branch versioning</vt:lpstr>
      <vt:lpstr>Post() method change – Branch versioning</vt:lpstr>
      <vt:lpstr>Post() method change – Branch versioning</vt:lpstr>
      <vt:lpstr>Post() method change – Branch versioning</vt:lpstr>
      <vt:lpstr>Full-text Search</vt:lpstr>
      <vt:lpstr>Support Full-text Search</vt:lpstr>
      <vt:lpstr>Support Full-text Search</vt:lpstr>
      <vt:lpstr>Support Full-text Search</vt:lpstr>
      <vt:lpstr>Support Full-text Search</vt:lpstr>
      <vt:lpstr>Demo: Full-text Search</vt:lpstr>
      <vt:lpstr>Utility Network API</vt:lpstr>
      <vt:lpstr>Telecom Domain Network</vt:lpstr>
      <vt:lpstr>Background</vt:lpstr>
      <vt:lpstr>Background</vt:lpstr>
      <vt:lpstr>Telecom Domain Network</vt:lpstr>
      <vt:lpstr>Telecom Domain Network</vt:lpstr>
      <vt:lpstr>Telecom Domain Network</vt:lpstr>
      <vt:lpstr>Telecom Domain Network</vt:lpstr>
      <vt:lpstr>Telecom Element</vt:lpstr>
      <vt:lpstr>Circuit Management</vt:lpstr>
      <vt:lpstr>Circuit </vt:lpstr>
      <vt:lpstr>Circuit </vt:lpstr>
      <vt:lpstr>Circuit </vt:lpstr>
      <vt:lpstr>Circuit </vt:lpstr>
      <vt:lpstr>Subcircuit</vt:lpstr>
      <vt:lpstr>Circuit</vt:lpstr>
      <vt:lpstr>Circuit Location</vt:lpstr>
      <vt:lpstr>Circuit Manager</vt:lpstr>
      <vt:lpstr>Demo: Circuit Management</vt:lpstr>
      <vt:lpstr>Unit Identifier Management</vt:lpstr>
      <vt:lpstr>Unit Identifiers</vt:lpstr>
      <vt:lpstr>Unit Identifiers</vt:lpstr>
      <vt:lpstr>Unit Identifier Manager</vt:lpstr>
      <vt:lpstr>Unit Identifier</vt:lpstr>
      <vt:lpstr>Unit Identifier Manager</vt:lpstr>
      <vt:lpstr>Trace: Telecom Data Model</vt:lpstr>
      <vt:lpstr>Tracing</vt:lpstr>
      <vt:lpstr>Trace Types</vt:lpstr>
      <vt:lpstr>Miscellaneous</vt:lpstr>
      <vt:lpstr>Validate network topology with selection</vt:lpstr>
      <vt:lpstr>DDL: Dimension feature class creation</vt:lpstr>
      <vt:lpstr>ESDK: Expose feature class name</vt:lpstr>
      <vt:lpstr>ESDK: Expose Topology class name</vt:lpstr>
      <vt:lpstr>The Road Ahead</vt:lpstr>
      <vt:lpstr>Roads Ahead</vt:lpstr>
      <vt:lpstr>Closing Thoughts</vt:lpstr>
      <vt:lpstr>Consider the Other Tools in the Toolbox</vt:lpstr>
      <vt:lpstr>Further Details &amp; Insights</vt:lpstr>
      <vt:lpstr>Session’s Sample</vt:lpstr>
      <vt:lpstr>Questions &amp; Resources</vt:lpstr>
      <vt:lpstr>Please share your feedback in the app</vt:lpstr>
      <vt:lpstr>ArcGIS Pro SDK for .NET Sessions</vt:lpstr>
      <vt:lpstr>Connect with us on social</vt:lpstr>
      <vt:lpstr>PowerPoint Presentation</vt:lpstr>
    </vt:vector>
  </TitlesOfParts>
  <Manager/>
  <Company>Esri</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Aashis Lamsal</dc:creator>
  <cp:lastModifiedBy>Aashis Lamsal</cp:lastModifiedBy>
  <cp:revision>1</cp:revision>
  <cp:lastPrinted>2021-08-10T23:54:02Z</cp:lastPrinted>
  <dcterms:created xsi:type="dcterms:W3CDTF">2026-01-13T18:37:31Z</dcterms:created>
  <dcterms:modified xsi:type="dcterms:W3CDTF">2026-03-09T17:26:42Z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0x010100BC8E0AC0A08BF446BDB32045E14F5422</vt:lpwstr>
  </property>
  <property fmtid="{D5CDD505-2E9C-101B-9397-08002B2CF9AE}" pid="3" name="Order">
    <vt:r8>898000</vt:r8>
  </property>
  <property fmtid="{D5CDD505-2E9C-101B-9397-08002B2CF9AE}" pid="4" name="ComplianceAssetId">
    <vt:lpwstr/>
  </property>
  <property fmtid="{D5CDD505-2E9C-101B-9397-08002B2CF9AE}" pid="5" name="TemplateUrl">
    <vt:lpwstr/>
  </property>
  <property fmtid="{D5CDD505-2E9C-101B-9397-08002B2CF9AE}" pid="6" name="xd_Signature">
    <vt:bool>false</vt:bool>
  </property>
  <property fmtid="{D5CDD505-2E9C-101B-9397-08002B2CF9AE}" pid="7" name="xd_ProgID">
    <vt:lpwstr/>
  </property>
  <property fmtid="{D5CDD505-2E9C-101B-9397-08002B2CF9AE}" pid="8" name="_dlc_DocIdItemGuid">
    <vt:lpwstr>7913e612-08fa-4347-a4ec-b36bb762cffc</vt:lpwstr>
  </property>
  <property fmtid="{D5CDD505-2E9C-101B-9397-08002B2CF9AE}" pid="9" name="MediaServiceImageTags">
    <vt:lpwstr/>
  </property>
</Properties>
</file>