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6"/>
  </p:sldMasterIdLst>
  <p:notesMasterIdLst>
    <p:notesMasterId r:id="rId101"/>
  </p:notesMasterIdLst>
  <p:handoutMasterIdLst>
    <p:handoutMasterId r:id="rId102"/>
  </p:handoutMasterIdLst>
  <p:sldIdLst>
    <p:sldId id="837" r:id="rId67"/>
    <p:sldId id="724" r:id="rId68"/>
    <p:sldId id="2147473745" r:id="rId69"/>
    <p:sldId id="2147473744" r:id="rId70"/>
    <p:sldId id="2147473752" r:id="rId71"/>
    <p:sldId id="2147473755" r:id="rId72"/>
    <p:sldId id="2147473753" r:id="rId73"/>
    <p:sldId id="2147473760" r:id="rId74"/>
    <p:sldId id="2147473756" r:id="rId75"/>
    <p:sldId id="2147473754" r:id="rId76"/>
    <p:sldId id="2147473757" r:id="rId77"/>
    <p:sldId id="2147473758" r:id="rId78"/>
    <p:sldId id="763" r:id="rId79"/>
    <p:sldId id="818" r:id="rId80"/>
    <p:sldId id="830" r:id="rId81"/>
    <p:sldId id="2147473749" r:id="rId82"/>
    <p:sldId id="2147473750" r:id="rId83"/>
    <p:sldId id="1003" r:id="rId84"/>
    <p:sldId id="843" r:id="rId85"/>
    <p:sldId id="845" r:id="rId86"/>
    <p:sldId id="2147473748" r:id="rId87"/>
    <p:sldId id="2147473751" r:id="rId88"/>
    <p:sldId id="2147473759" r:id="rId89"/>
    <p:sldId id="844" r:id="rId90"/>
    <p:sldId id="2147473747" r:id="rId91"/>
    <p:sldId id="769" r:id="rId92"/>
    <p:sldId id="772" r:id="rId93"/>
    <p:sldId id="2147473729" r:id="rId94"/>
    <p:sldId id="2147473726" r:id="rId95"/>
    <p:sldId id="2147473734" r:id="rId96"/>
    <p:sldId id="2147473746" r:id="rId97"/>
    <p:sldId id="2147473721" r:id="rId98"/>
    <p:sldId id="2147473724" r:id="rId99"/>
    <p:sldId id="2147473738" r:id="rId100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alk-In" id="{BF12A51C-FFE7-C245-B85C-172F7C0E1CEF}">
          <p14:sldIdLst>
            <p14:sldId id="837"/>
          </p14:sldIdLst>
        </p14:section>
        <p14:section name="Your Presentation" id="{6BD35540-BE9B-E54F-AC12-2B91C2337FC1}">
          <p14:sldIdLst>
            <p14:sldId id="724"/>
            <p14:sldId id="2147473745"/>
            <p14:sldId id="2147473744"/>
            <p14:sldId id="2147473752"/>
            <p14:sldId id="2147473755"/>
            <p14:sldId id="2147473753"/>
            <p14:sldId id="2147473760"/>
            <p14:sldId id="2147473756"/>
            <p14:sldId id="2147473754"/>
            <p14:sldId id="2147473757"/>
            <p14:sldId id="2147473758"/>
          </p14:sldIdLst>
        </p14:section>
        <p14:section name="Walk-Out" id="{66159054-46D6-1641-8AB1-82A52E9E8223}">
          <p14:sldIdLst>
            <p14:sldId id="763"/>
            <p14:sldId id="818"/>
            <p14:sldId id="830"/>
            <p14:sldId id="2147473749"/>
            <p14:sldId id="2147473750"/>
            <p14:sldId id="1003"/>
          </p14:sldIdLst>
        </p14:section>
        <p14:section name="Tips &amp; tricks" id="{79570557-059D-4419-AE5B-3553DB025364}">
          <p14:sldIdLst>
            <p14:sldId id="843"/>
            <p14:sldId id="845"/>
            <p14:sldId id="2147473748"/>
            <p14:sldId id="2147473751"/>
            <p14:sldId id="2147473759"/>
            <p14:sldId id="844"/>
            <p14:sldId id="2147473747"/>
            <p14:sldId id="769"/>
            <p14:sldId id="772"/>
            <p14:sldId id="2147473729"/>
            <p14:sldId id="2147473726"/>
            <p14:sldId id="2147473734"/>
            <p14:sldId id="2147473746"/>
            <p14:sldId id="2147473721"/>
            <p14:sldId id="2147473724"/>
            <p14:sldId id="214747373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1C814927-122C-E611-8B7E-6446048DF98B}" name="Rebecca Torres" initials="RT" userId="S::reb10066@esri.com::2994af65-1ea0-44c8-a2c5-1b7acc66cec9" providerId="AD"/>
  <p188:author id="{305C5178-4606-CD22-3F67-F8C03E0915FF}" name="Kitty Hurley" initials="KH" userId="S::kit12303@esri.com::e053c73e-06eb-4c62-868c-e85b9274d561" providerId="AD"/>
  <p188:author id="{BD629388-47BB-3578-523C-8B242AA89AED}" name="Kyle Heinemann" initials="KH" userId="S::kyle0000@esri.com::da775492-65fc-4dd1-a89e-23411025bdb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C66"/>
    <a:srgbClr val="0261AA"/>
    <a:srgbClr val="00599F"/>
    <a:srgbClr val="828219"/>
    <a:srgbClr val="828218"/>
    <a:srgbClr val="FFE095"/>
    <a:srgbClr val="C3E3F7"/>
    <a:srgbClr val="027ECF"/>
    <a:srgbClr val="C9F2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7003F2-D6AB-4774-A958-326F2626BA2C}" v="217" dt="2026-03-09T17:06:56.0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89932" autoAdjust="0"/>
  </p:normalViewPr>
  <p:slideViewPr>
    <p:cSldViewPr snapToGrid="0">
      <p:cViewPr varScale="1">
        <p:scale>
          <a:sx n="99" d="100"/>
          <a:sy n="99" d="100"/>
        </p:scale>
        <p:origin x="132" y="90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-102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140" d="100"/>
          <a:sy n="140" d="100"/>
        </p:scale>
        <p:origin x="416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slide" Target="slides/slide23.xml"/><Relationship Id="rId16" Type="http://schemas.openxmlformats.org/officeDocument/2006/relationships/customXml" Target="../customXml/item16.xml"/><Relationship Id="rId107" Type="http://schemas.microsoft.com/office/2016/11/relationships/changesInfo" Target="changesInfos/changesInfo1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102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90" Type="http://schemas.openxmlformats.org/officeDocument/2006/relationships/slide" Target="slides/slide24.xml"/><Relationship Id="rId95" Type="http://schemas.openxmlformats.org/officeDocument/2006/relationships/slide" Target="slides/slide29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presProps" Target="presProps.xml"/><Relationship Id="rId108" Type="http://schemas.microsoft.com/office/2015/10/relationships/revisionInfo" Target="revisionInfo.xml"/><Relationship Id="rId54" Type="http://schemas.openxmlformats.org/officeDocument/2006/relationships/customXml" Target="../customXml/item54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94" Type="http://schemas.openxmlformats.org/officeDocument/2006/relationships/slide" Target="slides/slide28.xml"/><Relationship Id="rId99" Type="http://schemas.openxmlformats.org/officeDocument/2006/relationships/slide" Target="slides/slide33.xml"/><Relationship Id="rId10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microsoft.com/office/2018/10/relationships/authors" Target="authors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slide" Target="slides/slide31.xml"/><Relationship Id="rId104" Type="http://schemas.openxmlformats.org/officeDocument/2006/relationships/viewProps" Target="view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slide" Target="slides/slide21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1.xml"/><Relationship Id="rId100" Type="http://schemas.openxmlformats.org/officeDocument/2006/relationships/slide" Target="slides/slide34.xml"/><Relationship Id="rId105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93" Type="http://schemas.openxmlformats.org/officeDocument/2006/relationships/slide" Target="slides/slide27.xml"/><Relationship Id="rId98" Type="http://schemas.openxmlformats.org/officeDocument/2006/relationships/slide" Target="slides/slide32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slide" Target="slides/slide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slide" Target="slides/slide17.xml"/><Relationship Id="rId88" Type="http://schemas.openxmlformats.org/officeDocument/2006/relationships/slide" Target="slides/slide2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lim Dissem" userId="b218b418-822b-45b8-919f-df479e2097fb" providerId="ADAL" clId="{C2F5C071-67F6-4564-B6F1-CF1CB1D3DB90}"/>
    <pc:docChg chg="undo redo custSel modSld modNotesMaster modHandout">
      <pc:chgData name="Selim Dissem" userId="b218b418-822b-45b8-919f-df479e2097fb" providerId="ADAL" clId="{C2F5C071-67F6-4564-B6F1-CF1CB1D3DB90}" dt="2026-03-09T17:54:42.282" v="297" actId="242"/>
      <pc:docMkLst>
        <pc:docMk/>
      </pc:docMkLst>
      <pc:sldChg chg="delSp mod">
        <pc:chgData name="Selim Dissem" userId="b218b418-822b-45b8-919f-df479e2097fb" providerId="ADAL" clId="{C2F5C071-67F6-4564-B6F1-CF1CB1D3DB90}" dt="2026-03-07T01:13:51.118" v="180" actId="478"/>
        <pc:sldMkLst>
          <pc:docMk/>
          <pc:sldMk cId="884725597" sldId="724"/>
        </pc:sldMkLst>
      </pc:sldChg>
      <pc:sldChg chg="modSp mod modClrScheme chgLayout">
        <pc:chgData name="Selim Dissem" userId="b218b418-822b-45b8-919f-df479e2097fb" providerId="ADAL" clId="{C2F5C071-67F6-4564-B6F1-CF1CB1D3DB90}" dt="2026-03-09T17:54:42.282" v="297" actId="242"/>
        <pc:sldMkLst>
          <pc:docMk/>
          <pc:sldMk cId="2749828995" sldId="837"/>
        </pc:sldMkLst>
        <pc:spChg chg="mod ord">
          <ac:chgData name="Selim Dissem" userId="b218b418-822b-45b8-919f-df479e2097fb" providerId="ADAL" clId="{C2F5C071-67F6-4564-B6F1-CF1CB1D3DB90}" dt="2026-03-09T17:54:42.282" v="297" actId="242"/>
          <ac:spMkLst>
            <pc:docMk/>
            <pc:sldMk cId="2749828995" sldId="837"/>
            <ac:spMk id="2" creationId="{97BBDCEF-349B-0BA8-FE72-C0B94BD86D43}"/>
          </ac:spMkLst>
        </pc:spChg>
        <pc:spChg chg="mod ord">
          <ac:chgData name="Selim Dissem" userId="b218b418-822b-45b8-919f-df479e2097fb" providerId="ADAL" clId="{C2F5C071-67F6-4564-B6F1-CF1CB1D3DB90}" dt="2026-03-09T17:54:13.932" v="294" actId="26606"/>
          <ac:spMkLst>
            <pc:docMk/>
            <pc:sldMk cId="2749828995" sldId="837"/>
            <ac:spMk id="7" creationId="{7A5CB9D0-6293-E5F6-4CDF-00567D9366F5}"/>
          </ac:spMkLst>
        </pc:spChg>
      </pc:sldChg>
      <pc:sldChg chg="addSp delSp modSp mod delAnim modAnim">
        <pc:chgData name="Selim Dissem" userId="b218b418-822b-45b8-919f-df479e2097fb" providerId="ADAL" clId="{C2F5C071-67F6-4564-B6F1-CF1CB1D3DB90}" dt="2026-03-06T01:02:16.682" v="172"/>
        <pc:sldMkLst>
          <pc:docMk/>
          <pc:sldMk cId="1566224364" sldId="2147473753"/>
        </pc:sldMkLst>
        <pc:picChg chg="add mod">
          <ac:chgData name="Selim Dissem" userId="b218b418-822b-45b8-919f-df479e2097fb" providerId="ADAL" clId="{C2F5C071-67F6-4564-B6F1-CF1CB1D3DB90}" dt="2026-03-06T01:02:01.015" v="169" actId="1076"/>
          <ac:picMkLst>
            <pc:docMk/>
            <pc:sldMk cId="1566224364" sldId="2147473753"/>
            <ac:picMk id="6" creationId="{8A920B81-F8F4-C38B-0B27-AEB7698B0556}"/>
          </ac:picMkLst>
        </pc:picChg>
      </pc:sldChg>
      <pc:sldChg chg="modSp mod modAnim">
        <pc:chgData name="Selim Dissem" userId="b218b418-822b-45b8-919f-df479e2097fb" providerId="ADAL" clId="{C2F5C071-67F6-4564-B6F1-CF1CB1D3DB90}" dt="2026-03-07T01:40:05.900" v="288" actId="20577"/>
        <pc:sldMkLst>
          <pc:docMk/>
          <pc:sldMk cId="984701697" sldId="2147473754"/>
        </pc:sldMkLst>
        <pc:spChg chg="mod">
          <ac:chgData name="Selim Dissem" userId="b218b418-822b-45b8-919f-df479e2097fb" providerId="ADAL" clId="{C2F5C071-67F6-4564-B6F1-CF1CB1D3DB90}" dt="2026-03-07T01:40:05.900" v="288" actId="20577"/>
          <ac:spMkLst>
            <pc:docMk/>
            <pc:sldMk cId="984701697" sldId="2147473754"/>
            <ac:spMk id="5" creationId="{48D54EDD-1A5B-0420-B7D1-A3199A4390C7}"/>
          </ac:spMkLst>
        </pc:spChg>
      </pc:sldChg>
      <pc:sldChg chg="modSp mod modAnim">
        <pc:chgData name="Selim Dissem" userId="b218b418-822b-45b8-919f-df479e2097fb" providerId="ADAL" clId="{C2F5C071-67F6-4564-B6F1-CF1CB1D3DB90}" dt="2026-03-07T01:40:17.812" v="289"/>
        <pc:sldMkLst>
          <pc:docMk/>
          <pc:sldMk cId="3415431695" sldId="2147473757"/>
        </pc:sldMkLst>
        <pc:spChg chg="mod">
          <ac:chgData name="Selim Dissem" userId="b218b418-822b-45b8-919f-df479e2097fb" providerId="ADAL" clId="{C2F5C071-67F6-4564-B6F1-CF1CB1D3DB90}" dt="2026-03-07T01:40:17.812" v="289"/>
          <ac:spMkLst>
            <pc:docMk/>
            <pc:sldMk cId="3415431695" sldId="2147473757"/>
            <ac:spMk id="5" creationId="{5D45600C-5016-1FD8-51F5-C273ADCA9CD2}"/>
          </ac:spMkLst>
        </pc:spChg>
      </pc:sldChg>
      <pc:sldChg chg="addSp delSp modSp mod delAnim modAnim">
        <pc:chgData name="Selim Dissem" userId="b218b418-822b-45b8-919f-df479e2097fb" providerId="ADAL" clId="{C2F5C071-67F6-4564-B6F1-CF1CB1D3DB90}" dt="2026-03-06T00:40:43.790" v="154"/>
        <pc:sldMkLst>
          <pc:docMk/>
          <pc:sldMk cId="1334438578" sldId="2147473760"/>
        </pc:sldMkLst>
        <pc:spChg chg="mod">
          <ac:chgData name="Selim Dissem" userId="b218b418-822b-45b8-919f-df479e2097fb" providerId="ADAL" clId="{C2F5C071-67F6-4564-B6F1-CF1CB1D3DB90}" dt="2026-03-06T00:39:18.664" v="146" actId="20577"/>
          <ac:spMkLst>
            <pc:docMk/>
            <pc:sldMk cId="1334438578" sldId="2147473760"/>
            <ac:spMk id="5" creationId="{8279311C-6B1B-0F58-3A4D-9D01002E8A79}"/>
          </ac:spMkLst>
        </pc:spChg>
        <pc:picChg chg="mod">
          <ac:chgData name="Selim Dissem" userId="b218b418-822b-45b8-919f-df479e2097fb" providerId="ADAL" clId="{C2F5C071-67F6-4564-B6F1-CF1CB1D3DB90}" dt="2026-03-06T00:39:34.526" v="152" actId="1036"/>
          <ac:picMkLst>
            <pc:docMk/>
            <pc:sldMk cId="1334438578" sldId="2147473760"/>
            <ac:picMk id="9" creationId="{5AC58884-40FD-E5AF-E65E-FBB0B1920B9E}"/>
          </ac:picMkLst>
        </pc:picChg>
        <pc:picChg chg="mod">
          <ac:chgData name="Selim Dissem" userId="b218b418-822b-45b8-919f-df479e2097fb" providerId="ADAL" clId="{C2F5C071-67F6-4564-B6F1-CF1CB1D3DB90}" dt="2026-03-06T00:39:34.526" v="152" actId="1036"/>
          <ac:picMkLst>
            <pc:docMk/>
            <pc:sldMk cId="1334438578" sldId="2147473760"/>
            <ac:picMk id="11" creationId="{2337D548-ECC9-8969-E226-813AB381DC6B}"/>
          </ac:picMkLst>
        </pc:picChg>
        <pc:picChg chg="mod">
          <ac:chgData name="Selim Dissem" userId="b218b418-822b-45b8-919f-df479e2097fb" providerId="ADAL" clId="{C2F5C071-67F6-4564-B6F1-CF1CB1D3DB90}" dt="2026-03-06T00:39:34.526" v="152" actId="1036"/>
          <ac:picMkLst>
            <pc:docMk/>
            <pc:sldMk cId="1334438578" sldId="2147473760"/>
            <ac:picMk id="13" creationId="{3A920D6E-FDC6-8D1F-8AC0-CE16D50EB349}"/>
          </ac:picMkLst>
        </pc:picChg>
        <pc:picChg chg="mod">
          <ac:chgData name="Selim Dissem" userId="b218b418-822b-45b8-919f-df479e2097fb" providerId="ADAL" clId="{C2F5C071-67F6-4564-B6F1-CF1CB1D3DB90}" dt="2026-03-06T00:39:34.526" v="152" actId="1036"/>
          <ac:picMkLst>
            <pc:docMk/>
            <pc:sldMk cId="1334438578" sldId="2147473760"/>
            <ac:picMk id="15" creationId="{84A9B55A-4F47-701B-4FFB-1520A31FD35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2F16AA-76CC-8C41-9DF3-CECB46C388A5}" type="doc">
      <dgm:prSet loTypeId="urn:microsoft.com/office/officeart/2005/8/layout/pyramid1" loCatId="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887D544E-9A0F-8B40-8654-A05E84A4C799}">
      <dgm:prSet phldrT="[Text]" phldr="1" custT="1"/>
      <dgm:spPr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gm:spPr>
      <dgm:t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endParaRPr lang="en-US" sz="1400" kern="0" dirty="0">
            <a:ln w="76200" cmpd="sng">
              <a:noFill/>
            </a:ln>
            <a:solidFill>
              <a:srgbClr val="007AC2">
                <a:lumMod val="20000"/>
                <a:lumOff val="80000"/>
              </a:srgbClr>
            </a:solidFill>
            <a:latin typeface="+mn-lt"/>
            <a:ea typeface="ＭＳ Ｐゴシック" pitchFamily="16" charset="-128"/>
            <a:cs typeface="ＭＳ Ｐゴシック"/>
          </a:endParaRPr>
        </a:p>
      </dgm:t>
    </dgm:pt>
    <dgm:pt modelId="{754B5C54-0DF1-CE4B-AFF2-9A363EBB7E43}" type="parTrans" cxnId="{CB11D76B-5447-E44B-8DCD-9593A26DD313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5ED3B86-50A7-E845-A75E-5021535489D7}" type="sibTrans" cxnId="{CB11D76B-5447-E44B-8DCD-9593A26DD313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A4B2140-5803-374C-9ED5-800F37E11E5E}">
      <dgm:prSet phldrT="[Text]" phldr="1" custT="1"/>
      <dgm:spPr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gm:spPr>
      <dgm:t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endParaRPr lang="en-US" sz="1400" kern="0" dirty="0">
            <a:ln w="76200" cmpd="sng">
              <a:noFill/>
            </a:ln>
            <a:solidFill>
              <a:srgbClr val="007AC2">
                <a:lumMod val="20000"/>
                <a:lumOff val="80000"/>
              </a:srgbClr>
            </a:solidFill>
            <a:latin typeface="+mn-lt"/>
            <a:ea typeface="ＭＳ Ｐゴシック" pitchFamily="16" charset="-128"/>
            <a:cs typeface="ＭＳ Ｐゴシック"/>
          </a:endParaRPr>
        </a:p>
      </dgm:t>
    </dgm:pt>
    <dgm:pt modelId="{95D20B72-A693-2C43-8FD4-07C80CCAD8B8}" type="parTrans" cxnId="{F6574C34-A9F4-924E-AF58-577831A5A35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A14BCD0-46DB-3E40-A920-6A19599E4200}" type="sibTrans" cxnId="{F6574C34-A9F4-924E-AF58-577831A5A35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41D2B7-97F0-EF44-8AB9-CD729707F3CF}">
      <dgm:prSet custT="1"/>
      <dgm:spPr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gm:spPr>
      <dgm:t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en-US" sz="1400" kern="0" dirty="0">
              <a:ln w="76200" cmpd="sng">
                <a:noFill/>
              </a:ln>
              <a:solidFill>
                <a:srgbClr val="007AC2">
                  <a:lumMod val="20000"/>
                  <a:lumOff val="80000"/>
                </a:srgbClr>
              </a:solidFill>
              <a:latin typeface="+mn-lt"/>
              <a:ea typeface="ＭＳ Ｐゴシック" pitchFamily="16" charset="-128"/>
              <a:cs typeface="ＭＳ Ｐゴシック"/>
            </a:rPr>
            <a:t>[Text]</a:t>
          </a:r>
        </a:p>
      </dgm:t>
    </dgm:pt>
    <dgm:pt modelId="{A92C6351-D54D-0947-83E9-7B17D368304B}" type="parTrans" cxnId="{B630A7D2-ACF2-F144-A486-75A95CF9377A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2D9429F-3CC2-3242-9431-3233206312C8}" type="sibTrans" cxnId="{B630A7D2-ACF2-F144-A486-75A95CF9377A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98029D8-6CE0-7C4C-886F-EF2EC39E451F}" type="pres">
      <dgm:prSet presAssocID="{E62F16AA-76CC-8C41-9DF3-CECB46C388A5}" presName="Name0" presStyleCnt="0">
        <dgm:presLayoutVars>
          <dgm:dir/>
          <dgm:animLvl val="lvl"/>
          <dgm:resizeHandles val="exact"/>
        </dgm:presLayoutVars>
      </dgm:prSet>
      <dgm:spPr/>
    </dgm:pt>
    <dgm:pt modelId="{38530D5E-E832-EB4D-B43C-4A56BB0ACD07}" type="pres">
      <dgm:prSet presAssocID="{887D544E-9A0F-8B40-8654-A05E84A4C799}" presName="Name8" presStyleCnt="0"/>
      <dgm:spPr/>
    </dgm:pt>
    <dgm:pt modelId="{27F4B008-2783-D149-8CCB-2BFDA15C34CA}" type="pres">
      <dgm:prSet presAssocID="{887D544E-9A0F-8B40-8654-A05E84A4C799}" presName="level" presStyleLbl="node1" presStyleIdx="0" presStyleCnt="3">
        <dgm:presLayoutVars>
          <dgm:chMax val="1"/>
          <dgm:bulletEnabled val="1"/>
        </dgm:presLayoutVars>
      </dgm:prSet>
      <dgm:spPr>
        <a:xfrm>
          <a:off x="1096735" y="0"/>
          <a:ext cx="1096735" cy="786250"/>
        </a:xfrm>
        <a:prstGeom prst="trapezoid">
          <a:avLst>
            <a:gd name="adj" fmla="val 69745"/>
          </a:avLst>
        </a:prstGeom>
      </dgm:spPr>
    </dgm:pt>
    <dgm:pt modelId="{FE7CCBC7-77DA-BC41-88B6-129B9B207AFC}" type="pres">
      <dgm:prSet presAssocID="{887D544E-9A0F-8B40-8654-A05E84A4C79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5B8141F-BEA4-0345-8C39-BA3E6B265765}" type="pres">
      <dgm:prSet presAssocID="{CA4B2140-5803-374C-9ED5-800F37E11E5E}" presName="Name8" presStyleCnt="0"/>
      <dgm:spPr/>
    </dgm:pt>
    <dgm:pt modelId="{AF00E749-A85F-934E-AAFD-E933FC6CD6C9}" type="pres">
      <dgm:prSet presAssocID="{CA4B2140-5803-374C-9ED5-800F37E11E5E}" presName="level" presStyleLbl="node1" presStyleIdx="1" presStyleCnt="3">
        <dgm:presLayoutVars>
          <dgm:chMax val="1"/>
          <dgm:bulletEnabled val="1"/>
        </dgm:presLayoutVars>
      </dgm:prSet>
      <dgm:spPr>
        <a:xfrm>
          <a:off x="548367" y="786250"/>
          <a:ext cx="2193471" cy="786250"/>
        </a:xfrm>
        <a:prstGeom prst="trapezoid">
          <a:avLst>
            <a:gd name="adj" fmla="val 69745"/>
          </a:avLst>
        </a:prstGeom>
      </dgm:spPr>
    </dgm:pt>
    <dgm:pt modelId="{75F17249-7336-1C41-912B-51FAC06C1C63}" type="pres">
      <dgm:prSet presAssocID="{CA4B2140-5803-374C-9ED5-800F37E11E5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6E1134E-AFA0-F94E-993C-C01B27C88DF4}" type="pres">
      <dgm:prSet presAssocID="{0C41D2B7-97F0-EF44-8AB9-CD729707F3CF}" presName="Name8" presStyleCnt="0"/>
      <dgm:spPr/>
    </dgm:pt>
    <dgm:pt modelId="{5B31C2F9-5226-CC4B-8398-5699A64EB1D3}" type="pres">
      <dgm:prSet presAssocID="{0C41D2B7-97F0-EF44-8AB9-CD729707F3CF}" presName="level" presStyleLbl="node1" presStyleIdx="2" presStyleCnt="3" custLinFactNeighborX="9792">
        <dgm:presLayoutVars>
          <dgm:chMax val="1"/>
          <dgm:bulletEnabled val="1"/>
        </dgm:presLayoutVars>
      </dgm:prSet>
      <dgm:spPr>
        <a:xfrm>
          <a:off x="0" y="1572501"/>
          <a:ext cx="3290207" cy="786250"/>
        </a:xfrm>
        <a:prstGeom prst="trapezoid">
          <a:avLst>
            <a:gd name="adj" fmla="val 69745"/>
          </a:avLst>
        </a:prstGeom>
      </dgm:spPr>
    </dgm:pt>
    <dgm:pt modelId="{6222EB09-45A7-564A-B90C-2059F335110B}" type="pres">
      <dgm:prSet presAssocID="{0C41D2B7-97F0-EF44-8AB9-CD729707F3CF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74021201-720B-5043-A96C-9925CD2A80D7}" type="presOf" srcId="{CA4B2140-5803-374C-9ED5-800F37E11E5E}" destId="{75F17249-7336-1C41-912B-51FAC06C1C63}" srcOrd="1" destOrd="0" presId="urn:microsoft.com/office/officeart/2005/8/layout/pyramid1"/>
    <dgm:cxn modelId="{963B690A-1CE3-F441-BA6E-EE190755D987}" type="presOf" srcId="{0C41D2B7-97F0-EF44-8AB9-CD729707F3CF}" destId="{5B31C2F9-5226-CC4B-8398-5699A64EB1D3}" srcOrd="0" destOrd="0" presId="urn:microsoft.com/office/officeart/2005/8/layout/pyramid1"/>
    <dgm:cxn modelId="{AACAE513-7DBE-AD4C-92BC-077F94B33B4B}" type="presOf" srcId="{CA4B2140-5803-374C-9ED5-800F37E11E5E}" destId="{AF00E749-A85F-934E-AAFD-E933FC6CD6C9}" srcOrd="0" destOrd="0" presId="urn:microsoft.com/office/officeart/2005/8/layout/pyramid1"/>
    <dgm:cxn modelId="{F6574C34-A9F4-924E-AF58-577831A5A354}" srcId="{E62F16AA-76CC-8C41-9DF3-CECB46C388A5}" destId="{CA4B2140-5803-374C-9ED5-800F37E11E5E}" srcOrd="1" destOrd="0" parTransId="{95D20B72-A693-2C43-8FD4-07C80CCAD8B8}" sibTransId="{FA14BCD0-46DB-3E40-A920-6A19599E4200}"/>
    <dgm:cxn modelId="{512BB53F-5E2C-B544-BDF9-73F46F4316C3}" type="presOf" srcId="{E62F16AA-76CC-8C41-9DF3-CECB46C388A5}" destId="{098029D8-6CE0-7C4C-886F-EF2EC39E451F}" srcOrd="0" destOrd="0" presId="urn:microsoft.com/office/officeart/2005/8/layout/pyramid1"/>
    <dgm:cxn modelId="{CB11D76B-5447-E44B-8DCD-9593A26DD313}" srcId="{E62F16AA-76CC-8C41-9DF3-CECB46C388A5}" destId="{887D544E-9A0F-8B40-8654-A05E84A4C799}" srcOrd="0" destOrd="0" parTransId="{754B5C54-0DF1-CE4B-AFF2-9A363EBB7E43}" sibTransId="{25ED3B86-50A7-E845-A75E-5021535489D7}"/>
    <dgm:cxn modelId="{1596854F-0C31-F346-A200-D551D9C3B8B5}" type="presOf" srcId="{887D544E-9A0F-8B40-8654-A05E84A4C799}" destId="{27F4B008-2783-D149-8CCB-2BFDA15C34CA}" srcOrd="0" destOrd="0" presId="urn:microsoft.com/office/officeart/2005/8/layout/pyramid1"/>
    <dgm:cxn modelId="{0D4CE051-4F0D-8C4B-A651-9D8B7789E29B}" type="presOf" srcId="{0C41D2B7-97F0-EF44-8AB9-CD729707F3CF}" destId="{6222EB09-45A7-564A-B90C-2059F335110B}" srcOrd="1" destOrd="0" presId="urn:microsoft.com/office/officeart/2005/8/layout/pyramid1"/>
    <dgm:cxn modelId="{9AF849CF-BE45-7E4B-A23F-1636F9E06802}" type="presOf" srcId="{887D544E-9A0F-8B40-8654-A05E84A4C799}" destId="{FE7CCBC7-77DA-BC41-88B6-129B9B207AFC}" srcOrd="1" destOrd="0" presId="urn:microsoft.com/office/officeart/2005/8/layout/pyramid1"/>
    <dgm:cxn modelId="{B630A7D2-ACF2-F144-A486-75A95CF9377A}" srcId="{E62F16AA-76CC-8C41-9DF3-CECB46C388A5}" destId="{0C41D2B7-97F0-EF44-8AB9-CD729707F3CF}" srcOrd="2" destOrd="0" parTransId="{A92C6351-D54D-0947-83E9-7B17D368304B}" sibTransId="{F2D9429F-3CC2-3242-9431-3233206312C8}"/>
    <dgm:cxn modelId="{1D662778-3072-4A47-B6A2-2BF51D6D35A7}" type="presParOf" srcId="{098029D8-6CE0-7C4C-886F-EF2EC39E451F}" destId="{38530D5E-E832-EB4D-B43C-4A56BB0ACD07}" srcOrd="0" destOrd="0" presId="urn:microsoft.com/office/officeart/2005/8/layout/pyramid1"/>
    <dgm:cxn modelId="{FE62A8D5-9145-1F43-9EB1-EB589B689BF1}" type="presParOf" srcId="{38530D5E-E832-EB4D-B43C-4A56BB0ACD07}" destId="{27F4B008-2783-D149-8CCB-2BFDA15C34CA}" srcOrd="0" destOrd="0" presId="urn:microsoft.com/office/officeart/2005/8/layout/pyramid1"/>
    <dgm:cxn modelId="{EBBC364E-00DE-D14A-8DB7-71C8F53AC956}" type="presParOf" srcId="{38530D5E-E832-EB4D-B43C-4A56BB0ACD07}" destId="{FE7CCBC7-77DA-BC41-88B6-129B9B207AFC}" srcOrd="1" destOrd="0" presId="urn:microsoft.com/office/officeart/2005/8/layout/pyramid1"/>
    <dgm:cxn modelId="{5AD68FC0-77D3-5045-AAB7-45D6AC12E153}" type="presParOf" srcId="{098029D8-6CE0-7C4C-886F-EF2EC39E451F}" destId="{E5B8141F-BEA4-0345-8C39-BA3E6B265765}" srcOrd="1" destOrd="0" presId="urn:microsoft.com/office/officeart/2005/8/layout/pyramid1"/>
    <dgm:cxn modelId="{99BF7523-6AA0-8147-B95E-9D22F79FE693}" type="presParOf" srcId="{E5B8141F-BEA4-0345-8C39-BA3E6B265765}" destId="{AF00E749-A85F-934E-AAFD-E933FC6CD6C9}" srcOrd="0" destOrd="0" presId="urn:microsoft.com/office/officeart/2005/8/layout/pyramid1"/>
    <dgm:cxn modelId="{03983A8A-ED02-2845-A992-D5597D3465BC}" type="presParOf" srcId="{E5B8141F-BEA4-0345-8C39-BA3E6B265765}" destId="{75F17249-7336-1C41-912B-51FAC06C1C63}" srcOrd="1" destOrd="0" presId="urn:microsoft.com/office/officeart/2005/8/layout/pyramid1"/>
    <dgm:cxn modelId="{31D8416C-DD63-B549-9177-CFD49A497F73}" type="presParOf" srcId="{098029D8-6CE0-7C4C-886F-EF2EC39E451F}" destId="{06E1134E-AFA0-F94E-993C-C01B27C88DF4}" srcOrd="2" destOrd="0" presId="urn:microsoft.com/office/officeart/2005/8/layout/pyramid1"/>
    <dgm:cxn modelId="{9B444B90-5C87-8847-BB5E-471DC7AD2EE4}" type="presParOf" srcId="{06E1134E-AFA0-F94E-993C-C01B27C88DF4}" destId="{5B31C2F9-5226-CC4B-8398-5699A64EB1D3}" srcOrd="0" destOrd="0" presId="urn:microsoft.com/office/officeart/2005/8/layout/pyramid1"/>
    <dgm:cxn modelId="{389A9F27-532B-C64F-BE44-6647E6DC4C2D}" type="presParOf" srcId="{06E1134E-AFA0-F94E-993C-C01B27C88DF4}" destId="{6222EB09-45A7-564A-B90C-2059F335110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B1F01B5-E917-244E-AC1D-322912515069}" type="doc">
      <dgm:prSet loTypeId="urn:microsoft.com/office/officeart/2005/8/layout/radial6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2C16465-96A7-0645-972C-273DC286866A}">
      <dgm:prSet phldrT="[Text]" phldr="1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endParaRPr lang="en-US"/>
        </a:p>
      </dgm:t>
    </dgm:pt>
    <dgm:pt modelId="{944F5467-2ABE-4C40-9540-EC87EC8F4EC4}" type="parTrans" cxnId="{AE72C955-7FC1-A54B-8476-06D2EBBADB7E}">
      <dgm:prSet/>
      <dgm:spPr/>
      <dgm:t>
        <a:bodyPr/>
        <a:lstStyle/>
        <a:p>
          <a:endParaRPr lang="en-US"/>
        </a:p>
      </dgm:t>
    </dgm:pt>
    <dgm:pt modelId="{02B4D931-E122-F646-95C7-ECC8C2E5C789}" type="sibTrans" cxnId="{AE72C955-7FC1-A54B-8476-06D2EBBADB7E}">
      <dgm:prSet/>
      <dgm:spPr/>
      <dgm:t>
        <a:bodyPr/>
        <a:lstStyle/>
        <a:p>
          <a:endParaRPr lang="en-US"/>
        </a:p>
      </dgm:t>
    </dgm:pt>
    <dgm:pt modelId="{A269EECE-C54B-8E4B-ABFE-B5118654A55B}">
      <dgm:prSet phldrT="[Text]" phldr="1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endParaRPr lang="en-US"/>
        </a:p>
      </dgm:t>
    </dgm:pt>
    <dgm:pt modelId="{25E96048-CD16-C642-95D2-E252991152B8}" type="parTrans" cxnId="{5476FB57-5ACB-8F48-BE67-D2DD2E3524CD}">
      <dgm:prSet/>
      <dgm:spPr/>
      <dgm:t>
        <a:bodyPr/>
        <a:lstStyle/>
        <a:p>
          <a:endParaRPr lang="en-US"/>
        </a:p>
      </dgm:t>
    </dgm:pt>
    <dgm:pt modelId="{5D408E0C-BC45-614C-8602-A415B97C1FF0}" type="sibTrans" cxnId="{5476FB57-5ACB-8F48-BE67-D2DD2E3524CD}">
      <dgm:prSet/>
      <dgm:spPr/>
      <dgm:t>
        <a:bodyPr/>
        <a:lstStyle/>
        <a:p>
          <a:endParaRPr lang="en-US"/>
        </a:p>
      </dgm:t>
    </dgm:pt>
    <dgm:pt modelId="{333131C3-703C-B54D-B967-53527F1AAFEF}">
      <dgm:prSet phldrT="[Text]" phldr="1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endParaRPr lang="en-US" dirty="0"/>
        </a:p>
      </dgm:t>
    </dgm:pt>
    <dgm:pt modelId="{5CE13034-C47F-CB4F-AA7A-D040EAD662C6}" type="parTrans" cxnId="{1E10D082-2FEA-C641-8873-6FC8001A1487}">
      <dgm:prSet/>
      <dgm:spPr/>
      <dgm:t>
        <a:bodyPr/>
        <a:lstStyle/>
        <a:p>
          <a:endParaRPr lang="en-US"/>
        </a:p>
      </dgm:t>
    </dgm:pt>
    <dgm:pt modelId="{BCA95D71-DE67-344C-837A-2C6363BE88A0}" type="sibTrans" cxnId="{1E10D082-2FEA-C641-8873-6FC8001A1487}">
      <dgm:prSet/>
      <dgm:spPr/>
      <dgm:t>
        <a:bodyPr/>
        <a:lstStyle/>
        <a:p>
          <a:endParaRPr lang="en-US"/>
        </a:p>
      </dgm:t>
    </dgm:pt>
    <dgm:pt modelId="{C04F9062-F5D8-7847-926D-59EE519F1111}">
      <dgm:prSet phldrT="[Text]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r>
            <a:rPr lang="en-US" dirty="0"/>
            <a:t>[Text]</a:t>
          </a:r>
        </a:p>
      </dgm:t>
    </dgm:pt>
    <dgm:pt modelId="{D581C621-2CE4-3E40-9599-4DE036DAD7D6}" type="parTrans" cxnId="{CC9B9A91-DB8C-0B4B-97A0-89B4B11D374D}">
      <dgm:prSet/>
      <dgm:spPr/>
      <dgm:t>
        <a:bodyPr/>
        <a:lstStyle/>
        <a:p>
          <a:endParaRPr lang="en-US"/>
        </a:p>
      </dgm:t>
    </dgm:pt>
    <dgm:pt modelId="{A2E979AB-3A0D-A943-AC5F-CB2663C2EFF7}" type="sibTrans" cxnId="{CC9B9A91-DB8C-0B4B-97A0-89B4B11D374D}">
      <dgm:prSet/>
      <dgm:spPr/>
      <dgm:t>
        <a:bodyPr/>
        <a:lstStyle/>
        <a:p>
          <a:endParaRPr lang="en-US"/>
        </a:p>
      </dgm:t>
    </dgm:pt>
    <dgm:pt modelId="{EC3DFC93-95BD-BC45-9ED9-062CAE68B14D}">
      <dgm:prSet phldrT="[Text]" phldr="1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endParaRPr lang="en-US" dirty="0"/>
        </a:p>
      </dgm:t>
    </dgm:pt>
    <dgm:pt modelId="{1297F1E1-73D3-3348-B986-A7EB4D5514B1}" type="parTrans" cxnId="{9541A1EC-9DD7-DD4B-8977-2E1A0623F9A5}">
      <dgm:prSet/>
      <dgm:spPr/>
      <dgm:t>
        <a:bodyPr/>
        <a:lstStyle/>
        <a:p>
          <a:endParaRPr lang="en-US"/>
        </a:p>
      </dgm:t>
    </dgm:pt>
    <dgm:pt modelId="{3868647B-3BA2-0646-A46E-3D3AB77DAD76}" type="sibTrans" cxnId="{9541A1EC-9DD7-DD4B-8977-2E1A0623F9A5}">
      <dgm:prSet/>
      <dgm:spPr/>
      <dgm:t>
        <a:bodyPr/>
        <a:lstStyle/>
        <a:p>
          <a:endParaRPr lang="en-US"/>
        </a:p>
      </dgm:t>
    </dgm:pt>
    <dgm:pt modelId="{8D97F411-C6CC-F042-81C3-1F58781AB3E4}">
      <dgm:prSet phldrT="[Text]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r>
            <a:rPr lang="en-US" dirty="0"/>
            <a:t>[Text]</a:t>
          </a:r>
        </a:p>
      </dgm:t>
    </dgm:pt>
    <dgm:pt modelId="{8CA7B522-BC97-0A4B-B548-F58F659025AC}" type="parTrans" cxnId="{2ADE6375-CED5-C643-BCA3-101D24386FFC}">
      <dgm:prSet/>
      <dgm:spPr/>
      <dgm:t>
        <a:bodyPr/>
        <a:lstStyle/>
        <a:p>
          <a:endParaRPr lang="en-US"/>
        </a:p>
      </dgm:t>
    </dgm:pt>
    <dgm:pt modelId="{E740FF62-40F4-944A-B8C9-6CB672C0FE46}" type="sibTrans" cxnId="{2ADE6375-CED5-C643-BCA3-101D24386FFC}">
      <dgm:prSet/>
      <dgm:spPr/>
      <dgm:t>
        <a:bodyPr/>
        <a:lstStyle/>
        <a:p>
          <a:endParaRPr lang="en-US"/>
        </a:p>
      </dgm:t>
    </dgm:pt>
    <dgm:pt modelId="{703ABE22-5B93-7E47-A72E-C2669B06E3E3}" type="pres">
      <dgm:prSet presAssocID="{EB1F01B5-E917-244E-AC1D-32291251506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DA959B1-CC0A-A345-9751-11486F3504F4}" type="pres">
      <dgm:prSet presAssocID="{52C16465-96A7-0645-972C-273DC286866A}" presName="centerShape" presStyleLbl="node0" presStyleIdx="0" presStyleCnt="1"/>
      <dgm:spPr/>
    </dgm:pt>
    <dgm:pt modelId="{6F3451B1-4E8A-2146-BAAA-07CAB9930351}" type="pres">
      <dgm:prSet presAssocID="{A269EECE-C54B-8E4B-ABFE-B5118654A55B}" presName="node" presStyleLbl="node1" presStyleIdx="0" presStyleCnt="5">
        <dgm:presLayoutVars>
          <dgm:bulletEnabled val="1"/>
        </dgm:presLayoutVars>
      </dgm:prSet>
      <dgm:spPr/>
    </dgm:pt>
    <dgm:pt modelId="{97176CE3-53DC-EF46-9D0C-12804ECB5625}" type="pres">
      <dgm:prSet presAssocID="{A269EECE-C54B-8E4B-ABFE-B5118654A55B}" presName="dummy" presStyleCnt="0"/>
      <dgm:spPr/>
    </dgm:pt>
    <dgm:pt modelId="{7DF2023C-A1ED-1142-9EDB-84110CF39D4A}" type="pres">
      <dgm:prSet presAssocID="{5D408E0C-BC45-614C-8602-A415B97C1FF0}" presName="sibTrans" presStyleLbl="sibTrans2D1" presStyleIdx="0" presStyleCnt="5"/>
      <dgm:spPr/>
    </dgm:pt>
    <dgm:pt modelId="{94FDD034-354E-DB42-8DC4-A2B07E11DEC0}" type="pres">
      <dgm:prSet presAssocID="{333131C3-703C-B54D-B967-53527F1AAFEF}" presName="node" presStyleLbl="node1" presStyleIdx="1" presStyleCnt="5">
        <dgm:presLayoutVars>
          <dgm:bulletEnabled val="1"/>
        </dgm:presLayoutVars>
      </dgm:prSet>
      <dgm:spPr/>
    </dgm:pt>
    <dgm:pt modelId="{182F7BCF-6E9A-A74B-A431-2F1D583D3973}" type="pres">
      <dgm:prSet presAssocID="{333131C3-703C-B54D-B967-53527F1AAFEF}" presName="dummy" presStyleCnt="0"/>
      <dgm:spPr/>
    </dgm:pt>
    <dgm:pt modelId="{960C7BAC-2002-034E-8FEF-62F0D7D14F3D}" type="pres">
      <dgm:prSet presAssocID="{BCA95D71-DE67-344C-837A-2C6363BE88A0}" presName="sibTrans" presStyleLbl="sibTrans2D1" presStyleIdx="1" presStyleCnt="5"/>
      <dgm:spPr/>
    </dgm:pt>
    <dgm:pt modelId="{C4D0E645-CEF0-A144-9CFE-D92774F0CAE8}" type="pres">
      <dgm:prSet presAssocID="{C04F9062-F5D8-7847-926D-59EE519F1111}" presName="node" presStyleLbl="node1" presStyleIdx="2" presStyleCnt="5">
        <dgm:presLayoutVars>
          <dgm:bulletEnabled val="1"/>
        </dgm:presLayoutVars>
      </dgm:prSet>
      <dgm:spPr/>
    </dgm:pt>
    <dgm:pt modelId="{747C391A-F0E2-3C47-A547-F650FDDBD268}" type="pres">
      <dgm:prSet presAssocID="{C04F9062-F5D8-7847-926D-59EE519F1111}" presName="dummy" presStyleCnt="0"/>
      <dgm:spPr/>
    </dgm:pt>
    <dgm:pt modelId="{F7138ED5-6EDA-FE4E-BCB2-C67A110809A0}" type="pres">
      <dgm:prSet presAssocID="{A2E979AB-3A0D-A943-AC5F-CB2663C2EFF7}" presName="sibTrans" presStyleLbl="sibTrans2D1" presStyleIdx="2" presStyleCnt="5"/>
      <dgm:spPr/>
    </dgm:pt>
    <dgm:pt modelId="{5A6FD2F0-2347-1A4F-90C1-0B5C19C23499}" type="pres">
      <dgm:prSet presAssocID="{8D97F411-C6CC-F042-81C3-1F58781AB3E4}" presName="node" presStyleLbl="node1" presStyleIdx="3" presStyleCnt="5">
        <dgm:presLayoutVars>
          <dgm:bulletEnabled val="1"/>
        </dgm:presLayoutVars>
      </dgm:prSet>
      <dgm:spPr/>
    </dgm:pt>
    <dgm:pt modelId="{2CDFDA5E-7C5D-2849-B4C9-4D593B7A44DF}" type="pres">
      <dgm:prSet presAssocID="{8D97F411-C6CC-F042-81C3-1F58781AB3E4}" presName="dummy" presStyleCnt="0"/>
      <dgm:spPr/>
    </dgm:pt>
    <dgm:pt modelId="{7AB6B162-7734-2741-89C3-5CC1B2AEB313}" type="pres">
      <dgm:prSet presAssocID="{E740FF62-40F4-944A-B8C9-6CB672C0FE46}" presName="sibTrans" presStyleLbl="sibTrans2D1" presStyleIdx="3" presStyleCnt="5"/>
      <dgm:spPr/>
    </dgm:pt>
    <dgm:pt modelId="{C0E3D9C8-E6D4-9F40-BE31-07FDC7D71BCC}" type="pres">
      <dgm:prSet presAssocID="{EC3DFC93-95BD-BC45-9ED9-062CAE68B14D}" presName="node" presStyleLbl="node1" presStyleIdx="4" presStyleCnt="5">
        <dgm:presLayoutVars>
          <dgm:bulletEnabled val="1"/>
        </dgm:presLayoutVars>
      </dgm:prSet>
      <dgm:spPr/>
    </dgm:pt>
    <dgm:pt modelId="{7DCFE512-A89D-6046-AF6C-7727D06A8590}" type="pres">
      <dgm:prSet presAssocID="{EC3DFC93-95BD-BC45-9ED9-062CAE68B14D}" presName="dummy" presStyleCnt="0"/>
      <dgm:spPr/>
    </dgm:pt>
    <dgm:pt modelId="{2B44F854-386D-F544-A0E1-A1989285EEAA}" type="pres">
      <dgm:prSet presAssocID="{3868647B-3BA2-0646-A46E-3D3AB77DAD76}" presName="sibTrans" presStyleLbl="sibTrans2D1" presStyleIdx="4" presStyleCnt="5"/>
      <dgm:spPr/>
    </dgm:pt>
  </dgm:ptLst>
  <dgm:cxnLst>
    <dgm:cxn modelId="{D683831E-079C-E248-9BD6-26230E3BDD8B}" type="presOf" srcId="{A269EECE-C54B-8E4B-ABFE-B5118654A55B}" destId="{6F3451B1-4E8A-2146-BAAA-07CAB9930351}" srcOrd="0" destOrd="0" presId="urn:microsoft.com/office/officeart/2005/8/layout/radial6"/>
    <dgm:cxn modelId="{5840CA39-A986-9742-AECC-F851123938BC}" type="presOf" srcId="{333131C3-703C-B54D-B967-53527F1AAFEF}" destId="{94FDD034-354E-DB42-8DC4-A2B07E11DEC0}" srcOrd="0" destOrd="0" presId="urn:microsoft.com/office/officeart/2005/8/layout/radial6"/>
    <dgm:cxn modelId="{34039A5F-831C-B34E-A8F4-31ED770F9A4E}" type="presOf" srcId="{C04F9062-F5D8-7847-926D-59EE519F1111}" destId="{C4D0E645-CEF0-A144-9CFE-D92774F0CAE8}" srcOrd="0" destOrd="0" presId="urn:microsoft.com/office/officeart/2005/8/layout/radial6"/>
    <dgm:cxn modelId="{73CE7641-A97B-304E-A078-70A73C8BB46E}" type="presOf" srcId="{8D97F411-C6CC-F042-81C3-1F58781AB3E4}" destId="{5A6FD2F0-2347-1A4F-90C1-0B5C19C23499}" srcOrd="0" destOrd="0" presId="urn:microsoft.com/office/officeart/2005/8/layout/radial6"/>
    <dgm:cxn modelId="{85B32E4E-9E61-0C45-A027-C58D0E5ECE8A}" type="presOf" srcId="{EB1F01B5-E917-244E-AC1D-322912515069}" destId="{703ABE22-5B93-7E47-A72E-C2669B06E3E3}" srcOrd="0" destOrd="0" presId="urn:microsoft.com/office/officeart/2005/8/layout/radial6"/>
    <dgm:cxn modelId="{2ADE6375-CED5-C643-BCA3-101D24386FFC}" srcId="{52C16465-96A7-0645-972C-273DC286866A}" destId="{8D97F411-C6CC-F042-81C3-1F58781AB3E4}" srcOrd="3" destOrd="0" parTransId="{8CA7B522-BC97-0A4B-B548-F58F659025AC}" sibTransId="{E740FF62-40F4-944A-B8C9-6CB672C0FE46}"/>
    <dgm:cxn modelId="{AE72C955-7FC1-A54B-8476-06D2EBBADB7E}" srcId="{EB1F01B5-E917-244E-AC1D-322912515069}" destId="{52C16465-96A7-0645-972C-273DC286866A}" srcOrd="0" destOrd="0" parTransId="{944F5467-2ABE-4C40-9540-EC87EC8F4EC4}" sibTransId="{02B4D931-E122-F646-95C7-ECC8C2E5C789}"/>
    <dgm:cxn modelId="{33B15656-F796-4D4F-B021-E95661F65F0C}" type="presOf" srcId="{E740FF62-40F4-944A-B8C9-6CB672C0FE46}" destId="{7AB6B162-7734-2741-89C3-5CC1B2AEB313}" srcOrd="0" destOrd="0" presId="urn:microsoft.com/office/officeart/2005/8/layout/radial6"/>
    <dgm:cxn modelId="{5476FB57-5ACB-8F48-BE67-D2DD2E3524CD}" srcId="{52C16465-96A7-0645-972C-273DC286866A}" destId="{A269EECE-C54B-8E4B-ABFE-B5118654A55B}" srcOrd="0" destOrd="0" parTransId="{25E96048-CD16-C642-95D2-E252991152B8}" sibTransId="{5D408E0C-BC45-614C-8602-A415B97C1FF0}"/>
    <dgm:cxn modelId="{1E10D082-2FEA-C641-8873-6FC8001A1487}" srcId="{52C16465-96A7-0645-972C-273DC286866A}" destId="{333131C3-703C-B54D-B967-53527F1AAFEF}" srcOrd="1" destOrd="0" parTransId="{5CE13034-C47F-CB4F-AA7A-D040EAD662C6}" sibTransId="{BCA95D71-DE67-344C-837A-2C6363BE88A0}"/>
    <dgm:cxn modelId="{BB086487-023F-D149-BC84-DDF56CE89356}" type="presOf" srcId="{3868647B-3BA2-0646-A46E-3D3AB77DAD76}" destId="{2B44F854-386D-F544-A0E1-A1989285EEAA}" srcOrd="0" destOrd="0" presId="urn:microsoft.com/office/officeart/2005/8/layout/radial6"/>
    <dgm:cxn modelId="{F76C048C-701D-F947-B324-96DE4EF0A5E8}" type="presOf" srcId="{EC3DFC93-95BD-BC45-9ED9-062CAE68B14D}" destId="{C0E3D9C8-E6D4-9F40-BE31-07FDC7D71BCC}" srcOrd="0" destOrd="0" presId="urn:microsoft.com/office/officeart/2005/8/layout/radial6"/>
    <dgm:cxn modelId="{CC9B9A91-DB8C-0B4B-97A0-89B4B11D374D}" srcId="{52C16465-96A7-0645-972C-273DC286866A}" destId="{C04F9062-F5D8-7847-926D-59EE519F1111}" srcOrd="2" destOrd="0" parTransId="{D581C621-2CE4-3E40-9599-4DE036DAD7D6}" sibTransId="{A2E979AB-3A0D-A943-AC5F-CB2663C2EFF7}"/>
    <dgm:cxn modelId="{088E30C6-A796-A14A-A563-DEDE2CD032CD}" type="presOf" srcId="{BCA95D71-DE67-344C-837A-2C6363BE88A0}" destId="{960C7BAC-2002-034E-8FEF-62F0D7D14F3D}" srcOrd="0" destOrd="0" presId="urn:microsoft.com/office/officeart/2005/8/layout/radial6"/>
    <dgm:cxn modelId="{4C2864DC-DE74-7541-87E2-CD94D31FD9EC}" type="presOf" srcId="{A2E979AB-3A0D-A943-AC5F-CB2663C2EFF7}" destId="{F7138ED5-6EDA-FE4E-BCB2-C67A110809A0}" srcOrd="0" destOrd="0" presId="urn:microsoft.com/office/officeart/2005/8/layout/radial6"/>
    <dgm:cxn modelId="{9541A1EC-9DD7-DD4B-8977-2E1A0623F9A5}" srcId="{52C16465-96A7-0645-972C-273DC286866A}" destId="{EC3DFC93-95BD-BC45-9ED9-062CAE68B14D}" srcOrd="4" destOrd="0" parTransId="{1297F1E1-73D3-3348-B986-A7EB4D5514B1}" sibTransId="{3868647B-3BA2-0646-A46E-3D3AB77DAD76}"/>
    <dgm:cxn modelId="{F05194F3-9DCC-EB4D-86F6-D96B27AF2478}" type="presOf" srcId="{52C16465-96A7-0645-972C-273DC286866A}" destId="{0DA959B1-CC0A-A345-9751-11486F3504F4}" srcOrd="0" destOrd="0" presId="urn:microsoft.com/office/officeart/2005/8/layout/radial6"/>
    <dgm:cxn modelId="{C60D3BFC-9AEC-DC48-B8AB-B3E4B1D13476}" type="presOf" srcId="{5D408E0C-BC45-614C-8602-A415B97C1FF0}" destId="{7DF2023C-A1ED-1142-9EDB-84110CF39D4A}" srcOrd="0" destOrd="0" presId="urn:microsoft.com/office/officeart/2005/8/layout/radial6"/>
    <dgm:cxn modelId="{3508051E-D656-9048-9C08-649A0E2A4F22}" type="presParOf" srcId="{703ABE22-5B93-7E47-A72E-C2669B06E3E3}" destId="{0DA959B1-CC0A-A345-9751-11486F3504F4}" srcOrd="0" destOrd="0" presId="urn:microsoft.com/office/officeart/2005/8/layout/radial6"/>
    <dgm:cxn modelId="{E28305BE-DDA0-1348-9554-810A5E3A830B}" type="presParOf" srcId="{703ABE22-5B93-7E47-A72E-C2669B06E3E3}" destId="{6F3451B1-4E8A-2146-BAAA-07CAB9930351}" srcOrd="1" destOrd="0" presId="urn:microsoft.com/office/officeart/2005/8/layout/radial6"/>
    <dgm:cxn modelId="{96E88704-756A-CF41-8A38-72DB917C8551}" type="presParOf" srcId="{703ABE22-5B93-7E47-A72E-C2669B06E3E3}" destId="{97176CE3-53DC-EF46-9D0C-12804ECB5625}" srcOrd="2" destOrd="0" presId="urn:microsoft.com/office/officeart/2005/8/layout/radial6"/>
    <dgm:cxn modelId="{768BDBFD-7B87-5D41-A253-2344499D1609}" type="presParOf" srcId="{703ABE22-5B93-7E47-A72E-C2669B06E3E3}" destId="{7DF2023C-A1ED-1142-9EDB-84110CF39D4A}" srcOrd="3" destOrd="0" presId="urn:microsoft.com/office/officeart/2005/8/layout/radial6"/>
    <dgm:cxn modelId="{09D65C36-3173-E540-9660-37D12EC5E03B}" type="presParOf" srcId="{703ABE22-5B93-7E47-A72E-C2669B06E3E3}" destId="{94FDD034-354E-DB42-8DC4-A2B07E11DEC0}" srcOrd="4" destOrd="0" presId="urn:microsoft.com/office/officeart/2005/8/layout/radial6"/>
    <dgm:cxn modelId="{9B3CF078-A7E1-AB4A-8057-2ADF16AD938E}" type="presParOf" srcId="{703ABE22-5B93-7E47-A72E-C2669B06E3E3}" destId="{182F7BCF-6E9A-A74B-A431-2F1D583D3973}" srcOrd="5" destOrd="0" presId="urn:microsoft.com/office/officeart/2005/8/layout/radial6"/>
    <dgm:cxn modelId="{65A13058-7669-2D4F-91B8-91F49ECEEBD9}" type="presParOf" srcId="{703ABE22-5B93-7E47-A72E-C2669B06E3E3}" destId="{960C7BAC-2002-034E-8FEF-62F0D7D14F3D}" srcOrd="6" destOrd="0" presId="urn:microsoft.com/office/officeart/2005/8/layout/radial6"/>
    <dgm:cxn modelId="{B2D3D6CB-5804-C045-A8A5-093B93409B3E}" type="presParOf" srcId="{703ABE22-5B93-7E47-A72E-C2669B06E3E3}" destId="{C4D0E645-CEF0-A144-9CFE-D92774F0CAE8}" srcOrd="7" destOrd="0" presId="urn:microsoft.com/office/officeart/2005/8/layout/radial6"/>
    <dgm:cxn modelId="{46042501-2F7E-8A45-A32C-35120C96061D}" type="presParOf" srcId="{703ABE22-5B93-7E47-A72E-C2669B06E3E3}" destId="{747C391A-F0E2-3C47-A547-F650FDDBD268}" srcOrd="8" destOrd="0" presId="urn:microsoft.com/office/officeart/2005/8/layout/radial6"/>
    <dgm:cxn modelId="{2D75331D-6B47-304B-9A88-2B786FB56B8B}" type="presParOf" srcId="{703ABE22-5B93-7E47-A72E-C2669B06E3E3}" destId="{F7138ED5-6EDA-FE4E-BCB2-C67A110809A0}" srcOrd="9" destOrd="0" presId="urn:microsoft.com/office/officeart/2005/8/layout/radial6"/>
    <dgm:cxn modelId="{6F3A5F5F-2477-E44F-B4D1-20D86C785809}" type="presParOf" srcId="{703ABE22-5B93-7E47-A72E-C2669B06E3E3}" destId="{5A6FD2F0-2347-1A4F-90C1-0B5C19C23499}" srcOrd="10" destOrd="0" presId="urn:microsoft.com/office/officeart/2005/8/layout/radial6"/>
    <dgm:cxn modelId="{5D2CC5E0-8A7D-8049-8F4D-9E60880E2251}" type="presParOf" srcId="{703ABE22-5B93-7E47-A72E-C2669B06E3E3}" destId="{2CDFDA5E-7C5D-2849-B4C9-4D593B7A44DF}" srcOrd="11" destOrd="0" presId="urn:microsoft.com/office/officeart/2005/8/layout/radial6"/>
    <dgm:cxn modelId="{61D4C74A-B704-E541-B863-465E4DF1C904}" type="presParOf" srcId="{703ABE22-5B93-7E47-A72E-C2669B06E3E3}" destId="{7AB6B162-7734-2741-89C3-5CC1B2AEB313}" srcOrd="12" destOrd="0" presId="urn:microsoft.com/office/officeart/2005/8/layout/radial6"/>
    <dgm:cxn modelId="{1D312447-17DE-094B-AE81-837B325783F6}" type="presParOf" srcId="{703ABE22-5B93-7E47-A72E-C2669B06E3E3}" destId="{C0E3D9C8-E6D4-9F40-BE31-07FDC7D71BCC}" srcOrd="13" destOrd="0" presId="urn:microsoft.com/office/officeart/2005/8/layout/radial6"/>
    <dgm:cxn modelId="{7FE0986C-6F52-CD48-BADD-9C60AE5DE83C}" type="presParOf" srcId="{703ABE22-5B93-7E47-A72E-C2669B06E3E3}" destId="{7DCFE512-A89D-6046-AF6C-7727D06A8590}" srcOrd="14" destOrd="0" presId="urn:microsoft.com/office/officeart/2005/8/layout/radial6"/>
    <dgm:cxn modelId="{B0DB7430-3723-FD49-8D16-14F61003CB25}" type="presParOf" srcId="{703ABE22-5B93-7E47-A72E-C2669B06E3E3}" destId="{2B44F854-386D-F544-A0E1-A1989285EEAA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F4B008-2783-D149-8CCB-2BFDA15C34CA}">
      <dsp:nvSpPr>
        <dsp:cNvPr id="0" name=""/>
        <dsp:cNvSpPr/>
      </dsp:nvSpPr>
      <dsp:spPr>
        <a:xfrm>
          <a:off x="1096735" y="0"/>
          <a:ext cx="1096735" cy="786250"/>
        </a:xfrm>
        <a:prstGeom prst="trapezoid">
          <a:avLst>
            <a:gd name="adj" fmla="val 69745"/>
          </a:avLst>
        </a:prstGeom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  <a:noAutofit/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endParaRPr lang="en-US" sz="1400" kern="0" dirty="0">
            <a:ln w="76200" cmpd="sng">
              <a:noFill/>
            </a:ln>
            <a:solidFill>
              <a:srgbClr val="007AC2">
                <a:lumMod val="20000"/>
                <a:lumOff val="80000"/>
              </a:srgbClr>
            </a:solidFill>
            <a:latin typeface="+mn-lt"/>
            <a:ea typeface="ＭＳ Ｐゴシック" pitchFamily="16" charset="-128"/>
            <a:cs typeface="ＭＳ Ｐゴシック"/>
          </a:endParaRPr>
        </a:p>
      </dsp:txBody>
      <dsp:txXfrm>
        <a:off x="1096735" y="0"/>
        <a:ext cx="1096735" cy="786250"/>
      </dsp:txXfrm>
    </dsp:sp>
    <dsp:sp modelId="{AF00E749-A85F-934E-AAFD-E933FC6CD6C9}">
      <dsp:nvSpPr>
        <dsp:cNvPr id="0" name=""/>
        <dsp:cNvSpPr/>
      </dsp:nvSpPr>
      <dsp:spPr>
        <a:xfrm>
          <a:off x="548367" y="786250"/>
          <a:ext cx="2193471" cy="786250"/>
        </a:xfrm>
        <a:prstGeom prst="trapezoid">
          <a:avLst>
            <a:gd name="adj" fmla="val 69745"/>
          </a:avLst>
        </a:prstGeom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  <a:noAutofit/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endParaRPr lang="en-US" sz="1400" kern="0" dirty="0">
            <a:ln w="76200" cmpd="sng">
              <a:noFill/>
            </a:ln>
            <a:solidFill>
              <a:srgbClr val="007AC2">
                <a:lumMod val="20000"/>
                <a:lumOff val="80000"/>
              </a:srgbClr>
            </a:solidFill>
            <a:latin typeface="+mn-lt"/>
            <a:ea typeface="ＭＳ Ｐゴシック" pitchFamily="16" charset="-128"/>
            <a:cs typeface="ＭＳ Ｐゴシック"/>
          </a:endParaRPr>
        </a:p>
      </dsp:txBody>
      <dsp:txXfrm>
        <a:off x="932225" y="786250"/>
        <a:ext cx="1425756" cy="786250"/>
      </dsp:txXfrm>
    </dsp:sp>
    <dsp:sp modelId="{5B31C2F9-5226-CC4B-8398-5699A64EB1D3}">
      <dsp:nvSpPr>
        <dsp:cNvPr id="0" name=""/>
        <dsp:cNvSpPr/>
      </dsp:nvSpPr>
      <dsp:spPr>
        <a:xfrm>
          <a:off x="0" y="1572501"/>
          <a:ext cx="3290207" cy="786250"/>
        </a:xfrm>
        <a:prstGeom prst="trapezoid">
          <a:avLst>
            <a:gd name="adj" fmla="val 69745"/>
          </a:avLst>
        </a:prstGeom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  <a:noAutofit/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en-US" sz="1400" kern="0" dirty="0">
              <a:ln w="76200" cmpd="sng">
                <a:noFill/>
              </a:ln>
              <a:solidFill>
                <a:srgbClr val="007AC2">
                  <a:lumMod val="20000"/>
                  <a:lumOff val="80000"/>
                </a:srgbClr>
              </a:solidFill>
              <a:latin typeface="+mn-lt"/>
              <a:ea typeface="ＭＳ Ｐゴシック" pitchFamily="16" charset="-128"/>
              <a:cs typeface="ＭＳ Ｐゴシック"/>
            </a:rPr>
            <a:t>[Text]</a:t>
          </a:r>
        </a:p>
      </dsp:txBody>
      <dsp:txXfrm>
        <a:off x="575786" y="1572501"/>
        <a:ext cx="2138634" cy="7862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44F854-386D-F544-A0E1-A1989285EEAA}">
      <dsp:nvSpPr>
        <dsp:cNvPr id="0" name=""/>
        <dsp:cNvSpPr/>
      </dsp:nvSpPr>
      <dsp:spPr>
        <a:xfrm>
          <a:off x="715447" y="279239"/>
          <a:ext cx="1859312" cy="1859312"/>
        </a:xfrm>
        <a:prstGeom prst="blockArc">
          <a:avLst>
            <a:gd name="adj1" fmla="val 11880000"/>
            <a:gd name="adj2" fmla="val 16200000"/>
            <a:gd name="adj3" fmla="val 464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B6B162-7734-2741-89C3-5CC1B2AEB313}">
      <dsp:nvSpPr>
        <dsp:cNvPr id="0" name=""/>
        <dsp:cNvSpPr/>
      </dsp:nvSpPr>
      <dsp:spPr>
        <a:xfrm>
          <a:off x="715447" y="279239"/>
          <a:ext cx="1859312" cy="1859312"/>
        </a:xfrm>
        <a:prstGeom prst="blockArc">
          <a:avLst>
            <a:gd name="adj1" fmla="val 7560000"/>
            <a:gd name="adj2" fmla="val 11880000"/>
            <a:gd name="adj3" fmla="val 464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138ED5-6EDA-FE4E-BCB2-C67A110809A0}">
      <dsp:nvSpPr>
        <dsp:cNvPr id="0" name=""/>
        <dsp:cNvSpPr/>
      </dsp:nvSpPr>
      <dsp:spPr>
        <a:xfrm>
          <a:off x="715447" y="279239"/>
          <a:ext cx="1859312" cy="1859312"/>
        </a:xfrm>
        <a:prstGeom prst="blockArc">
          <a:avLst>
            <a:gd name="adj1" fmla="val 3240000"/>
            <a:gd name="adj2" fmla="val 7560000"/>
            <a:gd name="adj3" fmla="val 464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0C7BAC-2002-034E-8FEF-62F0D7D14F3D}">
      <dsp:nvSpPr>
        <dsp:cNvPr id="0" name=""/>
        <dsp:cNvSpPr/>
      </dsp:nvSpPr>
      <dsp:spPr>
        <a:xfrm>
          <a:off x="715447" y="279239"/>
          <a:ext cx="1859312" cy="1859312"/>
        </a:xfrm>
        <a:prstGeom prst="blockArc">
          <a:avLst>
            <a:gd name="adj1" fmla="val 20520000"/>
            <a:gd name="adj2" fmla="val 3240000"/>
            <a:gd name="adj3" fmla="val 464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F2023C-A1ED-1142-9EDB-84110CF39D4A}">
      <dsp:nvSpPr>
        <dsp:cNvPr id="0" name=""/>
        <dsp:cNvSpPr/>
      </dsp:nvSpPr>
      <dsp:spPr>
        <a:xfrm>
          <a:off x="715447" y="279239"/>
          <a:ext cx="1859312" cy="1859312"/>
        </a:xfrm>
        <a:prstGeom prst="blockArc">
          <a:avLst>
            <a:gd name="adj1" fmla="val 16200000"/>
            <a:gd name="adj2" fmla="val 20520000"/>
            <a:gd name="adj3" fmla="val 464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A959B1-CC0A-A345-9751-11486F3504F4}">
      <dsp:nvSpPr>
        <dsp:cNvPr id="0" name=""/>
        <dsp:cNvSpPr/>
      </dsp:nvSpPr>
      <dsp:spPr>
        <a:xfrm>
          <a:off x="1216958" y="780750"/>
          <a:ext cx="856289" cy="8562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342359" y="906151"/>
        <a:ext cx="605487" cy="605487"/>
      </dsp:txXfrm>
    </dsp:sp>
    <dsp:sp modelId="{6F3451B1-4E8A-2146-BAAA-07CAB9930351}">
      <dsp:nvSpPr>
        <dsp:cNvPr id="0" name=""/>
        <dsp:cNvSpPr/>
      </dsp:nvSpPr>
      <dsp:spPr>
        <a:xfrm>
          <a:off x="1345402" y="1116"/>
          <a:ext cx="599402" cy="59940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1433182" y="88896"/>
        <a:ext cx="423842" cy="423842"/>
      </dsp:txXfrm>
    </dsp:sp>
    <dsp:sp modelId="{94FDD034-354E-DB42-8DC4-A2B07E11DEC0}">
      <dsp:nvSpPr>
        <dsp:cNvPr id="0" name=""/>
        <dsp:cNvSpPr/>
      </dsp:nvSpPr>
      <dsp:spPr>
        <a:xfrm>
          <a:off x="2209035" y="628582"/>
          <a:ext cx="599402" cy="59940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296815" y="716362"/>
        <a:ext cx="423842" cy="423842"/>
      </dsp:txXfrm>
    </dsp:sp>
    <dsp:sp modelId="{C4D0E645-CEF0-A144-9CFE-D92774F0CAE8}">
      <dsp:nvSpPr>
        <dsp:cNvPr id="0" name=""/>
        <dsp:cNvSpPr/>
      </dsp:nvSpPr>
      <dsp:spPr>
        <a:xfrm>
          <a:off x="1879156" y="1643844"/>
          <a:ext cx="599402" cy="59940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[Text]</a:t>
          </a:r>
        </a:p>
      </dsp:txBody>
      <dsp:txXfrm>
        <a:off x="1966936" y="1731624"/>
        <a:ext cx="423842" cy="423842"/>
      </dsp:txXfrm>
    </dsp:sp>
    <dsp:sp modelId="{5A6FD2F0-2347-1A4F-90C1-0B5C19C23499}">
      <dsp:nvSpPr>
        <dsp:cNvPr id="0" name=""/>
        <dsp:cNvSpPr/>
      </dsp:nvSpPr>
      <dsp:spPr>
        <a:xfrm>
          <a:off x="811647" y="1643844"/>
          <a:ext cx="599402" cy="59940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[Text]</a:t>
          </a:r>
        </a:p>
      </dsp:txBody>
      <dsp:txXfrm>
        <a:off x="899427" y="1731624"/>
        <a:ext cx="423842" cy="423842"/>
      </dsp:txXfrm>
    </dsp:sp>
    <dsp:sp modelId="{C0E3D9C8-E6D4-9F40-BE31-07FDC7D71BCC}">
      <dsp:nvSpPr>
        <dsp:cNvPr id="0" name=""/>
        <dsp:cNvSpPr/>
      </dsp:nvSpPr>
      <dsp:spPr>
        <a:xfrm>
          <a:off x="481769" y="628582"/>
          <a:ext cx="599402" cy="59940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569549" y="716362"/>
        <a:ext cx="423842" cy="4238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21514" y="130150"/>
            <a:ext cx="2654605" cy="33467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232660" y="149232"/>
            <a:ext cx="2656227" cy="315588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114CE374-76A7-7848-8737-36E4F1791B43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3/6/2026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21512" y="8829967"/>
            <a:ext cx="2654606" cy="33467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2026 Esri. All rights reserved.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232660" y="8829967"/>
            <a:ext cx="2656227" cy="331594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20190" y="149232"/>
            <a:ext cx="1168399" cy="33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32660" y="130150"/>
            <a:ext cx="2656227" cy="33467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3EBFF12D-7F20-4C48-8400-3E451C6E557C}" type="datetime1">
              <a:rPr lang="en-US" smtClean="0"/>
              <a:t>3/6/2026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9467" y="4415790"/>
            <a:ext cx="6231467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9891" y="8829967"/>
            <a:ext cx="2654605" cy="33467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2026 Esri.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32660" y="8829967"/>
            <a:ext cx="2656227" cy="33467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21514" y="130150"/>
            <a:ext cx="2654605" cy="33467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 dirty="0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20190" y="149232"/>
            <a:ext cx="1168399" cy="33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8A171-F0A4-5529-F29A-575F1B05C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9A9C96-0113-CF5A-9DF4-1F3E513486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8084F0-90F8-CF9C-49BF-644C1790F6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E097E94-90DF-CB28-8756-FFB246858C1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CED2BEDD-BAB1-334C-9E81-0AA3AE8A0CD6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EF957F9-07EB-C3BF-C79E-9C660A79461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169A076-65D1-F21B-0A67-77AF282025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8801863E-BAEC-C559-30B0-BE44979C882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472081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BD144-DAE3-9884-CCF6-81CA1B513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0FF086-10BD-61AD-626D-BBD19D40E5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A0DB4C-A3E9-F7E6-A984-665A441AF1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01D78-FEF1-3908-BE54-FA1D1EE4E55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64D35E-EDF0-87FE-E629-B5D8418B2E5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3C6D28-D99A-8B15-9170-48260281FD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2059AFE-6311-1486-E3EF-B1320015E20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399389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D7AA5-66B9-9ECA-B65F-B5D85FBC2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C68A9D-825B-9967-9FEC-9BE7BDE269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915250-DA9C-4754-3872-44B8823904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0C2DA2-8349-AFC8-9AF3-926685F1EEF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89FF4D-3DD5-DE9D-3496-C1F08C3A34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BEB1E-4777-5E58-E896-044C8BFDE0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CFFDA8A1-ED0D-67CD-0A55-F61D00234AE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73338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77D05-B840-F9DE-07F4-635CE743D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EF1F49-D932-6A67-1088-A159CEB39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C40FE6-60A7-DE95-3BA8-D46422E90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Third-party data or content sources/organizations may be referenced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directions in the Acknowledgments slide notes)</a:t>
            </a:r>
            <a:r>
              <a:rPr lang="en-US" dirty="0"/>
              <a:t>.</a:t>
            </a:r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470D1-B99C-931B-485A-623E49CEF1A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1140F-61E5-2077-ECC7-298ADDF9112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761A8-E1CA-326D-EECA-B8ECB3FD4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459117A-E7A0-4916-304C-6EF1AA7AB9F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42009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DFA65-6F61-17E5-23EC-5F1865DC0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7359B7-2F88-5FC5-7489-5F72062166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4AA315-DA33-B0A5-E661-803F55B057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Identify one main topic that supports the section.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40594" lvl="1" indent="-174708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40594" lvl="1" indent="-174708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Third-party data or content sources/organizations may be referenced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directions in the Acknowledgments slide notes)</a:t>
            </a:r>
            <a:r>
              <a:rPr lang="en-US" dirty="0"/>
              <a:t>.</a:t>
            </a:r>
            <a:endParaRPr lang="en-US" baseline="0" dirty="0">
              <a:cs typeface="Arial"/>
            </a:endParaRP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endParaRPr lang="en-US" dirty="0"/>
          </a:p>
          <a:p>
            <a:r>
              <a:rPr lang="en-US" b="1" dirty="0"/>
              <a:t>(Optional) Speaker notes: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2E5F2F-3582-135D-AED6-19993136525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FE11B-8926-6F91-7FBC-EBC46209126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23AA4-DFB9-7478-D19F-E256BE3329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1BF0E30B-44A8-99F4-30E4-802AF4C62EE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23763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Display minimal text to highlight a key word or phrase that supports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Add an important term, buzzword, catchphrase, or question.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Duplicate this slide as many times as necessary.</a:t>
            </a:r>
          </a:p>
          <a:p>
            <a:endParaRPr lang="en-US" dirty="0"/>
          </a:p>
          <a:p>
            <a:r>
              <a:rPr lang="en-US" b="1" dirty="0"/>
              <a:t>(Optional) Speaker notes: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6840632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Display minimal text as a quote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Add a short quotation; be sure to include the name of the quoted person.</a:t>
            </a:r>
          </a:p>
          <a:p>
            <a:pPr marL="640594" lvl="1" indent="-174708">
              <a:buFont typeface="Courier New" panose="02070309020205020404" pitchFamily="49" charset="0"/>
              <a:buChar char="o"/>
            </a:pPr>
            <a:r>
              <a:rPr lang="en-US" b="1" dirty="0"/>
              <a:t>Before adding a quote, ensure that you have received the required permissions to use the quote.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Third-party data or content sources/organizations may be referenced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directions in the Acknowledgments slide notes)</a:t>
            </a:r>
            <a:r>
              <a:rPr lang="en-US" dirty="0"/>
              <a:t>.</a:t>
            </a:r>
            <a:endParaRPr lang="en-US" baseline="0" dirty="0"/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Duplicate this slide as many times as necessary.</a:t>
            </a:r>
          </a:p>
          <a:p>
            <a:endParaRPr lang="en-US" dirty="0"/>
          </a:p>
          <a:p>
            <a:r>
              <a:rPr lang="en-US" b="1" dirty="0"/>
              <a:t>(Optional) Speaker notes: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465887">
              <a:defRPr/>
            </a:pPr>
            <a:fld id="{40D1DBE8-FA8D-EB42-89EC-916489257848}" type="datetime1">
              <a:rPr lang="en-US">
                <a:solidFill>
                  <a:prstClr val="black">
                    <a:lumMod val="50000"/>
                    <a:lumOff val="50000"/>
                  </a:prstClr>
                </a:solidFill>
                <a:ea typeface="ＭＳ Ｐゴシック"/>
              </a:rPr>
              <a:pPr defTabSz="465887">
                <a:defRPr/>
              </a:pPr>
              <a:t>3/6/2026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ea typeface="ＭＳ Ｐゴシック"/>
              </a:rPr>
              <a:t>Copyright © 2026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3E7143C0-4F23-B545-9533-520B5A87CA1E}" type="slidenum">
              <a:rPr lang="en-US">
                <a:solidFill>
                  <a:prstClr val="black"/>
                </a:solidFill>
                <a:ea typeface="ＭＳ Ｐゴシック"/>
              </a:rPr>
              <a:pPr defTabSz="465887">
                <a:defRPr/>
              </a:pPr>
              <a:t>27</a:t>
            </a:fld>
            <a:endParaRPr lang="en-US" dirty="0">
              <a:solidFill>
                <a:prstClr val="black"/>
              </a:solidFill>
              <a:ea typeface="ＭＳ Ｐゴシック"/>
            </a:endParaRPr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341093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Purpose of this slide: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Introduce a demonstration that supports the topic (for example, showcase the step-by-step functionality of an ArcGIS product using a real-world example).</a:t>
            </a:r>
          </a:p>
          <a:p>
            <a:endParaRPr lang="en-US" b="0" baseline="0" dirty="0"/>
          </a:p>
          <a:p>
            <a:r>
              <a:rPr lang="en-US" b="1" dirty="0"/>
              <a:t>How to customize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Add an action-oriented title for the demo (for example, “Create a focused web experience”).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If speakers are changing, add speaker name(s) underneath the demo title.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Insert a graphic in the white box to support the topic being covered in your demo.</a:t>
            </a:r>
          </a:p>
          <a:p>
            <a:pPr marL="640594" lvl="1" indent="-174708" defTabSz="465887">
              <a:buFont typeface="Arial" panose="020B0604020202020204" pitchFamily="34" charset="0"/>
              <a:buChar char="•"/>
              <a:defRPr/>
            </a:pPr>
            <a:r>
              <a:rPr lang="en-US" b="1" dirty="0"/>
              <a:t>If you do not plan to add a graphic, remove the white box from the slide.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dirty="0"/>
              <a:t>Adobe Stock photos (https://esriis.sharepoint.com/sites/CreativeLab#stock-photos) may be used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directions in the Esri Logo/Copyright slide notes)</a:t>
            </a:r>
            <a:r>
              <a:rPr lang="en-US" dirty="0"/>
              <a:t>.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dirty="0"/>
              <a:t>Do NOT use stock photos from third-party sites or personal photos.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dirty="0"/>
              <a:t>To use a photo from the public domain, consult first with Esri Legal/IP team (copyright@esri.com).</a:t>
            </a:r>
            <a:endParaRPr lang="en-US" b="1" dirty="0"/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Third-party data or content sources/organizations may be referenced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directions in the Acknowledgments slide notes)</a:t>
            </a:r>
            <a:r>
              <a:rPr lang="en-US" dirty="0"/>
              <a:t>.</a:t>
            </a:r>
            <a:endParaRPr lang="en-US" baseline="0" dirty="0">
              <a:cs typeface="Arial"/>
            </a:endParaRP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Duplicate this slide as many times as necessary.</a:t>
            </a:r>
          </a:p>
          <a:p>
            <a:endParaRPr lang="en-US" dirty="0"/>
          </a:p>
          <a:p>
            <a:r>
              <a:rPr lang="en-US" b="1" dirty="0"/>
              <a:t>(Optional) Speaker notes: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desired, add more speaker notes here to elaborate on the concise main points and visuals on the slide.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24F803-3D9C-A044-841D-34116184BF1E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626107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4DF9B-2F21-9C41-5448-F4A8C5C9C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0F0EB6-A86C-AD49-861D-19518CFBA0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BB512F-9631-BE07-B791-7C1FCCF0BB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baseline="0" dirty="0">
                <a:cs typeface="Arial"/>
              </a:rPr>
              <a:t>Purpose of this slide:</a:t>
            </a:r>
            <a:r>
              <a:rPr lang="en-US" baseline="0" dirty="0">
                <a:cs typeface="Arial"/>
              </a:rPr>
              <a:t>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>
                <a:cs typeface="Arial"/>
              </a:rPr>
              <a:t>Present a </a:t>
            </a:r>
            <a:r>
              <a:rPr lang="en-US" baseline="0" dirty="0">
                <a:solidFill>
                  <a:srgbClr val="FF0000"/>
                </a:solidFill>
                <a:cs typeface="Arial"/>
              </a:rPr>
              <a:t>photo</a:t>
            </a:r>
            <a:r>
              <a:rPr lang="en-US" baseline="0" dirty="0">
                <a:cs typeface="Arial"/>
              </a:rPr>
              <a:t> that supports the main ideas or key points.</a:t>
            </a:r>
          </a:p>
          <a:p>
            <a:endParaRPr lang="en-US" baseline="0" dirty="0"/>
          </a:p>
          <a:p>
            <a:r>
              <a:rPr lang="en-US" b="1" baseline="0" dirty="0">
                <a:cs typeface="Arial"/>
              </a:rPr>
              <a:t>How to customize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>
                <a:cs typeface="Arial"/>
              </a:rPr>
              <a:t>Identify one main topic that supports the section (for example, field applications).</a:t>
            </a:r>
            <a:endParaRPr lang="en-US" b="0" baseline="0" dirty="0">
              <a:cs typeface="Arial"/>
            </a:endParaRP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>
                <a:cs typeface="Arial"/>
              </a:rPr>
              <a:t>List subtopics to support the topic (for example, benefits of using ArcGIS Field Maps).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>
                <a:cs typeface="Arial"/>
              </a:rPr>
              <a:t>Add a short bulleted list (no more than 5 bullets in a list; approximately 5 words per bullet).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Insert a graphic in the white box to support the topic being covered in your demo.</a:t>
            </a:r>
          </a:p>
          <a:p>
            <a:pPr marL="640594" lvl="1" indent="-174708" defTabSz="465887">
              <a:buFont typeface="Arial" panose="020B0604020202020204" pitchFamily="34" charset="0"/>
              <a:buChar char="•"/>
              <a:defRPr/>
            </a:pPr>
            <a:r>
              <a:rPr lang="en-US" b="1" dirty="0"/>
              <a:t>If you do not plan to add a graphic, remove the white box from the slide.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dirty="0"/>
              <a:t>Adobe Stock photos (https://esriis.sharepoint.com/sites/CreativeLab#stock-photos) may be used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directions in the Esri Logo/Copyright slide notes)</a:t>
            </a:r>
            <a:r>
              <a:rPr lang="en-US" dirty="0"/>
              <a:t>.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dirty="0"/>
              <a:t>Do NOT use stock photos from third-party sites or personal photos.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dirty="0"/>
              <a:t>To use a photo from the public domain, consult first with Esri Legal/IP team (copyright@esri.com).</a:t>
            </a:r>
            <a:endParaRPr lang="en-US" b="1" dirty="0"/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Third-party data or content sources/organizations may be referenced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directions in the Acknowledgments slide notes)</a:t>
            </a:r>
            <a:r>
              <a:rPr lang="en-US" dirty="0"/>
              <a:t>.</a:t>
            </a:r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>
                <a:cs typeface="Arial"/>
              </a:rPr>
              <a:t>Duplicate this slide as many times as necessary.</a:t>
            </a:r>
          </a:p>
          <a:p>
            <a:endParaRPr lang="en-US" baseline="0" dirty="0"/>
          </a:p>
          <a:p>
            <a:r>
              <a:rPr lang="en-US" b="1" baseline="0" dirty="0">
                <a:cs typeface="Arial"/>
              </a:rPr>
              <a:t>(Optional) Speaker notes:</a:t>
            </a:r>
            <a:endParaRPr lang="en-US" b="0" baseline="0" dirty="0">
              <a:cs typeface="Arial"/>
            </a:endParaRP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>
                <a:cs typeface="Arial"/>
              </a:rPr>
              <a:t>If desired, add more speaker notes here to elaborate on the concise main points and visuals on the slide.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F8358-EA9B-AD83-AE72-9DA5698E746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93A95-0392-7F21-5414-F78235F3007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14944F-B3DE-1FA8-D39E-819D4410EF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AC5C2B79-D44A-6243-4AF4-908C5249BC5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360794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190DD-773E-E73C-6A7C-F97B9D5B7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F11ED1-C8C8-6C25-0C59-3068EBEC65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FDB140-C98C-73B4-826B-E69F5F458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Present main ideas or key points with code to support a topic within a section.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topic connecting to a portal).</a:t>
            </a:r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Present code in one of two ways depending on the topic being conveyed: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baseline="0" dirty="0"/>
              <a:t>1. Identify the code snippet that is being shared and include descriptive text that supports the code snippet.</a:t>
            </a:r>
          </a:p>
          <a:p>
            <a:pPr marL="1106481" lvl="2" indent="-174708" defTabSz="465887">
              <a:buFont typeface="Arial" panose="020B0604020202020204" pitchFamily="34" charset="0"/>
              <a:buChar char="•"/>
              <a:defRPr/>
            </a:pPr>
            <a:r>
              <a:rPr lang="en-US" baseline="0" dirty="0"/>
              <a:t>Code example: </a:t>
            </a:r>
            <a:r>
              <a:rPr lang="en-US" dirty="0">
                <a:solidFill>
                  <a:srgbClr val="FFFF96"/>
                </a:solidFill>
                <a:latin typeface="Consolas" panose="020B0609020204030204" pitchFamily="49" charset="0"/>
                <a:cs typeface="Arial"/>
              </a:rPr>
              <a:t>import </a:t>
            </a:r>
            <a:r>
              <a:rPr lang="en-US" dirty="0"/>
              <a:t>statement</a:t>
            </a:r>
            <a:endParaRPr lang="en-US" baseline="0" dirty="0"/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baseline="0" dirty="0"/>
              <a:t>Description example: Loads functions, classes and variables to use in your script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baseline="0" dirty="0"/>
              <a:t>2. Identify the subtopic related to the topic and provide a code example.</a:t>
            </a:r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baseline="0" dirty="0"/>
              <a:t>Subtopic example: Importing required libraries</a:t>
            </a:r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baseline="0" dirty="0"/>
              <a:t>Code example: </a:t>
            </a:r>
            <a:r>
              <a:rPr lang="en-US" dirty="0">
                <a:solidFill>
                  <a:srgbClr val="FFFF96"/>
                </a:solidFill>
                <a:latin typeface="Consolas" panose="020B0609020204030204" pitchFamily="49" charset="0"/>
                <a:cs typeface="Arial"/>
              </a:rPr>
              <a:t>from arcgis.gis import GIS</a:t>
            </a:r>
            <a:endParaRPr lang="en-US" baseline="0" dirty="0"/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u="sng" dirty="0"/>
              <a:t>Note</a:t>
            </a:r>
            <a:r>
              <a:rPr lang="en-US" dirty="0"/>
              <a:t>: If showing more than four lines of code, consider displaying across multiple slides. If you’d like the audience to follow along, share the complete script using a QR code..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Third-party data or content sources/organizations may be referenced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 directions in the Acknowledgments slide notes)</a:t>
            </a:r>
            <a:r>
              <a:rPr lang="en-US" dirty="0"/>
              <a:t>.</a:t>
            </a:r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2B455-57BE-1F96-D3C4-D1A25260F75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01832-ED7B-80C6-E146-D5B1E0D870A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7B09A-1028-26FC-F70F-AABFE07D6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42F6F27-573D-34F4-0792-25593ED44CF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197606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76305-4000-E91E-D6C3-B6F520B2E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AB1C06-2B57-7644-A8B7-892812AE5E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99ABC2-B886-8B58-54E4-EAD190A0E0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Present main ideas or key points with code to support a topic within a section.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topic connecting to a portal).</a:t>
            </a:r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Present code in one of two ways depending on the topic being conveyed: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baseline="0" dirty="0"/>
              <a:t>1. Identify the code snippet that is being shared and include descriptive text that supports the code snippet.</a:t>
            </a:r>
          </a:p>
          <a:p>
            <a:pPr marL="1106481" lvl="2" indent="-174708" defTabSz="465887">
              <a:buFont typeface="Arial" panose="020B0604020202020204" pitchFamily="34" charset="0"/>
              <a:buChar char="•"/>
              <a:defRPr/>
            </a:pPr>
            <a:r>
              <a:rPr lang="en-US" baseline="0" dirty="0"/>
              <a:t>Code example: </a:t>
            </a:r>
            <a:r>
              <a:rPr lang="en-US" dirty="0">
                <a:solidFill>
                  <a:srgbClr val="FFFF96"/>
                </a:solidFill>
                <a:latin typeface="Consolas" panose="020B0609020204030204" pitchFamily="49" charset="0"/>
                <a:cs typeface="Arial"/>
              </a:rPr>
              <a:t>import </a:t>
            </a:r>
            <a:r>
              <a:rPr lang="en-US" dirty="0"/>
              <a:t>statement</a:t>
            </a:r>
            <a:endParaRPr lang="en-US" baseline="0" dirty="0"/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baseline="0" dirty="0"/>
              <a:t>Description example: Loads functions, classes and variables to use in your script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baseline="0" dirty="0"/>
              <a:t>2. Identify the subtopic related to the topic and provide a code example.</a:t>
            </a:r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baseline="0" dirty="0"/>
              <a:t>Subtopic example: Importing required libraries</a:t>
            </a:r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baseline="0" dirty="0"/>
              <a:t>Code example: </a:t>
            </a:r>
            <a:r>
              <a:rPr lang="en-US" dirty="0">
                <a:solidFill>
                  <a:srgbClr val="FFFF96"/>
                </a:solidFill>
                <a:latin typeface="Consolas" panose="020B0609020204030204" pitchFamily="49" charset="0"/>
                <a:cs typeface="Arial"/>
              </a:rPr>
              <a:t>from arcgis.gis import GIS</a:t>
            </a:r>
            <a:endParaRPr lang="en-US" baseline="0" dirty="0"/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u="sng" dirty="0"/>
              <a:t>Note</a:t>
            </a:r>
            <a:r>
              <a:rPr lang="en-US" dirty="0"/>
              <a:t>: If showing more than four lines of code, consider displaying across multiple slides. If you’d like the audience to follow along, share the complete script using a QR code..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Third-party data or content sources/organizations may be referenced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 directions in the Acknowledgments slide notes)</a:t>
            </a:r>
            <a:r>
              <a:rPr lang="en-US" dirty="0"/>
              <a:t>.</a:t>
            </a:r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00F3DC-08B1-EC83-F578-5A6CA8E1251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EE459A-0767-6392-5008-0C61D057710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EE7363-36BE-F341-8E23-81266FDE10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2802194E-B924-EDEC-BFC2-EC91ADC50B0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57027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79414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C3B29-C34F-28D6-8E2E-EF56CB135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68BB56-8486-74FA-5B16-303CEABAA4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1D8545-C295-DAF0-94A2-586350DB9D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Purpose of this slide: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>
                <a:cs typeface="Arial"/>
              </a:rPr>
              <a:t>Display Esri-generated QR code that sends viewers to a web page.</a:t>
            </a:r>
          </a:p>
          <a:p>
            <a:endParaRPr lang="en-US" dirty="0"/>
          </a:p>
          <a:p>
            <a:r>
              <a:rPr lang="en-US" b="1" dirty="0">
                <a:cs typeface="Arial"/>
              </a:rPr>
              <a:t>How to customize this slide: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>
                <a:cs typeface="Arial"/>
              </a:rPr>
              <a:t>If using, request an </a:t>
            </a:r>
            <a:r>
              <a:rPr lang="en-US" b="1" dirty="0">
                <a:cs typeface="Arial"/>
              </a:rPr>
              <a:t>Esri-generated QR code</a:t>
            </a:r>
            <a:r>
              <a:rPr lang="en-US" dirty="0">
                <a:cs typeface="Arial"/>
              </a:rPr>
              <a:t>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>
                <a:cs typeface="Arial"/>
              </a:rPr>
              <a:t>Replace the sample QR code with your Esri-generated QR code.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>
                <a:cs typeface="Arial"/>
              </a:rPr>
              <a:t>Display the QR code at 50 percent of the slide height at the top or middle of the slide to facilitate scanning.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>
                <a:cs typeface="Arial"/>
              </a:rPr>
              <a:t>Include the shortened URL on the slide as well as descriptive text to indicate where the QR code leads.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Third-party data or content sources/organizations may be referenced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directions in the Acknowledgments slide notes)</a:t>
            </a:r>
            <a:r>
              <a:rPr lang="en-US" dirty="0"/>
              <a:t>.</a:t>
            </a:r>
            <a:endParaRPr lang="en-US" baseline="0" dirty="0">
              <a:cs typeface="Arial"/>
            </a:endParaRP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baseline="0" dirty="0">
                <a:cs typeface="Arial"/>
              </a:rPr>
              <a:t>Duplicate this slide up to </a:t>
            </a:r>
            <a:r>
              <a:rPr lang="en-US" i="0" baseline="0" dirty="0">
                <a:cs typeface="Arial"/>
              </a:rPr>
              <a:t>5 times to accommodate </a:t>
            </a:r>
            <a:r>
              <a:rPr lang="en-US" b="1" i="0" baseline="0" dirty="0">
                <a:cs typeface="Arial"/>
              </a:rPr>
              <a:t>5 QR codes maximum</a:t>
            </a:r>
            <a:r>
              <a:rPr lang="en-US" baseline="0" dirty="0">
                <a:cs typeface="Arial"/>
              </a:rPr>
              <a:t>.</a:t>
            </a:r>
          </a:p>
          <a:p>
            <a:endParaRPr lang="en-US" dirty="0"/>
          </a:p>
          <a:p>
            <a:r>
              <a:rPr lang="en-US" b="1" dirty="0">
                <a:cs typeface="Arial"/>
              </a:rPr>
              <a:t>(Optional) Speaker notes:</a:t>
            </a:r>
            <a:endParaRPr lang="en-US" dirty="0">
              <a:cs typeface="Arial"/>
            </a:endParaRP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>
                <a:cs typeface="Arial"/>
              </a:rPr>
              <a:t>If desired, add more speaker notes here to elaborate on the concise main points and visuals on the slide.</a:t>
            </a:r>
            <a:endParaRPr lang="en-US" b="0" baseline="0" dirty="0">
              <a:cs typeface="Arial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59F617-5A40-1BF7-67C6-34A1BF4142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4601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5C70B-7FCF-276E-9793-54A1E265B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41E65B-1562-0F61-4FAC-932901894E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07AAA1-E142-7661-B236-C0CF4E82CC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baseline="0" dirty="0">
                <a:cs typeface="Arial"/>
              </a:rPr>
              <a:t>Purpose of this slide:</a:t>
            </a:r>
            <a:r>
              <a:rPr lang="en-US" baseline="0" dirty="0">
                <a:cs typeface="Arial"/>
              </a:rPr>
              <a:t>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>
                <a:cs typeface="Arial"/>
              </a:rPr>
              <a:t>Provide acknowledgment for any third-party data or content sources/organizations that are referenced or used within this presentation</a:t>
            </a:r>
            <a:r>
              <a:rPr lang="en-US" dirty="0">
                <a:cs typeface="Arial"/>
              </a:rPr>
              <a:t>,</a:t>
            </a:r>
            <a:r>
              <a:rPr lang="en-US" baseline="0" dirty="0">
                <a:cs typeface="Arial"/>
              </a:rPr>
              <a:t> including demo data, images</a:t>
            </a:r>
            <a:r>
              <a:rPr lang="en-US" dirty="0">
                <a:cs typeface="Arial"/>
              </a:rPr>
              <a:t>,</a:t>
            </a:r>
            <a:r>
              <a:rPr lang="en-US" baseline="0" dirty="0">
                <a:cs typeface="Arial"/>
              </a:rPr>
              <a:t> and maps. </a:t>
            </a:r>
          </a:p>
          <a:p>
            <a:endParaRPr lang="en-US" baseline="0" dirty="0"/>
          </a:p>
          <a:p>
            <a:r>
              <a:rPr lang="en-US" b="1" baseline="0" dirty="0">
                <a:cs typeface="Arial"/>
              </a:rPr>
              <a:t>How to customize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For Adobe Stock photos: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dirty="0"/>
              <a:t>Refer to the guidance in the Esri logo/copyright slide notes.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endParaRPr lang="en-US" b="1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For third-party data or content sources: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b="1" dirty="0"/>
              <a:t>First ensure that you have received the required permissions to use the third-party data or content source.</a:t>
            </a:r>
            <a:endParaRPr lang="en-US" dirty="0"/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i="1" dirty="0"/>
              <a:t>On this slide</a:t>
            </a:r>
            <a:r>
              <a:rPr lang="en-US" dirty="0"/>
              <a:t>: For each third-party data or content source referenced in your presentation, list the appropriate level of attribution (simple or detailed; </a:t>
            </a:r>
            <a:r>
              <a:rPr lang="en-US" i="1" dirty="0"/>
              <a:t>see Acknowledgment examples below</a:t>
            </a:r>
            <a:r>
              <a:rPr lang="en-US" dirty="0"/>
              <a:t>) based on the source’s specific permission requirements. 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i="1" dirty="0"/>
              <a:t>On specific slide where item/data is referenced</a:t>
            </a:r>
            <a:r>
              <a:rPr lang="en-US" dirty="0"/>
              <a:t>: Copy and paste the source text box (provided in lower-left corner of this slide), filling in the appropriate source information. </a:t>
            </a:r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u="sng" dirty="0"/>
              <a:t>Note</a:t>
            </a:r>
            <a:r>
              <a:rPr lang="en-US" dirty="0"/>
              <a:t>: The source text box and specific attribution information will depend on the third party/organization’s specific permission requirements.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b="1" dirty="0"/>
              <a:t>Prior to your presentation, remove the source text box from this slide.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  <a:endParaRPr lang="en-US" baseline="0" dirty="0">
              <a:cs typeface="Arial"/>
            </a:endParaRP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endParaRPr lang="en-US" baseline="0" dirty="0"/>
          </a:p>
          <a:p>
            <a:pPr marL="465887" lvl="1" defTabSz="465887">
              <a:defRPr/>
            </a:pPr>
            <a:r>
              <a:rPr lang="en-US" b="1" baseline="0" dirty="0">
                <a:cs typeface="Arial"/>
              </a:rPr>
              <a:t>Acknowledgment examples: </a:t>
            </a:r>
          </a:p>
          <a:p>
            <a:pPr marL="465887" lvl="1" defTabSz="465887">
              <a:defRPr/>
            </a:pPr>
            <a:r>
              <a:rPr lang="en-US" b="0" baseline="0" dirty="0">
                <a:cs typeface="Arial"/>
              </a:rPr>
              <a:t>Simple attribution requirement: </a:t>
            </a:r>
          </a:p>
          <a:p>
            <a:pPr marL="757066" lvl="1" indent="-291179"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City of Chicago </a:t>
            </a:r>
          </a:p>
          <a:p>
            <a:pPr marL="757066" lvl="1" indent="-291179"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United States Environmental Protection Agency (EPA) </a:t>
            </a:r>
          </a:p>
          <a:p>
            <a:pPr marL="465887" lvl="1" defTabSz="465887">
              <a:defRPr/>
            </a:pPr>
            <a:endParaRPr lang="en-US" baseline="0" dirty="0"/>
          </a:p>
          <a:p>
            <a:pPr marL="465887" lvl="1" defTabSz="465887">
              <a:defRPr/>
            </a:pPr>
            <a:r>
              <a:rPr lang="en-US" b="0" baseline="0" dirty="0">
                <a:cs typeface="Arial"/>
              </a:rPr>
              <a:t>Detailed attribution requirement:</a:t>
            </a:r>
          </a:p>
          <a:p>
            <a:pPr marL="757066" lvl="1" indent="-291179"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City of Chicago. 2020. "Transportation Network Providers - Trips - 2019." Chicago Data Portal. March 29, 2023. https://data.cityofchicago.org/Transportation/Transportation-Network-Providers-Trips-2019/iu3g-qa69/about_data.</a:t>
            </a:r>
          </a:p>
          <a:p>
            <a:pPr marL="757066" lvl="1" indent="-291179"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United States Environmental Protection Agency (EPA). 2013. "EPA Smart Location Database." July 25, 2024. https://www.epa.gov/smartgrowth/smart-location-mapping#SLD.</a:t>
            </a:r>
          </a:p>
          <a:p>
            <a:endParaRPr lang="en-US" baseline="0" dirty="0"/>
          </a:p>
          <a:p>
            <a:r>
              <a:rPr lang="en-US" b="1" baseline="0" dirty="0">
                <a:cs typeface="Arial"/>
              </a:rPr>
              <a:t>(Optional) Speaker notes:</a:t>
            </a:r>
            <a:endParaRPr lang="en-US" b="0" baseline="0" dirty="0">
              <a:cs typeface="Arial"/>
            </a:endParaRP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>
                <a:cs typeface="Arial"/>
              </a:rPr>
              <a:t>If desired, add more speaker notes here. </a:t>
            </a:r>
          </a:p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5DDFFD9-755C-EA2B-6C01-F6ABE918382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EBE6EB6-3514-4C7B-BACC-8EC48AC27BF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2EAEFB3-0ADF-1BC4-A425-B96B5FAF06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8B8F9B7-E5AC-A13E-B06A-5A865520798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378476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BA1BD-14F3-DA55-4B80-21A249D23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9A882A-97AF-C0B4-FEEE-13CD0DFFBB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FD9AB2-8676-6047-54ED-D5107BC746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cs typeface="Arial"/>
              </a:rPr>
              <a:t>Purpose of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Provide additional color options that you can use as you build out your presentation.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A few things to keep in mind:</a:t>
            </a:r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Use the colors in a meaningful way to highlight or emphasize a concept or workflow. </a:t>
            </a:r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Ensure that the colors don’t overwhelm the slide or distract from the concepts that you are presenting. </a:t>
            </a:r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These colors can be applied to new or imported diagrams, shapes, and </a:t>
            </a:r>
            <a:r>
              <a:rPr lang="en-US" dirty="0">
                <a:cs typeface="Arial"/>
              </a:rPr>
              <a:t>tables; </a:t>
            </a:r>
            <a:r>
              <a:rPr lang="en-US" dirty="0"/>
              <a:t>existing diagrams in Esri-branded colors can also be used</a:t>
            </a:r>
            <a:r>
              <a:rPr lang="en-US" b="0" dirty="0">
                <a:cs typeface="Arial"/>
              </a:rPr>
              <a:t>.</a:t>
            </a:r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Use white text with these background colors in diagrams, shapes, or tables.</a:t>
            </a:r>
          </a:p>
          <a:p>
            <a:pPr marL="1572368" lvl="3" indent="-174708">
              <a:buFont typeface="Arial" panose="020B0604020202020204" pitchFamily="34" charset="0"/>
              <a:buChar char="•"/>
            </a:pPr>
            <a:r>
              <a:rPr lang="en-US" b="0" u="none" dirty="0">
                <a:cs typeface="Arial"/>
              </a:rPr>
              <a:t>Consider text size when using white text to ensure that it can easily be read against the background.</a:t>
            </a:r>
          </a:p>
          <a:p>
            <a:pPr marL="1106481" lvl="2" indent="-174708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The solid color hex codes that are listed below can be applied to text.</a:t>
            </a:r>
          </a:p>
          <a:p>
            <a:endParaRPr lang="en-US" b="1" dirty="0"/>
          </a:p>
          <a:p>
            <a:r>
              <a:rPr lang="en-US" b="1" dirty="0">
                <a:cs typeface="Arial"/>
              </a:rPr>
              <a:t>Solid color hex codes:</a:t>
            </a:r>
          </a:p>
          <a:p>
            <a:r>
              <a:rPr lang="en-US" dirty="0">
                <a:cs typeface="Arial"/>
              </a:rPr>
              <a:t>Blue: #1C71BE</a:t>
            </a:r>
          </a:p>
          <a:p>
            <a:r>
              <a:rPr lang="en-US" dirty="0">
                <a:cs typeface="Arial"/>
              </a:rPr>
              <a:t>Teal: #21A4A3</a:t>
            </a:r>
          </a:p>
          <a:p>
            <a:endParaRPr lang="en-US" dirty="0"/>
          </a:p>
          <a:p>
            <a:r>
              <a:rPr lang="en-US" b="1" dirty="0">
                <a:cs typeface="Arial"/>
              </a:rPr>
              <a:t>Quick keys to copy and paste the colors:</a:t>
            </a:r>
          </a:p>
          <a:p>
            <a:r>
              <a:rPr lang="en-US" b="0" i="1" dirty="0">
                <a:cs typeface="Arial"/>
              </a:rPr>
              <a:t>To </a:t>
            </a:r>
            <a:r>
              <a:rPr lang="en-US" i="1" dirty="0">
                <a:cs typeface="Arial"/>
              </a:rPr>
              <a:t>copy</a:t>
            </a:r>
            <a:r>
              <a:rPr lang="en-US" b="0" i="1" dirty="0">
                <a:cs typeface="Arial"/>
              </a:rPr>
              <a:t> the color:</a:t>
            </a:r>
          </a:p>
          <a:p>
            <a:r>
              <a:rPr lang="en-US" dirty="0">
                <a:cs typeface="Arial"/>
              </a:rPr>
              <a:t>For Windows: Ctrl+Shift+C</a:t>
            </a:r>
          </a:p>
          <a:p>
            <a:r>
              <a:rPr lang="en-US" dirty="0">
                <a:cs typeface="Arial"/>
              </a:rPr>
              <a:t>For Mac: Cmd+Shift+C</a:t>
            </a:r>
          </a:p>
          <a:p>
            <a:endParaRPr lang="en-US" dirty="0"/>
          </a:p>
          <a:p>
            <a:r>
              <a:rPr lang="en-US" b="0" i="1" dirty="0">
                <a:cs typeface="Arial"/>
              </a:rPr>
              <a:t>To </a:t>
            </a:r>
            <a:r>
              <a:rPr lang="en-US" i="1" dirty="0">
                <a:cs typeface="Arial"/>
              </a:rPr>
              <a:t>paste</a:t>
            </a:r>
            <a:r>
              <a:rPr lang="en-US" b="0" i="1" dirty="0">
                <a:cs typeface="Arial"/>
              </a:rPr>
              <a:t> the color</a:t>
            </a:r>
            <a:r>
              <a:rPr lang="en-US" b="1" i="1" dirty="0">
                <a:cs typeface="Arial"/>
              </a:rPr>
              <a:t>: </a:t>
            </a:r>
            <a:endParaRPr lang="en-US" b="1" dirty="0">
              <a:cs typeface="Arial"/>
            </a:endParaRPr>
          </a:p>
          <a:p>
            <a:r>
              <a:rPr lang="en-US" dirty="0">
                <a:cs typeface="Arial"/>
              </a:rPr>
              <a:t>For Windows: Ctrl+Shift+V</a:t>
            </a:r>
          </a:p>
          <a:p>
            <a:r>
              <a:rPr lang="en-US" dirty="0">
                <a:cs typeface="Arial"/>
              </a:rPr>
              <a:t>For Mac: Cmd+Shift+V</a:t>
            </a:r>
          </a:p>
          <a:p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714123C-57C5-35F2-35F1-CFF7B67E05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6C84971-C74A-4DD8-13D4-FA5E0641173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A2CE8E-C5F5-7CCD-D747-96E5E696A3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B9724EE-F47D-00EC-6C80-2862E2BD18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36341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5265B-0044-C167-60BB-A41DBAFC7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576C8D-B239-041D-091D-A66E0EDD6E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0A1B14-5EAE-518B-17DE-4856F507A7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C35588-CF7C-0AC5-5EA0-4B7053EB358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465887">
              <a:defRPr/>
            </a:pPr>
            <a:fld id="{97A9561F-3C54-4C44-84A9-D50BC29223DE}" type="datetime1">
              <a:rPr lang="en-US">
                <a:solidFill>
                  <a:prstClr val="black">
                    <a:lumMod val="50000"/>
                    <a:lumOff val="50000"/>
                  </a:prstClr>
                </a:solidFill>
                <a:ea typeface="ＭＳ Ｐゴシック"/>
              </a:rPr>
              <a:pPr defTabSz="465887">
                <a:defRPr/>
              </a:pPr>
              <a:t>3/6/2026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34EEA74-26B8-3F98-B584-654D1E205E9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6B6E243-41F9-6BE4-7244-829C2F9689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3E7143C0-4F23-B545-9533-520B5A87CA1E}" type="slidenum">
              <a:rPr lang="en-US">
                <a:solidFill>
                  <a:prstClr val="black"/>
                </a:solidFill>
                <a:ea typeface="ＭＳ Ｐゴシック"/>
              </a:rPr>
              <a:pPr defTabSz="465887">
                <a:defRPr/>
              </a:pPr>
              <a:t>3</a:t>
            </a:fld>
            <a:endParaRPr lang="en-US" dirty="0">
              <a:solidFill>
                <a:prstClr val="black"/>
              </a:solidFill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76C6D276-4171-EB8C-5CCA-9093D5A95AA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25517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292ECB7-B277-EE6D-7BA3-371EF9EADBD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5A386BB-5B62-4530-A5D0-ECDF2762BD14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D096EC4-8AD6-4F7C-D01A-D7ED5FB8575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FF30AB5-8505-9E92-797F-70D2F7BDF2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45864E6-E084-D60D-A7E0-BF1578C7C3C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11053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12E5D-AFFE-832E-C383-E9A78F6D7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9FD00-FF8A-2317-851D-F88FF2A2B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0DA3D7-0813-6A03-E92F-A2ECB1C83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9471AD-3A22-2630-FCBF-204A623307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3E7143C0-4F23-B545-9533-520B5A87CA1E}" type="slidenum">
              <a:rPr lang="en-US">
                <a:solidFill>
                  <a:prstClr val="black"/>
                </a:solidFill>
                <a:ea typeface="ＭＳ Ｐゴシック"/>
              </a:rPr>
              <a:pPr defTabSz="465887">
                <a:defRPr/>
              </a:pPr>
              <a:t>14</a:t>
            </a:fld>
            <a:endParaRPr lang="en-US" dirty="0">
              <a:solidFill>
                <a:prstClr val="black"/>
              </a:solidFill>
              <a:ea typeface="ＭＳ Ｐゴシック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22651-7CFD-AB6E-231B-7242FD39F6C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ea typeface="ＭＳ Ｐゴシック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49355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F1E1F-4D74-A5F7-8A3A-C79D59A04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43DDAA-24D3-7AD0-B813-6C752EB20C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CA9822-83AD-D7AE-A771-0D5B76BD18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E9D49-E8B5-0340-0EA3-B000011A012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FF65AF3-581A-E84D-A664-3891A33E311F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4EDF6-14F3-09E4-30A0-76E4215DEE8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592A8-4BEE-C1AD-45C5-0C933191A2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F52DC7D-76E8-09BE-D26D-7BEB5FB9B99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04091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7A8D5-EE9B-F672-0AB7-592065D5F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6BFBD6-E863-F7C1-947F-325A36471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695086-1A99-1465-29F5-1EA4B4ED9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4B3F388-A352-16B8-358A-E0A6AA3A8CA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465887">
              <a:defRPr/>
            </a:pPr>
            <a:fld id="{97A9561F-3C54-4C44-84A9-D50BC29223DE}" type="datetime1">
              <a:rPr lang="en-US">
                <a:solidFill>
                  <a:prstClr val="black">
                    <a:lumMod val="50000"/>
                    <a:lumOff val="50000"/>
                  </a:prstClr>
                </a:solidFill>
                <a:ea typeface="ＭＳ Ｐゴシック"/>
              </a:rPr>
              <a:pPr defTabSz="465887">
                <a:defRPr/>
              </a:pPr>
              <a:t>3/6/2026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79D8A4A-E9FF-16BE-2E1E-E0AC676625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37CF13E-14A9-3A9E-173E-52CFA6FC3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3E7143C0-4F23-B545-9533-520B5A87CA1E}" type="slidenum">
              <a:rPr lang="en-US">
                <a:solidFill>
                  <a:prstClr val="black"/>
                </a:solidFill>
                <a:ea typeface="ＭＳ Ｐゴシック"/>
              </a:rPr>
              <a:pPr defTabSz="465887">
                <a:defRPr/>
              </a:pPr>
              <a:t>19</a:t>
            </a:fld>
            <a:endParaRPr lang="en-US" dirty="0">
              <a:solidFill>
                <a:prstClr val="black"/>
              </a:solidFill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0EA6BA11-8F44-12B8-713E-87AC8F0243D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63281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77D05-B840-F9DE-07F4-635CE743D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EF1F49-D932-6A67-1088-A159CEB39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C40FE6-60A7-DE95-3BA8-D46422E90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470D1-B99C-931B-485A-623E49CEF1A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1140F-61E5-2077-ECC7-298ADDF9112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761A8-E1CA-326D-EECA-B8ECB3FD4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459117A-E7A0-4916-304C-6EF1AA7AB9F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48216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C907-CB10-E636-ED5A-E63A53146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B3E333-0697-5C0B-4026-33A2825E4A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B778E9-FA91-032F-BDCE-425AE1CE9F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EED772-A0B7-B651-2AD0-B74AAC819B0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120BD-A222-0335-5F1E-328B58A436B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2D45E9-ECFD-F4DB-1075-6D818BC508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697537E0-C531-5A03-A849-ADAF3C78FB6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1053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DD494E-AD93-00EA-2995-1DA442D30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hadow overlay">
            <a:extLst>
              <a:ext uri="{FF2B5EF4-FFF2-40B4-BE49-F238E27FC236}">
                <a16:creationId xmlns:a16="http://schemas.microsoft.com/office/drawing/2014/main" id="{D68212A5-2B6B-14DE-E088-424FAC5DE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3000">
                <a:srgbClr val="361455">
                  <a:alpha val="11983"/>
                </a:srgbClr>
              </a:gs>
              <a:gs pos="26000">
                <a:srgbClr val="481E6F">
                  <a:alpha val="0"/>
                </a:srgbClr>
              </a:gs>
              <a:gs pos="0">
                <a:srgbClr val="1F0736">
                  <a:alpha val="72348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725900-86F8-7F1F-778C-BD108CFB4D81}"/>
              </a:ext>
            </a:extLst>
          </p:cNvPr>
          <p:cNvSpPr txBox="1">
            <a:spLocks/>
          </p:cNvSpPr>
          <p:nvPr userDrawn="1"/>
        </p:nvSpPr>
        <p:spPr>
          <a:xfrm>
            <a:off x="10665638" y="6075951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Copyright © 2026 Esri. </a:t>
            </a:r>
          </a:p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All rights reserved.</a:t>
            </a:r>
          </a:p>
        </p:txBody>
      </p:sp>
      <p:pic>
        <p:nvPicPr>
          <p:cNvPr id="7" name="Esri logo with tagline" descr="Esri logo with The Science of Where tagline">
            <a:extLst>
              <a:ext uri="{FF2B5EF4-FFF2-40B4-BE49-F238E27FC236}">
                <a16:creationId xmlns:a16="http://schemas.microsoft.com/office/drawing/2014/main" id="{490E988E-5C88-B292-8D4B-56573DF61D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17" y="551494"/>
            <a:ext cx="2392198" cy="739642"/>
          </a:xfrm>
          <a:prstGeom prst="rect">
            <a:avLst/>
          </a:prstGeom>
        </p:spPr>
      </p:pic>
      <p:sp>
        <p:nvSpPr>
          <p:cNvPr id="10" name="User Conf Text" descr="ESRI USER CONFERENCE 2024">
            <a:extLst>
              <a:ext uri="{FF2B5EF4-FFF2-40B4-BE49-F238E27FC236}">
                <a16:creationId xmlns:a16="http://schemas.microsoft.com/office/drawing/2014/main" id="{E8534E3B-A294-F1DE-DA4D-51D7EE006CE3}"/>
              </a:ext>
            </a:extLst>
          </p:cNvPr>
          <p:cNvSpPr txBox="1">
            <a:spLocks/>
          </p:cNvSpPr>
          <p:nvPr userDrawn="1"/>
        </p:nvSpPr>
        <p:spPr>
          <a:xfrm>
            <a:off x="591535" y="5847499"/>
            <a:ext cx="4687314" cy="74465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ESRI DEVELOPER &amp;</a:t>
            </a:r>
          </a:p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TECHNOLOGY SUMMIT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015962" y="2428193"/>
            <a:ext cx="8525773" cy="914400"/>
          </a:xfrm>
        </p:spPr>
        <p:txBody>
          <a:bodyPr rIns="0" anchor="b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E854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sym typeface="Wingdings" pitchFamily="2" charset="2"/>
              </a:rPr>
              <a:t>– Must match title published in detailed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011642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l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speaker(s)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C2E4-C73D-1C49-B65B-1F09C4165E2F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49EAE58-B4F5-5216-505B-8B3AA92D640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42973A-A756-4C23-96B4-B4141794FDC2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/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CDE57CC-7AA1-D277-14B6-739B2C70E213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282D8B"/>
                </a:gs>
                <a:gs pos="69000">
                  <a:srgbClr val="036E7B">
                    <a:alpha val="29086"/>
                  </a:srgbClr>
                </a:gs>
                <a:gs pos="100000">
                  <a:srgbClr val="03C3AD">
                    <a:alpha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" name="shadow overlay">
              <a:extLst>
                <a:ext uri="{FF2B5EF4-FFF2-40B4-BE49-F238E27FC236}">
                  <a16:creationId xmlns:a16="http://schemas.microsoft.com/office/drawing/2014/main" id="{37E5A35F-8170-480E-2A34-738E05F0A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29000">
                  <a:srgbClr val="361455">
                    <a:alpha val="5000"/>
                  </a:srgbClr>
                </a:gs>
                <a:gs pos="58000">
                  <a:srgbClr val="481E6F">
                    <a:alpha val="0"/>
                  </a:srgbClr>
                </a:gs>
                <a:gs pos="0">
                  <a:srgbClr val="151740">
                    <a:alpha val="55864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20E0-7597-CB48-8EC7-F67541093A75}" type="datetime1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3000">
              <a:srgbClr val="0261AA"/>
            </a:gs>
            <a:gs pos="47000">
              <a:srgbClr val="0261AA"/>
            </a:gs>
            <a:gs pos="100000">
              <a:srgbClr val="002C66"/>
            </a:gs>
            <a:gs pos="0">
              <a:srgbClr val="002C6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98502D-20F6-B4DB-58C1-3D8355190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9285-2CFF-8E4E-9F75-AE930F9C40EE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29DFD5-B83C-B16B-12D6-BFD8FFA0D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9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00835E7-FCFC-7A93-E48E-973BEA35B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036E7B">
                  <a:alpha val="0"/>
                </a:srgbClr>
              </a:gs>
              <a:gs pos="100000">
                <a:srgbClr val="282D8B">
                  <a:alpha val="71975"/>
                </a:srgbClr>
              </a:gs>
            </a:gsLst>
            <a:lin ang="7200000" scaled="0"/>
          </a:gra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4B85-3E2C-5042-A775-065E98E33D48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screenshot or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4BA9B-C13C-1348-96FF-2428F4559CC6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F7F42-1376-8B42-AE14-03F9EF55D5E9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E92C3D-F930-BF39-C757-B9C779D89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logov2">
            <a:extLst>
              <a:ext uri="{FF2B5EF4-FFF2-40B4-BE49-F238E27FC236}">
                <a16:creationId xmlns:a16="http://schemas.microsoft.com/office/drawing/2014/main" id="{52F5E0EE-CFB9-09B4-424F-E6651D80C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769772"/>
            <a:ext cx="4172517" cy="11965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1E6534-D349-D650-B88C-F91F350671B5}"/>
              </a:ext>
            </a:extLst>
          </p:cNvPr>
          <p:cNvSpPr txBox="1"/>
          <p:nvPr userDrawn="1"/>
        </p:nvSpPr>
        <p:spPr>
          <a:xfrm>
            <a:off x="8444793" y="6544646"/>
            <a:ext cx="3515710" cy="25224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946AD-CF50-CA41-AAFB-74FADA06ECB2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5A213-E627-2849-B381-80D650B33B87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F22E8-9EE8-974F-A005-958E5A075A6F}" type="datetime1">
              <a:rPr lang="en-US" smtClean="0"/>
              <a:t>3/6/2026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02096" y="0"/>
            <a:ext cx="6089904" cy="6858000"/>
          </a:xfr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114300" lvl="0" indent="-1143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1" y="879157"/>
            <a:ext cx="4572000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6B8073-225C-075C-417D-87B76F4E98E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14401" y="2057400"/>
            <a:ext cx="4572000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04F771E6-C17F-95BE-A110-398BB65C7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595E64D-33D9-4C6D-70EB-F45F65463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B5A65-B683-E80E-7309-90AC98A2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94688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90C0C-0624-E101-7017-0F02511CB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3DEB66-B01A-CA26-8ABE-56ED0A0FA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FA3CA-07BE-F746-8742-10B091EB31E0}" type="datetime1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5FB3CC-D803-FB71-D0CA-5A4310DE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0FCFF5-1020-786B-0865-B0B716198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66285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6017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6A99-211C-584F-8DF0-35FA4C216ACB}" type="datetime1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3000">
              <a:srgbClr val="00599F"/>
            </a:gs>
            <a:gs pos="0">
              <a:srgbClr val="002C6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C575F04-BE92-C5EF-3D33-75086083A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BC5038-6841-DF4A-6CB0-5F9A1F7266AA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>
                    <a:lumMod val="90000"/>
                  </a:srgbClr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14" name="Picture 13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AD96A10D-CA67-214E-9C08-C8B39302D7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>
              <a:alphaModFix amt="35000"/>
            </a:blip>
            <a:stretch>
              <a:fillRect/>
            </a:stretch>
          </p:blipFill>
          <p:spPr>
            <a:xfrm>
              <a:off x="0" y="0"/>
              <a:ext cx="12180230" cy="6857999"/>
            </a:xfrm>
            <a:prstGeom prst="rect">
              <a:avLst/>
            </a:prstGeom>
          </p:spPr>
        </p:pic>
        <p:sp>
          <p:nvSpPr>
            <p:cNvPr id="15" name="shadow overlay">
              <a:extLst>
                <a:ext uri="{FF2B5EF4-FFF2-40B4-BE49-F238E27FC236}">
                  <a16:creationId xmlns:a16="http://schemas.microsoft.com/office/drawing/2014/main" id="{26343829-B293-D1E6-F87E-0E7241C50D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45000">
                  <a:srgbClr val="361455">
                    <a:alpha val="5000"/>
                  </a:srgbClr>
                </a:gs>
                <a:gs pos="68000">
                  <a:srgbClr val="481E6F">
                    <a:alpha val="0"/>
                  </a:srgbClr>
                </a:gs>
                <a:gs pos="0">
                  <a:srgbClr val="080A47">
                    <a:alpha val="4379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69525-781E-1A43-8810-D46589494F36}" type="datetime1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28" r:id="rId6"/>
    <p:sldLayoutId id="2147486824" r:id="rId7"/>
    <p:sldLayoutId id="2147486829" r:id="rId8"/>
    <p:sldLayoutId id="2147486806" r:id="rId9"/>
    <p:sldLayoutId id="2147486807" r:id="rId10"/>
    <p:sldLayoutId id="2147486822" r:id="rId11"/>
    <p:sldLayoutId id="2147486823" r:id="rId12"/>
    <p:sldLayoutId id="2147486811" r:id="rId13"/>
    <p:sldLayoutId id="2147486812" r:id="rId14"/>
    <p:sldLayoutId id="2147486816" r:id="rId1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@EsriDevs" TargetMode="External"/><Relationship Id="rId13" Type="http://schemas.openxmlformats.org/officeDocument/2006/relationships/image" Target="../media/image36.png"/><Relationship Id="rId3" Type="http://schemas.openxmlformats.org/officeDocument/2006/relationships/image" Target="../media/image35.png"/><Relationship Id="rId7" Type="http://schemas.openxmlformats.org/officeDocument/2006/relationships/hyperlink" Target="https://twitter.com/esridevevents" TargetMode="External"/><Relationship Id="rId12" Type="http://schemas.openxmlformats.org/officeDocument/2006/relationships/hyperlink" Target="https://community.esri.com/t5/developers/ct-p/developers?rsource=https%3A%2F%2Flinks.esri.com%2FEsriDevCommunity" TargetMode="External"/><Relationship Id="rId17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x.com/esridevevents" TargetMode="External"/><Relationship Id="rId11" Type="http://schemas.openxmlformats.org/officeDocument/2006/relationships/hyperlink" Target="https://github.com/EsriDevEvents" TargetMode="External"/><Relationship Id="rId5" Type="http://schemas.openxmlformats.org/officeDocument/2006/relationships/hyperlink" Target="https://twitter.com/EsriDevs" TargetMode="External"/><Relationship Id="rId15" Type="http://schemas.openxmlformats.org/officeDocument/2006/relationships/image" Target="../media/image38.emf"/><Relationship Id="rId10" Type="http://schemas.openxmlformats.org/officeDocument/2006/relationships/hyperlink" Target="https://github.com/Esri" TargetMode="External"/><Relationship Id="rId4" Type="http://schemas.openxmlformats.org/officeDocument/2006/relationships/hyperlink" Target="https://x.com/EsriDevs" TargetMode="External"/><Relationship Id="rId9" Type="http://schemas.openxmlformats.org/officeDocument/2006/relationships/hyperlink" Target="https://mediaspace.esri.com/category/ArcGIS+Developers/244548402?rsource=https%3A%2F%2Flinks.esri.com%2FDevVideos" TargetMode="External"/><Relationship Id="rId1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github.com/Esri/arcgis-pro-sdk/wiki/tech-sessions#2026-palm-spring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Framework#introduction-to-daml-desktop-application-markup-language" TargetMode="External"/><Relationship Id="rId7" Type="http://schemas.openxmlformats.org/officeDocument/2006/relationships/hyperlink" Target="https://github.com/Esri/arcgis-pro-sdk/tree/master/DAM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Esri/arcgis-pro-sdk-snippets/tree/main/SDKExamples/Framework/ProSnippet/DAML" TargetMode="External"/><Relationship Id="rId5" Type="http://schemas.openxmlformats.org/officeDocument/2006/relationships/hyperlink" Target="https://github.com/Esri/arcgis-pro-sdk-snippets/tree/main/SDKExamples/Framework/ProSnippet" TargetMode="External"/><Relationship Id="rId4" Type="http://schemas.openxmlformats.org/officeDocument/2006/relationships/hyperlink" Target="https://github.com/Esri/arcgis-pro-sdk/wiki/ProSnippets-DAML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hyperlink" Target="https://esriis.sharepoint.com/sites/PresentationResources/Shared%20Documents/diagrams-tables-and-timelines.potx?web=1" TargetMode="Externa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08133-611C-4D91-6289-042BF3195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BDCEF-349B-0BA8-FE72-C0B94BD86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962" y="2428193"/>
            <a:ext cx="9167566" cy="914400"/>
          </a:xfrm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300" b="1" dirty="0">
                <a:solidFill>
                  <a:srgbClr val="FFFFFF"/>
                </a:solidFill>
              </a:rPr>
              <a:t>ArcGIS Pro SDK for .NET: Working with DAML</a:t>
            </a:r>
            <a:endParaRPr lang="en-US" sz="3300" i="1" dirty="0">
              <a:solidFill>
                <a:srgbClr val="FFFFFF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7A5CB9D0-6293-E5F6-4CDF-00567D936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1642" y="3465218"/>
            <a:ext cx="8534401" cy="914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Selim Dissem</a:t>
            </a:r>
          </a:p>
        </p:txBody>
      </p:sp>
    </p:spTree>
    <p:extLst>
      <p:ext uri="{BB962C8B-B14F-4D97-AF65-F5344CB8AC3E}">
        <p14:creationId xmlns:p14="http://schemas.microsoft.com/office/powerpoint/2010/main" val="2749828995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39C8E-7FA3-7F6D-BE51-95AE7787C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3E4631C-8D4F-E162-78DC-684B22AAD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91181"/>
            <a:ext cx="12192000" cy="984885"/>
          </a:xfrm>
        </p:spPr>
        <p:txBody>
          <a:bodyPr/>
          <a:lstStyle/>
          <a:p>
            <a:pPr algn="ctr"/>
            <a:r>
              <a:rPr lang="en-US" dirty="0"/>
              <a:t>Demo - Modify the built-in ArcGIS Pro UI from my custom add-in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D54EDD-1A5B-0420-B7D1-A3199A4390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399" y="2057400"/>
            <a:ext cx="9277165" cy="3429000"/>
          </a:xfrm>
        </p:spPr>
        <p:txBody>
          <a:bodyPr/>
          <a:lstStyle/>
          <a:p>
            <a:r>
              <a:rPr lang="en-US" dirty="0"/>
              <a:t>Remove the Bookmarks button from the Navigate group</a:t>
            </a:r>
          </a:p>
          <a:p>
            <a:pPr lvl="1"/>
            <a:r>
              <a:rPr lang="en-US" dirty="0"/>
              <a:t>Find the Module ID (</a:t>
            </a:r>
            <a:r>
              <a:rPr lang="en-US" dirty="0" err="1"/>
              <a:t>esri_mapping</a:t>
            </a:r>
            <a:r>
              <a:rPr lang="en-US" dirty="0"/>
              <a:t>) and the Navigate group ID (</a:t>
            </a:r>
            <a:r>
              <a:rPr lang="en-US" dirty="0" err="1"/>
              <a:t>esri_mapping_navigateGroup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Find Command IDs in the DAML files under the ArcGIS Pro installation folder</a:t>
            </a:r>
          </a:p>
          <a:p>
            <a:pPr lvl="2"/>
            <a:r>
              <a:rPr lang="en-US" dirty="0"/>
              <a:t>Use Visual Studio Find in Files function to find </a:t>
            </a:r>
            <a:r>
              <a:rPr lang="en-US" dirty="0" err="1"/>
              <a:t>esri_mapping_bookmarksNavigateGallery</a:t>
            </a:r>
            <a:r>
              <a:rPr lang="en-US" dirty="0"/>
              <a:t> (Bookmarks Command ID)</a:t>
            </a:r>
          </a:p>
          <a:p>
            <a:pPr lvl="1"/>
            <a:r>
              <a:rPr lang="en-US" dirty="0"/>
              <a:t>Use DAML delete to remove it </a:t>
            </a:r>
          </a:p>
          <a:p>
            <a:pPr lvl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244C82-4DE2-6C39-47F0-ECD845BDA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9221" y="1636623"/>
            <a:ext cx="3809524" cy="11904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3DF9F6-6CE9-4DFA-6B72-EB8F59722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476" y="4544848"/>
            <a:ext cx="3085714" cy="12476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B53A8FF-FB08-1980-9736-9F55015DAC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7714" y="4395709"/>
            <a:ext cx="6360506" cy="139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7016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73090-1E79-54CB-AE27-B8D0A665A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7A2F94-C2B1-AB7F-512A-4FFF398B1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91181"/>
            <a:ext cx="12192000" cy="984885"/>
          </a:xfrm>
        </p:spPr>
        <p:txBody>
          <a:bodyPr/>
          <a:lstStyle/>
          <a:p>
            <a:pPr algn="ctr"/>
            <a:r>
              <a:rPr lang="en-US" dirty="0"/>
              <a:t>Demo - Modify the built-in ArcGIS Pro UI from my custom add-in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45600C-5016-1FD8-51F5-C273ADCA9C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399" y="2057400"/>
            <a:ext cx="10227077" cy="3429000"/>
          </a:xfrm>
        </p:spPr>
        <p:txBody>
          <a:bodyPr/>
          <a:lstStyle/>
          <a:p>
            <a:r>
              <a:rPr lang="en-US" dirty="0"/>
              <a:t>Add a new button to the Navigate group</a:t>
            </a:r>
          </a:p>
          <a:p>
            <a:pPr lvl="1"/>
            <a:r>
              <a:rPr lang="en-US" dirty="0"/>
              <a:t>Find the Module ID (</a:t>
            </a:r>
            <a:r>
              <a:rPr lang="en-US" dirty="0" err="1"/>
              <a:t>esri_mapping</a:t>
            </a:r>
            <a:r>
              <a:rPr lang="en-US" dirty="0"/>
              <a:t>) and the Navigate group ID (</a:t>
            </a:r>
            <a:r>
              <a:rPr lang="en-US" dirty="0" err="1"/>
              <a:t>esri_mapping_navigateGroup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Find Command IDs in the DAML files under the ArcGIS Pro installation folder</a:t>
            </a:r>
          </a:p>
          <a:p>
            <a:pPr lvl="2"/>
            <a:r>
              <a:rPr lang="en-US" dirty="0"/>
              <a:t>Use Visual Studio Find in Files function to find </a:t>
            </a:r>
            <a:r>
              <a:rPr lang="en-US" dirty="0" err="1"/>
              <a:t>esri_mapping</a:t>
            </a:r>
            <a:r>
              <a:rPr lang="en-US" dirty="0"/>
              <a:t>_ </a:t>
            </a:r>
            <a:r>
              <a:rPr lang="en-US" dirty="0" err="1"/>
              <a:t>navigateGroup</a:t>
            </a:r>
            <a:endParaRPr lang="en-US" dirty="0"/>
          </a:p>
          <a:p>
            <a:pPr lvl="1"/>
            <a:r>
              <a:rPr lang="en-US" dirty="0"/>
              <a:t>Use DAML insert to add it </a:t>
            </a:r>
          </a:p>
          <a:p>
            <a:pPr lvl="1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761F206-035A-B2AC-4F5B-DA0B37AFD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847" y="4920115"/>
            <a:ext cx="3609524" cy="12476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E9A5B3-8FA2-8060-6FD0-EDF66AD8B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632" y="4414889"/>
            <a:ext cx="6392167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4316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19FF4-9A0D-4EDE-7A2B-F96932C87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9E6059-8D8C-BFD5-4B0C-06017CC301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908D85E-631E-D49B-D172-5DD9D5C5E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101"/>
            <a:ext cx="4427728" cy="3693319"/>
          </a:xfrm>
        </p:spPr>
        <p:txBody>
          <a:bodyPr/>
          <a:lstStyle/>
          <a:p>
            <a:pPr algn="ctr"/>
            <a:r>
              <a:rPr lang="en-US" dirty="0"/>
              <a:t>Demo - Modify the built-in ArcGIS Pro UI from my custom add-in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C3939B40-AA0E-C2E4-FE89-FDA061CE13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9219" r="19219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93116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FB3BE3-5307-0E44-B37E-F09330B61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6882063" cy="738664"/>
          </a:xfrm>
        </p:spPr>
        <p:txBody>
          <a:bodyPr/>
          <a:lstStyle/>
          <a:p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1514855884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26564-1D81-3E05-E440-81FACBC59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69B1C-1AAB-02A3-B416-C44BE4C0F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695246"/>
            <a:ext cx="10369296" cy="461665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A986550B-1B05-7414-99CB-72793E722C1C}"/>
              </a:ext>
            </a:extLst>
          </p:cNvPr>
          <p:cNvSpPr txBox="1"/>
          <p:nvPr/>
        </p:nvSpPr>
        <p:spPr>
          <a:xfrm>
            <a:off x="1313473" y="1441080"/>
            <a:ext cx="2211519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Event” in the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event app main menu</a:t>
            </a:r>
          </a:p>
        </p:txBody>
      </p:sp>
      <p:grpSp>
        <p:nvGrpSpPr>
          <p:cNvPr id="3" name="Group 2" descr="Step 1. Esri Events app showing the main menu. The menu item My Event is highlighted.">
            <a:extLst>
              <a:ext uri="{FF2B5EF4-FFF2-40B4-BE49-F238E27FC236}">
                <a16:creationId xmlns:a16="http://schemas.microsoft.com/office/drawing/2014/main" id="{7DDD02C6-75E7-CFE2-36FF-0339902561C8}"/>
              </a:ext>
            </a:extLst>
          </p:cNvPr>
          <p:cNvGrpSpPr/>
          <p:nvPr/>
        </p:nvGrpSpPr>
        <p:grpSpPr>
          <a:xfrm>
            <a:off x="1512834" y="2262274"/>
            <a:ext cx="1813764" cy="3516069"/>
            <a:chOff x="1512834" y="2262274"/>
            <a:chExt cx="1813764" cy="351606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CCF6185-68AC-3A65-B681-B09E4976E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87783" y="2425603"/>
              <a:ext cx="1662900" cy="3190651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52C66D8-1CFE-1F58-3BE7-F2DCE1569AF3}"/>
                </a:ext>
              </a:extLst>
            </p:cNvPr>
            <p:cNvGrpSpPr/>
            <p:nvPr/>
          </p:nvGrpSpPr>
          <p:grpSpPr>
            <a:xfrm>
              <a:off x="1512834" y="2262274"/>
              <a:ext cx="1813764" cy="3516069"/>
              <a:chOff x="1512834" y="2262274"/>
              <a:chExt cx="1813764" cy="3516069"/>
            </a:xfrm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274DCD6F-EE05-E41B-2E96-3DA96430A53B}"/>
                  </a:ext>
                </a:extLst>
              </p:cNvPr>
              <p:cNvSpPr/>
              <p:nvPr/>
            </p:nvSpPr>
            <p:spPr bwMode="auto">
              <a:xfrm>
                <a:off x="1587782" y="2425603"/>
                <a:ext cx="1663251" cy="3190651"/>
              </a:xfrm>
              <a:custGeom>
                <a:avLst/>
                <a:gdLst>
                  <a:gd name="connsiteX0" fmla="*/ 0 w 1663251"/>
                  <a:gd name="connsiteY0" fmla="*/ 0 h 3190651"/>
                  <a:gd name="connsiteX1" fmla="*/ 1663251 w 1663251"/>
                  <a:gd name="connsiteY1" fmla="*/ 0 h 3190651"/>
                  <a:gd name="connsiteX2" fmla="*/ 1663251 w 1663251"/>
                  <a:gd name="connsiteY2" fmla="*/ 3190651 h 3190651"/>
                  <a:gd name="connsiteX3" fmla="*/ 0 w 1663251"/>
                  <a:gd name="connsiteY3" fmla="*/ 3190651 h 3190651"/>
                  <a:gd name="connsiteX4" fmla="*/ 0 w 1663251"/>
                  <a:gd name="connsiteY4" fmla="*/ 1104997 h 3190651"/>
                  <a:gd name="connsiteX5" fmla="*/ 1091459 w 1663251"/>
                  <a:gd name="connsiteY5" fmla="*/ 1104997 h 3190651"/>
                  <a:gd name="connsiteX6" fmla="*/ 1091459 w 1663251"/>
                  <a:gd name="connsiteY6" fmla="*/ 898622 h 3190651"/>
                  <a:gd name="connsiteX7" fmla="*/ 0 w 1663251"/>
                  <a:gd name="connsiteY7" fmla="*/ 898622 h 3190651"/>
                  <a:gd name="connsiteX8" fmla="*/ 0 w 1663251"/>
                  <a:gd name="connsiteY8" fmla="*/ 0 h 31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251" h="3190651">
                    <a:moveTo>
                      <a:pt x="0" y="0"/>
                    </a:moveTo>
                    <a:lnTo>
                      <a:pt x="1663251" y="0"/>
                    </a:lnTo>
                    <a:lnTo>
                      <a:pt x="1663251" y="3190651"/>
                    </a:lnTo>
                    <a:lnTo>
                      <a:pt x="0" y="3190651"/>
                    </a:lnTo>
                    <a:lnTo>
                      <a:pt x="0" y="1104997"/>
                    </a:lnTo>
                    <a:lnTo>
                      <a:pt x="1091459" y="1104997"/>
                    </a:lnTo>
                    <a:lnTo>
                      <a:pt x="1091459" y="898622"/>
                    </a:lnTo>
                    <a:lnTo>
                      <a:pt x="0" y="8986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5360"/>
                </a:schemeClr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8">
                <a:extLst>
                  <a:ext uri="{FF2B5EF4-FFF2-40B4-BE49-F238E27FC236}">
                    <a16:creationId xmlns:a16="http://schemas.microsoft.com/office/drawing/2014/main" id="{461F0B61-4000-932A-091A-B0C4773E17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512834" y="2262274"/>
                <a:ext cx="1813764" cy="3516069"/>
              </a:xfrm>
              <a:prstGeom prst="rect">
                <a:avLst/>
              </a:prstGeom>
            </p:spPr>
          </p:pic>
        </p:grpSp>
      </p:grpSp>
      <p:sp>
        <p:nvSpPr>
          <p:cNvPr id="7" name="Step2">
            <a:extLst>
              <a:ext uri="{FF2B5EF4-FFF2-40B4-BE49-F238E27FC236}">
                <a16:creationId xmlns:a16="http://schemas.microsoft.com/office/drawing/2014/main" id="{AAB949EC-C27D-A3AB-7C81-68ACF4F5EBCF}"/>
              </a:ext>
            </a:extLst>
          </p:cNvPr>
          <p:cNvSpPr txBox="1"/>
          <p:nvPr/>
        </p:nvSpPr>
        <p:spPr>
          <a:xfrm>
            <a:off x="3961911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Surveys”</a:t>
            </a:r>
          </a:p>
        </p:txBody>
      </p:sp>
      <p:grpSp>
        <p:nvGrpSpPr>
          <p:cNvPr id="22" name="Group 21" descr="Step 2. Esri Events app with the My Event page displayed. The item “My Surveys” is highlighted.">
            <a:extLst>
              <a:ext uri="{FF2B5EF4-FFF2-40B4-BE49-F238E27FC236}">
                <a16:creationId xmlns:a16="http://schemas.microsoft.com/office/drawing/2014/main" id="{85EB2AF8-AB91-0710-95A7-CDC83A27C6B8}"/>
              </a:ext>
            </a:extLst>
          </p:cNvPr>
          <p:cNvGrpSpPr/>
          <p:nvPr/>
        </p:nvGrpSpPr>
        <p:grpSpPr>
          <a:xfrm>
            <a:off x="3921678" y="2262274"/>
            <a:ext cx="1813764" cy="3516069"/>
            <a:chOff x="3921678" y="2262274"/>
            <a:chExt cx="1813764" cy="351606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0F99A04-0F51-93A0-A9EE-CBB2E44566DD}"/>
                </a:ext>
              </a:extLst>
            </p:cNvPr>
            <p:cNvSpPr/>
            <p:nvPr/>
          </p:nvSpPr>
          <p:spPr bwMode="auto">
            <a:xfrm>
              <a:off x="3996456" y="5065589"/>
              <a:ext cx="1664208" cy="550665"/>
            </a:xfrm>
            <a:prstGeom prst="rect">
              <a:avLst/>
            </a:prstGeom>
            <a:solidFill>
              <a:srgbClr val="F2F3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5" name="Picture 14" descr="Screens screenshots of a mobile phone&#10;&#10;AI-generated content may be incorrect.">
              <a:extLst>
                <a:ext uri="{FF2B5EF4-FFF2-40B4-BE49-F238E27FC236}">
                  <a16:creationId xmlns:a16="http://schemas.microsoft.com/office/drawing/2014/main" id="{AD93FA23-A84E-BFA2-9BC8-9D114D091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96456" y="2425603"/>
              <a:ext cx="1664208" cy="3126114"/>
            </a:xfrm>
            <a:prstGeom prst="rect">
              <a:avLst/>
            </a:prstGeom>
          </p:spPr>
        </p:pic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C25FF54-B44C-F8AB-583F-5686462513E1}"/>
                </a:ext>
              </a:extLst>
            </p:cNvPr>
            <p:cNvSpPr/>
            <p:nvPr/>
          </p:nvSpPr>
          <p:spPr bwMode="auto">
            <a:xfrm>
              <a:off x="3996455" y="2425603"/>
              <a:ext cx="1664208" cy="3190651"/>
            </a:xfrm>
            <a:custGeom>
              <a:avLst/>
              <a:gdLst>
                <a:gd name="connsiteX0" fmla="*/ 0 w 1664208"/>
                <a:gd name="connsiteY0" fmla="*/ 0 h 3190651"/>
                <a:gd name="connsiteX1" fmla="*/ 1664208 w 1664208"/>
                <a:gd name="connsiteY1" fmla="*/ 0 h 3190651"/>
                <a:gd name="connsiteX2" fmla="*/ 1664208 w 1664208"/>
                <a:gd name="connsiteY2" fmla="*/ 3190651 h 3190651"/>
                <a:gd name="connsiteX3" fmla="*/ 0 w 1664208"/>
                <a:gd name="connsiteY3" fmla="*/ 3190651 h 3190651"/>
                <a:gd name="connsiteX4" fmla="*/ 0 w 1664208"/>
                <a:gd name="connsiteY4" fmla="*/ 0 h 3190651"/>
                <a:gd name="connsiteX5" fmla="*/ 917386 w 1664208"/>
                <a:gd name="connsiteY5" fmla="*/ 1387573 h 3190651"/>
                <a:gd name="connsiteX6" fmla="*/ 839068 w 1664208"/>
                <a:gd name="connsiteY6" fmla="*/ 1465891 h 3190651"/>
                <a:gd name="connsiteX7" fmla="*/ 839068 w 1664208"/>
                <a:gd name="connsiteY7" fmla="*/ 1779155 h 3190651"/>
                <a:gd name="connsiteX8" fmla="*/ 917386 w 1664208"/>
                <a:gd name="connsiteY8" fmla="*/ 1857473 h 3190651"/>
                <a:gd name="connsiteX9" fmla="*/ 1576725 w 1664208"/>
                <a:gd name="connsiteY9" fmla="*/ 1857473 h 3190651"/>
                <a:gd name="connsiteX10" fmla="*/ 1655043 w 1664208"/>
                <a:gd name="connsiteY10" fmla="*/ 1779155 h 3190651"/>
                <a:gd name="connsiteX11" fmla="*/ 1655043 w 1664208"/>
                <a:gd name="connsiteY11" fmla="*/ 1465891 h 3190651"/>
                <a:gd name="connsiteX12" fmla="*/ 1576725 w 1664208"/>
                <a:gd name="connsiteY12" fmla="*/ 1387573 h 3190651"/>
                <a:gd name="connsiteX13" fmla="*/ 917386 w 1664208"/>
                <a:gd name="connsiteY13" fmla="*/ 1387573 h 319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4208" h="3190651">
                  <a:moveTo>
                    <a:pt x="0" y="0"/>
                  </a:moveTo>
                  <a:lnTo>
                    <a:pt x="1664208" y="0"/>
                  </a:lnTo>
                  <a:lnTo>
                    <a:pt x="1664208" y="3190651"/>
                  </a:lnTo>
                  <a:lnTo>
                    <a:pt x="0" y="3190651"/>
                  </a:lnTo>
                  <a:lnTo>
                    <a:pt x="0" y="0"/>
                  </a:lnTo>
                  <a:close/>
                  <a:moveTo>
                    <a:pt x="917386" y="1387573"/>
                  </a:moveTo>
                  <a:cubicBezTo>
                    <a:pt x="874132" y="1387573"/>
                    <a:pt x="839068" y="1422637"/>
                    <a:pt x="839068" y="1465891"/>
                  </a:cubicBezTo>
                  <a:lnTo>
                    <a:pt x="839068" y="1779155"/>
                  </a:lnTo>
                  <a:cubicBezTo>
                    <a:pt x="839068" y="1822409"/>
                    <a:pt x="874132" y="1857473"/>
                    <a:pt x="917386" y="1857473"/>
                  </a:cubicBezTo>
                  <a:lnTo>
                    <a:pt x="1576725" y="1857473"/>
                  </a:lnTo>
                  <a:cubicBezTo>
                    <a:pt x="1619979" y="1857473"/>
                    <a:pt x="1655043" y="1822409"/>
                    <a:pt x="1655043" y="1779155"/>
                  </a:cubicBezTo>
                  <a:lnTo>
                    <a:pt x="1655043" y="1465891"/>
                  </a:lnTo>
                  <a:cubicBezTo>
                    <a:pt x="1655043" y="1422637"/>
                    <a:pt x="1619979" y="1387573"/>
                    <a:pt x="1576725" y="1387573"/>
                  </a:cubicBezTo>
                  <a:lnTo>
                    <a:pt x="917386" y="1387573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2" name="Picture 8">
              <a:extLst>
                <a:ext uri="{FF2B5EF4-FFF2-40B4-BE49-F238E27FC236}">
                  <a16:creationId xmlns:a16="http://schemas.microsoft.com/office/drawing/2014/main" id="{299A3F35-2184-DF1E-479F-EC40E35E8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921678" y="2262274"/>
              <a:ext cx="1813764" cy="3516069"/>
            </a:xfrm>
            <a:prstGeom prst="rect">
              <a:avLst/>
            </a:prstGeom>
          </p:spPr>
        </p:pic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CA86E82F-0943-0506-647A-F45C4FDCE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057525" y="3184944"/>
            <a:ext cx="833718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5" name="Right Arrow 38">
            <a:extLst>
              <a:ext uri="{FF2B5EF4-FFF2-40B4-BE49-F238E27FC236}">
                <a16:creationId xmlns:a16="http://schemas.microsoft.com/office/drawing/2014/main" id="{0BF3E5A4-B822-AB28-34BE-1C462CAB2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559662" y="385129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6" name="Right Arrow 38">
            <a:extLst>
              <a:ext uri="{FF2B5EF4-FFF2-40B4-BE49-F238E27FC236}">
                <a16:creationId xmlns:a16="http://schemas.microsoft.com/office/drawing/2014/main" id="{7232C34E-41B1-E0E0-3B40-5E33D9148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58473" y="279607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AF23F9F6-5589-FFC3-93AA-983F8164D418}"/>
              </a:ext>
            </a:extLst>
          </p:cNvPr>
          <p:cNvSpPr txBox="1"/>
          <p:nvPr/>
        </p:nvSpPr>
        <p:spPr>
          <a:xfrm>
            <a:off x="6248172" y="1441080"/>
            <a:ext cx="2046982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the desired survey</a:t>
            </a:r>
          </a:p>
        </p:txBody>
      </p:sp>
      <p:grpSp>
        <p:nvGrpSpPr>
          <p:cNvPr id="56" name="Group 55" descr="Step 3. Esri Events app with a list of available surveys.">
            <a:extLst>
              <a:ext uri="{FF2B5EF4-FFF2-40B4-BE49-F238E27FC236}">
                <a16:creationId xmlns:a16="http://schemas.microsoft.com/office/drawing/2014/main" id="{C9C87723-DB55-35EA-E6C5-5F77A2290A47}"/>
              </a:ext>
            </a:extLst>
          </p:cNvPr>
          <p:cNvGrpSpPr/>
          <p:nvPr/>
        </p:nvGrpSpPr>
        <p:grpSpPr>
          <a:xfrm>
            <a:off x="6364781" y="2262274"/>
            <a:ext cx="1813764" cy="3516069"/>
            <a:chOff x="6376202" y="2481428"/>
            <a:chExt cx="1813764" cy="3516069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62E5A34-538F-DFD4-EAEE-4891B836E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50980" y="2644757"/>
              <a:ext cx="1664208" cy="3190651"/>
            </a:xfrm>
            <a:prstGeom prst="rect">
              <a:avLst/>
            </a:prstGeom>
          </p:spPr>
        </p:pic>
        <p:pic>
          <p:nvPicPr>
            <p:cNvPr id="53" name="Picture 8">
              <a:extLst>
                <a:ext uri="{FF2B5EF4-FFF2-40B4-BE49-F238E27FC236}">
                  <a16:creationId xmlns:a16="http://schemas.microsoft.com/office/drawing/2014/main" id="{B40E77D6-1439-BA78-674E-939A7F007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376202" y="2481428"/>
              <a:ext cx="1813764" cy="3516069"/>
            </a:xfrm>
            <a:prstGeom prst="rect">
              <a:avLst/>
            </a:prstGeom>
          </p:spPr>
        </p:pic>
      </p:grpSp>
      <p:sp>
        <p:nvSpPr>
          <p:cNvPr id="9" name="Step4">
            <a:extLst>
              <a:ext uri="{FF2B5EF4-FFF2-40B4-BE49-F238E27FC236}">
                <a16:creationId xmlns:a16="http://schemas.microsoft.com/office/drawing/2014/main" id="{31D7DA00-A75E-D69B-CC7B-081C97A0FC42}"/>
              </a:ext>
            </a:extLst>
          </p:cNvPr>
          <p:cNvSpPr txBox="1"/>
          <p:nvPr/>
        </p:nvSpPr>
        <p:spPr>
          <a:xfrm>
            <a:off x="8848118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Complete the survey</a:t>
            </a:r>
          </a:p>
        </p:txBody>
      </p:sp>
      <p:grpSp>
        <p:nvGrpSpPr>
          <p:cNvPr id="55" name="Group 54" descr="Step 4. Esri Events app showing the selected survey that is ready to be completed.">
            <a:extLst>
              <a:ext uri="{FF2B5EF4-FFF2-40B4-BE49-F238E27FC236}">
                <a16:creationId xmlns:a16="http://schemas.microsoft.com/office/drawing/2014/main" id="{E0279BFF-9622-75B4-0C3A-4FB417882F88}"/>
              </a:ext>
            </a:extLst>
          </p:cNvPr>
          <p:cNvGrpSpPr/>
          <p:nvPr/>
        </p:nvGrpSpPr>
        <p:grpSpPr>
          <a:xfrm>
            <a:off x="8807885" y="2262274"/>
            <a:ext cx="1813764" cy="3516069"/>
            <a:chOff x="8807885" y="2481428"/>
            <a:chExt cx="1813764" cy="3516069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F5AB89A-B9D9-2CE2-4EC7-34AE14B31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86564" y="2644757"/>
              <a:ext cx="1664208" cy="3190651"/>
            </a:xfrm>
            <a:prstGeom prst="rect">
              <a:avLst/>
            </a:prstGeom>
          </p:spPr>
        </p:pic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B501E45-AB7D-1260-30FB-8A17F1EDB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07885" y="2481428"/>
              <a:ext cx="1813764" cy="35160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1237599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83663-C9F4-DE99-0EED-D8496353B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blue background with colorful shapes&#10;&#10;AI-generated content may be incorrect.">
            <a:extLst>
              <a:ext uri="{FF2B5EF4-FFF2-40B4-BE49-F238E27FC236}">
                <a16:creationId xmlns:a16="http://schemas.microsoft.com/office/drawing/2014/main" id="{121ECF44-9324-DC8F-659B-FC0CCDD55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A9D114B-FC03-E733-D7F0-F74E571729C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60610" y="1913916"/>
            <a:ext cx="4194148" cy="3772466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x.com/EsriDevs</a:t>
            </a:r>
            <a:endParaRPr lang="en-US" sz="1800" dirty="0">
              <a:effectLst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x.com/EsriDevEvents</a:t>
            </a:r>
            <a:endParaRPr lang="en-US" sz="1800" u="sng" dirty="0">
              <a:effectLst/>
              <a:hlinkClick r:id="rId7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youtube.com/</a:t>
            </a:r>
            <a:r>
              <a:rPr lang="en-US" sz="1800" u="sng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@Esri</a:t>
            </a:r>
            <a:r>
              <a:rPr lang="en-US" sz="1800" u="sng" dirty="0"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links.esri.com/DevVideos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github.com/Esri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</a:t>
            </a:r>
            <a:r>
              <a:rPr lang="en-US" sz="1800" u="sng" dirty="0"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EsriDevEvents</a:t>
            </a:r>
            <a:endParaRPr lang="en-US" sz="1800" u="sng" dirty="0">
              <a:effectLst/>
              <a:hlinkClick r:id="rId11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links.esri.com/EsriDevCommunity</a:t>
            </a:r>
            <a:endParaRPr lang="en-US" sz="1800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65FF35F-9CE9-2BF0-91E5-DF66B33F2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with us on social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40E7F5F-FC18-E36D-713C-CAE1DF2467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Join the conversation using #EsriDevTech2026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97B196C-3F1A-7ADC-671A-EE2936DA4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4057" y="4284999"/>
            <a:ext cx="342000" cy="34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4DD5F6C-9B1D-4403-28ED-8B61E6BBE5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4244" y="4857510"/>
            <a:ext cx="342000" cy="34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14001D4-62F9-CD20-DA57-00BDAC1135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4057" y="3147358"/>
            <a:ext cx="342000" cy="342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C40B47C-8A79-E221-8783-DE184CA0B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023678"/>
            <a:ext cx="335120" cy="335120"/>
            <a:chOff x="7640746" y="2743200"/>
            <a:chExt cx="335120" cy="33512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797676E-D2E7-DBC2-308A-9ED221AE847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0A57150-317D-E444-AE0D-8D6F8D629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BD5676C-06EB-5200-D181-5D88DBEF3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600844"/>
            <a:ext cx="335120" cy="335120"/>
            <a:chOff x="7640746" y="2743200"/>
            <a:chExt cx="335120" cy="33512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9B2D829-351E-E026-1259-356AB597AC3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992F203-7E40-3F0E-5F05-267491CB0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6154F673-9600-EB8B-EC26-58AA6011E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94056" y="3726294"/>
            <a:ext cx="342000" cy="342000"/>
          </a:xfrm>
          <a:prstGeom prst="ellipse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ES" sz="1400">
              <a:solidFill>
                <a:schemeClr val="bg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A15688E-3787-9277-72E8-AE8352C08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4056" y="5440556"/>
            <a:ext cx="342000" cy="3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23186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9" y="193508"/>
            <a:ext cx="10369296" cy="492443"/>
          </a:xfrm>
        </p:spPr>
        <p:txBody>
          <a:bodyPr/>
          <a:lstStyle/>
          <a:p>
            <a:r>
              <a:rPr lang="en-US"/>
              <a:t>ArcGIS Pro SDK for .NET Sessions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922149-2DF7-A1FC-1C60-D5C14A252F01}"/>
              </a:ext>
            </a:extLst>
          </p:cNvPr>
          <p:cNvGraphicFramePr>
            <a:graphicFrameLocks noGrp="1"/>
          </p:cNvGraphicFramePr>
          <p:nvPr/>
        </p:nvGraphicFramePr>
        <p:xfrm>
          <a:off x="540328" y="816878"/>
          <a:ext cx="11172306" cy="578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0319">
                  <a:extLst>
                    <a:ext uri="{9D8B030D-6E8A-4147-A177-3AD203B41FA5}">
                      <a16:colId xmlns:a16="http://schemas.microsoft.com/office/drawing/2014/main" val="3409491474"/>
                    </a:ext>
                  </a:extLst>
                </a:gridCol>
                <a:gridCol w="863954">
                  <a:extLst>
                    <a:ext uri="{9D8B030D-6E8A-4147-A177-3AD203B41FA5}">
                      <a16:colId xmlns:a16="http://schemas.microsoft.com/office/drawing/2014/main" val="3626944493"/>
                    </a:ext>
                  </a:extLst>
                </a:gridCol>
                <a:gridCol w="6093229">
                  <a:extLst>
                    <a:ext uri="{9D8B030D-6E8A-4147-A177-3AD203B41FA5}">
                      <a16:colId xmlns:a16="http://schemas.microsoft.com/office/drawing/2014/main" val="4204278566"/>
                    </a:ext>
                  </a:extLst>
                </a:gridCol>
                <a:gridCol w="847316">
                  <a:extLst>
                    <a:ext uri="{9D8B030D-6E8A-4147-A177-3AD203B41FA5}">
                      <a16:colId xmlns:a16="http://schemas.microsoft.com/office/drawing/2014/main" val="3922075747"/>
                    </a:ext>
                  </a:extLst>
                </a:gridCol>
                <a:gridCol w="2257488">
                  <a:extLst>
                    <a:ext uri="{9D8B030D-6E8A-4147-A177-3AD203B41FA5}">
                      <a16:colId xmlns:a16="http://schemas.microsoft.com/office/drawing/2014/main" val="1684961239"/>
                    </a:ext>
                  </a:extLst>
                </a:gridCol>
              </a:tblGrid>
              <a:tr h="2314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 dirty="0">
                          <a:effectLst/>
                        </a:rPr>
                        <a:t>Date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Time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Session Title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Code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Room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extLst>
                  <a:ext uri="{0D108BD9-81ED-4DB2-BD59-A6C34878D82A}">
                    <a16:rowId xmlns:a16="http://schemas.microsoft.com/office/drawing/2014/main" val="4054633999"/>
                  </a:ext>
                </a:extLst>
              </a:tr>
              <a:tr h="34820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Tue, Mar. 10,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Patterns of Extensibility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452053841"/>
                  </a:ext>
                </a:extLst>
              </a:tr>
              <a:tr h="348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Editing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4799566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Design Patterns for Add-ins and Managed Configurations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951137807"/>
                  </a:ext>
                </a:extLst>
              </a:tr>
              <a:tr h="198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Intermediate Editing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949248353"/>
                  </a:ext>
                </a:extLst>
              </a:tr>
              <a:tr h="40877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Wed, Mar. 11,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11:00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Getting Started with Copilot-Assisted Development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AGP-1135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140133667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Copilot-Supported UI Development with MVVM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AGP-1136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276741408"/>
                  </a:ext>
                </a:extLst>
              </a:tr>
              <a:tr h="527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Extending the ArcGIS Pro Assistant (Beta) with Custom  Extensions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AGP-1134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589707466"/>
                  </a:ext>
                </a:extLst>
              </a:tr>
              <a:tr h="364177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Thur, Mar. 12,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Working with DAML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8386314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Enhancing Data Exploration with Spatial Clauses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79518896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Using ArcGIS Pro Python Tools from Your ArcGIS Pro Add-in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AGP-1143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342214584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 Introducing the COGO Traverse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DE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160739624"/>
                  </a:ext>
                </a:extLst>
              </a:tr>
              <a:tr h="4427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AGP-1138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Pasadena | Renaissance Hotel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370242172"/>
                  </a:ext>
                </a:extLst>
              </a:tr>
              <a:tr h="54893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Fri, Mar. 13,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8:30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the Knowledge Graph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AGP-1133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Mohave Learning Center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010075830"/>
                  </a:ext>
                </a:extLst>
              </a:tr>
              <a:tr h="548931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AM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What's New in the Geodatabase and Utility Network APIs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GDB-1147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 | PSCC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854676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6091164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For questions see us at the “</a:t>
            </a:r>
            <a:r>
              <a:rPr lang="en-US" sz="2400" b="0" dirty="0"/>
              <a:t>ArcGIS Pro SDK</a:t>
            </a:r>
            <a:r>
              <a:rPr lang="en-US" sz="2400" dirty="0"/>
              <a:t>“ showcase</a:t>
            </a:r>
          </a:p>
          <a:p>
            <a:pPr lvl="1"/>
            <a:endParaRPr lang="en-US" sz="2200" dirty="0"/>
          </a:p>
          <a:p>
            <a:r>
              <a:rPr lang="en-US" sz="2400" dirty="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 dirty="0">
                <a:hlinkClick r:id="rId2"/>
              </a:rPr>
              <a:t>https://github.com/Esri/arcgis-pro-sdk/wiki/tech-sessions#2026-palm-springs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Share your feedback using the Esri Events App</a:t>
            </a:r>
          </a:p>
          <a:p>
            <a:pPr lvl="1"/>
            <a:r>
              <a:rPr lang="en-US" sz="2200" dirty="0"/>
              <a:t>Select this session in the Events App</a:t>
            </a:r>
          </a:p>
          <a:p>
            <a:pPr lvl="1"/>
            <a:r>
              <a:rPr lang="en-US" sz="2200" dirty="0"/>
              <a:t>Scroll down to “Survey”</a:t>
            </a:r>
          </a:p>
          <a:p>
            <a:pPr lvl="1"/>
            <a:r>
              <a:rPr lang="en-US" sz="2200" dirty="0"/>
              <a:t>Log in to access the Survey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endParaRPr lang="en-US" dirty="0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652A37E-1967-9D86-1F94-0D18D69D6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1808" y="4028319"/>
            <a:ext cx="2143448" cy="21861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BFDE32-DA7D-6818-1CFA-CFFC68081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8037" y="298219"/>
            <a:ext cx="2691592" cy="269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921089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703828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61E1E8CE-4254-97E8-6761-82CAB1ACD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8">
            <a:extLst>
              <a:ext uri="{FF2B5EF4-FFF2-40B4-BE49-F238E27FC236}">
                <a16:creationId xmlns:a16="http://schemas.microsoft.com/office/drawing/2014/main" id="{662D1364-89FE-A864-08BF-6557E536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1"/>
            <a:ext cx="6882063" cy="738664"/>
          </a:xfrm>
        </p:spPr>
        <p:txBody>
          <a:bodyPr/>
          <a:lstStyle/>
          <a:p>
            <a:r>
              <a:rPr lang="en-US" dirty="0"/>
              <a:t>Tips &amp; tricks </a:t>
            </a:r>
            <a:r>
              <a:rPr lang="en-US" sz="2800" dirty="0"/>
              <a:t>(Reading Materials)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25399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3278FD-0D93-B79F-D4BA-242A191E9C7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r>
              <a:rPr lang="en-US" dirty="0"/>
              <a:t>Introduction – What is DAML?</a:t>
            </a:r>
          </a:p>
          <a:p>
            <a:r>
              <a:rPr lang="en-US" dirty="0"/>
              <a:t>Demos</a:t>
            </a:r>
          </a:p>
          <a:p>
            <a:pPr lvl="1"/>
            <a:r>
              <a:rPr lang="en-US" dirty="0"/>
              <a:t>Create a new add-in using an ArcGIS Pro Template</a:t>
            </a:r>
          </a:p>
          <a:p>
            <a:pPr lvl="1"/>
            <a:r>
              <a:rPr lang="en-US" dirty="0"/>
              <a:t>Create a Custom UI on the ArcGIS Pro ribbon</a:t>
            </a:r>
          </a:p>
          <a:p>
            <a:pPr lvl="2"/>
            <a:r>
              <a:rPr lang="en-US" dirty="0"/>
              <a:t>Reuse built-in ArcGIS Pro UI elements</a:t>
            </a:r>
          </a:p>
          <a:p>
            <a:pPr lvl="2"/>
            <a:r>
              <a:rPr lang="en-US" dirty="0"/>
              <a:t>Add a custom button</a:t>
            </a:r>
          </a:p>
          <a:p>
            <a:pPr lvl="2"/>
            <a:r>
              <a:rPr lang="en-US" dirty="0"/>
              <a:t>Enable / Disable the custom button contextually using States &amp; Conditions</a:t>
            </a:r>
          </a:p>
          <a:p>
            <a:pPr lvl="1"/>
            <a:r>
              <a:rPr lang="en-US" dirty="0"/>
              <a:t>Modify the built-in ArcGIS Pro UI from my custom add-in</a:t>
            </a:r>
          </a:p>
        </p:txBody>
      </p:sp>
    </p:spTree>
    <p:extLst>
      <p:ext uri="{BB962C8B-B14F-4D97-AF65-F5344CB8AC3E}">
        <p14:creationId xmlns:p14="http://schemas.microsoft.com/office/powerpoint/2010/main" val="884725597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B13F50F-41A7-FAFD-C5B6-71D713277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BF89-B76D-AA9A-7606-5A09908E6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lang="en-US" dirty="0"/>
              <a:t>Navigate existing DAML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A45E6C4-980A-1548-09BC-4C12ED94ED7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80219" y="2057400"/>
            <a:ext cx="11518491" cy="3427413"/>
          </a:xfrm>
        </p:spPr>
        <p:txBody>
          <a:bodyPr/>
          <a:lstStyle/>
          <a:p>
            <a:r>
              <a:rPr lang="en-US" dirty="0"/>
              <a:t>The DAML files that ArcGIS Pro uses are in </a:t>
            </a:r>
            <a:r>
              <a:rPr lang="de-DE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[ArcGIS Pro Install location]\ \ArcGIS\Pro\bin\Extensions </a:t>
            </a:r>
            <a:r>
              <a:rPr lang="de-DE" dirty="0"/>
              <a:t>folder</a:t>
            </a:r>
          </a:p>
          <a:p>
            <a:r>
              <a:rPr lang="de-DE" dirty="0"/>
              <a:t>Turn on Showing the IDs of Pro buttons and other Pro UI elements in ArcGIS Pro Settings:</a:t>
            </a:r>
            <a:br>
              <a:rPr lang="de-DE" dirty="0"/>
            </a:br>
            <a:r>
              <a:rPr lang="de-DE" dirty="0"/>
              <a:t>Not all UI elements in Pro are Pro UI elements, XAML elements don‘t have a DAML ID</a:t>
            </a:r>
          </a:p>
          <a:p>
            <a:r>
              <a:rPr lang="de-DE" dirty="0"/>
              <a:t>You can use the „Copy Command ID“ from the context menu to avoid typing the ID out of the pop-up.</a:t>
            </a:r>
          </a:p>
          <a:p>
            <a:r>
              <a:rPr lang="de-DE" dirty="0"/>
              <a:t>To find groups and some other items, start with an item that provides its ID and find it in the related DAML file, e.g. esri_mapping_fixedZoomInButton in the Navigate group on the Home ribbon, would point to the </a:t>
            </a:r>
            <a:r>
              <a:rPr lang="de-DE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esri_</a:t>
            </a:r>
            <a:r>
              <a:rPr lang="de-DE" b="1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mapping</a:t>
            </a:r>
            <a:r>
              <a:rPr lang="de-DE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_fixedZoomInButton </a:t>
            </a:r>
            <a:r>
              <a:rPr lang="de-DE" dirty="0"/>
              <a:t>DAML, [</a:t>
            </a:r>
            <a:r>
              <a:rPr lang="de-DE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ArcGIS Pro Install location]\</a:t>
            </a: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ArcGIS\Pro\bin\Extensions\Mapping\</a:t>
            </a:r>
            <a:r>
              <a:rPr lang="en-US" dirty="0" err="1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ADMapping.daml</a:t>
            </a: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. </a:t>
            </a:r>
            <a:r>
              <a:rPr lang="en-US" dirty="0"/>
              <a:t>Searching for </a:t>
            </a:r>
            <a:r>
              <a:rPr lang="en-US" dirty="0" err="1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esri_mapping_fixedZoomInButton</a:t>
            </a: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 </a:t>
            </a:r>
            <a:r>
              <a:rPr lang="en-US" dirty="0"/>
              <a:t>shows that it’s contained in the </a:t>
            </a:r>
            <a:r>
              <a:rPr lang="de-DE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esri_mapping_navigateToolbar. </a:t>
            </a:r>
            <a:r>
              <a:rPr lang="de-DE" dirty="0"/>
              <a:t>This ID can then be used to manipulate its content.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186D3E-2027-6EAB-48A4-BA53C75F6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5807" y="1059153"/>
            <a:ext cx="3212386" cy="23698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55BA50-BEA3-597C-2517-B16F604EE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88669" y="3495001"/>
            <a:ext cx="3819048" cy="19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56066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0448660-ACFA-BA82-04AB-0510848BA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F0BB7-ED3B-B712-CB2B-EED8C9786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lang="en-US" dirty="0"/>
              <a:t>Debug DAML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221E73C-B342-EC8F-6A14-ED2A95F8002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To “quickly” see what Pro is processing, run </a:t>
            </a: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ArcGISPro.exe /</a:t>
            </a:r>
            <a:r>
              <a:rPr lang="en-US" dirty="0" err="1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dumpcombineddaml</a:t>
            </a:r>
            <a:r>
              <a:rPr lang="en-US" dirty="0"/>
              <a:t> to output an XML file of all the DAML. You can then search for your item ID in that file and see what is applied to it.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632379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C0F5008-EA3B-9DC9-3A62-440C42E0D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26FE2-B907-757A-4641-E6D03896F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lang="en-US" dirty="0"/>
              <a:t>DAML &amp; XAML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B264067-7F07-E58E-74B3-BF5BA8C2A2C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1" dirty="0"/>
              <a:t>DAML</a:t>
            </a:r>
            <a:r>
              <a:rPr lang="en-US" dirty="0"/>
              <a:t>: ArcGIS Pro–specific, defines </a:t>
            </a:r>
            <a:r>
              <a:rPr lang="en-US" i="1" dirty="0"/>
              <a:t>what</a:t>
            </a:r>
            <a:r>
              <a:rPr lang="en-US" dirty="0"/>
              <a:t> UI elements exist and </a:t>
            </a:r>
            <a:r>
              <a:rPr lang="en-US" i="1" dirty="0"/>
              <a:t>when</a:t>
            </a:r>
            <a:r>
              <a:rPr lang="en-US" dirty="0"/>
              <a:t> they appear. No layout rendering—purely declarative for Pro’s command framework.</a:t>
            </a:r>
          </a:p>
          <a:p>
            <a:r>
              <a:rPr lang="en-US" b="1" dirty="0"/>
              <a:t>XAML</a:t>
            </a:r>
            <a:r>
              <a:rPr lang="en-US" dirty="0"/>
              <a:t>: WPF standard, defines </a:t>
            </a:r>
            <a:r>
              <a:rPr lang="en-US" i="1" dirty="0"/>
              <a:t>how</a:t>
            </a:r>
            <a:r>
              <a:rPr lang="en-US" dirty="0"/>
              <a:t> UI elements look and behave visually, with full layout control and data binding.</a:t>
            </a:r>
          </a:p>
          <a:p>
            <a:r>
              <a:rPr lang="en-US" b="1" dirty="0"/>
              <a:t>Integration</a:t>
            </a:r>
            <a:r>
              <a:rPr lang="en-US" dirty="0"/>
              <a:t>: DAML sets up Pro’s ribbon/menu structure; XAML is used for custom panes/windows within that structure.</a:t>
            </a:r>
          </a:p>
          <a:p>
            <a:r>
              <a:rPr lang="en-US" dirty="0"/>
              <a:t>In short, </a:t>
            </a:r>
            <a:r>
              <a:rPr lang="en-US" b="1" dirty="0"/>
              <a:t>DAML is for ArcGIS Pro UI definition and control logic</a:t>
            </a:r>
            <a:r>
              <a:rPr lang="en-US" dirty="0"/>
              <a:t>, while </a:t>
            </a:r>
            <a:r>
              <a:rPr lang="en-US" b="1" dirty="0"/>
              <a:t>XAML is for WPF-based UI layout and binding</a:t>
            </a:r>
            <a:r>
              <a:rPr lang="en-US" dirty="0"/>
              <a:t> inside those defined components.</a:t>
            </a:r>
          </a:p>
        </p:txBody>
      </p:sp>
    </p:spTree>
    <p:extLst>
      <p:ext uri="{BB962C8B-B14F-4D97-AF65-F5344CB8AC3E}">
        <p14:creationId xmlns:p14="http://schemas.microsoft.com/office/powerpoint/2010/main" val="4236182805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B8DDF97-39E5-3D90-CAD2-733FB50EB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C2B2D-BC4D-0F3C-F9DC-EDD1BE82C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A319DE9-5D36-520F-F36D-821191FF87A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b="1" dirty="0">
                <a:hlinkClick r:id="rId3"/>
              </a:rPr>
              <a:t>https://github.com/Esri/arcgis-pro-sdk/wiki/ProConcepts-Framework#introduction-to-daml-desktop-application-markup-language</a:t>
            </a:r>
            <a:r>
              <a:rPr lang="en-US" b="1" dirty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b="1" dirty="0">
                <a:hlinkClick r:id="rId4"/>
              </a:rPr>
              <a:t>https://github.com/Esri/arcgis-pro-sdk/wiki/ProSnippets-DAML</a:t>
            </a:r>
            <a:r>
              <a:rPr lang="en-US" b="1" dirty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b="1" dirty="0">
                <a:hlinkClick r:id="rId5"/>
              </a:rPr>
              <a:t>https://github.com/Esri/arcgis-pro-sdk-snippets/tree/main/SDKExamples/Framework/ProSnippet</a:t>
            </a:r>
            <a:r>
              <a:rPr lang="en-US" b="1" dirty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b="1" dirty="0">
                <a:hlinkClick r:id="rId6"/>
              </a:rPr>
              <a:t>https://github.com/Esri/arcgis-pro-sdk-snippets/tree/main/SDKExamples/Framework/ProSnippet/DAML</a:t>
            </a:r>
            <a:r>
              <a:rPr lang="en-US" b="1" dirty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b="1" dirty="0">
                <a:hlinkClick r:id="rId7"/>
              </a:rPr>
              <a:t>https://github.com/Esri/arcgis-pro-sdk/tree/master/DAML</a:t>
            </a:r>
            <a:r>
              <a:rPr lang="en-US" b="1" dirty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“Introduction to DAML” in the ArcGIS Pro SDK Wiki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309685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B13F50F-41A7-FAFD-C5B6-71D713277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BF89-B76D-AA9A-7606-5A09908E6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D5AB6C-6C54-343E-5763-33545A0402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C9AC249-CECA-041F-F9D4-56F0359501D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</p:txBody>
      </p:sp>
    </p:spTree>
    <p:extLst>
      <p:ext uri="{BB962C8B-B14F-4D97-AF65-F5344CB8AC3E}">
        <p14:creationId xmlns:p14="http://schemas.microsoft.com/office/powerpoint/2010/main" val="2025612673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1097E95-8F6D-C3C5-EDD5-7F9BA4BFA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D9B0C-4E65-F549-DAAF-9B755D8E3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4CC30F3-000B-FB2F-8132-FBB5B99FA3A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073919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22162-A380-0D4A-9149-9F42305A2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304" y="1990427"/>
            <a:ext cx="10367433" cy="1477328"/>
          </a:xfrm>
        </p:spPr>
        <p:txBody>
          <a:bodyPr/>
          <a:lstStyle/>
          <a:p>
            <a:r>
              <a:rPr lang="en-US" dirty="0"/>
              <a:t>[Add big word]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3DD50B-B17C-E71B-6818-473203FFDE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2304" y="3467761"/>
            <a:ext cx="10367433" cy="615553"/>
          </a:xfrm>
        </p:spPr>
        <p:txBody>
          <a:bodyPr/>
          <a:lstStyle/>
          <a:p>
            <a:r>
              <a:rPr lang="en-US" dirty="0"/>
              <a:t>[Add smaller word]</a:t>
            </a:r>
          </a:p>
        </p:txBody>
      </p:sp>
    </p:spTree>
    <p:extLst>
      <p:ext uri="{BB962C8B-B14F-4D97-AF65-F5344CB8AC3E}">
        <p14:creationId xmlns:p14="http://schemas.microsoft.com/office/powerpoint/2010/main" val="252109172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C57B6-B298-FD2C-F7CE-F12785AB5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4" y="2625441"/>
            <a:ext cx="7315200" cy="461665"/>
          </a:xfrm>
        </p:spPr>
        <p:txBody>
          <a:bodyPr/>
          <a:lstStyle/>
          <a:p>
            <a:r>
              <a:rPr lang="en-US" dirty="0"/>
              <a:t>[Add “Quote”]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B6FA0-D75C-60C2-4255-DFDE3E2870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2284" y="3683197"/>
            <a:ext cx="7315200" cy="400110"/>
          </a:xfrm>
        </p:spPr>
        <p:txBody>
          <a:bodyPr/>
          <a:lstStyle/>
          <a:p>
            <a:r>
              <a:rPr lang="en-US" dirty="0"/>
              <a:t>[Name]</a:t>
            </a:r>
          </a:p>
        </p:txBody>
      </p:sp>
    </p:spTree>
    <p:extLst>
      <p:ext uri="{BB962C8B-B14F-4D97-AF65-F5344CB8AC3E}">
        <p14:creationId xmlns:p14="http://schemas.microsoft.com/office/powerpoint/2010/main" val="682418936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54DC7E2-2D09-9333-92AE-DC6A99F471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5A131B-2C35-8A1A-7F0C-CFCEF6BB4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[Add demo title]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B63392E-2786-5802-4D26-46EEA42353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607053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E4739D0-6280-1EE3-6AEF-3C7F3B64D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04259B-D42A-E14C-263A-89E93D0549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A45899-95BC-0C4D-6540-2DFEA54C9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02EDF469-E8D6-19DA-A0E5-8E4B0FB896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</p:txBody>
      </p:sp>
    </p:spTree>
    <p:extLst>
      <p:ext uri="{BB962C8B-B14F-4D97-AF65-F5344CB8AC3E}">
        <p14:creationId xmlns:p14="http://schemas.microsoft.com/office/powerpoint/2010/main" val="148525453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3D9AB3-2AA4-82A9-E2AE-726CE9BD3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8">
            <a:extLst>
              <a:ext uri="{FF2B5EF4-FFF2-40B4-BE49-F238E27FC236}">
                <a16:creationId xmlns:a16="http://schemas.microsoft.com/office/drawing/2014/main" id="{1C7417B5-C461-D6B1-FBD2-EA17DFF94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8325853" cy="738664"/>
          </a:xfrm>
        </p:spPr>
        <p:txBody>
          <a:bodyPr/>
          <a:lstStyle/>
          <a:p>
            <a:r>
              <a:rPr lang="en-US" dirty="0"/>
              <a:t>Introduction – what is DAML?</a:t>
            </a:r>
          </a:p>
        </p:txBody>
      </p:sp>
    </p:spTree>
    <p:extLst>
      <p:ext uri="{BB962C8B-B14F-4D97-AF65-F5344CB8AC3E}">
        <p14:creationId xmlns:p14="http://schemas.microsoft.com/office/powerpoint/2010/main" val="3825518481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652C07AE-05B4-943C-14E8-A1BD9F181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4D3E8-A3D5-9391-7F47-B7EF6259F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9C6D78-7AE9-1700-F2EC-7B88E55A10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3DBCDBEE-AD60-2410-EA27-49A4EDA8A7C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solidFill>
                  <a:srgbClr val="FFFF96"/>
                </a:solidFill>
                <a:latin typeface="Consolas" panose="020B0609020204030204" pitchFamily="49" charset="0"/>
              </a:rPr>
              <a:t>[Add code]</a:t>
            </a:r>
          </a:p>
          <a:p>
            <a:pPr lvl="1"/>
            <a:r>
              <a:rPr lang="en-US" dirty="0"/>
              <a:t>[Add description]</a:t>
            </a:r>
          </a:p>
          <a:p>
            <a:endParaRPr lang="en-US" dirty="0"/>
          </a:p>
          <a:p>
            <a:r>
              <a:rPr lang="en-US" dirty="0"/>
              <a:t>[Add subtopic]</a:t>
            </a:r>
          </a:p>
          <a:p>
            <a:pPr marL="404495" lvl="1"/>
            <a:r>
              <a:rPr lang="en-US" dirty="0">
                <a:solidFill>
                  <a:srgbClr val="FFFF96"/>
                </a:solidFill>
                <a:latin typeface="Consolas" panose="020B0609020204030204" pitchFamily="49" charset="0"/>
              </a:rPr>
              <a:t>[Add code]</a:t>
            </a:r>
            <a:endParaRPr lang="en-US" dirty="0">
              <a:solidFill>
                <a:srgbClr val="6A8759"/>
              </a:solidFill>
              <a:highlight>
                <a:srgbClr val="000000"/>
              </a:highlight>
              <a:latin typeface="Consolas"/>
            </a:endParaRPr>
          </a:p>
          <a:p>
            <a:pPr marL="404495" lvl="1"/>
            <a:endParaRPr lang="en-US" dirty="0">
              <a:solidFill>
                <a:srgbClr val="6A8759"/>
              </a:solidFill>
              <a:highlight>
                <a:srgbClr val="000000"/>
              </a:highlight>
              <a:latin typeface="Consolas"/>
            </a:endParaRPr>
          </a:p>
          <a:p>
            <a:pPr marL="283845" lvl="1" indent="0">
              <a:buNone/>
            </a:pPr>
            <a:endParaRPr lang="en-US" dirty="0">
              <a:solidFill>
                <a:srgbClr val="6A8759"/>
              </a:solidFill>
              <a:highlight>
                <a:srgbClr val="000000"/>
              </a:highlight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2089158263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D26517DB-0DBF-81DB-688C-4AECA86B7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806D1-FEF0-FFCE-1D6E-43580ECB1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898D73-C4F0-407C-61FC-3DF34A5DDA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60BBAF5-8795-2D0E-A5D6-D13EE4BD57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solidFill>
                  <a:srgbClr val="FFFF96"/>
                </a:solidFill>
                <a:latin typeface="Consolas" panose="020B0609020204030204" pitchFamily="49" charset="0"/>
              </a:rPr>
              <a:t>[Add code]</a:t>
            </a:r>
          </a:p>
          <a:p>
            <a:pPr lvl="1"/>
            <a:r>
              <a:rPr lang="en-US" dirty="0"/>
              <a:t>[Add description]</a:t>
            </a:r>
          </a:p>
          <a:p>
            <a:endParaRPr lang="en-US" dirty="0"/>
          </a:p>
          <a:p>
            <a:r>
              <a:rPr lang="en-US" dirty="0"/>
              <a:t>[Add subtopic]</a:t>
            </a:r>
          </a:p>
          <a:p>
            <a:pPr marL="404495" lvl="1"/>
            <a:r>
              <a:rPr lang="en-US" dirty="0">
                <a:solidFill>
                  <a:srgbClr val="FFFF96"/>
                </a:solidFill>
                <a:latin typeface="Consolas" panose="020B0609020204030204" pitchFamily="49" charset="0"/>
              </a:rPr>
              <a:t>[Add code]</a:t>
            </a:r>
            <a:endParaRPr lang="en-US" dirty="0">
              <a:solidFill>
                <a:srgbClr val="6A8759"/>
              </a:solidFill>
              <a:highlight>
                <a:srgbClr val="000000"/>
              </a:highlight>
              <a:latin typeface="Consolas"/>
            </a:endParaRPr>
          </a:p>
          <a:p>
            <a:pPr marL="404495" lvl="1"/>
            <a:endParaRPr lang="en-US" dirty="0">
              <a:solidFill>
                <a:srgbClr val="6A8759"/>
              </a:solidFill>
              <a:highlight>
                <a:srgbClr val="000000"/>
              </a:highlight>
              <a:latin typeface="Consolas"/>
            </a:endParaRPr>
          </a:p>
          <a:p>
            <a:pPr marL="283845" lvl="1" indent="0">
              <a:buNone/>
            </a:pPr>
            <a:endParaRPr lang="en-US" dirty="0">
              <a:solidFill>
                <a:srgbClr val="6A8759"/>
              </a:solidFill>
              <a:highlight>
                <a:srgbClr val="000000"/>
              </a:highlight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3974781462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D43C835C-FFDC-40C3-0E0E-0F952DA3C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8813DC14-5268-1CBE-8E6E-323F462C1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</p:spPr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CC6927F-DBCC-191D-F78C-369B176CA6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endParaRPr lang="en-US" dirty="0">
              <a:solidFill>
                <a:schemeClr val="bg2">
                  <a:lumMod val="20000"/>
                  <a:lumOff val="80000"/>
                </a:schemeClr>
              </a:solidFill>
              <a:ea typeface="+mn-ea"/>
              <a:cs typeface="+mn-cs"/>
            </a:endParaRPr>
          </a:p>
        </p:txBody>
      </p:sp>
      <p:pic>
        <p:nvPicPr>
          <p:cNvPr id="7" name="Picture 6" descr="A qr code with a logo&#10;&#10;Description automatically generated">
            <a:extLst>
              <a:ext uri="{FF2B5EF4-FFF2-40B4-BE49-F238E27FC236}">
                <a16:creationId xmlns:a16="http://schemas.microsoft.com/office/drawing/2014/main" id="{09DD5427-00A3-4F1B-EC84-35C043148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2514600"/>
            <a:ext cx="3657600" cy="3657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4CB25E4-0368-B80C-D755-CD43A69B55A6}"/>
              </a:ext>
            </a:extLst>
          </p:cNvPr>
          <p:cNvSpPr txBox="1"/>
          <p:nvPr/>
        </p:nvSpPr>
        <p:spPr>
          <a:xfrm>
            <a:off x="7619998" y="2126655"/>
            <a:ext cx="3657601" cy="37894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[Add shortened URL]</a:t>
            </a:r>
            <a:endParaRPr lang="en-US" dirty="0"/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2C14F587-6817-5F70-3CA2-FF6882D4EB1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5181600" cy="3427413"/>
          </a:xfrm>
        </p:spPr>
        <p:txBody>
          <a:bodyPr/>
          <a:lstStyle/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269888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B5DA146-D40E-6242-A4A9-803BF6BCB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35C305-4095-16EC-5935-ACCB8E6F0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1070D9-0598-3D38-7464-E10E17E0A9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4BBF7D2-729C-AFFA-7664-BEFA704E2B2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[Add acknowledgment]</a:t>
            </a:r>
          </a:p>
          <a:p>
            <a:r>
              <a:rPr lang="en-US" dirty="0"/>
              <a:t>[Add acknowledgment]</a:t>
            </a:r>
          </a:p>
          <a:p>
            <a:r>
              <a:rPr lang="en-US" dirty="0"/>
              <a:t>[Add acknowledgment]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6D3C13B5-B022-809C-FD94-932AC489F7CB}"/>
              </a:ext>
            </a:extLst>
          </p:cNvPr>
          <p:cNvSpPr txBox="1"/>
          <p:nvPr/>
        </p:nvSpPr>
        <p:spPr>
          <a:xfrm>
            <a:off x="0" y="6491335"/>
            <a:ext cx="4830421" cy="366665"/>
          </a:xfrm>
          <a:prstGeom prst="rect">
            <a:avLst/>
          </a:prstGeom>
          <a:noFill/>
          <a:effectLst/>
        </p:spPr>
        <p:txBody>
          <a:bodyPr wrap="square" lIns="228600" tIns="0" rIns="228600" bIns="228600" rtlCol="0" anchor="b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r>
              <a:rPr lang="en-US" sz="1050" dirty="0">
                <a:solidFill>
                  <a:schemeClr val="tx1">
                    <a:lumMod val="75000"/>
                  </a:schemeClr>
                </a:solidFill>
              </a:rPr>
              <a:t>Source: [add source information]</a:t>
            </a:r>
            <a:endParaRPr lang="en-US" sz="1050" dirty="0">
              <a:solidFill>
                <a:schemeClr val="tx1">
                  <a:lumMod val="75000"/>
                </a:schemeClr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8603610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F0AFB7D-9D81-9109-DC2B-7676A1A3B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A88E1E77-D278-099E-7DBF-ADE24215B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 suggestions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BFA462C-7477-BADE-98E2-3704CA548E8A}"/>
              </a:ext>
            </a:extLst>
          </p:cNvPr>
          <p:cNvGrpSpPr/>
          <p:nvPr/>
        </p:nvGrpSpPr>
        <p:grpSpPr>
          <a:xfrm>
            <a:off x="1" y="5455628"/>
            <a:ext cx="6041168" cy="750013"/>
            <a:chOff x="1" y="4855666"/>
            <a:chExt cx="6041168" cy="750013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B77BCE-01FD-FBAE-DF3F-A3F0F2990F41}"/>
                </a:ext>
              </a:extLst>
            </p:cNvPr>
            <p:cNvSpPr/>
            <p:nvPr/>
          </p:nvSpPr>
          <p:spPr bwMode="auto">
            <a:xfrm>
              <a:off x="1" y="4855666"/>
              <a:ext cx="6041168" cy="750013"/>
            </a:xfrm>
            <a:prstGeom prst="rect">
              <a:avLst/>
            </a:prstGeom>
            <a:gradFill flip="none" rotWithShape="1">
              <a:gsLst>
                <a:gs pos="0">
                  <a:srgbClr val="042D51">
                    <a:alpha val="0"/>
                  </a:srgbClr>
                </a:gs>
                <a:gs pos="57000">
                  <a:srgbClr val="063363">
                    <a:lumMod val="69000"/>
                  </a:srgbClr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  <a:round/>
              <a:headEnd type="none" w="med" len="med"/>
              <a:tailEnd type="triangle" w="med" len="sm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kern="0" dirty="0">
                <a:ln w="76200" cmpd="sng">
                  <a:solidFill>
                    <a:prstClr val="white"/>
                  </a:solidFill>
                </a:ln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9E6C9EB-7692-8B42-15D9-2944E2CB9028}"/>
                </a:ext>
              </a:extLst>
            </p:cNvPr>
            <p:cNvSpPr txBox="1"/>
            <p:nvPr/>
          </p:nvSpPr>
          <p:spPr>
            <a:xfrm>
              <a:off x="685801" y="4975124"/>
              <a:ext cx="2731079" cy="574496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eaLnBrk="0" hangingPunct="0">
                <a:lnSpc>
                  <a:spcPts val="1800"/>
                </a:lnSpc>
              </a:pPr>
              <a:r>
                <a:rPr lang="en-US" sz="1400" b="1" dirty="0"/>
                <a:t>Use copy/paste formatting </a:t>
              </a:r>
            </a:p>
            <a:p>
              <a:pPr algn="r" eaLnBrk="0" hangingPunct="0">
                <a:lnSpc>
                  <a:spcPts val="1800"/>
                </a:lnSpc>
              </a:pPr>
              <a:r>
                <a:rPr lang="en-US" sz="1200" dirty="0">
                  <a:solidFill>
                    <a:schemeClr val="accent4"/>
                  </a:solidFill>
                </a:rPr>
                <a:t>to apply these color options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7C4CED7-52CD-B97E-BAB7-5CEA0831F38E}"/>
              </a:ext>
            </a:extLst>
          </p:cNvPr>
          <p:cNvSpPr txBox="1"/>
          <p:nvPr/>
        </p:nvSpPr>
        <p:spPr>
          <a:xfrm>
            <a:off x="1603543" y="6280944"/>
            <a:ext cx="6749512" cy="35116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100" dirty="0">
                <a:ea typeface="+mn-ea"/>
                <a:cs typeface="+mn-cs"/>
              </a:rPr>
              <a:t>For additional diagram options, see the </a:t>
            </a:r>
            <a:r>
              <a:rPr lang="en-US" sz="1100" i="1" dirty="0">
                <a:ea typeface="+mn-ea"/>
                <a:cs typeface="+mn-cs"/>
                <a:hlinkClick r:id="rId3"/>
              </a:rPr>
              <a:t>Diagrams, Tables, and Timelines template</a:t>
            </a:r>
            <a:r>
              <a:rPr lang="en-US" sz="1100" dirty="0">
                <a:ea typeface="+mn-ea"/>
                <a:cs typeface="+mn-cs"/>
                <a:hlinkClick r:id="rId3"/>
              </a:rPr>
              <a:t> </a:t>
            </a:r>
            <a:endParaRPr lang="en-US" sz="1100" dirty="0">
              <a:ea typeface="+mn-ea"/>
              <a:cs typeface="+mn-cs"/>
            </a:endParaRPr>
          </a:p>
        </p:txBody>
      </p:sp>
      <p:graphicFrame>
        <p:nvGraphicFramePr>
          <p:cNvPr id="45" name="Diagram 44">
            <a:extLst>
              <a:ext uri="{FF2B5EF4-FFF2-40B4-BE49-F238E27FC236}">
                <a16:creationId xmlns:a16="http://schemas.microsoft.com/office/drawing/2014/main" id="{88C89110-2E6C-5DA8-C5F3-7BB2EBF0F1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029084"/>
              </p:ext>
            </p:extLst>
          </p:nvPr>
        </p:nvGraphicFramePr>
        <p:xfrm>
          <a:off x="685801" y="2539176"/>
          <a:ext cx="3290207" cy="2358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2">
            <a:extLst>
              <a:ext uri="{FF2B5EF4-FFF2-40B4-BE49-F238E27FC236}">
                <a16:creationId xmlns:a16="http://schemas.microsoft.com/office/drawing/2014/main" id="{CBDC5E03-A5F2-6A71-F298-F5CBD27D129D}"/>
              </a:ext>
            </a:extLst>
          </p:cNvPr>
          <p:cNvSpPr/>
          <p:nvPr/>
        </p:nvSpPr>
        <p:spPr bwMode="auto">
          <a:xfrm>
            <a:off x="6843193" y="2200776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flip="none" rotWithShape="1">
            <a:gsLst>
              <a:gs pos="0">
                <a:srgbClr val="1799F3"/>
              </a:gs>
              <a:gs pos="99000">
                <a:srgbClr val="274281"/>
              </a:gs>
            </a:gsLst>
            <a:lin ang="8100000" scaled="1"/>
            <a:tileRect/>
          </a:gradFill>
          <a:ln w="9525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triangle" w="med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pitchFamily="16" charset="-128"/>
              </a:rPr>
              <a:t>Text</a:t>
            </a:r>
          </a:p>
        </p:txBody>
      </p:sp>
      <p:sp>
        <p:nvSpPr>
          <p:cNvPr id="8" name="Rectangle 62">
            <a:extLst>
              <a:ext uri="{FF2B5EF4-FFF2-40B4-BE49-F238E27FC236}">
                <a16:creationId xmlns:a16="http://schemas.microsoft.com/office/drawing/2014/main" id="{67523925-CAA9-E289-7451-D660619CD5C0}"/>
              </a:ext>
            </a:extLst>
          </p:cNvPr>
          <p:cNvSpPr/>
          <p:nvPr/>
        </p:nvSpPr>
        <p:spPr bwMode="auto">
          <a:xfrm>
            <a:off x="8437993" y="2200776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flip="none" rotWithShape="1">
            <a:gsLst>
              <a:gs pos="0">
                <a:srgbClr val="1799F3"/>
              </a:gs>
              <a:gs pos="99000">
                <a:srgbClr val="274281"/>
              </a:gs>
            </a:gsLst>
            <a:lin ang="8100000" scaled="1"/>
            <a:tileRect/>
          </a:gradFill>
          <a:ln w="9525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triangle" w="med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pitchFamily="16" charset="-128"/>
              </a:rPr>
              <a:t>Text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292FBAC-4EA9-96FF-48AF-F5B9E8B8788F}"/>
              </a:ext>
            </a:extLst>
          </p:cNvPr>
          <p:cNvCxnSpPr>
            <a:cxnSpLocks/>
            <a:stCxn id="8" idx="14"/>
            <a:endCxn id="7" idx="6"/>
          </p:cNvCxnSpPr>
          <p:nvPr/>
        </p:nvCxnSpPr>
        <p:spPr bwMode="auto">
          <a:xfrm flipH="1" flipV="1">
            <a:off x="8109237" y="2540885"/>
            <a:ext cx="329627" cy="497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2D83D8F-A100-AEE2-DD54-AB7E876E8193}"/>
              </a:ext>
            </a:extLst>
          </p:cNvPr>
          <p:cNvCxnSpPr>
            <a:cxnSpLocks/>
            <a:stCxn id="12" idx="14"/>
            <a:endCxn id="8" idx="6"/>
          </p:cNvCxnSpPr>
          <p:nvPr/>
        </p:nvCxnSpPr>
        <p:spPr bwMode="auto">
          <a:xfrm flipH="1" flipV="1">
            <a:off x="9704037" y="2540885"/>
            <a:ext cx="310408" cy="497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" name="Rectangle 62">
            <a:extLst>
              <a:ext uri="{FF2B5EF4-FFF2-40B4-BE49-F238E27FC236}">
                <a16:creationId xmlns:a16="http://schemas.microsoft.com/office/drawing/2014/main" id="{2D8E1419-A3CE-1096-4EBA-0BE1C9B33600}"/>
              </a:ext>
            </a:extLst>
          </p:cNvPr>
          <p:cNvSpPr/>
          <p:nvPr/>
        </p:nvSpPr>
        <p:spPr bwMode="auto">
          <a:xfrm>
            <a:off x="10013574" y="2200776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flip="none" rotWithShape="1">
            <a:gsLst>
              <a:gs pos="0">
                <a:srgbClr val="1799F3"/>
              </a:gs>
              <a:gs pos="99000">
                <a:srgbClr val="274281"/>
              </a:gs>
            </a:gsLst>
            <a:lin ang="8100000" scaled="1"/>
            <a:tileRect/>
          </a:gradFill>
          <a:ln w="9525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triangle" w="med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pitchFamily="16" charset="-128"/>
              </a:rPr>
              <a:t>Text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535110F-206D-1862-4E1D-A9EC0A9F4E8A}"/>
              </a:ext>
            </a:extLst>
          </p:cNvPr>
          <p:cNvCxnSpPr>
            <a:cxnSpLocks/>
            <a:endCxn id="12" idx="6"/>
          </p:cNvCxnSpPr>
          <p:nvPr/>
        </p:nvCxnSpPr>
        <p:spPr bwMode="auto">
          <a:xfrm flipH="1">
            <a:off x="11279618" y="2540885"/>
            <a:ext cx="315106" cy="0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1DB71B3-9574-7DA9-A03F-339AA7B9C567}"/>
              </a:ext>
            </a:extLst>
          </p:cNvPr>
          <p:cNvSpPr/>
          <p:nvPr/>
        </p:nvSpPr>
        <p:spPr bwMode="auto">
          <a:xfrm>
            <a:off x="4290112" y="5569726"/>
            <a:ext cx="292608" cy="292608"/>
          </a:xfrm>
          <a:prstGeom prst="rect">
            <a:avLst/>
          </a:prstGeom>
          <a:solidFill>
            <a:srgbClr val="1C71BE"/>
          </a:solidFill>
          <a:ln w="9525" cap="flat" cmpd="sng" algn="ctr">
            <a:solidFill>
              <a:srgbClr val="FFFFFF">
                <a:alpha val="50000"/>
              </a:srgbClr>
            </a:solidFill>
            <a:prstDash val="solid"/>
          </a:ln>
          <a:effectLst/>
        </p:spPr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b="1" dirty="0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85199A3-4D4B-44ED-897A-EC22107211C4}"/>
              </a:ext>
            </a:extLst>
          </p:cNvPr>
          <p:cNvSpPr/>
          <p:nvPr/>
        </p:nvSpPr>
        <p:spPr bwMode="auto">
          <a:xfrm>
            <a:off x="4656145" y="5569726"/>
            <a:ext cx="292608" cy="292608"/>
          </a:xfrm>
          <a:prstGeom prst="rect">
            <a:avLst/>
          </a:prstGeom>
          <a:solidFill>
            <a:srgbClr val="21A4A3"/>
          </a:solidFill>
          <a:ln w="9525" cap="flat" cmpd="sng" algn="ctr">
            <a:solidFill>
              <a:schemeClr val="tx1">
                <a:alpha val="50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rtlCol="0" anchor="ctr" anchorCtr="1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chemeClr val="lt1"/>
              </a:solidFill>
            </a:endParaRPr>
          </a:p>
        </p:txBody>
      </p:sp>
      <p:grpSp>
        <p:nvGrpSpPr>
          <p:cNvPr id="28" name="Group 27" hidden="1">
            <a:extLst>
              <a:ext uri="{FF2B5EF4-FFF2-40B4-BE49-F238E27FC236}">
                <a16:creationId xmlns:a16="http://schemas.microsoft.com/office/drawing/2014/main" id="{0833B519-3E4F-74C7-EF79-559EA15FFFB0}"/>
              </a:ext>
            </a:extLst>
          </p:cNvPr>
          <p:cNvGrpSpPr/>
          <p:nvPr/>
        </p:nvGrpSpPr>
        <p:grpSpPr>
          <a:xfrm>
            <a:off x="0" y="5669280"/>
            <a:ext cx="7095744" cy="752321"/>
            <a:chOff x="0" y="4853365"/>
            <a:chExt cx="7095744" cy="752321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8D483D1-390B-9C28-00C9-0C7E912C8863}"/>
                </a:ext>
              </a:extLst>
            </p:cNvPr>
            <p:cNvSpPr/>
            <p:nvPr/>
          </p:nvSpPr>
          <p:spPr bwMode="auto">
            <a:xfrm>
              <a:off x="1" y="4855666"/>
              <a:ext cx="7095743" cy="750013"/>
            </a:xfrm>
            <a:prstGeom prst="rect">
              <a:avLst/>
            </a:prstGeom>
            <a:gradFill flip="none" rotWithShape="1">
              <a:gsLst>
                <a:gs pos="0">
                  <a:srgbClr val="042D51">
                    <a:alpha val="0"/>
                  </a:srgbClr>
                </a:gs>
                <a:gs pos="57000">
                  <a:srgbClr val="063363">
                    <a:lumMod val="69000"/>
                  </a:srgbClr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  <a:round/>
              <a:headEnd type="none" w="med" len="med"/>
              <a:tailEnd type="triangle" w="med" len="sm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kern="0" dirty="0">
                <a:ln w="76200" cmpd="sng">
                  <a:solidFill>
                    <a:prstClr val="white"/>
                  </a:solidFill>
                </a:ln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9B2EBCF-D460-4693-27DD-345D45E42C8F}"/>
                </a:ext>
              </a:extLst>
            </p:cNvPr>
            <p:cNvSpPr txBox="1"/>
            <p:nvPr/>
          </p:nvSpPr>
          <p:spPr>
            <a:xfrm>
              <a:off x="685801" y="4975124"/>
              <a:ext cx="2731079" cy="574496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eaLnBrk="0" hangingPunct="0">
                <a:lnSpc>
                  <a:spcPts val="1800"/>
                </a:lnSpc>
              </a:pPr>
              <a:r>
                <a:rPr lang="en-US" sz="1400" b="1" dirty="0"/>
                <a:t>Use Copy/Paste Format </a:t>
              </a:r>
            </a:p>
            <a:p>
              <a:pPr algn="r" eaLnBrk="0" hangingPunct="0">
                <a:lnSpc>
                  <a:spcPts val="1800"/>
                </a:lnSpc>
              </a:pPr>
              <a:r>
                <a:rPr lang="en-US" sz="1200" dirty="0">
                  <a:solidFill>
                    <a:schemeClr val="accent4"/>
                  </a:solidFill>
                </a:rPr>
                <a:t>to Apply These Alternative Colors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E1C9137-E0B2-2668-A0A1-3DD00DDB2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60805"/>
              <a:ext cx="395555" cy="744877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6350" cap="flat" cmpd="sng" algn="ctr">
              <a:noFill/>
              <a:prstDash val="solid"/>
              <a:round/>
              <a:headEnd type="none" w="med" len="med"/>
              <a:tailEnd type="triangle" w="med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kern="0" dirty="0">
                <a:ln w="76200" cmpd="sng">
                  <a:solidFill>
                    <a:prstClr val="white"/>
                  </a:solidFill>
                </a:ln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32" name="Triangle 31">
              <a:extLst>
                <a:ext uri="{FF2B5EF4-FFF2-40B4-BE49-F238E27FC236}">
                  <a16:creationId xmlns:a16="http://schemas.microsoft.com/office/drawing/2014/main" id="{DC1B7DFB-CC51-82B5-8B97-AF5AD6E7D239}"/>
                </a:ext>
              </a:extLst>
            </p:cNvPr>
            <p:cNvSpPr/>
            <p:nvPr/>
          </p:nvSpPr>
          <p:spPr bwMode="auto">
            <a:xfrm rot="5400000">
              <a:off x="-182467" y="5043075"/>
              <a:ext cx="752321" cy="372902"/>
            </a:xfrm>
            <a:prstGeom prst="triangle">
              <a:avLst/>
            </a:prstGeom>
            <a:pattFill prst="wdUpDiag">
              <a:fgClr>
                <a:srgbClr val="FFC000"/>
              </a:fgClr>
              <a:bgClr>
                <a:srgbClr val="3E3F3F"/>
              </a:bgClr>
            </a:pattFill>
            <a:ln w="6350" cap="flat" cmpd="sng" algn="ctr">
              <a:noFill/>
              <a:prstDash val="solid"/>
              <a:round/>
              <a:headEnd type="none" w="med" len="med"/>
              <a:tailEnd type="triangle" w="med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kern="0" dirty="0">
                <a:ln w="76200" cmpd="sng">
                  <a:solidFill>
                    <a:prstClr val="white"/>
                  </a:solidFill>
                </a:ln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BAFD6C32-D38C-AD0F-FE09-2D3D7BA10023}"/>
              </a:ext>
            </a:extLst>
          </p:cNvPr>
          <p:cNvSpPr txBox="1"/>
          <p:nvPr/>
        </p:nvSpPr>
        <p:spPr>
          <a:xfrm>
            <a:off x="3973242" y="5947103"/>
            <a:ext cx="1152144" cy="22076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 eaLnBrk="0" hangingPunct="0"/>
            <a:r>
              <a:rPr lang="en-US" sz="1100" dirty="0">
                <a:solidFill>
                  <a:schemeClr val="accent4"/>
                </a:solidFill>
                <a:ea typeface="+mn-ea"/>
                <a:cs typeface="+mn-cs"/>
              </a:rPr>
              <a:t>Solids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18C3577-B691-6033-5E3A-BBABBF20B4CF}"/>
              </a:ext>
            </a:extLst>
          </p:cNvPr>
          <p:cNvSpPr txBox="1"/>
          <p:nvPr/>
        </p:nvSpPr>
        <p:spPr>
          <a:xfrm>
            <a:off x="5628306" y="5947103"/>
            <a:ext cx="1152144" cy="22076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 eaLnBrk="0" hangingPunct="0"/>
            <a:r>
              <a:rPr lang="en-US" sz="1100" dirty="0">
                <a:solidFill>
                  <a:schemeClr val="accent4"/>
                </a:solidFill>
                <a:ea typeface="+mn-ea"/>
                <a:cs typeface="+mn-cs"/>
              </a:rPr>
              <a:t>Gradients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CFBEBF-5879-6AF5-FD44-07818E465E75}"/>
              </a:ext>
            </a:extLst>
          </p:cNvPr>
          <p:cNvSpPr txBox="1"/>
          <p:nvPr/>
        </p:nvSpPr>
        <p:spPr>
          <a:xfrm>
            <a:off x="-1131376" y="5308169"/>
            <a:ext cx="0" cy="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endParaRPr lang="en-US" sz="1400" dirty="0">
              <a:ea typeface="+mn-ea"/>
              <a:cs typeface="+mn-cs"/>
            </a:endParaRPr>
          </a:p>
        </p:txBody>
      </p:sp>
      <p:sp>
        <p:nvSpPr>
          <p:cNvPr id="43" name="Rectangle 62">
            <a:extLst>
              <a:ext uri="{FF2B5EF4-FFF2-40B4-BE49-F238E27FC236}">
                <a16:creationId xmlns:a16="http://schemas.microsoft.com/office/drawing/2014/main" id="{50994390-A0FD-9C03-B798-F4460F80AF2D}"/>
              </a:ext>
            </a:extLst>
          </p:cNvPr>
          <p:cNvSpPr/>
          <p:nvPr/>
        </p:nvSpPr>
        <p:spPr bwMode="auto">
          <a:xfrm>
            <a:off x="6843193" y="3095455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rotWithShape="0">
            <a:gsLst>
              <a:gs pos="100000">
                <a:srgbClr val="1B6780"/>
              </a:gs>
              <a:gs pos="56000">
                <a:srgbClr val="21A3A3"/>
              </a:gs>
            </a:gsLst>
            <a:lin ang="8400000" scaled="0"/>
          </a:gradFill>
          <a:ln w="9525" cap="flat" cmpd="sng" algn="ctr">
            <a:solidFill>
              <a:schemeClr val="tx1">
                <a:alpha val="399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127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tx1"/>
                </a:solidFill>
                <a:ea typeface="ＭＳ Ｐゴシック" pitchFamily="16" charset="-128"/>
              </a:rPr>
              <a:t>Text</a:t>
            </a:r>
          </a:p>
        </p:txBody>
      </p:sp>
      <p:sp>
        <p:nvSpPr>
          <p:cNvPr id="44" name="Rectangle 62">
            <a:extLst>
              <a:ext uri="{FF2B5EF4-FFF2-40B4-BE49-F238E27FC236}">
                <a16:creationId xmlns:a16="http://schemas.microsoft.com/office/drawing/2014/main" id="{959CE032-9E91-FD4D-F8BD-CB6FCD20A381}"/>
              </a:ext>
            </a:extLst>
          </p:cNvPr>
          <p:cNvSpPr/>
          <p:nvPr/>
        </p:nvSpPr>
        <p:spPr bwMode="auto">
          <a:xfrm>
            <a:off x="8437993" y="3095455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rotWithShape="0">
            <a:gsLst>
              <a:gs pos="100000">
                <a:srgbClr val="1B6780"/>
              </a:gs>
              <a:gs pos="56000">
                <a:srgbClr val="21A3A3"/>
              </a:gs>
            </a:gsLst>
            <a:lin ang="8400000" scaled="0"/>
          </a:gradFill>
          <a:ln w="9525" cap="flat" cmpd="sng" algn="ctr">
            <a:solidFill>
              <a:schemeClr val="tx1">
                <a:alpha val="399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127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tx1"/>
                </a:solidFill>
                <a:ea typeface="ＭＳ Ｐゴシック" pitchFamily="16" charset="-128"/>
              </a:rPr>
              <a:t>Text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E950578-8CD0-C17C-5F41-944E4E0F79F2}"/>
              </a:ext>
            </a:extLst>
          </p:cNvPr>
          <p:cNvCxnSpPr>
            <a:cxnSpLocks/>
            <a:stCxn id="44" idx="14"/>
            <a:endCxn id="43" idx="6"/>
          </p:cNvCxnSpPr>
          <p:nvPr/>
        </p:nvCxnSpPr>
        <p:spPr bwMode="auto">
          <a:xfrm flipH="1" flipV="1">
            <a:off x="8109237" y="3435564"/>
            <a:ext cx="329627" cy="497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658B3B5-3535-85DF-83F1-6D111962CB2F}"/>
              </a:ext>
            </a:extLst>
          </p:cNvPr>
          <p:cNvCxnSpPr>
            <a:cxnSpLocks/>
            <a:stCxn id="48" idx="14"/>
            <a:endCxn id="44" idx="6"/>
          </p:cNvCxnSpPr>
          <p:nvPr/>
        </p:nvCxnSpPr>
        <p:spPr bwMode="auto">
          <a:xfrm flipH="1" flipV="1">
            <a:off x="9704037" y="3435564"/>
            <a:ext cx="310408" cy="497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8" name="Rectangle 62">
            <a:extLst>
              <a:ext uri="{FF2B5EF4-FFF2-40B4-BE49-F238E27FC236}">
                <a16:creationId xmlns:a16="http://schemas.microsoft.com/office/drawing/2014/main" id="{99F170DD-18F9-BB4E-FF6A-7C42E94D4DBA}"/>
              </a:ext>
            </a:extLst>
          </p:cNvPr>
          <p:cNvSpPr/>
          <p:nvPr/>
        </p:nvSpPr>
        <p:spPr bwMode="auto">
          <a:xfrm>
            <a:off x="10013574" y="3095455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rotWithShape="0">
            <a:gsLst>
              <a:gs pos="100000">
                <a:srgbClr val="1B6780"/>
              </a:gs>
              <a:gs pos="56000">
                <a:srgbClr val="21A3A3"/>
              </a:gs>
            </a:gsLst>
            <a:lin ang="8400000" scaled="0"/>
          </a:gradFill>
          <a:ln w="9525" cap="flat" cmpd="sng" algn="ctr">
            <a:solidFill>
              <a:schemeClr val="tx1">
                <a:alpha val="399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127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tx1"/>
                </a:solidFill>
                <a:ea typeface="ＭＳ Ｐゴシック" pitchFamily="16" charset="-128"/>
              </a:rPr>
              <a:t>Text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EA4CCA3-1891-270B-BB36-A20CC0407415}"/>
              </a:ext>
            </a:extLst>
          </p:cNvPr>
          <p:cNvCxnSpPr>
            <a:cxnSpLocks/>
            <a:endCxn id="48" idx="6"/>
          </p:cNvCxnSpPr>
          <p:nvPr/>
        </p:nvCxnSpPr>
        <p:spPr bwMode="auto">
          <a:xfrm flipH="1">
            <a:off x="11279618" y="3435564"/>
            <a:ext cx="315106" cy="0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C135EE22-32BF-B26E-E2C6-5123B837A9F6}"/>
              </a:ext>
            </a:extLst>
          </p:cNvPr>
          <p:cNvSpPr/>
          <p:nvPr/>
        </p:nvSpPr>
        <p:spPr bwMode="auto">
          <a:xfrm>
            <a:off x="5911770" y="5569726"/>
            <a:ext cx="292608" cy="292608"/>
          </a:xfrm>
          <a:prstGeom prst="rect">
            <a:avLst/>
          </a:prstGeom>
          <a:gradFill flip="none" rotWithShape="1">
            <a:gsLst>
              <a:gs pos="0">
                <a:srgbClr val="1799F3"/>
              </a:gs>
              <a:gs pos="99000">
                <a:srgbClr val="274281"/>
              </a:gs>
            </a:gsLst>
            <a:lin ang="8100000" scaled="1"/>
            <a:tileRect/>
          </a:gradFill>
          <a:ln w="9525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triangle" w="med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kern="0" dirty="0">
              <a:ln w="76200" cmpd="sng"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a typeface="ＭＳ Ｐゴシック" pitchFamily="16" charset="-12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1E0712-526F-FDEB-3EBA-D0B25956B9C0}"/>
              </a:ext>
            </a:extLst>
          </p:cNvPr>
          <p:cNvSpPr/>
          <p:nvPr/>
        </p:nvSpPr>
        <p:spPr bwMode="auto">
          <a:xfrm>
            <a:off x="6261944" y="5569726"/>
            <a:ext cx="292608" cy="292608"/>
          </a:xfrm>
          <a:prstGeom prst="rect">
            <a:avLst/>
          </a:prstGeom>
          <a:gradFill rotWithShape="0">
            <a:gsLst>
              <a:gs pos="100000">
                <a:srgbClr val="1B6780"/>
              </a:gs>
              <a:gs pos="56000">
                <a:srgbClr val="21A3A3"/>
              </a:gs>
            </a:gsLst>
            <a:lin ang="8400000" scaled="0"/>
          </a:gradFill>
          <a:ln w="9525" cap="flat" cmpd="sng" algn="ctr">
            <a:solidFill>
              <a:schemeClr val="tx1">
                <a:alpha val="399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127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kern="0" dirty="0">
              <a:ln w="76200" cmpd="sng">
                <a:noFill/>
              </a:ln>
              <a:solidFill>
                <a:schemeClr val="tx1"/>
              </a:solidFill>
              <a:ea typeface="ＭＳ Ｐゴシック" pitchFamily="16" charset="-12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9C93F-3548-0B6D-F9E1-E48474A7060B}"/>
              </a:ext>
            </a:extLst>
          </p:cNvPr>
          <p:cNvSpPr/>
          <p:nvPr/>
        </p:nvSpPr>
        <p:spPr bwMode="auto">
          <a:xfrm>
            <a:off x="7416800" y="5460767"/>
            <a:ext cx="4177924" cy="750013"/>
          </a:xfrm>
          <a:prstGeom prst="rect">
            <a:avLst/>
          </a:prstGeom>
          <a:gradFill flip="none" rotWithShape="1">
            <a:gsLst>
              <a:gs pos="0">
                <a:srgbClr val="042D51">
                  <a:alpha val="20000"/>
                </a:srgbClr>
              </a:gs>
              <a:gs pos="57000">
                <a:srgbClr val="063363">
                  <a:lumMod val="69000"/>
                </a:srgbClr>
              </a:gs>
            </a:gsLst>
            <a:lin ang="10800000" scaled="1"/>
            <a:tileRect/>
          </a:gradFill>
          <a:ln w="6350" cap="flat" cmpd="sng" algn="ctr">
            <a:noFill/>
            <a:prstDash val="solid"/>
            <a:round/>
            <a:headEnd type="none" w="med" len="med"/>
            <a:tailEnd type="triangle" w="med" len="sm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hangingPunct="0">
              <a:lnSpc>
                <a:spcPts val="1800"/>
              </a:lnSpc>
            </a:pPr>
            <a:r>
              <a:rPr lang="en-US" sz="1400" b="1" dirty="0"/>
              <a:t>Code color suggestions</a:t>
            </a:r>
          </a:p>
          <a:p>
            <a:pPr eaLnBrk="0" hangingPunct="0">
              <a:lnSpc>
                <a:spcPts val="1800"/>
              </a:lnSpc>
            </a:pPr>
            <a:r>
              <a:rPr lang="en-US" sz="1400" kern="0" dirty="0">
                <a:ln w="76200" cmpd="sng"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a typeface="ＭＳ Ｐゴシック" pitchFamily="16" charset="-128"/>
              </a:rPr>
              <a:t>Description of developer code </a:t>
            </a:r>
            <a:r>
              <a:rPr lang="en-US" sz="1400" kern="0" dirty="0">
                <a:ln w="76200" cmpd="sng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ea typeface="ＭＳ Ｐゴシック" pitchFamily="16" charset="-128"/>
              </a:rPr>
              <a:t>[insert code]</a:t>
            </a:r>
            <a:r>
              <a:rPr lang="en-US" sz="1400" kern="0" dirty="0">
                <a:ln w="76200" cmpd="sng"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</a:rPr>
              <a:t> </a:t>
            </a:r>
            <a:endParaRPr lang="en-US" sz="1400" dirty="0"/>
          </a:p>
        </p:txBody>
      </p:sp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7DD39B77-9045-77CB-CD71-5351C7D4D6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5408413"/>
              </p:ext>
            </p:extLst>
          </p:nvPr>
        </p:nvGraphicFramePr>
        <p:xfrm>
          <a:off x="3338883" y="2021488"/>
          <a:ext cx="3290207" cy="2257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1770451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0E0D9-184A-E2D7-E824-26BB15D54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DAML?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FC377B-A20F-08D2-6458-6FF4827A7C5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ArcGIS Pro uses </a:t>
            </a:r>
            <a:r>
              <a:rPr lang="en-US" b="1" dirty="0"/>
              <a:t>Desktop Application Markup Language (DAML)</a:t>
            </a:r>
            <a:r>
              <a:rPr lang="en-US" dirty="0"/>
              <a:t> </a:t>
            </a:r>
          </a:p>
          <a:p>
            <a:pPr lvl="1"/>
            <a:r>
              <a:rPr lang="en-US" dirty="0"/>
              <a:t>defines all UI elements such as tabs, groups, </a:t>
            </a:r>
            <a:r>
              <a:rPr lang="en-US" dirty="0" err="1"/>
              <a:t>dockpanes</a:t>
            </a:r>
            <a:r>
              <a:rPr lang="en-US" dirty="0"/>
              <a:t> and buttons in ArcGIS Pro </a:t>
            </a:r>
          </a:p>
          <a:p>
            <a:pPr lvl="1"/>
            <a:r>
              <a:rPr lang="en-US" dirty="0"/>
              <a:t>defines custom add-ins and configurations including their UI elements</a:t>
            </a:r>
          </a:p>
          <a:p>
            <a:pPr lvl="1"/>
            <a:r>
              <a:rPr lang="en-US" dirty="0"/>
              <a:t>also allows to control UI contextual visibility through States and Conditions.</a:t>
            </a:r>
          </a:p>
          <a:p>
            <a:r>
              <a:rPr lang="en-US" dirty="0"/>
              <a:t>DAML is using XML Syntax, by default stored in a </a:t>
            </a:r>
            <a:r>
              <a:rPr lang="en-US" b="1" dirty="0" err="1"/>
              <a:t>Config.daml</a:t>
            </a:r>
            <a:r>
              <a:rPr lang="en-US" b="1" dirty="0"/>
              <a:t> file</a:t>
            </a:r>
          </a:p>
          <a:p>
            <a:r>
              <a:rPr lang="en-US" dirty="0"/>
              <a:t>The ArcGIS Pro SDK for .NET provides templates and samples to help developers create and manage these elements effectively.</a:t>
            </a:r>
          </a:p>
          <a:p>
            <a:endParaRPr lang="en-US" dirty="0"/>
          </a:p>
          <a:p>
            <a:r>
              <a:rPr lang="en-US" dirty="0"/>
              <a:t>What can DAML do</a:t>
            </a:r>
          </a:p>
          <a:p>
            <a:pPr lvl="1"/>
            <a:r>
              <a:rPr lang="en-US" dirty="0"/>
              <a:t>It is transactional meaning it can insert update and delete elements</a:t>
            </a:r>
          </a:p>
          <a:p>
            <a:pPr lvl="1"/>
            <a:r>
              <a:rPr lang="en-US" dirty="0"/>
              <a:t>This allows add-ins to reuse or modify ArcGIS Pro built-in UI elements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3003D66-B84B-0B85-CA65-6132899F3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400" y="259734"/>
            <a:ext cx="5114925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54329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22D8CBC-A821-026E-0575-15DE68B10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91181"/>
            <a:ext cx="12192000" cy="984885"/>
          </a:xfrm>
        </p:spPr>
        <p:txBody>
          <a:bodyPr/>
          <a:lstStyle/>
          <a:p>
            <a:pPr algn="ctr"/>
            <a:r>
              <a:rPr lang="en-US" dirty="0"/>
              <a:t>Demo - Create a new add-in using an ArcGIS Pro Template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D8FB28-220F-4C04-3C0E-DDF327DC59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40647" y="1376066"/>
            <a:ext cx="7200417" cy="2637669"/>
          </a:xfrm>
        </p:spPr>
        <p:txBody>
          <a:bodyPr/>
          <a:lstStyle/>
          <a:p>
            <a:r>
              <a:rPr lang="en-US" sz="2200" dirty="0"/>
              <a:t>In Visual Studio, use the ArcGIS Pro SDK module add-in project template</a:t>
            </a:r>
          </a:p>
          <a:p>
            <a:r>
              <a:rPr lang="en-US" sz="2200" dirty="0"/>
              <a:t>Creates the </a:t>
            </a:r>
            <a:r>
              <a:rPr lang="en-US" sz="2200" dirty="0" err="1"/>
              <a:t>config.daml</a:t>
            </a:r>
            <a:r>
              <a:rPr lang="en-US" sz="2200" dirty="0"/>
              <a:t> required by the add-in</a:t>
            </a:r>
          </a:p>
          <a:p>
            <a:r>
              <a:rPr lang="en-US" sz="2200" dirty="0"/>
              <a:t>Stubs out all basic classes required by the add-in</a:t>
            </a:r>
          </a:p>
          <a:p>
            <a:r>
              <a:rPr lang="en-US" sz="2200" dirty="0"/>
              <a:t>Use ArcGIS Pro SDK Item templates to add supported UI elements in your add-in</a:t>
            </a:r>
          </a:p>
          <a:p>
            <a:endParaRPr lang="en-US" sz="2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116299-711E-D255-D6AB-7378BACEE6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938" y="3724711"/>
            <a:ext cx="5484216" cy="27421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3BE592-F03F-D2E6-A0C2-D533CA592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462" y="3724711"/>
            <a:ext cx="1438476" cy="12574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976E9FB-1663-134C-C550-5B6639CAF7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4817" y="1748908"/>
            <a:ext cx="3667125" cy="15335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B4B11E-5888-EA0B-0638-3BAFFA5DE2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2462" y="3719087"/>
            <a:ext cx="7723605" cy="274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15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CF81C-EABF-4ED3-2C20-CC0BC9225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21290C-8839-0EF8-C388-6E45E40EB2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887BE2D-EAF4-CE0D-6EE0-E43323017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Demo - Create a new add-in using an ArcGIS Pro Template</a:t>
            </a:r>
            <a:br>
              <a:rPr lang="en-US" dirty="0"/>
            </a:br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5B0A0AC-A85A-7714-F7A3-6FDB755C4C0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5506" r="5506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364687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834AB-CF9F-9454-BC56-E75F3144B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D4745D0-8202-96F4-D146-8168F1E01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4379" y="1221718"/>
            <a:ext cx="4485714" cy="132381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3D6DC6E-D18E-B51F-7B47-5B4CBA287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91181"/>
            <a:ext cx="12192000" cy="984885"/>
          </a:xfrm>
        </p:spPr>
        <p:txBody>
          <a:bodyPr/>
          <a:lstStyle/>
          <a:p>
            <a:pPr algn="ctr"/>
            <a:r>
              <a:rPr lang="en-US" dirty="0"/>
              <a:t>Demo - Create a Custom UI on the ArcGIS Pro ribbon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F23AA65-D7ED-983B-1AE9-93D6CC132E0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1263" y="1714500"/>
            <a:ext cx="10369296" cy="3429000"/>
          </a:xfrm>
        </p:spPr>
        <p:txBody>
          <a:bodyPr/>
          <a:lstStyle/>
          <a:p>
            <a:r>
              <a:rPr lang="en-US" dirty="0"/>
              <a:t>Reuse built-in ArcGIS Pro UI elements</a:t>
            </a:r>
          </a:p>
          <a:p>
            <a:pPr lvl="1"/>
            <a:r>
              <a:rPr lang="en-US" dirty="0"/>
              <a:t>Each UI element has a Command ID</a:t>
            </a:r>
          </a:p>
          <a:p>
            <a:pPr lvl="1"/>
            <a:r>
              <a:rPr lang="en-US" dirty="0"/>
              <a:t>Use ArcGIS Pro options to find the needed Command ID</a:t>
            </a:r>
          </a:p>
          <a:p>
            <a:r>
              <a:rPr lang="en-US" dirty="0"/>
              <a:t>Using built-in ArcGIS Pro UI elements in your add-in</a:t>
            </a:r>
          </a:p>
          <a:p>
            <a:pPr lvl="1"/>
            <a:r>
              <a:rPr lang="en-US" dirty="0"/>
              <a:t>reference those IDs in your </a:t>
            </a:r>
            <a:r>
              <a:rPr lang="en-US" dirty="0" err="1"/>
              <a:t>config.daml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2D7284-619A-D7F4-C9F3-D2C2BDED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141" y="1221718"/>
            <a:ext cx="2980952" cy="19714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920B81-F8F4-C38B-0B27-AEB7698B05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4379" y="3512664"/>
            <a:ext cx="4380952" cy="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24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E3E3E-D24E-2693-7F3C-0C61970D5C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84A9B55A-4F47-701B-4FFB-1520A31FD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803" y="3731788"/>
            <a:ext cx="4466667" cy="123809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122889D-B435-7B23-3F76-049621D62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91181"/>
            <a:ext cx="12192000" cy="984885"/>
          </a:xfrm>
        </p:spPr>
        <p:txBody>
          <a:bodyPr/>
          <a:lstStyle/>
          <a:p>
            <a:pPr algn="ctr"/>
            <a:r>
              <a:rPr lang="en-US" dirty="0"/>
              <a:t>Demo - Create a Custom UI on the ArcGIS Pro ribbon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79311C-6B1B-0F58-3A4D-9D01002E8A7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1263" y="1714500"/>
            <a:ext cx="10369296" cy="3429000"/>
          </a:xfrm>
        </p:spPr>
        <p:txBody>
          <a:bodyPr/>
          <a:lstStyle/>
          <a:p>
            <a:r>
              <a:rPr lang="en-US" dirty="0"/>
              <a:t>Add a custom button</a:t>
            </a:r>
          </a:p>
          <a:p>
            <a:pPr lvl="1"/>
            <a:r>
              <a:rPr lang="en-US" dirty="0"/>
              <a:t>Use ArcGIS Pro SDK Item templates to add our custom button</a:t>
            </a:r>
          </a:p>
          <a:p>
            <a:r>
              <a:rPr lang="en-US" dirty="0"/>
              <a:t>In DAML the concept of States &amp; Conditions allows us to enable or disable UI elements</a:t>
            </a:r>
          </a:p>
          <a:p>
            <a:r>
              <a:rPr lang="en-US" dirty="0"/>
              <a:t>Enable / Disable the custom button contextually using States &amp; Conditions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C58884-40FD-E5AF-E65E-FBB0B1920B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9803" y="3699948"/>
            <a:ext cx="4485714" cy="13238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37D548-ECC9-8969-E226-813AB381DC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87" y="3723589"/>
            <a:ext cx="6963747" cy="12765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920D6E-FDC6-8D1F-8AC0-CE16D50EB3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387" y="5182743"/>
            <a:ext cx="6992326" cy="5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38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DE30D-5D91-7F04-4D84-CF32A1169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45CA384-4391-EDEC-9E07-611FFBF2C4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FE8FBF0-5527-B9E9-2B7D-A610B3DD5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Demo - Create a Custom UI on the ArcGIS Pro ribbon</a:t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36A69CC-E845-5791-7FCB-F8B8FFF347B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5349" r="2534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DC21AFC-E447-FFBD-DB79-C1EC2C3F3699}"/>
              </a:ext>
            </a:extLst>
          </p:cNvPr>
          <p:cNvSpPr txBox="1"/>
          <p:nvPr/>
        </p:nvSpPr>
        <p:spPr>
          <a:xfrm>
            <a:off x="4210793" y="6477016"/>
            <a:ext cx="7913830" cy="2997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/>
            <a:r>
              <a:rPr lang="en-US" sz="1600" dirty="0"/>
              <a:t>Contains data sourced from the LINZ Data Service licensed for reuse under CC BY 4.0</a:t>
            </a:r>
            <a:endParaRPr lang="en-US" sz="12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09751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theme/theme1.xml><?xml version="1.0" encoding="utf-8"?>
<a:theme xmlns:a="http://schemas.openxmlformats.org/drawingml/2006/main" name="Esri_Dev-Tech_2026">
  <a:themeElements>
    <a:clrScheme name="Esri_2026">
      <a:dk1>
        <a:srgbClr val="000000"/>
      </a:dk1>
      <a:lt1>
        <a:srgbClr val="FFFFFF"/>
      </a:lt1>
      <a:dk2>
        <a:srgbClr val="0069B8"/>
      </a:dk2>
      <a:lt2>
        <a:srgbClr val="FFE854"/>
      </a:lt2>
      <a:accent1>
        <a:srgbClr val="25942A"/>
      </a:accent1>
      <a:accent2>
        <a:srgbClr val="20A391"/>
      </a:accent2>
      <a:accent3>
        <a:srgbClr val="E87412"/>
      </a:accent3>
      <a:accent4>
        <a:srgbClr val="009CDF"/>
      </a:accent4>
      <a:accent5>
        <a:srgbClr val="A079FF"/>
      </a:accent5>
      <a:accent6>
        <a:srgbClr val="C75EBD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Tech-Summit_2026_Technical-Presentation.potx  -  Read-Only" id="{B1634EB2-C0B2-4A01-9E81-F887B8600B75}" vid="{D59C83F2-9E66-48D9-9352-54C891F076DF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6" ma:contentTypeDescription="Create a new document." ma:contentTypeScope="" ma:versionID="0708c53679894d448ec353d7ead16af7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64f7ebbfc0986c4909545fb0b2e00a0b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cca2253-b4b3-493a-b13d-4e35805225a7" xsi:nil="true"/>
    <lcf76f155ced4ddcb4097134ff3c332f xmlns="2f451dda-87f0-44fe-8155-a7a8ce8ced40">
      <Terms xmlns="http://schemas.microsoft.com/office/infopath/2007/PartnerControls"/>
    </lcf76f155ced4ddcb4097134ff3c332f>
  </documentManagement>
</p:properties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A9C3B066-A28B-44F5-A0F7-B85537F97A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1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4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81E133DB-697E-4C10-B192-8899027B1EC6}">
  <ds:schemaRefs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2f451dda-87f0-44fe-8155-a7a8ce8ced40"/>
    <ds:schemaRef ds:uri="http://purl.org/dc/dcmitype/"/>
  </ds:schemaRefs>
</ds:datastoreItem>
</file>

<file path=customXml/itemProps57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ArcGIS Pro SDK for .NET - Working with DAML</Template>
  <TotalTime>5285</TotalTime>
  <Words>4077</Words>
  <Application>Microsoft Office PowerPoint</Application>
  <PresentationFormat>Widescreen</PresentationFormat>
  <Paragraphs>483</Paragraphs>
  <Slides>34</Slides>
  <Notes>22</Notes>
  <HiddenSlides>16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ＭＳ Ｐゴシック</vt:lpstr>
      <vt:lpstr>Aptos</vt:lpstr>
      <vt:lpstr>Arial</vt:lpstr>
      <vt:lpstr>Cascadia Code ExtraLight</vt:lpstr>
      <vt:lpstr>Consolas</vt:lpstr>
      <vt:lpstr>Courier New</vt:lpstr>
      <vt:lpstr>Lucida Grande</vt:lpstr>
      <vt:lpstr>Esri_Dev-Tech_2026</vt:lpstr>
      <vt:lpstr>ArcGIS Pro SDK for .NET: Working with DAML</vt:lpstr>
      <vt:lpstr>Session overview</vt:lpstr>
      <vt:lpstr>Introduction – what is DAML?</vt:lpstr>
      <vt:lpstr>What is DAML?</vt:lpstr>
      <vt:lpstr>Demo - Create a new add-in using an ArcGIS Pro Template </vt:lpstr>
      <vt:lpstr>Demo - Create a new add-in using an ArcGIS Pro Template </vt:lpstr>
      <vt:lpstr>Demo - Create a Custom UI on the ArcGIS Pro ribbon </vt:lpstr>
      <vt:lpstr>Demo - Create a Custom UI on the ArcGIS Pro ribbon </vt:lpstr>
      <vt:lpstr>Demo - Create a Custom UI on the ArcGIS Pro ribbon </vt:lpstr>
      <vt:lpstr>Demo - Modify the built-in ArcGIS Pro UI from my custom add-in </vt:lpstr>
      <vt:lpstr>Demo - Modify the built-in ArcGIS Pro UI from my custom add-in </vt:lpstr>
      <vt:lpstr>Demo - Modify the built-in ArcGIS Pro UI from my custom add-in</vt:lpstr>
      <vt:lpstr>Questions</vt:lpstr>
      <vt:lpstr>Please share your feedback in the app</vt:lpstr>
      <vt:lpstr>Connect with us on social</vt:lpstr>
      <vt:lpstr>ArcGIS Pro SDK for .NET Sessions</vt:lpstr>
      <vt:lpstr>Questions &amp; Resources</vt:lpstr>
      <vt:lpstr>PowerPoint Presentation</vt:lpstr>
      <vt:lpstr>Tips &amp; tricks (Reading Materials)</vt:lpstr>
      <vt:lpstr>Navigate existing DAML</vt:lpstr>
      <vt:lpstr>Debug DAML</vt:lpstr>
      <vt:lpstr>DAML &amp; XAML</vt:lpstr>
      <vt:lpstr>References</vt:lpstr>
      <vt:lpstr>[Add topic]</vt:lpstr>
      <vt:lpstr>[Add topic]</vt:lpstr>
      <vt:lpstr>[Add big word]</vt:lpstr>
      <vt:lpstr>[Add “Quote”]</vt:lpstr>
      <vt:lpstr>Demo: [Add demo title]</vt:lpstr>
      <vt:lpstr>[Add topic]</vt:lpstr>
      <vt:lpstr>[Add topic]</vt:lpstr>
      <vt:lpstr>[Add topic]</vt:lpstr>
      <vt:lpstr>[Add topic]</vt:lpstr>
      <vt:lpstr>Acknowledgments</vt:lpstr>
      <vt:lpstr>Color suggestions</vt:lpstr>
    </vt:vector>
  </TitlesOfParts>
  <Manager/>
  <Company>Esri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Selim Dissem</dc:creator>
  <cp:lastModifiedBy>Selim Dissem</cp:lastModifiedBy>
  <cp:revision>1</cp:revision>
  <cp:lastPrinted>2026-03-09T17:07:26Z</cp:lastPrinted>
  <dcterms:created xsi:type="dcterms:W3CDTF">2026-03-05T23:12:51Z</dcterms:created>
  <dcterms:modified xsi:type="dcterms:W3CDTF">2026-03-09T17:54:42Z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</Properties>
</file>