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7" Type="http://schemas.microsoft.com/office/2020/02/relationships/classificationlabels" Target="docMetadata/LabelInfo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846" r:id="rId69"/>
  </p:sldMasterIdLst>
  <p:notesMasterIdLst>
    <p:notesMasterId r:id="rId101"/>
  </p:notesMasterIdLst>
  <p:handoutMasterIdLst>
    <p:handoutMasterId r:id="rId102"/>
  </p:handoutMasterIdLst>
  <p:sldIdLst>
    <p:sldId id="2147478460" r:id="rId70"/>
    <p:sldId id="2147478250" r:id="rId71"/>
    <p:sldId id="838" r:id="rId72"/>
    <p:sldId id="2147478461" r:id="rId73"/>
    <p:sldId id="2147478757" r:id="rId74"/>
    <p:sldId id="2147478268" r:id="rId75"/>
    <p:sldId id="2147478795" r:id="rId76"/>
    <p:sldId id="2147478475" r:id="rId77"/>
    <p:sldId id="2147478841" r:id="rId78"/>
    <p:sldId id="2147478263" r:id="rId79"/>
    <p:sldId id="2147478274" r:id="rId80"/>
    <p:sldId id="2147478840" r:id="rId81"/>
    <p:sldId id="2147478531" r:id="rId82"/>
    <p:sldId id="2147478533" r:id="rId83"/>
    <p:sldId id="2147478842" r:id="rId84"/>
    <p:sldId id="2147478843" r:id="rId85"/>
    <p:sldId id="2147478276" r:id="rId86"/>
    <p:sldId id="2147478277" r:id="rId87"/>
    <p:sldId id="2147478844" r:id="rId88"/>
    <p:sldId id="2147478845" r:id="rId89"/>
    <p:sldId id="2147478832" r:id="rId90"/>
    <p:sldId id="2147478833" r:id="rId91"/>
    <p:sldId id="2147478797" r:id="rId92"/>
    <p:sldId id="2147478796" r:id="rId93"/>
    <p:sldId id="2147478846" r:id="rId94"/>
    <p:sldId id="2147478847" r:id="rId95"/>
    <p:sldId id="2147478848" r:id="rId96"/>
    <p:sldId id="2142534837" r:id="rId97"/>
    <p:sldId id="638" r:id="rId98"/>
    <p:sldId id="1002" r:id="rId99"/>
    <p:sldId id="1003" r:id="rId10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3E3F7"/>
    <a:srgbClr val="027ECF"/>
    <a:srgbClr val="C9F2FF"/>
    <a:srgbClr val="828218"/>
    <a:srgbClr val="828219"/>
    <a:srgbClr val="C830A0"/>
    <a:srgbClr val="E246E7"/>
    <a:srgbClr val="002859"/>
    <a:srgbClr val="064D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1547"/>
  </p:normalViewPr>
  <p:slideViewPr>
    <p:cSldViewPr snapToGrid="0">
      <p:cViewPr varScale="1">
        <p:scale>
          <a:sx n="94" d="100"/>
          <a:sy n="94" d="100"/>
        </p:scale>
        <p:origin x="492" y="312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slide" Target="slides/slide15.xml"/><Relationship Id="rId89" Type="http://schemas.openxmlformats.org/officeDocument/2006/relationships/slide" Target="slides/slide20.xml"/><Relationship Id="rId16" Type="http://schemas.openxmlformats.org/officeDocument/2006/relationships/customXml" Target="../customXml/item16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5.xml"/><Relationship Id="rId79" Type="http://schemas.openxmlformats.org/officeDocument/2006/relationships/slide" Target="slides/slide10.xml"/><Relationship Id="rId102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90" Type="http://schemas.openxmlformats.org/officeDocument/2006/relationships/slide" Target="slides/slide21.xml"/><Relationship Id="rId95" Type="http://schemas.openxmlformats.org/officeDocument/2006/relationships/slide" Target="slides/slide26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slideMaster" Target="slideMasters/slideMaster1.xml"/><Relationship Id="rId80" Type="http://schemas.openxmlformats.org/officeDocument/2006/relationships/slide" Target="slides/slide11.xml"/><Relationship Id="rId85" Type="http://schemas.openxmlformats.org/officeDocument/2006/relationships/slide" Target="slides/slide16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presProps" Target="presProps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" Target="slides/slide1.xml"/><Relationship Id="rId75" Type="http://schemas.openxmlformats.org/officeDocument/2006/relationships/slide" Target="slides/slide6.xml"/><Relationship Id="rId83" Type="http://schemas.openxmlformats.org/officeDocument/2006/relationships/slide" Target="slides/slide14.xml"/><Relationship Id="rId88" Type="http://schemas.openxmlformats.org/officeDocument/2006/relationships/slide" Target="slides/slide19.xml"/><Relationship Id="rId91" Type="http://schemas.openxmlformats.org/officeDocument/2006/relationships/slide" Target="slides/slide22.xml"/><Relationship Id="rId96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tableStyles" Target="tableStyles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4.xml"/><Relationship Id="rId78" Type="http://schemas.openxmlformats.org/officeDocument/2006/relationships/slide" Target="slides/slide9.xml"/><Relationship Id="rId81" Type="http://schemas.openxmlformats.org/officeDocument/2006/relationships/slide" Target="slides/slide12.xml"/><Relationship Id="rId86" Type="http://schemas.openxmlformats.org/officeDocument/2006/relationships/slide" Target="slides/slide17.xml"/><Relationship Id="rId94" Type="http://schemas.openxmlformats.org/officeDocument/2006/relationships/slide" Target="slides/slide25.xml"/><Relationship Id="rId99" Type="http://schemas.openxmlformats.org/officeDocument/2006/relationships/slide" Target="slides/slide30.xml"/><Relationship Id="rId10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7.xml"/><Relationship Id="rId97" Type="http://schemas.openxmlformats.org/officeDocument/2006/relationships/slide" Target="slides/slide28.xml"/><Relationship Id="rId104" Type="http://schemas.openxmlformats.org/officeDocument/2006/relationships/viewProps" Target="viewProps.xml"/><Relationship Id="rId7" Type="http://schemas.openxmlformats.org/officeDocument/2006/relationships/customXml" Target="../customXml/item7.xml"/><Relationship Id="rId71" Type="http://schemas.openxmlformats.org/officeDocument/2006/relationships/slide" Target="slides/slide2.xml"/><Relationship Id="rId92" Type="http://schemas.openxmlformats.org/officeDocument/2006/relationships/slide" Target="slides/slide23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slide" Target="slides/slide18.xml"/><Relationship Id="rId61" Type="http://schemas.openxmlformats.org/officeDocument/2006/relationships/customXml" Target="../customXml/item61.xml"/><Relationship Id="rId82" Type="http://schemas.openxmlformats.org/officeDocument/2006/relationships/slide" Target="slides/slide13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8.xml"/><Relationship Id="rId100" Type="http://schemas.openxmlformats.org/officeDocument/2006/relationships/slide" Target="slides/slide31.xml"/><Relationship Id="rId105" Type="http://schemas.openxmlformats.org/officeDocument/2006/relationships/theme" Target="theme/theme1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3.xml"/><Relationship Id="rId93" Type="http://schemas.openxmlformats.org/officeDocument/2006/relationships/slide" Target="slides/slide24.xml"/><Relationship Id="rId98" Type="http://schemas.openxmlformats.org/officeDocument/2006/relationships/slide" Target="slides/slide29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customXml" Target="../customXml/item6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BB3C1E-7237-FC94-45F9-8FED61F2E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267C4C-A9B9-22EB-AC8C-33C18C4E09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478591-15BD-40A9-9F44-7B9C4A68C1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Esri</a:t>
            </a:r>
            <a:r>
              <a:rPr lang="en-US" baseline="0" dirty="0"/>
              <a:t> Corporate Template-Dark v5.0</a:t>
            </a:r>
          </a:p>
          <a:p>
            <a:r>
              <a:rPr lang="en-US" baseline="0" dirty="0"/>
              <a:t>Dec 8, 2025</a:t>
            </a:r>
          </a:p>
          <a:p>
            <a:endParaRPr lang="en-US" baseline="0" dirty="0"/>
          </a:p>
          <a:p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2026 Esri. All rights reserved.</a:t>
            </a:r>
            <a:endParaRPr lang="en-US" baseline="0" dirty="0"/>
          </a:p>
          <a:p>
            <a:endParaRPr lang="en-US" baseline="0" dirty="0"/>
          </a:p>
          <a:p>
            <a:r>
              <a:rPr lang="en-US" b="1" baseline="0" dirty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While the audience waits for your presentation to begin, use this slide as a visual introduction.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Add your approved session title, located in the detailed agenda on the Esri Developer &amp; Technology Summit site.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If the session title does not match what you think it should be, please reach out to your topic lead.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Add the names of each speaker using the following format: Name 1, Name 2 &amp; Name 3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here.</a:t>
            </a:r>
          </a:p>
          <a:p>
            <a:endParaRPr lang="en-US" b="0" baseline="0" dirty="0"/>
          </a:p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98544EF-5673-C5CF-0839-790838F3835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CED2BEDD-BAB1-334C-9E81-0AA3AE8A0CD6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44F85FC-EABB-E331-BF61-89257752B2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0E4B7D4-4965-58E5-D135-2D30E22BDA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CA62173C-A78F-F316-5283-C864D102CE2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964363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E93216-7D92-96C4-B646-600CB7FAFF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70FEFB-6C8D-EC16-5719-D31C47D5B0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22C833-28E1-C013-0496-29595E8DF6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Let the audience know what to expect during your presentation.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Your agenda can provide the structure that outlines your presentation into sections.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List 3–5 major sections that you will discuss and potentially demonstrate during your presentation.</a:t>
            </a:r>
            <a:r>
              <a:rPr lang="en-US" dirty="0"/>
              <a:t> (For example, for a presentation on </a:t>
            </a:r>
            <a:r>
              <a:rPr lang="en-US" sz="1200" baseline="0" dirty="0"/>
              <a:t>ArcGIS Experience Builder, you may have a section on how to create focused experiences, where you cover several topics and demo one topic, like creating a single-page web app.)</a:t>
            </a:r>
          </a:p>
          <a:p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E2514CF-2803-F8DC-67E0-67A8E665AC0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A7103A5-A999-EA12-22AF-96624C7B431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F6B7CD1-9732-F308-D736-8BB2114F32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98ECF9E8-3E7C-6D7A-F958-228DB59E2B4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8215792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B64399-07B2-8D30-C79B-3B9AE935C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B5A938-EA94-F9D9-3DEC-31B912B7D3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304AE4-5C34-0718-02E3-A3AB458220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Let the audience know what to expect during your presentation.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Your agenda can provide the structure that outlines your presentation into sections.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List 3–5 major sections that you will discuss and potentially demonstrate during your presentation.</a:t>
            </a:r>
            <a:r>
              <a:rPr lang="en-US" dirty="0"/>
              <a:t> (For example, for a presentation on </a:t>
            </a:r>
            <a:r>
              <a:rPr lang="en-US" sz="1200" baseline="0" dirty="0"/>
              <a:t>ArcGIS Experience Builder, you may have a section on how to create focused experiences, where you cover several topics and demo one topic, like creating a single-page web app.)</a:t>
            </a:r>
          </a:p>
          <a:p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4CEDE752-C4EA-9A33-F4E1-ADE675C6DA4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ABB20E7-F3F1-8C7C-DDDC-DF5792C31BF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95BF0DA-DABF-9E01-AF3D-3B443AF24C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65AE9ABE-8EA4-8501-46C2-9FF1573F525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7694362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255299-A192-4F86-DB14-28481E004C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372798-D0F5-F538-343E-393BC45B69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95BD8F-7732-BEF3-F46B-0DB108766F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02BA03-7601-39C5-8EBE-460D95D064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3620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AE332-0555-FF62-19B5-7A209F649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F20B48-003F-1E02-E8D6-46EDDB6088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3E9ECA-E662-622A-4976-A285E9FE86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553D4F-E264-33A1-78A0-7DF5908601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70037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8B4AE5-3ED5-37C1-A5D7-4EBB499C6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6120AF-C8D4-D1D0-CE64-CCA3FE5854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EF6EB2-E655-5E6E-06A2-B777614567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9036F8A-3057-4FD3-CD72-1F3A0AEDA26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039E0A64-B106-CF1F-39BC-3EFF903CA4E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B99D831-7C1F-F597-8FE7-F10F77D956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AB616D5F-21BC-55F1-94E7-DE0487F0BD8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554895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8B4AE5-3ED5-37C1-A5D7-4EBB499C6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6120AF-C8D4-D1D0-CE64-CCA3FE5854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EF6EB2-E655-5E6E-06A2-B777614567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9036F8A-3057-4FD3-CD72-1F3A0AEDA26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039E0A64-B106-CF1F-39BC-3EFF903CA4E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B99D831-7C1F-F597-8FE7-F10F77D956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AB616D5F-21BC-55F1-94E7-DE0487F0BD8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554895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3D8DC6-515C-8A70-B755-607A3760E6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BA0D66-D84C-6940-6C65-185336CEA9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C81F3C-4EEE-EE95-8A3D-A9F5A63DA8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84AA95C-413D-FD08-2F9C-06F260100C3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8EB486E-FD51-A058-B86A-A82435E29DB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D934145-1773-B36C-DE68-310A251DE2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EEA6A014-DBD0-D00F-434D-43CD9894AF0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5386878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AD6CBA-5FF7-105F-C7F6-48BA8844F2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8509DD-95E4-C29B-8322-5F03CEF4A3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16564C-9832-08F6-1AD0-952061FBE6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7A2860D-E5F3-C462-263A-E8856366AB9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1BDE536-75D8-D67F-7803-60C9FC336CC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FC96BD5-A39C-1763-428D-F4E832D1A6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1DEADF8D-06A2-1A96-AB9E-4CB8785D2D3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025116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317EE-1563-18CB-6654-EE5631A147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D4186C-44F0-9182-3967-A34AC18D2C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2CC4CE-CE36-4023-193B-D84556E9C1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E9ABE-2045-FC05-9758-AFDB59EBE2F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C41E6A0-FA01-1657-9F7F-0B9D835B7F2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42B6002-8BF0-7575-CD23-083C6AF356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CE995B0C-5A2B-2FFE-5712-9128A52957A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283644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BA9513-645A-6DE7-5EE8-86840EE9C4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3641439-180F-EE83-15A5-5E387BDEA4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768845-3AD5-4EA5-6482-24698DA822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FFCFA71-2598-9CDF-79EC-659ED829C82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194C488-DE68-4E23-CA93-3081AD55799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6701969-4143-BFC4-B60C-3EDACDE5C5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0B7287D8-4F2E-E002-18C4-D50FB508B0F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349817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00E611-CEB6-0B55-C947-A8EB1B394A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7BDB18-181C-C116-B1BB-8D5B01EF08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1B9DB6-3036-52A7-EACF-306740BD8D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E1FB403E-6C7C-BA8A-6652-4AECA27ECDC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8FCFF90-B3C8-7C96-CA00-2CAA488FD89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B4F6E4E-47E4-850B-2AB9-A6F80228F2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AE3F8D7C-0A76-2838-D9A7-1943F24DBCA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1395803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E80CBD-CC10-2363-BC84-E374DD3EDC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525ECB-0A85-B84A-DFF2-99C16E745D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239232-BC7B-E879-B5D1-8118F73E1B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Clr>
                <a:srgbClr val="5DD9B6"/>
              </a:buClr>
              <a:buFont typeface="Arial" panose="020B0604020202020204" pitchFamily="34" charset="0"/>
              <a:buChar char="•"/>
            </a:pPr>
            <a:r>
              <a:rPr lang="en-US" sz="1800"/>
              <a:t>Samples</a:t>
            </a:r>
          </a:p>
          <a:p>
            <a:pPr>
              <a:buClr>
                <a:srgbClr val="5DD9B6"/>
              </a:buClr>
              <a:buFont typeface="Arial" panose="020B0604020202020204" pitchFamily="34" charset="0"/>
              <a:buChar char="•"/>
            </a:pPr>
            <a:r>
              <a:rPr lang="en-US" sz="1800"/>
              <a:t>https://github.com/Esri/arcgis-pro-sdk-community-samples/tree/master/Editing/KnowledgeGraphConstructionTools</a:t>
            </a:r>
          </a:p>
          <a:p>
            <a:pPr>
              <a:buClr>
                <a:srgbClr val="5DD9B6"/>
              </a:buClr>
              <a:buFont typeface="Arial" panose="020B0604020202020204" pitchFamily="34" charset="0"/>
              <a:buChar char="•"/>
            </a:pPr>
            <a:r>
              <a:rPr lang="en-US" sz="1800"/>
              <a:t>https://github.com/Esri/arcgis-pro-sdk-community-samples/tree/master/Editing/KnowledgeGraphRelateTool</a:t>
            </a:r>
          </a:p>
          <a:p>
            <a:pPr>
              <a:buClr>
                <a:srgbClr val="5DD9B6"/>
              </a:buClr>
              <a:buFont typeface="Arial" panose="020B0604020202020204" pitchFamily="34" charset="0"/>
              <a:buChar char="•"/>
            </a:pPr>
            <a:endParaRPr lang="en-US" sz="1800"/>
          </a:p>
          <a:p>
            <a:pPr>
              <a:buClr>
                <a:srgbClr val="5DD9B6"/>
              </a:buClr>
              <a:buFont typeface="Arial" panose="020B0604020202020204" pitchFamily="34" charset="0"/>
              <a:buChar char="•"/>
            </a:pPr>
            <a:r>
              <a:rPr lang="en-US" sz="1800"/>
              <a:t>Snippets</a:t>
            </a:r>
          </a:p>
          <a:p>
            <a:pPr>
              <a:buClr>
                <a:srgbClr val="5DD9B6"/>
              </a:buClr>
              <a:buFont typeface="Arial" panose="020B0604020202020204" pitchFamily="34" charset="0"/>
              <a:buChar char="•"/>
            </a:pPr>
            <a:r>
              <a:rPr lang="en-US" sz="1800"/>
              <a:t>https://github.com/Esri/arcgis-pro-sdk/wiki/ProSnippets#knowledgegraph-knowledgegraph-snippets</a:t>
            </a:r>
          </a:p>
          <a:p>
            <a:pPr>
              <a:buClr>
                <a:srgbClr val="5DD9B6"/>
              </a:buClr>
              <a:buFont typeface="Arial" panose="020B0604020202020204" pitchFamily="34" charset="0"/>
              <a:buChar char="•"/>
            </a:pPr>
            <a:endParaRPr lang="en-US" sz="1800"/>
          </a:p>
          <a:p>
            <a:pPr>
              <a:buClr>
                <a:srgbClr val="5DD9B6"/>
              </a:buClr>
              <a:buFont typeface="Arial" panose="020B0604020202020204" pitchFamily="34" charset="0"/>
              <a:buChar char="•"/>
            </a:pPr>
            <a:endParaRPr lang="en-US" sz="1800"/>
          </a:p>
          <a:p>
            <a:pPr>
              <a:buClr>
                <a:srgbClr val="5DD9B6"/>
              </a:buClr>
              <a:buFont typeface="Arial" panose="020B0604020202020204" pitchFamily="34" charset="0"/>
              <a:buChar char="•"/>
            </a:pPr>
            <a:endParaRPr lang="en-US" sz="1800"/>
          </a:p>
          <a:p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97A9AE1-1D3E-CE35-C439-A8B5A58A9B5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A87CEB0-DFF9-DEAB-CE92-96EFF7826F7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0077F5F-C2FF-FECD-60BC-7E2E296C66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1299B341-63A7-E494-CE04-CD2B88A12EA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509134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8FC91-2C3A-9235-A2E1-7786451B9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794CA2-357D-BB3F-A47A-293B0F4893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ACA4DE-7F91-F0F5-1BDA-121FDE339E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r>
              <a:rPr lang="en-US" sz="1200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Encourage the audience to share feedback </a:t>
            </a:r>
            <a:r>
              <a:rPr lang="en-US" sz="1200" u="none" baseline="0" dirty="0"/>
              <a:t>by completing the survey, available in the event app on the page for this presentation.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No customization is required.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053AAD-45AE-7915-B501-E7705AD16A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38C5B9-A15E-6C81-9794-35BC01D000C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5777916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00E611-CEB6-0B55-C947-A8EB1B394A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7BDB18-181C-C116-B1BB-8D5B01EF08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1B9DB6-3036-52A7-EACF-306740BD8D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E1FB403E-6C7C-BA8A-6652-4AECA27ECDC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8FCFF90-B3C8-7C96-CA00-2CAA488FD89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B4F6E4E-47E4-850B-2AB9-A6F80228F2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AE3F8D7C-0A76-2838-D9A7-1943F24DBCA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139580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4F15F-23DF-9CAD-455A-3B6AF07BB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E1C1B8-4E75-2966-EEC2-57A35AB141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723DD8-1872-2473-B513-A8352192D0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lvl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C1A2BC-B0AF-0BB6-4550-C956D9858E2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77487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4FC1E2-2DBF-EB0A-695B-239531D68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7FE367-E3E3-D4DA-9BDA-A47EED0BF6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58FB01-C367-EE65-DF4F-4FED6C5B3B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Let the audience know what to expect during your presentation.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Your agenda can provide the structure that outlines your presentation into sections.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List 3–5 major sections that you will discuss and potentially demonstrate during your presentation.</a:t>
            </a:r>
            <a:r>
              <a:rPr lang="en-US" dirty="0"/>
              <a:t> (For example, for a presentation on </a:t>
            </a:r>
            <a:r>
              <a:rPr lang="en-US" sz="1200" baseline="0" dirty="0"/>
              <a:t>ArcGIS Experience Builder, you may have a section on how to create focused experiences, where you cover several topics and demo one topic, like creating a single-page web app.)</a:t>
            </a:r>
          </a:p>
          <a:p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BFF0C68-2BDC-7BEB-2383-750D1B35D39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0957D3FB-D883-2783-B6E1-7D422EFADD4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7769D87-C7C6-9E4E-A331-F9AF669E31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6914F2F9-2D58-F4D3-9E07-221A89425C4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797170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690CAA-EBD8-4C95-95D6-FBA73B59FD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6D0CD0-E502-AB7F-962A-F9EC72E967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C0F157-2049-E5E9-9C51-CF82EE9758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DE1FB7-CED5-5F11-BB14-29178CD694E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0D1DBE8-FA8D-EB42-89EC-916489257848}" type="datetime1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C2A57-FC93-DC5D-9956-53A33F99761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144C92-6E27-596A-357E-9C41B1958B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1FBEE3C8-B771-3E46-FAA6-F1785276608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081239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9776638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587B73-CC85-E143-1068-FD433822C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7FDDD5E-D39F-1BC0-8A2F-7B167A5E3F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2B7D0B-EF3D-2FEE-0B39-BE9D5597EF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0C32DD-121E-DE17-31DD-4B2707B6BD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918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DD494E-AD93-00EA-2995-1DA442D305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shadow overlay">
            <a:extLst>
              <a:ext uri="{FF2B5EF4-FFF2-40B4-BE49-F238E27FC236}">
                <a16:creationId xmlns:a16="http://schemas.microsoft.com/office/drawing/2014/main" id="{D68212A5-2B6B-14DE-E088-424FAC5DE6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3000">
                <a:srgbClr val="361455">
                  <a:alpha val="11983"/>
                </a:srgbClr>
              </a:gs>
              <a:gs pos="26000">
                <a:srgbClr val="481E6F">
                  <a:alpha val="0"/>
                </a:srgbClr>
              </a:gs>
              <a:gs pos="0">
                <a:srgbClr val="1F0736">
                  <a:alpha val="72348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en-US" sz="1400" b="1" dirty="0">
              <a:solidFill>
                <a:srgbClr val="0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725900-86F8-7F1F-778C-BD108CFB4D81}"/>
              </a:ext>
            </a:extLst>
          </p:cNvPr>
          <p:cNvSpPr txBox="1">
            <a:spLocks/>
          </p:cNvSpPr>
          <p:nvPr userDrawn="1"/>
        </p:nvSpPr>
        <p:spPr>
          <a:xfrm>
            <a:off x="10665638" y="6075951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r"/>
            <a:r>
              <a:rPr lang="en-US" sz="900" b="0" dirty="0">
                <a:solidFill>
                  <a:schemeClr val="tx1">
                    <a:lumMod val="85000"/>
                    <a:alpha val="81760"/>
                  </a:schemeClr>
                </a:solidFill>
              </a:rPr>
              <a:t>Copyright © 2026 Esri. </a:t>
            </a:r>
          </a:p>
          <a:p>
            <a:pPr algn="r"/>
            <a:r>
              <a:rPr lang="en-US" sz="900" b="0" dirty="0">
                <a:solidFill>
                  <a:schemeClr val="tx1">
                    <a:lumMod val="85000"/>
                    <a:alpha val="81760"/>
                  </a:schemeClr>
                </a:solidFill>
              </a:rPr>
              <a:t>All rights reserved.</a:t>
            </a:r>
          </a:p>
        </p:txBody>
      </p:sp>
      <p:pic>
        <p:nvPicPr>
          <p:cNvPr id="7" name="Esri logo with tagline" descr="Esri logo with The Science of Where tagline">
            <a:extLst>
              <a:ext uri="{FF2B5EF4-FFF2-40B4-BE49-F238E27FC236}">
                <a16:creationId xmlns:a16="http://schemas.microsoft.com/office/drawing/2014/main" id="{490E988E-5C88-B292-8D4B-56573DF61D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alphaModFix amt="2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17" y="551494"/>
            <a:ext cx="2392198" cy="739642"/>
          </a:xfrm>
          <a:prstGeom prst="rect">
            <a:avLst/>
          </a:prstGeom>
        </p:spPr>
      </p:pic>
      <p:sp>
        <p:nvSpPr>
          <p:cNvPr id="10" name="User Conf Text" descr="ESRI USER CONFERENCE 2024">
            <a:extLst>
              <a:ext uri="{FF2B5EF4-FFF2-40B4-BE49-F238E27FC236}">
                <a16:creationId xmlns:a16="http://schemas.microsoft.com/office/drawing/2014/main" id="{E8534E3B-A294-F1DE-DA4D-51D7EE006CE3}"/>
              </a:ext>
            </a:extLst>
          </p:cNvPr>
          <p:cNvSpPr txBox="1">
            <a:spLocks/>
          </p:cNvSpPr>
          <p:nvPr userDrawn="1"/>
        </p:nvSpPr>
        <p:spPr>
          <a:xfrm>
            <a:off x="591535" y="5847499"/>
            <a:ext cx="4687314" cy="744651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eaLnBrk="0" hangingPunct="0">
              <a:defRPr/>
            </a:pPr>
            <a:r>
              <a:rPr lang="en-US" sz="1400" b="1" i="1" dirty="0">
                <a:solidFill>
                  <a:srgbClr val="FFE072"/>
                </a:solidFill>
                <a:ea typeface="ＭＳ Ｐゴシック"/>
              </a:rPr>
              <a:t>ESRI DEVELOPER &amp;</a:t>
            </a:r>
          </a:p>
          <a:p>
            <a:pPr eaLnBrk="0" hangingPunct="0">
              <a:defRPr/>
            </a:pPr>
            <a:r>
              <a:rPr lang="en-US" sz="1400" b="1" i="1" dirty="0">
                <a:solidFill>
                  <a:srgbClr val="FFE072"/>
                </a:solidFill>
                <a:ea typeface="ＭＳ Ｐゴシック"/>
              </a:rPr>
              <a:t>TECHNOLOGY SUMMIT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015962" y="2428193"/>
            <a:ext cx="8525773" cy="914400"/>
          </a:xfrm>
        </p:spPr>
        <p:txBody>
          <a:bodyPr rIns="0" anchor="b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[Add Presentation Title]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</a:b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E854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sym typeface="Wingdings" pitchFamily="2" charset="2"/>
              </a:rPr>
              <a:t>– Must match title published in detailed agenda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011642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l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speaker(s)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2C2E4-C73D-1C49-B65B-1F09C4165E2F}" type="datetime1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930057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F6A99-211C-584F-8DF0-35FA4C216ACB}" type="datetime1">
              <a:rPr lang="en-US" smtClean="0"/>
              <a:t>3/6/2026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769148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49EAE58-B4F5-5216-505B-8B3AA92D640C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042973A-A756-4C23-96B4-B4141794FDC2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89000">
                  <a:srgbClr val="036E7B"/>
                </a:gs>
                <a:gs pos="47000">
                  <a:srgbClr val="282D8B"/>
                </a:gs>
              </a:gsLst>
              <a:lin ang="14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CDE57CC-7AA1-D277-14B6-739B2C70E213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282D8B"/>
                </a:gs>
                <a:gs pos="69000">
                  <a:srgbClr val="036E7B">
                    <a:alpha val="29086"/>
                  </a:srgbClr>
                </a:gs>
                <a:gs pos="100000">
                  <a:srgbClr val="03C3AD">
                    <a:alpha val="4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8" name="shadow overlay">
              <a:extLst>
                <a:ext uri="{FF2B5EF4-FFF2-40B4-BE49-F238E27FC236}">
                  <a16:creationId xmlns:a16="http://schemas.microsoft.com/office/drawing/2014/main" id="{37E5A35F-8170-480E-2A34-738E05F0A1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0"/>
              <a:ext cx="12180230" cy="6857999"/>
            </a:xfrm>
            <a:prstGeom prst="rect">
              <a:avLst/>
            </a:prstGeom>
            <a:gradFill flip="none" rotWithShape="1">
              <a:gsLst>
                <a:gs pos="29000">
                  <a:srgbClr val="361455">
                    <a:alpha val="5000"/>
                  </a:srgbClr>
                </a:gs>
                <a:gs pos="58000">
                  <a:srgbClr val="481E6F">
                    <a:alpha val="0"/>
                  </a:srgbClr>
                </a:gs>
                <a:gs pos="0">
                  <a:srgbClr val="151740">
                    <a:alpha val="55864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en-US" sz="14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920E0-7597-CB48-8EC7-F67541093A75}" type="datetime1">
              <a:rPr lang="en-US" smtClean="0"/>
              <a:t>3/6/2026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6792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3000">
              <a:srgbClr val="0261AA"/>
            </a:gs>
            <a:gs pos="47000">
              <a:srgbClr val="0261AA"/>
            </a:gs>
            <a:gs pos="100000">
              <a:srgbClr val="002C66"/>
            </a:gs>
            <a:gs pos="0">
              <a:srgbClr val="002C66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98502D-20F6-B4DB-58C1-3D83551906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E9285-2CFF-8E4E-9F75-AE930F9C40EE}" type="datetime1">
              <a:rPr lang="en-US" smtClean="0"/>
              <a:t>3/6/2026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435684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29DFD5-B83C-B16B-12D6-BFD8FFA0D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9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00835E7-FCFC-7A93-E48E-973BEA35B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rgbClr val="036E7B">
                  <a:alpha val="0"/>
                </a:srgbClr>
              </a:gs>
              <a:gs pos="100000">
                <a:srgbClr val="282D8B">
                  <a:alpha val="71975"/>
                </a:srgbClr>
              </a:gs>
            </a:gsLst>
            <a:lin ang="7200000" scaled="0"/>
          </a:gra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demo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24B85-3E2C-5042-A775-065E98E33D48}" type="datetime1">
              <a:rPr lang="en-US" smtClean="0"/>
              <a:t>3/6/2026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screenshot or picture</a:t>
            </a:r>
          </a:p>
        </p:txBody>
      </p:sp>
    </p:spTree>
    <p:extLst>
      <p:ext uri="{BB962C8B-B14F-4D97-AF65-F5344CB8AC3E}">
        <p14:creationId xmlns:p14="http://schemas.microsoft.com/office/powerpoint/2010/main" val="847423260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Introduction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/>
              <a:t>Speaker introduction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3/6/2026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42A6635-1BDA-7F18-64CF-268402419E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4400" y="2133600"/>
            <a:ext cx="1828800" cy="18288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16">
            <a:extLst>
              <a:ext uri="{FF2B5EF4-FFF2-40B4-BE49-F238E27FC236}">
                <a16:creationId xmlns:a16="http://schemas.microsoft.com/office/drawing/2014/main" id="{81065641-03ED-6245-7D15-8EB31853C3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59200" y="2133600"/>
            <a:ext cx="1828800" cy="18288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</p:spPr>
        <p:txBody>
          <a:bodyPr vert="horz" lIns="0" tIns="0" rIns="0" bIns="0" rtlCol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>
                <a:noFill/>
              </a:defRPr>
            </a:lvl1pPr>
          </a:lstStyle>
          <a:p>
            <a:pPr marL="114300" lvl="0" indent="-114300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6">
            <a:extLst>
              <a:ext uri="{FF2B5EF4-FFF2-40B4-BE49-F238E27FC236}">
                <a16:creationId xmlns:a16="http://schemas.microsoft.com/office/drawing/2014/main" id="{A35DA2AB-4E8F-3B82-A89C-AB5D9A31418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04000" y="2133600"/>
            <a:ext cx="1828800" cy="18288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>
                <a:noFill/>
              </a:defRPr>
            </a:lvl1pPr>
          </a:lstStyle>
          <a:p>
            <a:pPr marL="114300" lvl="0" indent="-114300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Picture Placeholder 16">
            <a:extLst>
              <a:ext uri="{FF2B5EF4-FFF2-40B4-BE49-F238E27FC236}">
                <a16:creationId xmlns:a16="http://schemas.microsoft.com/office/drawing/2014/main" id="{5CC09B7C-0FF6-8B17-F3E2-65AFCCE1F7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48800" y="2133600"/>
            <a:ext cx="1828800" cy="18288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bg2">
                <a:lumMod val="20000"/>
                <a:lumOff val="80000"/>
              </a:schemeClr>
            </a:solidFill>
          </a:ln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>
                <a:noFill/>
              </a:defRPr>
            </a:lvl1pPr>
          </a:lstStyle>
          <a:p>
            <a:pPr marL="114300" lvl="0" indent="-114300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5FB9539-23FF-4482-B16A-2C73AB59E4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97430" y="4251449"/>
            <a:ext cx="2241939" cy="538739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rgbClr val="C0E8FF"/>
                </a:solidFill>
              </a:defRPr>
            </a:lvl1pPr>
          </a:lstStyle>
          <a:p>
            <a:pPr lvl="0"/>
            <a:r>
              <a:rPr lang="en-US"/>
              <a:t>[Add name of speaker]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A85F6CCC-8EE0-BCA5-4B6E-E5F11BB23D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63806" y="4251449"/>
            <a:ext cx="2241939" cy="538739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rgbClr val="C0E8FF"/>
                </a:solidFill>
              </a:defRPr>
            </a:lvl1pPr>
          </a:lstStyle>
          <a:p>
            <a:pPr lvl="0"/>
            <a:r>
              <a:rPr lang="en-US"/>
              <a:t>[Add name of speaker]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103974D8-667C-95CD-CEC2-9A35DE5A9B6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7830" y="4251449"/>
            <a:ext cx="2241939" cy="538739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rgbClr val="C0E8FF"/>
                </a:solidFill>
              </a:defRPr>
            </a:lvl1pPr>
          </a:lstStyle>
          <a:p>
            <a:pPr lvl="0"/>
            <a:r>
              <a:rPr lang="en-US"/>
              <a:t>[Add name of speaker]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A72C4AFD-DA46-EDD7-2BA7-0AE269627C7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242230" y="4251449"/>
            <a:ext cx="2241939" cy="538739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rgbClr val="C0E8FF"/>
                </a:solidFill>
              </a:defRPr>
            </a:lvl1pPr>
          </a:lstStyle>
          <a:p>
            <a:pPr lvl="0"/>
            <a:r>
              <a:rPr lang="en-US"/>
              <a:t>[Add name of speaker]</a:t>
            </a:r>
          </a:p>
        </p:txBody>
      </p:sp>
    </p:spTree>
    <p:extLst>
      <p:ext uri="{BB962C8B-B14F-4D97-AF65-F5344CB8AC3E}">
        <p14:creationId xmlns:p14="http://schemas.microsoft.com/office/powerpoint/2010/main" val="2247884557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4BA9B-C13C-1348-96FF-2428F4559CC6}" type="datetime1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554779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F7F42-1376-8B42-AE14-03F9EF55D5E9}" type="datetime1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171955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EE92C3D-F930-BF39-C757-B9C779D895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logov2">
            <a:extLst>
              <a:ext uri="{FF2B5EF4-FFF2-40B4-BE49-F238E27FC236}">
                <a16:creationId xmlns:a16="http://schemas.microsoft.com/office/drawing/2014/main" id="{52F5E0EE-CFB9-09B4-424F-E6651D80C2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769772"/>
            <a:ext cx="4172517" cy="11965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01E6534-D349-D650-B88C-F91F350671B5}"/>
              </a:ext>
            </a:extLst>
          </p:cNvPr>
          <p:cNvSpPr txBox="1"/>
          <p:nvPr userDrawn="1"/>
        </p:nvSpPr>
        <p:spPr>
          <a:xfrm>
            <a:off x="8444793" y="6544646"/>
            <a:ext cx="3515710" cy="25224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r" eaLnBrk="0" hangingPunct="0"/>
            <a:r>
              <a:rPr lang="en-US" sz="1050" dirty="0">
                <a:solidFill>
                  <a:schemeClr val="tx1">
                    <a:alpha val="40000"/>
                  </a:schemeClr>
                </a:solidFill>
                <a:ea typeface="+mn-ea"/>
                <a:cs typeface="+mn-cs"/>
              </a:rPr>
              <a:t>Copyright © 2026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530217723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Walk-in)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bg">
            <a:extLst>
              <a:ext uri="{FF2B5EF4-FFF2-40B4-BE49-F238E27FC236}">
                <a16:creationId xmlns:a16="http://schemas.microsoft.com/office/drawing/2014/main" id="{3E351CC8-C8E6-D158-D59C-94A76E047B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0" y="-23973"/>
            <a:ext cx="12192000" cy="6886298"/>
            <a:chOff x="0" y="-23973"/>
            <a:chExt cx="12192000" cy="6886298"/>
          </a:xfrm>
        </p:grpSpPr>
        <p:sp>
          <p:nvSpPr>
            <p:cNvPr id="24" name="gradient tealv2">
              <a:extLst>
                <a:ext uri="{FF2B5EF4-FFF2-40B4-BE49-F238E27FC236}">
                  <a16:creationId xmlns:a16="http://schemas.microsoft.com/office/drawing/2014/main" id="{F79000EA-7F1F-3411-3D36-F617417B90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51000">
                  <a:srgbClr val="007D96"/>
                </a:gs>
                <a:gs pos="83000">
                  <a:srgbClr val="00D9C5"/>
                </a:gs>
                <a:gs pos="5000">
                  <a:srgbClr val="001745"/>
                </a:gs>
                <a:gs pos="26000">
                  <a:srgbClr val="003584"/>
                </a:gs>
              </a:gsLst>
              <a:lin ang="19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5" name="bg3">
              <a:extLst>
                <a:ext uri="{FF2B5EF4-FFF2-40B4-BE49-F238E27FC236}">
                  <a16:creationId xmlns:a16="http://schemas.microsoft.com/office/drawing/2014/main" id="{43A82912-C5DB-4264-07B2-91B05B35FE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31847" r="5938"/>
            <a:stretch/>
          </p:blipFill>
          <p:spPr>
            <a:xfrm>
              <a:off x="4575425" y="-23973"/>
              <a:ext cx="7616575" cy="6886298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233C0636-9DF8-F487-3264-7EE7737785DB}"/>
              </a:ext>
            </a:extLst>
          </p:cNvPr>
          <p:cNvSpPr txBox="1">
            <a:spLocks/>
          </p:cNvSpPr>
          <p:nvPr userDrawn="1"/>
        </p:nvSpPr>
        <p:spPr>
          <a:xfrm>
            <a:off x="10430860" y="6125378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All rights reserved.</a:t>
            </a:r>
          </a:p>
        </p:txBody>
      </p:sp>
      <p:pic>
        <p:nvPicPr>
          <p:cNvPr id="27" name="esri logo">
            <a:extLst>
              <a:ext uri="{FF2B5EF4-FFF2-40B4-BE49-F238E27FC236}">
                <a16:creationId xmlns:a16="http://schemas.microsoft.com/office/drawing/2014/main" id="{9DFDB393-8401-8099-D9F9-7D11246B6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09870"/>
            <a:ext cx="1731980" cy="413313"/>
          </a:xfrm>
          <a:prstGeom prst="rect">
            <a:avLst/>
          </a:prstGeom>
        </p:spPr>
      </p:pic>
      <p:sp>
        <p:nvSpPr>
          <p:cNvPr id="28" name="Event Name">
            <a:extLst>
              <a:ext uri="{FF2B5EF4-FFF2-40B4-BE49-F238E27FC236}">
                <a16:creationId xmlns:a16="http://schemas.microsoft.com/office/drawing/2014/main" id="{0C9ADE17-3A7C-070F-6910-7BB19A0E3C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 bwMode="white">
          <a:xfrm>
            <a:off x="914400" y="6011576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b="1" i="1" dirty="0">
                <a:solidFill>
                  <a:srgbClr val="BCE02B">
                    <a:alpha val="70092"/>
                  </a:srgbClr>
                </a:solidFill>
              </a:rPr>
              <a:t>2025 ESRI DEVELOPER &amp; TECHNOLOGY SUMMIT</a:t>
            </a:r>
          </a:p>
        </p:txBody>
      </p:sp>
      <p:sp>
        <p:nvSpPr>
          <p:cNvPr id="29" name="Subtitle 2">
            <a:extLst>
              <a:ext uri="{FF2B5EF4-FFF2-40B4-BE49-F238E27FC236}">
                <a16:creationId xmlns:a16="http://schemas.microsoft.com/office/drawing/2014/main" id="{718B4D2D-8FD2-9786-CC76-18C6B114B7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9152" y="4008825"/>
            <a:ext cx="5711630" cy="592992"/>
          </a:xfrm>
          <a:prstGeom prst="rect">
            <a:avLst/>
          </a:prstGeom>
        </p:spPr>
        <p:txBody>
          <a:bodyPr/>
          <a:lstStyle/>
          <a:p>
            <a:pPr algn="l"/>
            <a:endParaRPr lang="en-US" dirty="0">
              <a:solidFill>
                <a:srgbClr val="FFAD29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07AD431-D916-8550-B2AD-E7470C75385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white">
          <a:xfrm>
            <a:off x="914401" y="2971800"/>
            <a:ext cx="5791199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 baseline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  <a:t>[Add Presentation Title]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</a:b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  <a:sym typeface="Wingdings" pitchFamily="2" charset="2"/>
              </a:rPr>
              <a:t>Must match title published in detailed agenda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40028454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sri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E334C4-0D41-5733-3934-0F98DAD85DA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90239" y="4191000"/>
            <a:ext cx="4803775" cy="2635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39428">
                    <a:alpha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2025 Esri. All rights reserved.</a:t>
            </a:r>
          </a:p>
        </p:txBody>
      </p:sp>
      <p:pic>
        <p:nvPicPr>
          <p:cNvPr id="5" name="esri logo" descr="Esri logo, The Science of Where">
            <a:extLst>
              <a:ext uri="{FF2B5EF4-FFF2-40B4-BE49-F238E27FC236}">
                <a16:creationId xmlns:a16="http://schemas.microsoft.com/office/drawing/2014/main" id="{C38CACA1-D3E9-8C9F-1DE7-3AE557E5676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693541" y="2667109"/>
            <a:ext cx="4804918" cy="152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955372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946AD-CF50-CA41-AAFB-74FADA06ECB2}" type="datetime1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530118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28238-7069-5FC6-3972-E6B86C23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65875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Sub, Content,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8A18E91-4FDB-4444-BF27-0CD00A85322E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61000">
                <a:srgbClr val="01193A"/>
              </a:gs>
              <a:gs pos="0">
                <a:srgbClr val="002859"/>
              </a:gs>
            </a:gsLst>
            <a:lin ang="8100000" scaled="1"/>
          </a:gra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10" name="Content Placeholder 17">
            <a:extLst>
              <a:ext uri="{FF2B5EF4-FFF2-40B4-BE49-F238E27FC236}">
                <a16:creationId xmlns:a16="http://schemas.microsoft.com/office/drawing/2014/main" id="{3850FDFE-F3C1-45C7-8B63-C237330A296E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>
              <a:buClr>
                <a:srgbClr val="00FFF2"/>
              </a:buClr>
            </a:pPr>
            <a:r>
              <a:rPr lang="en-US" b="0"/>
              <a:t>Bullets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1D9F1E7C-C47B-4A6A-ABF1-F4A8F54ECC1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14400" y="1399031"/>
            <a:ext cx="10369296" cy="276999"/>
          </a:xfrm>
        </p:spPr>
        <p:txBody>
          <a:bodyPr/>
          <a:lstStyle>
            <a:lvl1pPr marL="0" indent="0">
              <a:buNone/>
              <a:defRPr>
                <a:solidFill>
                  <a:srgbClr val="00FFF2"/>
                </a:solidFill>
              </a:defRPr>
            </a:lvl1pPr>
          </a:lstStyle>
          <a:p>
            <a:pPr>
              <a:tabLst>
                <a:tab pos="276225" algn="l"/>
              </a:tabLst>
            </a:pPr>
            <a:r>
              <a:rPr lang="en-US" sz="1800" b="0">
                <a:solidFill>
                  <a:srgbClr val="00FFF2"/>
                </a:solidFill>
              </a:rPr>
              <a:t>Subhead</a:t>
            </a:r>
          </a:p>
        </p:txBody>
      </p:sp>
      <p:sp>
        <p:nvSpPr>
          <p:cNvPr id="14" name="Title 15">
            <a:extLst>
              <a:ext uri="{FF2B5EF4-FFF2-40B4-BE49-F238E27FC236}">
                <a16:creationId xmlns:a16="http://schemas.microsoft.com/office/drawing/2014/main" id="{F22E245A-BB04-4012-821D-592DCBF61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57200"/>
          </a:xfrm>
        </p:spPr>
        <p:txBody>
          <a:bodyPr/>
          <a:lstStyle/>
          <a:p>
            <a:r>
              <a:rPr lang="en-US" sz="2800" b="0"/>
              <a:t>Headline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97FD82D-A47C-4B23-962B-95BB208BEA3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rgbClr val="00FFF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</p:spTree>
    <p:extLst>
      <p:ext uri="{BB962C8B-B14F-4D97-AF65-F5344CB8AC3E}">
        <p14:creationId xmlns:p14="http://schemas.microsoft.com/office/powerpoint/2010/main" val="1107194128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/>
          <a:lstStyle>
            <a:lvl1pPr>
              <a:defRPr lang="en-US" sz="32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C8244-0503-F545-83A9-E66C0989589B}" type="datetime1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174426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5A213-E627-2849-B381-80D650B33B87}" type="datetime1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594669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F22E8-9EE8-974F-A005-958E5A075A6F}" type="datetime1">
              <a:rPr lang="en-US" smtClean="0"/>
              <a:t>3/6/2026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187741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F1A84F6-2D30-446A-9D91-44FBCB8256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02096" y="0"/>
            <a:ext cx="6089904" cy="6858000"/>
          </a:xfrm>
          <a:solidFill>
            <a:schemeClr val="tx1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114300" lvl="0" indent="-1143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DF38AA-F9A3-3140-3F97-8308582246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1" y="879157"/>
            <a:ext cx="4572000" cy="492443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6B8073-225C-075C-417D-87B76F4E98E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14401" y="2057400"/>
            <a:ext cx="4572000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04F771E6-C17F-95BE-A110-398BB65C74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1435100" cy="365125"/>
          </a:xfrm>
        </p:spPr>
        <p:txBody>
          <a:bodyPr/>
          <a:lstStyle/>
          <a:p>
            <a:fld id="{949FA3CA-07BE-F746-8742-10B091EB31E0}" type="datetime1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0595E64D-33D9-4C6D-70EB-F45F65463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37300" y="6356350"/>
            <a:ext cx="50673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FDB5A65-B683-E80E-7309-90AC98A2D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2296" y="6356350"/>
            <a:ext cx="463804" cy="365125"/>
          </a:xfrm>
        </p:spPr>
        <p:txBody>
          <a:bodyPr/>
          <a:lstStyle/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13839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 Column Conten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9">
            <a:extLst>
              <a:ext uri="{FF2B5EF4-FFF2-40B4-BE49-F238E27FC236}">
                <a16:creationId xmlns:a16="http://schemas.microsoft.com/office/drawing/2014/main" id="{2B7F8C5B-A16D-A4AD-FDFE-1EC911BD7170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477082163"/>
              </p:ext>
            </p:extLst>
          </p:nvPr>
        </p:nvGraphicFramePr>
        <p:xfrm>
          <a:off x="975360" y="2042439"/>
          <a:ext cx="10241280" cy="40411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20640">
                  <a:extLst>
                    <a:ext uri="{9D8B030D-6E8A-4147-A177-3AD203B41FA5}">
                      <a16:colId xmlns:a16="http://schemas.microsoft.com/office/drawing/2014/main" val="3482902080"/>
                    </a:ext>
                  </a:extLst>
                </a:gridCol>
                <a:gridCol w="5120640">
                  <a:extLst>
                    <a:ext uri="{9D8B030D-6E8A-4147-A177-3AD203B41FA5}">
                      <a16:colId xmlns:a16="http://schemas.microsoft.com/office/drawing/2014/main" val="224768694"/>
                    </a:ext>
                  </a:extLst>
                </a:gridCol>
              </a:tblGrid>
              <a:tr h="432027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23955881"/>
                  </a:ext>
                </a:extLst>
              </a:tr>
              <a:tr h="3609092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0549123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54DF38AA-F9A3-3140-3F97-8308582246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399" y="886968"/>
            <a:ext cx="10369296" cy="492443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9FAF6CC-0905-8E1B-B96C-F5D396E03DE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7873" y="2852178"/>
            <a:ext cx="4754880" cy="2470150"/>
          </a:xfrm>
          <a:solidFill>
            <a:schemeClr val="tx1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5D1C0B0-0423-6926-BFA5-54DA4A4B0A8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09247" y="2852178"/>
            <a:ext cx="4754880" cy="2470150"/>
          </a:xfrm>
          <a:solidFill>
            <a:schemeClr val="tx1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C4DA941-6E88-27E7-1DF2-D6908C73BF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48794" y="2105823"/>
            <a:ext cx="2713038" cy="341486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Currently available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532045F3-C0EA-C959-C438-1F2AAE8AFB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30170" y="2105823"/>
            <a:ext cx="2713038" cy="341486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Changes coming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37519B2F-14CF-745A-8AF7-89BDBC28CF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48794" y="5570808"/>
            <a:ext cx="2713038" cy="341486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/>
              <a:t>[Add optional caption]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9BB5EE8C-89A2-B91E-E4DB-BC7EEA8467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30170" y="5570808"/>
            <a:ext cx="2713038" cy="341486"/>
          </a:xfr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/>
              <a:t>[Add optional caption]</a:t>
            </a: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D799DF65-DC39-30E9-A239-78E15D54A9D4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457200" y="6356350"/>
            <a:ext cx="1435100" cy="365125"/>
          </a:xfrm>
        </p:spPr>
        <p:txBody>
          <a:bodyPr/>
          <a:lstStyle/>
          <a:p>
            <a:fld id="{949FA3CA-07BE-F746-8742-10B091EB31E0}" type="datetime1">
              <a:rPr lang="en-US" smtClean="0"/>
              <a:t>3/6/2026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BE075F-E8EB-82E7-635A-05155AD9056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6337300" y="6356350"/>
            <a:ext cx="50673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B5BB8E-4B8A-12DA-76D2-28D5D92D3E0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512296" y="6356350"/>
            <a:ext cx="463804" cy="365125"/>
          </a:xfrm>
        </p:spPr>
        <p:txBody>
          <a:bodyPr/>
          <a:lstStyle/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508884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90C0C-0624-E101-7017-0F02511CB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3DEB66-B01A-CA26-8ABE-56ED0A0FA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FA3CA-07BE-F746-8742-10B091EB31E0}" type="datetime1">
              <a:rPr lang="en-US" smtClean="0"/>
              <a:t>3/6/2026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5FB3CC-D803-FB71-D0CA-5A4310DE5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0FCFF5-1020-786B-0865-B0B716198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677683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/>
          <a:lstStyle>
            <a:lvl1pPr>
              <a:defRPr lang="en-US" sz="32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C8244-0503-F545-83A9-E66C0989589B}" type="datetime1">
              <a:rPr lang="en-US" smtClean="0"/>
              <a:t>3/6/2026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577023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3000">
              <a:srgbClr val="00599F"/>
            </a:gs>
            <a:gs pos="0">
              <a:srgbClr val="002C6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C575F04-BE92-C5EF-3D33-75086083A4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EBC5038-6841-DF4A-6CB0-5F9A1F7266AA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89000">
                  <a:srgbClr val="036E7B"/>
                </a:gs>
                <a:gs pos="47000">
                  <a:srgbClr val="282D8B">
                    <a:lumMod val="90000"/>
                  </a:srgbClr>
                </a:gs>
              </a:gsLst>
              <a:lin ang="14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  <p:pic>
          <p:nvPicPr>
            <p:cNvPr id="14" name="Picture 13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AD96A10D-CA67-214E-9C08-C8B39302D7D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3">
              <a:alphaModFix amt="35000"/>
            </a:blip>
            <a:stretch>
              <a:fillRect/>
            </a:stretch>
          </p:blipFill>
          <p:spPr>
            <a:xfrm>
              <a:off x="0" y="0"/>
              <a:ext cx="12180230" cy="6857999"/>
            </a:xfrm>
            <a:prstGeom prst="rect">
              <a:avLst/>
            </a:prstGeom>
          </p:spPr>
        </p:pic>
        <p:sp>
          <p:nvSpPr>
            <p:cNvPr id="15" name="shadow overlay">
              <a:extLst>
                <a:ext uri="{FF2B5EF4-FFF2-40B4-BE49-F238E27FC236}">
                  <a16:creationId xmlns:a16="http://schemas.microsoft.com/office/drawing/2014/main" id="{26343829-B293-D1E6-F87E-0E7241C50D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0"/>
              <a:ext cx="12180230" cy="6857999"/>
            </a:xfrm>
            <a:prstGeom prst="rect">
              <a:avLst/>
            </a:prstGeom>
            <a:gradFill flip="none" rotWithShape="1">
              <a:gsLst>
                <a:gs pos="45000">
                  <a:srgbClr val="361455">
                    <a:alpha val="5000"/>
                  </a:srgbClr>
                </a:gs>
                <a:gs pos="68000">
                  <a:srgbClr val="481E6F">
                    <a:alpha val="0"/>
                  </a:srgbClr>
                </a:gs>
                <a:gs pos="0">
                  <a:srgbClr val="080A47">
                    <a:alpha val="4379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en-US" sz="1400" b="1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69525-781E-1A43-8810-D46589494F36}" type="datetime1">
              <a:rPr lang="en-US" smtClean="0"/>
              <a:t>3/6/2026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6803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47" r:id="rId1"/>
    <p:sldLayoutId id="2147486848" r:id="rId2"/>
    <p:sldLayoutId id="2147486849" r:id="rId3"/>
    <p:sldLayoutId id="2147486850" r:id="rId4"/>
    <p:sldLayoutId id="2147486851" r:id="rId5"/>
    <p:sldLayoutId id="2147486852" r:id="rId6"/>
    <p:sldLayoutId id="2147486853" r:id="rId7"/>
    <p:sldLayoutId id="2147486854" r:id="rId8"/>
    <p:sldLayoutId id="2147486855" r:id="rId9"/>
    <p:sldLayoutId id="2147486856" r:id="rId10"/>
    <p:sldLayoutId id="2147486857" r:id="rId11"/>
    <p:sldLayoutId id="2147486858" r:id="rId12"/>
    <p:sldLayoutId id="2147486859" r:id="rId13"/>
    <p:sldLayoutId id="2147486860" r:id="rId14"/>
    <p:sldLayoutId id="2147486861" r:id="rId15"/>
    <p:sldLayoutId id="2147486862" r:id="rId16"/>
    <p:sldLayoutId id="2147486863" r:id="rId17"/>
    <p:sldLayoutId id="2147486864" r:id="rId18"/>
    <p:sldLayoutId id="2147486865" r:id="rId19"/>
    <p:sldLayoutId id="2147486866" r:id="rId20"/>
    <p:sldLayoutId id="2147486867" r:id="rId21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svg"/><Relationship Id="rId3" Type="http://schemas.openxmlformats.org/officeDocument/2006/relationships/image" Target="../media/image17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1.sv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3" Type="http://schemas.openxmlformats.org/officeDocument/2006/relationships/image" Target="../media/image57.png"/><Relationship Id="rId7" Type="http://schemas.openxmlformats.org/officeDocument/2006/relationships/image" Target="../media/image89.emf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8.emf"/><Relationship Id="rId5" Type="http://schemas.openxmlformats.org/officeDocument/2006/relationships/image" Target="../media/image87.emf"/><Relationship Id="rId4" Type="http://schemas.openxmlformats.org/officeDocument/2006/relationships/image" Target="../media/image58.png"/><Relationship Id="rId9" Type="http://schemas.openxmlformats.org/officeDocument/2006/relationships/image" Target="../media/image91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svg"/><Relationship Id="rId3" Type="http://schemas.openxmlformats.org/officeDocument/2006/relationships/image" Target="../media/image92.pn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5.gif"/><Relationship Id="rId5" Type="http://schemas.openxmlformats.org/officeDocument/2006/relationships/image" Target="../media/image94.svg"/><Relationship Id="rId4" Type="http://schemas.openxmlformats.org/officeDocument/2006/relationships/image" Target="../media/image9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7.png"/><Relationship Id="rId7" Type="http://schemas.openxmlformats.org/officeDocument/2006/relationships/image" Target="../media/image96.svg"/><Relationship Id="rId12" Type="http://schemas.openxmlformats.org/officeDocument/2006/relationships/image" Target="../media/image104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5.png"/><Relationship Id="rId11" Type="http://schemas.openxmlformats.org/officeDocument/2006/relationships/image" Target="../media/image103.png"/><Relationship Id="rId5" Type="http://schemas.openxmlformats.org/officeDocument/2006/relationships/image" Target="../media/image99.png"/><Relationship Id="rId10" Type="http://schemas.openxmlformats.org/officeDocument/2006/relationships/image" Target="../media/image102.svg"/><Relationship Id="rId4" Type="http://schemas.openxmlformats.org/officeDocument/2006/relationships/image" Target="../media/image98.svg"/><Relationship Id="rId9" Type="http://schemas.openxmlformats.org/officeDocument/2006/relationships/image" Target="../media/image10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Esri/arcgis-pro-sdk/wiki/ProSnippets#knowledgegraph-knowledgegraph-snippets" TargetMode="External"/><Relationship Id="rId13" Type="http://schemas.openxmlformats.org/officeDocument/2006/relationships/image" Target="../media/image107.png"/><Relationship Id="rId3" Type="http://schemas.openxmlformats.org/officeDocument/2006/relationships/notesSlide" Target="../notesSlides/notesSlide20.xml"/><Relationship Id="rId7" Type="http://schemas.openxmlformats.org/officeDocument/2006/relationships/hyperlink" Target="https://github.com/Esri/arcgis-pro-sdk-community-samples" TargetMode="External"/><Relationship Id="rId12" Type="http://schemas.openxmlformats.org/officeDocument/2006/relationships/hyperlink" Target="https://community.esri.com/t5/arcgis-pro-sdk/ct-p/arcgis-pro-sdk" TargetMode="Externa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6" Type="http://schemas.openxmlformats.org/officeDocument/2006/relationships/hyperlink" Target="https://pro.arcgis.com/en/pro-app/latest/sdk/api-reference/topic1.html" TargetMode="External"/><Relationship Id="rId11" Type="http://schemas.openxmlformats.org/officeDocument/2006/relationships/hyperlink" Target="https://developers.arcgis.com/documentation/arcgis-add-ins-and-automation/arcgis-pro/#tutorials" TargetMode="External"/><Relationship Id="rId5" Type="http://schemas.openxmlformats.org/officeDocument/2006/relationships/hyperlink" Target="https://pro.arcgis.com/en/pro-app/sdk/" TargetMode="External"/><Relationship Id="rId10" Type="http://schemas.openxmlformats.org/officeDocument/2006/relationships/hyperlink" Target="https://github.com/Esri/arcgis-pro-sdk/wiki#2-sdk-resources" TargetMode="External"/><Relationship Id="rId4" Type="http://schemas.openxmlformats.org/officeDocument/2006/relationships/image" Target="../media/image17.png"/><Relationship Id="rId9" Type="http://schemas.openxmlformats.org/officeDocument/2006/relationships/hyperlink" Target="https://pro.arcgis.com/en/pro-app/latest/sdk/index.html" TargetMode="External"/><Relationship Id="rId14" Type="http://schemas.openxmlformats.org/officeDocument/2006/relationships/image" Target="../media/image10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jpe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tiff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sv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hyperlink" Target="https://github.com/Esri/arcgis-pro-sdk/wiki/tech-sessions#2026-palm-spring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3.png"/><Relationship Id="rId5" Type="http://schemas.microsoft.com/office/2007/relationships/hdphoto" Target="../media/hdphoto1.wdp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37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5" Type="http://schemas.openxmlformats.org/officeDocument/2006/relationships/image" Target="../media/image35.gif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13" Type="http://schemas.openxmlformats.org/officeDocument/2006/relationships/image" Target="../media/image48.png"/><Relationship Id="rId18" Type="http://schemas.openxmlformats.org/officeDocument/2006/relationships/image" Target="../media/image53.sv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svg"/><Relationship Id="rId17" Type="http://schemas.openxmlformats.org/officeDocument/2006/relationships/image" Target="../media/image52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51.svg"/><Relationship Id="rId20" Type="http://schemas.openxmlformats.org/officeDocument/2006/relationships/image" Target="../media/image55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sv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5" Type="http://schemas.openxmlformats.org/officeDocument/2006/relationships/image" Target="../media/image50.png"/><Relationship Id="rId10" Type="http://schemas.openxmlformats.org/officeDocument/2006/relationships/image" Target="../media/image45.svg"/><Relationship Id="rId19" Type="http://schemas.openxmlformats.org/officeDocument/2006/relationships/image" Target="../media/image54.png"/><Relationship Id="rId4" Type="http://schemas.openxmlformats.org/officeDocument/2006/relationships/image" Target="../media/image39.svg"/><Relationship Id="rId9" Type="http://schemas.openxmlformats.org/officeDocument/2006/relationships/image" Target="../media/image44.png"/><Relationship Id="rId14" Type="http://schemas.openxmlformats.org/officeDocument/2006/relationships/image" Target="../media/image49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4.svg"/><Relationship Id="rId18" Type="http://schemas.openxmlformats.org/officeDocument/2006/relationships/image" Target="../media/image69.png"/><Relationship Id="rId3" Type="http://schemas.openxmlformats.org/officeDocument/2006/relationships/image" Target="../media/image56.png"/><Relationship Id="rId21" Type="http://schemas.openxmlformats.org/officeDocument/2006/relationships/image" Target="../media/image72.svg"/><Relationship Id="rId7" Type="http://schemas.openxmlformats.org/officeDocument/2006/relationships/image" Target="../media/image60.svg"/><Relationship Id="rId12" Type="http://schemas.openxmlformats.org/officeDocument/2006/relationships/image" Target="../media/image63.png"/><Relationship Id="rId17" Type="http://schemas.openxmlformats.org/officeDocument/2006/relationships/image" Target="../media/image68.sv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67.png"/><Relationship Id="rId20" Type="http://schemas.openxmlformats.org/officeDocument/2006/relationships/image" Target="../media/image7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png"/><Relationship Id="rId11" Type="http://schemas.openxmlformats.org/officeDocument/2006/relationships/image" Target="../media/image49.svg"/><Relationship Id="rId5" Type="http://schemas.openxmlformats.org/officeDocument/2006/relationships/image" Target="../media/image58.png"/><Relationship Id="rId15" Type="http://schemas.openxmlformats.org/officeDocument/2006/relationships/image" Target="../media/image66.svg"/><Relationship Id="rId23" Type="http://schemas.openxmlformats.org/officeDocument/2006/relationships/image" Target="../media/image74.svg"/><Relationship Id="rId10" Type="http://schemas.openxmlformats.org/officeDocument/2006/relationships/image" Target="../media/image48.png"/><Relationship Id="rId19" Type="http://schemas.openxmlformats.org/officeDocument/2006/relationships/image" Target="../media/image70.svg"/><Relationship Id="rId4" Type="http://schemas.openxmlformats.org/officeDocument/2006/relationships/image" Target="../media/image57.png"/><Relationship Id="rId9" Type="http://schemas.openxmlformats.org/officeDocument/2006/relationships/image" Target="../media/image62.svg"/><Relationship Id="rId14" Type="http://schemas.openxmlformats.org/officeDocument/2006/relationships/image" Target="../media/image65.png"/><Relationship Id="rId22" Type="http://schemas.openxmlformats.org/officeDocument/2006/relationships/image" Target="../media/image7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3EDBA7-C3F4-F056-A95A-52516467D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CD44D-CDE2-131E-4BDC-34B061CA41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962" y="2428193"/>
            <a:ext cx="10731538" cy="914400"/>
          </a:xfrm>
        </p:spPr>
        <p:txBody>
          <a:bodyPr/>
          <a:lstStyle/>
          <a:p>
            <a:pPr algn="l"/>
            <a:r>
              <a:rPr lang="en-US" dirty="0"/>
              <a:t>ArcGIS Pro SDK .NET Introduction to Knowledge Graph API</a:t>
            </a:r>
            <a:endParaRPr lang="en-US" i="1" dirty="0">
              <a:solidFill>
                <a:schemeClr val="tx2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5EF3D87D-FC29-CB6A-76A2-4BCA80886B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Ty Fitzpatrick, Charlie Macleod</a:t>
            </a:r>
          </a:p>
        </p:txBody>
      </p:sp>
    </p:spTree>
    <p:extLst>
      <p:ext uri="{BB962C8B-B14F-4D97-AF65-F5344CB8AC3E}">
        <p14:creationId xmlns:p14="http://schemas.microsoft.com/office/powerpoint/2010/main" val="1094522172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0F3490-B79A-2EB9-828E-54AAB67C6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EE620701-E57A-CE51-E9D7-471065098B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28A36815-EFEC-72AF-A309-6385756AB4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28CB86C1-9652-A287-4E85-4A6A641E97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F2A4A1B5-B14F-9FF4-AF57-B07881A72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blend knowledge graphs with spatial analysis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212B9BD-A465-3507-2B8D-341567DF33C0}"/>
              </a:ext>
            </a:extLst>
          </p:cNvPr>
          <p:cNvGrpSpPr/>
          <p:nvPr/>
        </p:nvGrpSpPr>
        <p:grpSpPr>
          <a:xfrm>
            <a:off x="328161" y="1406526"/>
            <a:ext cx="10493338" cy="2373097"/>
            <a:chOff x="328161" y="751539"/>
            <a:chExt cx="10493338" cy="2373097"/>
          </a:xfrm>
        </p:grpSpPr>
        <p:sp>
          <p:nvSpPr>
            <p:cNvPr id="25" name="Typical Map">
              <a:extLst>
                <a:ext uri="{FF2B5EF4-FFF2-40B4-BE49-F238E27FC236}">
                  <a16:creationId xmlns:a16="http://schemas.microsoft.com/office/drawing/2014/main" id="{FA6474D3-274C-F37E-D4A5-6E9549442400}"/>
                </a:ext>
              </a:extLst>
            </p:cNvPr>
            <p:cNvSpPr txBox="1">
              <a:spLocks/>
            </p:cNvSpPr>
            <p:nvPr/>
          </p:nvSpPr>
          <p:spPr>
            <a:xfrm>
              <a:off x="328161" y="751539"/>
              <a:ext cx="2163853" cy="369332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1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Typical map</a:t>
              </a: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6086E11-F718-7C0F-6A9F-0708D74BEA23}"/>
                </a:ext>
              </a:extLst>
            </p:cNvPr>
            <p:cNvGrpSpPr/>
            <p:nvPr/>
          </p:nvGrpSpPr>
          <p:grpSpPr>
            <a:xfrm>
              <a:off x="368769" y="1162336"/>
              <a:ext cx="10452730" cy="1962300"/>
              <a:chOff x="368769" y="1162336"/>
              <a:chExt cx="10452730" cy="1962300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CB5807AE-9B3C-BFC0-E6D6-B7DAD85A6C40}"/>
                  </a:ext>
                </a:extLst>
              </p:cNvPr>
              <p:cNvGrpSpPr/>
              <p:nvPr/>
            </p:nvGrpSpPr>
            <p:grpSpPr>
              <a:xfrm>
                <a:off x="368769" y="1162336"/>
                <a:ext cx="5867552" cy="1962300"/>
                <a:chOff x="368769" y="1162336"/>
                <a:chExt cx="5867552" cy="1962300"/>
              </a:xfrm>
            </p:grpSpPr>
            <p:pic>
              <p:nvPicPr>
                <p:cNvPr id="46" name="Basemap">
                  <a:extLst>
                    <a:ext uri="{FF2B5EF4-FFF2-40B4-BE49-F238E27FC236}">
                      <a16:creationId xmlns:a16="http://schemas.microsoft.com/office/drawing/2014/main" id="{4CCD4C49-7F73-6564-EF51-2D863790B4D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l="10" r="10"/>
                <a:stretch/>
              </p:blipFill>
              <p:spPr>
                <a:xfrm>
                  <a:off x="374936" y="1162336"/>
                  <a:ext cx="5861385" cy="1962300"/>
                </a:xfrm>
                <a:prstGeom prst="rect">
                  <a:avLst/>
                </a:prstGeom>
                <a:solidFill>
                  <a:srgbClr val="073061"/>
                </a:solidFill>
                <a:ln w="19050">
                  <a:solidFill>
                    <a:srgbClr val="D8E8FC">
                      <a:alpha val="41961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</p:pic>
            <p:sp>
              <p:nvSpPr>
                <p:cNvPr id="47" name="Transparent blue fill with outline">
                  <a:extLst>
                    <a:ext uri="{FF2B5EF4-FFF2-40B4-BE49-F238E27FC236}">
                      <a16:creationId xmlns:a16="http://schemas.microsoft.com/office/drawing/2014/main" id="{88F9646A-3F6E-FA72-13A7-85714BE5A0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769" y="1162336"/>
                  <a:ext cx="5866560" cy="1961923"/>
                </a:xfrm>
                <a:prstGeom prst="rect">
                  <a:avLst/>
                </a:prstGeom>
                <a:solidFill>
                  <a:srgbClr val="040088">
                    <a:alpha val="41961"/>
                  </a:srgbClr>
                </a:solidFill>
                <a:ln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  <a:extLst>
                    <a:ext uri="{C807C97D-BFC1-408E-A445-0C87EB9F89A2}">
                      <ask:lineSketchStyleProps xmlns:ask="http://schemas.microsoft.com/office/drawing/2018/sketchyshapes" sd="3273543333">
                        <a:custGeom>
                          <a:avLst/>
                          <a:gdLst>
                            <a:gd name="connsiteX0" fmla="*/ 0 w 6504667"/>
                            <a:gd name="connsiteY0" fmla="*/ 0 h 1942823"/>
                            <a:gd name="connsiteX1" fmla="*/ 780560 w 6504667"/>
                            <a:gd name="connsiteY1" fmla="*/ 0 h 1942823"/>
                            <a:gd name="connsiteX2" fmla="*/ 1300933 w 6504667"/>
                            <a:gd name="connsiteY2" fmla="*/ 0 h 1942823"/>
                            <a:gd name="connsiteX3" fmla="*/ 1886353 w 6504667"/>
                            <a:gd name="connsiteY3" fmla="*/ 0 h 1942823"/>
                            <a:gd name="connsiteX4" fmla="*/ 2406727 w 6504667"/>
                            <a:gd name="connsiteY4" fmla="*/ 0 h 1942823"/>
                            <a:gd name="connsiteX5" fmla="*/ 2862053 w 6504667"/>
                            <a:gd name="connsiteY5" fmla="*/ 0 h 1942823"/>
                            <a:gd name="connsiteX6" fmla="*/ 3317380 w 6504667"/>
                            <a:gd name="connsiteY6" fmla="*/ 0 h 1942823"/>
                            <a:gd name="connsiteX7" fmla="*/ 3772707 w 6504667"/>
                            <a:gd name="connsiteY7" fmla="*/ 0 h 1942823"/>
                            <a:gd name="connsiteX8" fmla="*/ 4423174 w 6504667"/>
                            <a:gd name="connsiteY8" fmla="*/ 0 h 1942823"/>
                            <a:gd name="connsiteX9" fmla="*/ 5203734 w 6504667"/>
                            <a:gd name="connsiteY9" fmla="*/ 0 h 1942823"/>
                            <a:gd name="connsiteX10" fmla="*/ 5854200 w 6504667"/>
                            <a:gd name="connsiteY10" fmla="*/ 0 h 1942823"/>
                            <a:gd name="connsiteX11" fmla="*/ 6504667 w 6504667"/>
                            <a:gd name="connsiteY11" fmla="*/ 0 h 1942823"/>
                            <a:gd name="connsiteX12" fmla="*/ 6504667 w 6504667"/>
                            <a:gd name="connsiteY12" fmla="*/ 667036 h 1942823"/>
                            <a:gd name="connsiteX13" fmla="*/ 6504667 w 6504667"/>
                            <a:gd name="connsiteY13" fmla="*/ 1295215 h 1942823"/>
                            <a:gd name="connsiteX14" fmla="*/ 6504667 w 6504667"/>
                            <a:gd name="connsiteY14" fmla="*/ 1942823 h 1942823"/>
                            <a:gd name="connsiteX15" fmla="*/ 5724107 w 6504667"/>
                            <a:gd name="connsiteY15" fmla="*/ 1942823 h 1942823"/>
                            <a:gd name="connsiteX16" fmla="*/ 5268780 w 6504667"/>
                            <a:gd name="connsiteY16" fmla="*/ 1942823 h 1942823"/>
                            <a:gd name="connsiteX17" fmla="*/ 4813454 w 6504667"/>
                            <a:gd name="connsiteY17" fmla="*/ 1942823 h 1942823"/>
                            <a:gd name="connsiteX18" fmla="*/ 4162987 w 6504667"/>
                            <a:gd name="connsiteY18" fmla="*/ 1942823 h 1942823"/>
                            <a:gd name="connsiteX19" fmla="*/ 3447474 w 6504667"/>
                            <a:gd name="connsiteY19" fmla="*/ 1942823 h 1942823"/>
                            <a:gd name="connsiteX20" fmla="*/ 2862053 w 6504667"/>
                            <a:gd name="connsiteY20" fmla="*/ 1942823 h 1942823"/>
                            <a:gd name="connsiteX21" fmla="*/ 2341680 w 6504667"/>
                            <a:gd name="connsiteY21" fmla="*/ 1942823 h 1942823"/>
                            <a:gd name="connsiteX22" fmla="*/ 1561120 w 6504667"/>
                            <a:gd name="connsiteY22" fmla="*/ 1942823 h 1942823"/>
                            <a:gd name="connsiteX23" fmla="*/ 780560 w 6504667"/>
                            <a:gd name="connsiteY23" fmla="*/ 1942823 h 1942823"/>
                            <a:gd name="connsiteX24" fmla="*/ 0 w 6504667"/>
                            <a:gd name="connsiteY24" fmla="*/ 1942823 h 1942823"/>
                            <a:gd name="connsiteX25" fmla="*/ 0 w 6504667"/>
                            <a:gd name="connsiteY25" fmla="*/ 1275787 h 1942823"/>
                            <a:gd name="connsiteX26" fmla="*/ 0 w 6504667"/>
                            <a:gd name="connsiteY26" fmla="*/ 667036 h 1942823"/>
                            <a:gd name="connsiteX27" fmla="*/ 0 w 6504667"/>
                            <a:gd name="connsiteY27" fmla="*/ 0 h 194282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6504667" h="1942823" extrusionOk="0">
                              <a:moveTo>
                                <a:pt x="0" y="0"/>
                              </a:moveTo>
                              <a:cubicBezTo>
                                <a:pt x="336403" y="37656"/>
                                <a:pt x="479164" y="-794"/>
                                <a:pt x="780560" y="0"/>
                              </a:cubicBezTo>
                              <a:cubicBezTo>
                                <a:pt x="1081956" y="794"/>
                                <a:pt x="1180011" y="5310"/>
                                <a:pt x="1300933" y="0"/>
                              </a:cubicBezTo>
                              <a:cubicBezTo>
                                <a:pt x="1421855" y="-5310"/>
                                <a:pt x="1692450" y="-4856"/>
                                <a:pt x="1886353" y="0"/>
                              </a:cubicBezTo>
                              <a:cubicBezTo>
                                <a:pt x="2080256" y="4856"/>
                                <a:pt x="2216671" y="-11448"/>
                                <a:pt x="2406727" y="0"/>
                              </a:cubicBezTo>
                              <a:cubicBezTo>
                                <a:pt x="2596783" y="11448"/>
                                <a:pt x="2709447" y="-7723"/>
                                <a:pt x="2862053" y="0"/>
                              </a:cubicBezTo>
                              <a:cubicBezTo>
                                <a:pt x="3014659" y="7723"/>
                                <a:pt x="3184740" y="11270"/>
                                <a:pt x="3317380" y="0"/>
                              </a:cubicBezTo>
                              <a:cubicBezTo>
                                <a:pt x="3450020" y="-11270"/>
                                <a:pt x="3655739" y="1878"/>
                                <a:pt x="3772707" y="0"/>
                              </a:cubicBezTo>
                              <a:cubicBezTo>
                                <a:pt x="3889675" y="-1878"/>
                                <a:pt x="4247674" y="-5789"/>
                                <a:pt x="4423174" y="0"/>
                              </a:cubicBezTo>
                              <a:cubicBezTo>
                                <a:pt x="4598674" y="5789"/>
                                <a:pt x="4852228" y="-34063"/>
                                <a:pt x="5203734" y="0"/>
                              </a:cubicBezTo>
                              <a:cubicBezTo>
                                <a:pt x="5555240" y="34063"/>
                                <a:pt x="5572532" y="-28850"/>
                                <a:pt x="5854200" y="0"/>
                              </a:cubicBezTo>
                              <a:cubicBezTo>
                                <a:pt x="6135868" y="28850"/>
                                <a:pt x="6341273" y="23790"/>
                                <a:pt x="6504667" y="0"/>
                              </a:cubicBezTo>
                              <a:cubicBezTo>
                                <a:pt x="6535733" y="250053"/>
                                <a:pt x="6511412" y="423167"/>
                                <a:pt x="6504667" y="667036"/>
                              </a:cubicBezTo>
                              <a:cubicBezTo>
                                <a:pt x="6497922" y="910905"/>
                                <a:pt x="6530636" y="1169396"/>
                                <a:pt x="6504667" y="1295215"/>
                              </a:cubicBezTo>
                              <a:cubicBezTo>
                                <a:pt x="6478698" y="1421034"/>
                                <a:pt x="6529419" y="1663643"/>
                                <a:pt x="6504667" y="1942823"/>
                              </a:cubicBezTo>
                              <a:cubicBezTo>
                                <a:pt x="6210893" y="1930836"/>
                                <a:pt x="6038436" y="1951695"/>
                                <a:pt x="5724107" y="1942823"/>
                              </a:cubicBezTo>
                              <a:cubicBezTo>
                                <a:pt x="5409778" y="1933951"/>
                                <a:pt x="5371038" y="1943792"/>
                                <a:pt x="5268780" y="1942823"/>
                              </a:cubicBezTo>
                              <a:cubicBezTo>
                                <a:pt x="5166522" y="1941854"/>
                                <a:pt x="4909913" y="1921674"/>
                                <a:pt x="4813454" y="1942823"/>
                              </a:cubicBezTo>
                              <a:cubicBezTo>
                                <a:pt x="4716995" y="1963972"/>
                                <a:pt x="4309521" y="1927542"/>
                                <a:pt x="4162987" y="1942823"/>
                              </a:cubicBezTo>
                              <a:cubicBezTo>
                                <a:pt x="4016453" y="1958104"/>
                                <a:pt x="3793696" y="1946463"/>
                                <a:pt x="3447474" y="1942823"/>
                              </a:cubicBezTo>
                              <a:cubicBezTo>
                                <a:pt x="3101252" y="1939183"/>
                                <a:pt x="2988364" y="1950952"/>
                                <a:pt x="2862053" y="1942823"/>
                              </a:cubicBezTo>
                              <a:cubicBezTo>
                                <a:pt x="2735742" y="1934694"/>
                                <a:pt x="2589560" y="1962342"/>
                                <a:pt x="2341680" y="1942823"/>
                              </a:cubicBezTo>
                              <a:cubicBezTo>
                                <a:pt x="2093800" y="1923304"/>
                                <a:pt x="1947178" y="1945723"/>
                                <a:pt x="1561120" y="1942823"/>
                              </a:cubicBezTo>
                              <a:cubicBezTo>
                                <a:pt x="1175062" y="1939923"/>
                                <a:pt x="954510" y="1958969"/>
                                <a:pt x="780560" y="1942823"/>
                              </a:cubicBezTo>
                              <a:cubicBezTo>
                                <a:pt x="606610" y="1926677"/>
                                <a:pt x="273339" y="1946864"/>
                                <a:pt x="0" y="1942823"/>
                              </a:cubicBezTo>
                              <a:cubicBezTo>
                                <a:pt x="-30934" y="1673356"/>
                                <a:pt x="-5694" y="1418021"/>
                                <a:pt x="0" y="1275787"/>
                              </a:cubicBezTo>
                              <a:cubicBezTo>
                                <a:pt x="5694" y="1133553"/>
                                <a:pt x="339" y="924626"/>
                                <a:pt x="0" y="667036"/>
                              </a:cubicBezTo>
                              <a:cubicBezTo>
                                <a:pt x="-339" y="409446"/>
                                <a:pt x="9980" y="293650"/>
                                <a:pt x="0" y="0"/>
                              </a:cubicBezTo>
                              <a:close/>
                            </a:path>
                          </a:pathLst>
                        </a:custGeom>
                        <ask:type>
                          <ask:lineSketchNone/>
                        </ask:type>
                      </ask:lineSketchStyleProps>
                    </a:ext>
                  </a:extLst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ＭＳ Ｐゴシック"/>
                  </a:endParaRPr>
                </a:p>
              </p:txBody>
            </p:sp>
          </p:grpSp>
          <p:sp>
            <p:nvSpPr>
              <p:cNvPr id="28" name="Track 1 label">
                <a:extLst>
                  <a:ext uri="{FF2B5EF4-FFF2-40B4-BE49-F238E27FC236}">
                    <a16:creationId xmlns:a16="http://schemas.microsoft.com/office/drawing/2014/main" id="{A3A33374-6050-D073-5856-44A71D2771B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07562" y="1212936"/>
                <a:ext cx="703626" cy="211486"/>
              </a:xfrm>
              <a:prstGeom prst="rect">
                <a:avLst/>
              </a:prstGeom>
              <a:solidFill>
                <a:srgbClr val="254297"/>
              </a:solidFill>
              <a:effectLst/>
            </p:spPr>
            <p:txBody>
              <a:bodyPr wrap="square" lIns="45720" tIns="0" rIns="45720" bIns="0" rtlCol="0" anchor="ctr">
                <a:noAutofit/>
              </a:bodyPr>
              <a:lstStyle/>
              <a:p>
                <a:pPr marL="0" marR="0" lvl="0" indent="0" algn="l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ＭＳ Ｐゴシック"/>
                    <a:cs typeface="+mn-cs"/>
                  </a:rPr>
                  <a:t>Patient 1</a:t>
                </a:r>
              </a:p>
            </p:txBody>
          </p:sp>
          <p:sp>
            <p:nvSpPr>
              <p:cNvPr id="29" name="Track 3 label">
                <a:extLst>
                  <a:ext uri="{FF2B5EF4-FFF2-40B4-BE49-F238E27FC236}">
                    <a16:creationId xmlns:a16="http://schemas.microsoft.com/office/drawing/2014/main" id="{1B74FE87-711E-5F42-08B8-2F6014EB8C2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9489" y="2047585"/>
                <a:ext cx="812648" cy="223145"/>
              </a:xfrm>
              <a:prstGeom prst="rect">
                <a:avLst/>
              </a:prstGeom>
              <a:solidFill>
                <a:srgbClr val="254297"/>
              </a:solidFill>
              <a:effectLst/>
            </p:spPr>
            <p:txBody>
              <a:bodyPr wrap="square" lIns="45720" tIns="0" rIns="45720" bIns="0" rtlCol="0" anchor="ctr">
                <a:noAutofit/>
              </a:bodyPr>
              <a:lstStyle/>
              <a:p>
                <a:pPr marL="0" marR="0" lvl="0" indent="0" algn="l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ＭＳ Ｐゴシック"/>
                    <a:cs typeface="+mn-cs"/>
                  </a:rPr>
                  <a:t>Patient 3</a:t>
                </a:r>
              </a:p>
            </p:txBody>
          </p:sp>
          <p:sp>
            <p:nvSpPr>
              <p:cNvPr id="30" name="Track 2 label">
                <a:extLst>
                  <a:ext uri="{FF2B5EF4-FFF2-40B4-BE49-F238E27FC236}">
                    <a16:creationId xmlns:a16="http://schemas.microsoft.com/office/drawing/2014/main" id="{73A6C402-FE50-E4CC-2A0F-34C1F5FD8C7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34548" y="1321400"/>
                <a:ext cx="812648" cy="223145"/>
              </a:xfrm>
              <a:prstGeom prst="rect">
                <a:avLst/>
              </a:prstGeom>
              <a:solidFill>
                <a:srgbClr val="254297"/>
              </a:solidFill>
              <a:effectLst/>
            </p:spPr>
            <p:txBody>
              <a:bodyPr wrap="square" lIns="45720" tIns="0" rIns="45720" bIns="0" rtlCol="0" anchor="ctr">
                <a:noAutofit/>
              </a:bodyPr>
              <a:lstStyle/>
              <a:p>
                <a:pPr marL="0" marR="0" lvl="0" indent="0" algn="l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ＭＳ Ｐゴシック"/>
                    <a:cs typeface="+mn-cs"/>
                  </a:rPr>
                  <a:t>Patient 2</a:t>
                </a:r>
              </a:p>
            </p:txBody>
          </p:sp>
          <p:sp>
            <p:nvSpPr>
              <p:cNvPr id="31" name="Line green">
                <a:extLst>
                  <a:ext uri="{FF2B5EF4-FFF2-40B4-BE49-F238E27FC236}">
                    <a16:creationId xmlns:a16="http://schemas.microsoft.com/office/drawing/2014/main" id="{216D969D-121C-F280-4F20-DE8219B9A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2447" y="1459748"/>
                <a:ext cx="2469958" cy="1071699"/>
              </a:xfrm>
              <a:custGeom>
                <a:avLst/>
                <a:gdLst>
                  <a:gd name="connsiteX0" fmla="*/ 0 w 2542911"/>
                  <a:gd name="connsiteY0" fmla="*/ 15871 h 1054096"/>
                  <a:gd name="connsiteX1" fmla="*/ 47625 w 2542911"/>
                  <a:gd name="connsiteY1" fmla="*/ 6346 h 1054096"/>
                  <a:gd name="connsiteX2" fmla="*/ 609600 w 2542911"/>
                  <a:gd name="connsiteY2" fmla="*/ 25396 h 1054096"/>
                  <a:gd name="connsiteX3" fmla="*/ 657225 w 2542911"/>
                  <a:gd name="connsiteY3" fmla="*/ 82546 h 1054096"/>
                  <a:gd name="connsiteX4" fmla="*/ 628650 w 2542911"/>
                  <a:gd name="connsiteY4" fmla="*/ 320671 h 1054096"/>
                  <a:gd name="connsiteX5" fmla="*/ 600075 w 2542911"/>
                  <a:gd name="connsiteY5" fmla="*/ 368296 h 1054096"/>
                  <a:gd name="connsiteX6" fmla="*/ 581025 w 2542911"/>
                  <a:gd name="connsiteY6" fmla="*/ 415921 h 1054096"/>
                  <a:gd name="connsiteX7" fmla="*/ 552450 w 2542911"/>
                  <a:gd name="connsiteY7" fmla="*/ 463546 h 1054096"/>
                  <a:gd name="connsiteX8" fmla="*/ 533400 w 2542911"/>
                  <a:gd name="connsiteY8" fmla="*/ 520696 h 1054096"/>
                  <a:gd name="connsiteX9" fmla="*/ 495300 w 2542911"/>
                  <a:gd name="connsiteY9" fmla="*/ 577846 h 1054096"/>
                  <a:gd name="connsiteX10" fmla="*/ 466725 w 2542911"/>
                  <a:gd name="connsiteY10" fmla="*/ 634996 h 1054096"/>
                  <a:gd name="connsiteX11" fmla="*/ 428625 w 2542911"/>
                  <a:gd name="connsiteY11" fmla="*/ 711196 h 1054096"/>
                  <a:gd name="connsiteX12" fmla="*/ 419100 w 2542911"/>
                  <a:gd name="connsiteY12" fmla="*/ 768346 h 1054096"/>
                  <a:gd name="connsiteX13" fmla="*/ 447675 w 2542911"/>
                  <a:gd name="connsiteY13" fmla="*/ 949321 h 1054096"/>
                  <a:gd name="connsiteX14" fmla="*/ 476250 w 2542911"/>
                  <a:gd name="connsiteY14" fmla="*/ 977896 h 1054096"/>
                  <a:gd name="connsiteX15" fmla="*/ 609600 w 2542911"/>
                  <a:gd name="connsiteY15" fmla="*/ 1025521 h 1054096"/>
                  <a:gd name="connsiteX16" fmla="*/ 676275 w 2542911"/>
                  <a:gd name="connsiteY16" fmla="*/ 1054096 h 1054096"/>
                  <a:gd name="connsiteX17" fmla="*/ 847725 w 2542911"/>
                  <a:gd name="connsiteY17" fmla="*/ 1035046 h 1054096"/>
                  <a:gd name="connsiteX18" fmla="*/ 876300 w 2542911"/>
                  <a:gd name="connsiteY18" fmla="*/ 1006471 h 1054096"/>
                  <a:gd name="connsiteX19" fmla="*/ 914400 w 2542911"/>
                  <a:gd name="connsiteY19" fmla="*/ 987421 h 1054096"/>
                  <a:gd name="connsiteX20" fmla="*/ 990600 w 2542911"/>
                  <a:gd name="connsiteY20" fmla="*/ 968371 h 1054096"/>
                  <a:gd name="connsiteX21" fmla="*/ 1019175 w 2542911"/>
                  <a:gd name="connsiteY21" fmla="*/ 958846 h 1054096"/>
                  <a:gd name="connsiteX22" fmla="*/ 1057275 w 2542911"/>
                  <a:gd name="connsiteY22" fmla="*/ 882646 h 1054096"/>
                  <a:gd name="connsiteX23" fmla="*/ 1066800 w 2542911"/>
                  <a:gd name="connsiteY23" fmla="*/ 835021 h 1054096"/>
                  <a:gd name="connsiteX24" fmla="*/ 1095375 w 2542911"/>
                  <a:gd name="connsiteY24" fmla="*/ 625471 h 1054096"/>
                  <a:gd name="connsiteX25" fmla="*/ 1143000 w 2542911"/>
                  <a:gd name="connsiteY25" fmla="*/ 587371 h 1054096"/>
                  <a:gd name="connsiteX26" fmla="*/ 1333500 w 2542911"/>
                  <a:gd name="connsiteY26" fmla="*/ 558796 h 1054096"/>
                  <a:gd name="connsiteX27" fmla="*/ 1543050 w 2542911"/>
                  <a:gd name="connsiteY27" fmla="*/ 549271 h 1054096"/>
                  <a:gd name="connsiteX28" fmla="*/ 1562100 w 2542911"/>
                  <a:gd name="connsiteY28" fmla="*/ 606421 h 1054096"/>
                  <a:gd name="connsiteX29" fmla="*/ 1581150 w 2542911"/>
                  <a:gd name="connsiteY29" fmla="*/ 692146 h 1054096"/>
                  <a:gd name="connsiteX30" fmla="*/ 1647825 w 2542911"/>
                  <a:gd name="connsiteY30" fmla="*/ 701671 h 1054096"/>
                  <a:gd name="connsiteX31" fmla="*/ 1752600 w 2542911"/>
                  <a:gd name="connsiteY31" fmla="*/ 730246 h 1054096"/>
                  <a:gd name="connsiteX32" fmla="*/ 1924050 w 2542911"/>
                  <a:gd name="connsiteY32" fmla="*/ 863596 h 1054096"/>
                  <a:gd name="connsiteX33" fmla="*/ 1952625 w 2542911"/>
                  <a:gd name="connsiteY33" fmla="*/ 882646 h 1054096"/>
                  <a:gd name="connsiteX34" fmla="*/ 1990725 w 2542911"/>
                  <a:gd name="connsiteY34" fmla="*/ 920746 h 1054096"/>
                  <a:gd name="connsiteX35" fmla="*/ 2047875 w 2542911"/>
                  <a:gd name="connsiteY35" fmla="*/ 939796 h 1054096"/>
                  <a:gd name="connsiteX36" fmla="*/ 2181225 w 2542911"/>
                  <a:gd name="connsiteY36" fmla="*/ 996946 h 1054096"/>
                  <a:gd name="connsiteX37" fmla="*/ 2438400 w 2542911"/>
                  <a:gd name="connsiteY37" fmla="*/ 977896 h 1054096"/>
                  <a:gd name="connsiteX38" fmla="*/ 2533650 w 2542911"/>
                  <a:gd name="connsiteY38" fmla="*/ 949321 h 1054096"/>
                  <a:gd name="connsiteX0" fmla="*/ 0 w 2542911"/>
                  <a:gd name="connsiteY0" fmla="*/ 15871 h 1054096"/>
                  <a:gd name="connsiteX1" fmla="*/ 47625 w 2542911"/>
                  <a:gd name="connsiteY1" fmla="*/ 6346 h 1054096"/>
                  <a:gd name="connsiteX2" fmla="*/ 609600 w 2542911"/>
                  <a:gd name="connsiteY2" fmla="*/ 25396 h 1054096"/>
                  <a:gd name="connsiteX3" fmla="*/ 657225 w 2542911"/>
                  <a:gd name="connsiteY3" fmla="*/ 82546 h 1054096"/>
                  <a:gd name="connsiteX4" fmla="*/ 628650 w 2542911"/>
                  <a:gd name="connsiteY4" fmla="*/ 320671 h 1054096"/>
                  <a:gd name="connsiteX5" fmla="*/ 600075 w 2542911"/>
                  <a:gd name="connsiteY5" fmla="*/ 368296 h 1054096"/>
                  <a:gd name="connsiteX6" fmla="*/ 581025 w 2542911"/>
                  <a:gd name="connsiteY6" fmla="*/ 415921 h 1054096"/>
                  <a:gd name="connsiteX7" fmla="*/ 552450 w 2542911"/>
                  <a:gd name="connsiteY7" fmla="*/ 463546 h 1054096"/>
                  <a:gd name="connsiteX8" fmla="*/ 533400 w 2542911"/>
                  <a:gd name="connsiteY8" fmla="*/ 520696 h 1054096"/>
                  <a:gd name="connsiteX9" fmla="*/ 495300 w 2542911"/>
                  <a:gd name="connsiteY9" fmla="*/ 577846 h 1054096"/>
                  <a:gd name="connsiteX10" fmla="*/ 466725 w 2542911"/>
                  <a:gd name="connsiteY10" fmla="*/ 634996 h 1054096"/>
                  <a:gd name="connsiteX11" fmla="*/ 428625 w 2542911"/>
                  <a:gd name="connsiteY11" fmla="*/ 711196 h 1054096"/>
                  <a:gd name="connsiteX12" fmla="*/ 419100 w 2542911"/>
                  <a:gd name="connsiteY12" fmla="*/ 768346 h 1054096"/>
                  <a:gd name="connsiteX13" fmla="*/ 447675 w 2542911"/>
                  <a:gd name="connsiteY13" fmla="*/ 949321 h 1054096"/>
                  <a:gd name="connsiteX14" fmla="*/ 476250 w 2542911"/>
                  <a:gd name="connsiteY14" fmla="*/ 977896 h 1054096"/>
                  <a:gd name="connsiteX15" fmla="*/ 609600 w 2542911"/>
                  <a:gd name="connsiteY15" fmla="*/ 1025521 h 1054096"/>
                  <a:gd name="connsiteX16" fmla="*/ 676275 w 2542911"/>
                  <a:gd name="connsiteY16" fmla="*/ 1054096 h 1054096"/>
                  <a:gd name="connsiteX17" fmla="*/ 809625 w 2542911"/>
                  <a:gd name="connsiteY17" fmla="*/ 1041396 h 1054096"/>
                  <a:gd name="connsiteX18" fmla="*/ 876300 w 2542911"/>
                  <a:gd name="connsiteY18" fmla="*/ 1006471 h 1054096"/>
                  <a:gd name="connsiteX19" fmla="*/ 914400 w 2542911"/>
                  <a:gd name="connsiteY19" fmla="*/ 987421 h 1054096"/>
                  <a:gd name="connsiteX20" fmla="*/ 990600 w 2542911"/>
                  <a:gd name="connsiteY20" fmla="*/ 968371 h 1054096"/>
                  <a:gd name="connsiteX21" fmla="*/ 1019175 w 2542911"/>
                  <a:gd name="connsiteY21" fmla="*/ 958846 h 1054096"/>
                  <a:gd name="connsiteX22" fmla="*/ 1057275 w 2542911"/>
                  <a:gd name="connsiteY22" fmla="*/ 882646 h 1054096"/>
                  <a:gd name="connsiteX23" fmla="*/ 1066800 w 2542911"/>
                  <a:gd name="connsiteY23" fmla="*/ 835021 h 1054096"/>
                  <a:gd name="connsiteX24" fmla="*/ 1095375 w 2542911"/>
                  <a:gd name="connsiteY24" fmla="*/ 625471 h 1054096"/>
                  <a:gd name="connsiteX25" fmla="*/ 1143000 w 2542911"/>
                  <a:gd name="connsiteY25" fmla="*/ 587371 h 1054096"/>
                  <a:gd name="connsiteX26" fmla="*/ 1333500 w 2542911"/>
                  <a:gd name="connsiteY26" fmla="*/ 558796 h 1054096"/>
                  <a:gd name="connsiteX27" fmla="*/ 1543050 w 2542911"/>
                  <a:gd name="connsiteY27" fmla="*/ 549271 h 1054096"/>
                  <a:gd name="connsiteX28" fmla="*/ 1562100 w 2542911"/>
                  <a:gd name="connsiteY28" fmla="*/ 606421 h 1054096"/>
                  <a:gd name="connsiteX29" fmla="*/ 1581150 w 2542911"/>
                  <a:gd name="connsiteY29" fmla="*/ 692146 h 1054096"/>
                  <a:gd name="connsiteX30" fmla="*/ 1647825 w 2542911"/>
                  <a:gd name="connsiteY30" fmla="*/ 701671 h 1054096"/>
                  <a:gd name="connsiteX31" fmla="*/ 1752600 w 2542911"/>
                  <a:gd name="connsiteY31" fmla="*/ 730246 h 1054096"/>
                  <a:gd name="connsiteX32" fmla="*/ 1924050 w 2542911"/>
                  <a:gd name="connsiteY32" fmla="*/ 863596 h 1054096"/>
                  <a:gd name="connsiteX33" fmla="*/ 1952625 w 2542911"/>
                  <a:gd name="connsiteY33" fmla="*/ 882646 h 1054096"/>
                  <a:gd name="connsiteX34" fmla="*/ 1990725 w 2542911"/>
                  <a:gd name="connsiteY34" fmla="*/ 920746 h 1054096"/>
                  <a:gd name="connsiteX35" fmla="*/ 2047875 w 2542911"/>
                  <a:gd name="connsiteY35" fmla="*/ 939796 h 1054096"/>
                  <a:gd name="connsiteX36" fmla="*/ 2181225 w 2542911"/>
                  <a:gd name="connsiteY36" fmla="*/ 996946 h 1054096"/>
                  <a:gd name="connsiteX37" fmla="*/ 2438400 w 2542911"/>
                  <a:gd name="connsiteY37" fmla="*/ 977896 h 1054096"/>
                  <a:gd name="connsiteX38" fmla="*/ 2533650 w 2542911"/>
                  <a:gd name="connsiteY38" fmla="*/ 949321 h 1054096"/>
                  <a:gd name="connsiteX0" fmla="*/ 0 w 2542911"/>
                  <a:gd name="connsiteY0" fmla="*/ 15871 h 1054096"/>
                  <a:gd name="connsiteX1" fmla="*/ 47625 w 2542911"/>
                  <a:gd name="connsiteY1" fmla="*/ 6346 h 1054096"/>
                  <a:gd name="connsiteX2" fmla="*/ 609600 w 2542911"/>
                  <a:gd name="connsiteY2" fmla="*/ 25396 h 1054096"/>
                  <a:gd name="connsiteX3" fmla="*/ 657225 w 2542911"/>
                  <a:gd name="connsiteY3" fmla="*/ 82546 h 1054096"/>
                  <a:gd name="connsiteX4" fmla="*/ 628650 w 2542911"/>
                  <a:gd name="connsiteY4" fmla="*/ 320671 h 1054096"/>
                  <a:gd name="connsiteX5" fmla="*/ 600075 w 2542911"/>
                  <a:gd name="connsiteY5" fmla="*/ 368296 h 1054096"/>
                  <a:gd name="connsiteX6" fmla="*/ 581025 w 2542911"/>
                  <a:gd name="connsiteY6" fmla="*/ 415921 h 1054096"/>
                  <a:gd name="connsiteX7" fmla="*/ 552450 w 2542911"/>
                  <a:gd name="connsiteY7" fmla="*/ 463546 h 1054096"/>
                  <a:gd name="connsiteX8" fmla="*/ 533400 w 2542911"/>
                  <a:gd name="connsiteY8" fmla="*/ 520696 h 1054096"/>
                  <a:gd name="connsiteX9" fmla="*/ 495300 w 2542911"/>
                  <a:gd name="connsiteY9" fmla="*/ 577846 h 1054096"/>
                  <a:gd name="connsiteX10" fmla="*/ 466725 w 2542911"/>
                  <a:gd name="connsiteY10" fmla="*/ 634996 h 1054096"/>
                  <a:gd name="connsiteX11" fmla="*/ 428625 w 2542911"/>
                  <a:gd name="connsiteY11" fmla="*/ 711196 h 1054096"/>
                  <a:gd name="connsiteX12" fmla="*/ 419100 w 2542911"/>
                  <a:gd name="connsiteY12" fmla="*/ 768346 h 1054096"/>
                  <a:gd name="connsiteX13" fmla="*/ 447675 w 2542911"/>
                  <a:gd name="connsiteY13" fmla="*/ 949321 h 1054096"/>
                  <a:gd name="connsiteX14" fmla="*/ 476250 w 2542911"/>
                  <a:gd name="connsiteY14" fmla="*/ 977896 h 1054096"/>
                  <a:gd name="connsiteX15" fmla="*/ 609600 w 2542911"/>
                  <a:gd name="connsiteY15" fmla="*/ 1025521 h 1054096"/>
                  <a:gd name="connsiteX16" fmla="*/ 676275 w 2542911"/>
                  <a:gd name="connsiteY16" fmla="*/ 1054096 h 1054096"/>
                  <a:gd name="connsiteX17" fmla="*/ 809625 w 2542911"/>
                  <a:gd name="connsiteY17" fmla="*/ 1041396 h 1054096"/>
                  <a:gd name="connsiteX18" fmla="*/ 876300 w 2542911"/>
                  <a:gd name="connsiteY18" fmla="*/ 1006471 h 1054096"/>
                  <a:gd name="connsiteX19" fmla="*/ 914400 w 2542911"/>
                  <a:gd name="connsiteY19" fmla="*/ 987421 h 1054096"/>
                  <a:gd name="connsiteX20" fmla="*/ 990600 w 2542911"/>
                  <a:gd name="connsiteY20" fmla="*/ 968371 h 1054096"/>
                  <a:gd name="connsiteX21" fmla="*/ 1025525 w 2542911"/>
                  <a:gd name="connsiteY21" fmla="*/ 936621 h 1054096"/>
                  <a:gd name="connsiteX22" fmla="*/ 1057275 w 2542911"/>
                  <a:gd name="connsiteY22" fmla="*/ 882646 h 1054096"/>
                  <a:gd name="connsiteX23" fmla="*/ 1066800 w 2542911"/>
                  <a:gd name="connsiteY23" fmla="*/ 835021 h 1054096"/>
                  <a:gd name="connsiteX24" fmla="*/ 1095375 w 2542911"/>
                  <a:gd name="connsiteY24" fmla="*/ 625471 h 1054096"/>
                  <a:gd name="connsiteX25" fmla="*/ 1143000 w 2542911"/>
                  <a:gd name="connsiteY25" fmla="*/ 587371 h 1054096"/>
                  <a:gd name="connsiteX26" fmla="*/ 1333500 w 2542911"/>
                  <a:gd name="connsiteY26" fmla="*/ 558796 h 1054096"/>
                  <a:gd name="connsiteX27" fmla="*/ 1543050 w 2542911"/>
                  <a:gd name="connsiteY27" fmla="*/ 549271 h 1054096"/>
                  <a:gd name="connsiteX28" fmla="*/ 1562100 w 2542911"/>
                  <a:gd name="connsiteY28" fmla="*/ 606421 h 1054096"/>
                  <a:gd name="connsiteX29" fmla="*/ 1581150 w 2542911"/>
                  <a:gd name="connsiteY29" fmla="*/ 692146 h 1054096"/>
                  <a:gd name="connsiteX30" fmla="*/ 1647825 w 2542911"/>
                  <a:gd name="connsiteY30" fmla="*/ 701671 h 1054096"/>
                  <a:gd name="connsiteX31" fmla="*/ 1752600 w 2542911"/>
                  <a:gd name="connsiteY31" fmla="*/ 730246 h 1054096"/>
                  <a:gd name="connsiteX32" fmla="*/ 1924050 w 2542911"/>
                  <a:gd name="connsiteY32" fmla="*/ 863596 h 1054096"/>
                  <a:gd name="connsiteX33" fmla="*/ 1952625 w 2542911"/>
                  <a:gd name="connsiteY33" fmla="*/ 882646 h 1054096"/>
                  <a:gd name="connsiteX34" fmla="*/ 1990725 w 2542911"/>
                  <a:gd name="connsiteY34" fmla="*/ 920746 h 1054096"/>
                  <a:gd name="connsiteX35" fmla="*/ 2047875 w 2542911"/>
                  <a:gd name="connsiteY35" fmla="*/ 939796 h 1054096"/>
                  <a:gd name="connsiteX36" fmla="*/ 2181225 w 2542911"/>
                  <a:gd name="connsiteY36" fmla="*/ 996946 h 1054096"/>
                  <a:gd name="connsiteX37" fmla="*/ 2438400 w 2542911"/>
                  <a:gd name="connsiteY37" fmla="*/ 977896 h 1054096"/>
                  <a:gd name="connsiteX38" fmla="*/ 2533650 w 2542911"/>
                  <a:gd name="connsiteY38" fmla="*/ 949321 h 1054096"/>
                  <a:gd name="connsiteX0" fmla="*/ 0 w 2542911"/>
                  <a:gd name="connsiteY0" fmla="*/ 15871 h 1050921"/>
                  <a:gd name="connsiteX1" fmla="*/ 47625 w 2542911"/>
                  <a:gd name="connsiteY1" fmla="*/ 6346 h 1050921"/>
                  <a:gd name="connsiteX2" fmla="*/ 609600 w 2542911"/>
                  <a:gd name="connsiteY2" fmla="*/ 25396 h 1050921"/>
                  <a:gd name="connsiteX3" fmla="*/ 657225 w 2542911"/>
                  <a:gd name="connsiteY3" fmla="*/ 82546 h 1050921"/>
                  <a:gd name="connsiteX4" fmla="*/ 628650 w 2542911"/>
                  <a:gd name="connsiteY4" fmla="*/ 320671 h 1050921"/>
                  <a:gd name="connsiteX5" fmla="*/ 600075 w 2542911"/>
                  <a:gd name="connsiteY5" fmla="*/ 368296 h 1050921"/>
                  <a:gd name="connsiteX6" fmla="*/ 581025 w 2542911"/>
                  <a:gd name="connsiteY6" fmla="*/ 415921 h 1050921"/>
                  <a:gd name="connsiteX7" fmla="*/ 552450 w 2542911"/>
                  <a:gd name="connsiteY7" fmla="*/ 463546 h 1050921"/>
                  <a:gd name="connsiteX8" fmla="*/ 533400 w 2542911"/>
                  <a:gd name="connsiteY8" fmla="*/ 520696 h 1050921"/>
                  <a:gd name="connsiteX9" fmla="*/ 495300 w 2542911"/>
                  <a:gd name="connsiteY9" fmla="*/ 577846 h 1050921"/>
                  <a:gd name="connsiteX10" fmla="*/ 466725 w 2542911"/>
                  <a:gd name="connsiteY10" fmla="*/ 634996 h 1050921"/>
                  <a:gd name="connsiteX11" fmla="*/ 428625 w 2542911"/>
                  <a:gd name="connsiteY11" fmla="*/ 711196 h 1050921"/>
                  <a:gd name="connsiteX12" fmla="*/ 419100 w 2542911"/>
                  <a:gd name="connsiteY12" fmla="*/ 768346 h 1050921"/>
                  <a:gd name="connsiteX13" fmla="*/ 447675 w 2542911"/>
                  <a:gd name="connsiteY13" fmla="*/ 949321 h 1050921"/>
                  <a:gd name="connsiteX14" fmla="*/ 476250 w 2542911"/>
                  <a:gd name="connsiteY14" fmla="*/ 977896 h 1050921"/>
                  <a:gd name="connsiteX15" fmla="*/ 609600 w 2542911"/>
                  <a:gd name="connsiteY15" fmla="*/ 1025521 h 1050921"/>
                  <a:gd name="connsiteX16" fmla="*/ 698500 w 2542911"/>
                  <a:gd name="connsiteY16" fmla="*/ 1050921 h 1050921"/>
                  <a:gd name="connsiteX17" fmla="*/ 809625 w 2542911"/>
                  <a:gd name="connsiteY17" fmla="*/ 1041396 h 1050921"/>
                  <a:gd name="connsiteX18" fmla="*/ 876300 w 2542911"/>
                  <a:gd name="connsiteY18" fmla="*/ 1006471 h 1050921"/>
                  <a:gd name="connsiteX19" fmla="*/ 914400 w 2542911"/>
                  <a:gd name="connsiteY19" fmla="*/ 987421 h 1050921"/>
                  <a:gd name="connsiteX20" fmla="*/ 990600 w 2542911"/>
                  <a:gd name="connsiteY20" fmla="*/ 968371 h 1050921"/>
                  <a:gd name="connsiteX21" fmla="*/ 1025525 w 2542911"/>
                  <a:gd name="connsiteY21" fmla="*/ 936621 h 1050921"/>
                  <a:gd name="connsiteX22" fmla="*/ 1057275 w 2542911"/>
                  <a:gd name="connsiteY22" fmla="*/ 882646 h 1050921"/>
                  <a:gd name="connsiteX23" fmla="*/ 1066800 w 2542911"/>
                  <a:gd name="connsiteY23" fmla="*/ 835021 h 1050921"/>
                  <a:gd name="connsiteX24" fmla="*/ 1095375 w 2542911"/>
                  <a:gd name="connsiteY24" fmla="*/ 625471 h 1050921"/>
                  <a:gd name="connsiteX25" fmla="*/ 1143000 w 2542911"/>
                  <a:gd name="connsiteY25" fmla="*/ 587371 h 1050921"/>
                  <a:gd name="connsiteX26" fmla="*/ 1333500 w 2542911"/>
                  <a:gd name="connsiteY26" fmla="*/ 558796 h 1050921"/>
                  <a:gd name="connsiteX27" fmla="*/ 1543050 w 2542911"/>
                  <a:gd name="connsiteY27" fmla="*/ 549271 h 1050921"/>
                  <a:gd name="connsiteX28" fmla="*/ 1562100 w 2542911"/>
                  <a:gd name="connsiteY28" fmla="*/ 606421 h 1050921"/>
                  <a:gd name="connsiteX29" fmla="*/ 1581150 w 2542911"/>
                  <a:gd name="connsiteY29" fmla="*/ 692146 h 1050921"/>
                  <a:gd name="connsiteX30" fmla="*/ 1647825 w 2542911"/>
                  <a:gd name="connsiteY30" fmla="*/ 701671 h 1050921"/>
                  <a:gd name="connsiteX31" fmla="*/ 1752600 w 2542911"/>
                  <a:gd name="connsiteY31" fmla="*/ 730246 h 1050921"/>
                  <a:gd name="connsiteX32" fmla="*/ 1924050 w 2542911"/>
                  <a:gd name="connsiteY32" fmla="*/ 863596 h 1050921"/>
                  <a:gd name="connsiteX33" fmla="*/ 1952625 w 2542911"/>
                  <a:gd name="connsiteY33" fmla="*/ 882646 h 1050921"/>
                  <a:gd name="connsiteX34" fmla="*/ 1990725 w 2542911"/>
                  <a:gd name="connsiteY34" fmla="*/ 920746 h 1050921"/>
                  <a:gd name="connsiteX35" fmla="*/ 2047875 w 2542911"/>
                  <a:gd name="connsiteY35" fmla="*/ 939796 h 1050921"/>
                  <a:gd name="connsiteX36" fmla="*/ 2181225 w 2542911"/>
                  <a:gd name="connsiteY36" fmla="*/ 996946 h 1050921"/>
                  <a:gd name="connsiteX37" fmla="*/ 2438400 w 2542911"/>
                  <a:gd name="connsiteY37" fmla="*/ 977896 h 1050921"/>
                  <a:gd name="connsiteX38" fmla="*/ 2533650 w 2542911"/>
                  <a:gd name="connsiteY38" fmla="*/ 949321 h 1050921"/>
                  <a:gd name="connsiteX0" fmla="*/ 0 w 2542911"/>
                  <a:gd name="connsiteY0" fmla="*/ 15871 h 1050921"/>
                  <a:gd name="connsiteX1" fmla="*/ 47625 w 2542911"/>
                  <a:gd name="connsiteY1" fmla="*/ 6346 h 1050921"/>
                  <a:gd name="connsiteX2" fmla="*/ 609600 w 2542911"/>
                  <a:gd name="connsiteY2" fmla="*/ 25396 h 1050921"/>
                  <a:gd name="connsiteX3" fmla="*/ 657225 w 2542911"/>
                  <a:gd name="connsiteY3" fmla="*/ 82546 h 1050921"/>
                  <a:gd name="connsiteX4" fmla="*/ 628650 w 2542911"/>
                  <a:gd name="connsiteY4" fmla="*/ 320671 h 1050921"/>
                  <a:gd name="connsiteX5" fmla="*/ 600075 w 2542911"/>
                  <a:gd name="connsiteY5" fmla="*/ 368296 h 1050921"/>
                  <a:gd name="connsiteX6" fmla="*/ 581025 w 2542911"/>
                  <a:gd name="connsiteY6" fmla="*/ 415921 h 1050921"/>
                  <a:gd name="connsiteX7" fmla="*/ 552450 w 2542911"/>
                  <a:gd name="connsiteY7" fmla="*/ 463546 h 1050921"/>
                  <a:gd name="connsiteX8" fmla="*/ 533400 w 2542911"/>
                  <a:gd name="connsiteY8" fmla="*/ 520696 h 1050921"/>
                  <a:gd name="connsiteX9" fmla="*/ 495300 w 2542911"/>
                  <a:gd name="connsiteY9" fmla="*/ 577846 h 1050921"/>
                  <a:gd name="connsiteX10" fmla="*/ 466725 w 2542911"/>
                  <a:gd name="connsiteY10" fmla="*/ 634996 h 1050921"/>
                  <a:gd name="connsiteX11" fmla="*/ 428625 w 2542911"/>
                  <a:gd name="connsiteY11" fmla="*/ 711196 h 1050921"/>
                  <a:gd name="connsiteX12" fmla="*/ 419100 w 2542911"/>
                  <a:gd name="connsiteY12" fmla="*/ 768346 h 1050921"/>
                  <a:gd name="connsiteX13" fmla="*/ 447675 w 2542911"/>
                  <a:gd name="connsiteY13" fmla="*/ 949321 h 1050921"/>
                  <a:gd name="connsiteX14" fmla="*/ 476250 w 2542911"/>
                  <a:gd name="connsiteY14" fmla="*/ 977896 h 1050921"/>
                  <a:gd name="connsiteX15" fmla="*/ 609600 w 2542911"/>
                  <a:gd name="connsiteY15" fmla="*/ 1025521 h 1050921"/>
                  <a:gd name="connsiteX16" fmla="*/ 698500 w 2542911"/>
                  <a:gd name="connsiteY16" fmla="*/ 1050921 h 1050921"/>
                  <a:gd name="connsiteX17" fmla="*/ 809625 w 2542911"/>
                  <a:gd name="connsiteY17" fmla="*/ 1041396 h 1050921"/>
                  <a:gd name="connsiteX18" fmla="*/ 876300 w 2542911"/>
                  <a:gd name="connsiteY18" fmla="*/ 1006471 h 1050921"/>
                  <a:gd name="connsiteX19" fmla="*/ 914400 w 2542911"/>
                  <a:gd name="connsiteY19" fmla="*/ 987421 h 1050921"/>
                  <a:gd name="connsiteX20" fmla="*/ 990600 w 2542911"/>
                  <a:gd name="connsiteY20" fmla="*/ 968371 h 1050921"/>
                  <a:gd name="connsiteX21" fmla="*/ 1025525 w 2542911"/>
                  <a:gd name="connsiteY21" fmla="*/ 936621 h 1050921"/>
                  <a:gd name="connsiteX22" fmla="*/ 1057275 w 2542911"/>
                  <a:gd name="connsiteY22" fmla="*/ 882646 h 1050921"/>
                  <a:gd name="connsiteX23" fmla="*/ 1066800 w 2542911"/>
                  <a:gd name="connsiteY23" fmla="*/ 835021 h 1050921"/>
                  <a:gd name="connsiteX24" fmla="*/ 1095375 w 2542911"/>
                  <a:gd name="connsiteY24" fmla="*/ 625471 h 1050921"/>
                  <a:gd name="connsiteX25" fmla="*/ 1143000 w 2542911"/>
                  <a:gd name="connsiteY25" fmla="*/ 587371 h 1050921"/>
                  <a:gd name="connsiteX26" fmla="*/ 1333500 w 2542911"/>
                  <a:gd name="connsiteY26" fmla="*/ 558796 h 1050921"/>
                  <a:gd name="connsiteX27" fmla="*/ 1543050 w 2542911"/>
                  <a:gd name="connsiteY27" fmla="*/ 549271 h 1050921"/>
                  <a:gd name="connsiteX28" fmla="*/ 1562100 w 2542911"/>
                  <a:gd name="connsiteY28" fmla="*/ 606421 h 1050921"/>
                  <a:gd name="connsiteX29" fmla="*/ 1581150 w 2542911"/>
                  <a:gd name="connsiteY29" fmla="*/ 692146 h 1050921"/>
                  <a:gd name="connsiteX30" fmla="*/ 1647825 w 2542911"/>
                  <a:gd name="connsiteY30" fmla="*/ 701671 h 1050921"/>
                  <a:gd name="connsiteX31" fmla="*/ 1752600 w 2542911"/>
                  <a:gd name="connsiteY31" fmla="*/ 730246 h 1050921"/>
                  <a:gd name="connsiteX32" fmla="*/ 1924050 w 2542911"/>
                  <a:gd name="connsiteY32" fmla="*/ 863596 h 1050921"/>
                  <a:gd name="connsiteX33" fmla="*/ 1952625 w 2542911"/>
                  <a:gd name="connsiteY33" fmla="*/ 882646 h 1050921"/>
                  <a:gd name="connsiteX34" fmla="*/ 1990725 w 2542911"/>
                  <a:gd name="connsiteY34" fmla="*/ 920746 h 1050921"/>
                  <a:gd name="connsiteX35" fmla="*/ 2047875 w 2542911"/>
                  <a:gd name="connsiteY35" fmla="*/ 939796 h 1050921"/>
                  <a:gd name="connsiteX36" fmla="*/ 2209800 w 2542911"/>
                  <a:gd name="connsiteY36" fmla="*/ 987421 h 1050921"/>
                  <a:gd name="connsiteX37" fmla="*/ 2438400 w 2542911"/>
                  <a:gd name="connsiteY37" fmla="*/ 977896 h 1050921"/>
                  <a:gd name="connsiteX38" fmla="*/ 2533650 w 2542911"/>
                  <a:gd name="connsiteY38" fmla="*/ 949321 h 1050921"/>
                  <a:gd name="connsiteX0" fmla="*/ 0 w 2542911"/>
                  <a:gd name="connsiteY0" fmla="*/ 15871 h 1050921"/>
                  <a:gd name="connsiteX1" fmla="*/ 47625 w 2542911"/>
                  <a:gd name="connsiteY1" fmla="*/ 6346 h 1050921"/>
                  <a:gd name="connsiteX2" fmla="*/ 609600 w 2542911"/>
                  <a:gd name="connsiteY2" fmla="*/ 25396 h 1050921"/>
                  <a:gd name="connsiteX3" fmla="*/ 657225 w 2542911"/>
                  <a:gd name="connsiteY3" fmla="*/ 82546 h 1050921"/>
                  <a:gd name="connsiteX4" fmla="*/ 628650 w 2542911"/>
                  <a:gd name="connsiteY4" fmla="*/ 320671 h 1050921"/>
                  <a:gd name="connsiteX5" fmla="*/ 600075 w 2542911"/>
                  <a:gd name="connsiteY5" fmla="*/ 368296 h 1050921"/>
                  <a:gd name="connsiteX6" fmla="*/ 581025 w 2542911"/>
                  <a:gd name="connsiteY6" fmla="*/ 415921 h 1050921"/>
                  <a:gd name="connsiteX7" fmla="*/ 552450 w 2542911"/>
                  <a:gd name="connsiteY7" fmla="*/ 463546 h 1050921"/>
                  <a:gd name="connsiteX8" fmla="*/ 533400 w 2542911"/>
                  <a:gd name="connsiteY8" fmla="*/ 520696 h 1050921"/>
                  <a:gd name="connsiteX9" fmla="*/ 495300 w 2542911"/>
                  <a:gd name="connsiteY9" fmla="*/ 577846 h 1050921"/>
                  <a:gd name="connsiteX10" fmla="*/ 466725 w 2542911"/>
                  <a:gd name="connsiteY10" fmla="*/ 634996 h 1050921"/>
                  <a:gd name="connsiteX11" fmla="*/ 428625 w 2542911"/>
                  <a:gd name="connsiteY11" fmla="*/ 711196 h 1050921"/>
                  <a:gd name="connsiteX12" fmla="*/ 419100 w 2542911"/>
                  <a:gd name="connsiteY12" fmla="*/ 768346 h 1050921"/>
                  <a:gd name="connsiteX13" fmla="*/ 447675 w 2542911"/>
                  <a:gd name="connsiteY13" fmla="*/ 949321 h 1050921"/>
                  <a:gd name="connsiteX14" fmla="*/ 476250 w 2542911"/>
                  <a:gd name="connsiteY14" fmla="*/ 977896 h 1050921"/>
                  <a:gd name="connsiteX15" fmla="*/ 609600 w 2542911"/>
                  <a:gd name="connsiteY15" fmla="*/ 1025521 h 1050921"/>
                  <a:gd name="connsiteX16" fmla="*/ 698500 w 2542911"/>
                  <a:gd name="connsiteY16" fmla="*/ 1050921 h 1050921"/>
                  <a:gd name="connsiteX17" fmla="*/ 809625 w 2542911"/>
                  <a:gd name="connsiteY17" fmla="*/ 1041396 h 1050921"/>
                  <a:gd name="connsiteX18" fmla="*/ 876300 w 2542911"/>
                  <a:gd name="connsiteY18" fmla="*/ 1006471 h 1050921"/>
                  <a:gd name="connsiteX19" fmla="*/ 914400 w 2542911"/>
                  <a:gd name="connsiteY19" fmla="*/ 987421 h 1050921"/>
                  <a:gd name="connsiteX20" fmla="*/ 990600 w 2542911"/>
                  <a:gd name="connsiteY20" fmla="*/ 968371 h 1050921"/>
                  <a:gd name="connsiteX21" fmla="*/ 1025525 w 2542911"/>
                  <a:gd name="connsiteY21" fmla="*/ 936621 h 1050921"/>
                  <a:gd name="connsiteX22" fmla="*/ 1057275 w 2542911"/>
                  <a:gd name="connsiteY22" fmla="*/ 882646 h 1050921"/>
                  <a:gd name="connsiteX23" fmla="*/ 1066800 w 2542911"/>
                  <a:gd name="connsiteY23" fmla="*/ 835021 h 1050921"/>
                  <a:gd name="connsiteX24" fmla="*/ 1095375 w 2542911"/>
                  <a:gd name="connsiteY24" fmla="*/ 625471 h 1050921"/>
                  <a:gd name="connsiteX25" fmla="*/ 1143000 w 2542911"/>
                  <a:gd name="connsiteY25" fmla="*/ 587371 h 1050921"/>
                  <a:gd name="connsiteX26" fmla="*/ 1333500 w 2542911"/>
                  <a:gd name="connsiteY26" fmla="*/ 558796 h 1050921"/>
                  <a:gd name="connsiteX27" fmla="*/ 1543050 w 2542911"/>
                  <a:gd name="connsiteY27" fmla="*/ 549271 h 1050921"/>
                  <a:gd name="connsiteX28" fmla="*/ 1562100 w 2542911"/>
                  <a:gd name="connsiteY28" fmla="*/ 606421 h 1050921"/>
                  <a:gd name="connsiteX29" fmla="*/ 1581150 w 2542911"/>
                  <a:gd name="connsiteY29" fmla="*/ 692146 h 1050921"/>
                  <a:gd name="connsiteX30" fmla="*/ 1647825 w 2542911"/>
                  <a:gd name="connsiteY30" fmla="*/ 701671 h 1050921"/>
                  <a:gd name="connsiteX31" fmla="*/ 1752600 w 2542911"/>
                  <a:gd name="connsiteY31" fmla="*/ 730246 h 1050921"/>
                  <a:gd name="connsiteX32" fmla="*/ 1885950 w 2542911"/>
                  <a:gd name="connsiteY32" fmla="*/ 822321 h 1050921"/>
                  <a:gd name="connsiteX33" fmla="*/ 1952625 w 2542911"/>
                  <a:gd name="connsiteY33" fmla="*/ 882646 h 1050921"/>
                  <a:gd name="connsiteX34" fmla="*/ 1990725 w 2542911"/>
                  <a:gd name="connsiteY34" fmla="*/ 920746 h 1050921"/>
                  <a:gd name="connsiteX35" fmla="*/ 2047875 w 2542911"/>
                  <a:gd name="connsiteY35" fmla="*/ 939796 h 1050921"/>
                  <a:gd name="connsiteX36" fmla="*/ 2209800 w 2542911"/>
                  <a:gd name="connsiteY36" fmla="*/ 987421 h 1050921"/>
                  <a:gd name="connsiteX37" fmla="*/ 2438400 w 2542911"/>
                  <a:gd name="connsiteY37" fmla="*/ 977896 h 1050921"/>
                  <a:gd name="connsiteX38" fmla="*/ 2533650 w 2542911"/>
                  <a:gd name="connsiteY38" fmla="*/ 949321 h 1050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542911" h="1050921">
                    <a:moveTo>
                      <a:pt x="0" y="15871"/>
                    </a:moveTo>
                    <a:cubicBezTo>
                      <a:pt x="15875" y="12696"/>
                      <a:pt x="31436" y="6346"/>
                      <a:pt x="47625" y="6346"/>
                    </a:cubicBezTo>
                    <a:cubicBezTo>
                      <a:pt x="529038" y="6346"/>
                      <a:pt x="398463" y="-16831"/>
                      <a:pt x="609600" y="25396"/>
                    </a:cubicBezTo>
                    <a:cubicBezTo>
                      <a:pt x="625475" y="44446"/>
                      <a:pt x="653454" y="58037"/>
                      <a:pt x="657225" y="82546"/>
                    </a:cubicBezTo>
                    <a:cubicBezTo>
                      <a:pt x="669872" y="164750"/>
                      <a:pt x="665121" y="247730"/>
                      <a:pt x="628650" y="320671"/>
                    </a:cubicBezTo>
                    <a:cubicBezTo>
                      <a:pt x="620371" y="337230"/>
                      <a:pt x="608354" y="351737"/>
                      <a:pt x="600075" y="368296"/>
                    </a:cubicBezTo>
                    <a:cubicBezTo>
                      <a:pt x="592429" y="383589"/>
                      <a:pt x="588671" y="400628"/>
                      <a:pt x="581025" y="415921"/>
                    </a:cubicBezTo>
                    <a:cubicBezTo>
                      <a:pt x="572746" y="432480"/>
                      <a:pt x="560111" y="446692"/>
                      <a:pt x="552450" y="463546"/>
                    </a:cubicBezTo>
                    <a:cubicBezTo>
                      <a:pt x="544141" y="481827"/>
                      <a:pt x="542380" y="502735"/>
                      <a:pt x="533400" y="520696"/>
                    </a:cubicBezTo>
                    <a:cubicBezTo>
                      <a:pt x="523161" y="541174"/>
                      <a:pt x="506836" y="558070"/>
                      <a:pt x="495300" y="577846"/>
                    </a:cubicBezTo>
                    <a:cubicBezTo>
                      <a:pt x="484568" y="596243"/>
                      <a:pt x="477068" y="616378"/>
                      <a:pt x="466725" y="634996"/>
                    </a:cubicBezTo>
                    <a:cubicBezTo>
                      <a:pt x="425962" y="708370"/>
                      <a:pt x="470191" y="607280"/>
                      <a:pt x="428625" y="711196"/>
                    </a:cubicBezTo>
                    <a:cubicBezTo>
                      <a:pt x="425450" y="730246"/>
                      <a:pt x="417560" y="749095"/>
                      <a:pt x="419100" y="768346"/>
                    </a:cubicBezTo>
                    <a:cubicBezTo>
                      <a:pt x="423970" y="829224"/>
                      <a:pt x="431606" y="890401"/>
                      <a:pt x="447675" y="949321"/>
                    </a:cubicBezTo>
                    <a:cubicBezTo>
                      <a:pt x="451219" y="962317"/>
                      <a:pt x="465042" y="970424"/>
                      <a:pt x="476250" y="977896"/>
                    </a:cubicBezTo>
                    <a:cubicBezTo>
                      <a:pt x="536233" y="1017885"/>
                      <a:pt x="572559" y="1013350"/>
                      <a:pt x="609600" y="1025521"/>
                    </a:cubicBezTo>
                    <a:cubicBezTo>
                      <a:pt x="646641" y="1037692"/>
                      <a:pt x="676275" y="1041396"/>
                      <a:pt x="698500" y="1050921"/>
                    </a:cubicBezTo>
                    <a:cubicBezTo>
                      <a:pt x="755650" y="1044571"/>
                      <a:pt x="779992" y="1048804"/>
                      <a:pt x="809625" y="1041396"/>
                    </a:cubicBezTo>
                    <a:cubicBezTo>
                      <a:pt x="839258" y="1033988"/>
                      <a:pt x="858838" y="1015467"/>
                      <a:pt x="876300" y="1006471"/>
                    </a:cubicBezTo>
                    <a:cubicBezTo>
                      <a:pt x="893763" y="997475"/>
                      <a:pt x="900930" y="991911"/>
                      <a:pt x="914400" y="987421"/>
                    </a:cubicBezTo>
                    <a:cubicBezTo>
                      <a:pt x="939238" y="979142"/>
                      <a:pt x="972079" y="976838"/>
                      <a:pt x="990600" y="968371"/>
                    </a:cubicBezTo>
                    <a:cubicBezTo>
                      <a:pt x="1009121" y="959904"/>
                      <a:pt x="1016000" y="939796"/>
                      <a:pt x="1025525" y="936621"/>
                    </a:cubicBezTo>
                    <a:cubicBezTo>
                      <a:pt x="1038225" y="911221"/>
                      <a:pt x="1050396" y="899579"/>
                      <a:pt x="1057275" y="882646"/>
                    </a:cubicBezTo>
                    <a:cubicBezTo>
                      <a:pt x="1064154" y="865713"/>
                      <a:pt x="1064427" y="851036"/>
                      <a:pt x="1066800" y="835021"/>
                    </a:cubicBezTo>
                    <a:cubicBezTo>
                      <a:pt x="1077131" y="765286"/>
                      <a:pt x="1074643" y="692850"/>
                      <a:pt x="1095375" y="625471"/>
                    </a:cubicBezTo>
                    <a:cubicBezTo>
                      <a:pt x="1101354" y="606040"/>
                      <a:pt x="1124124" y="594921"/>
                      <a:pt x="1143000" y="587371"/>
                    </a:cubicBezTo>
                    <a:cubicBezTo>
                      <a:pt x="1185180" y="570499"/>
                      <a:pt x="1289165" y="563229"/>
                      <a:pt x="1333500" y="558796"/>
                    </a:cubicBezTo>
                    <a:cubicBezTo>
                      <a:pt x="1398424" y="544368"/>
                      <a:pt x="1476606" y="518264"/>
                      <a:pt x="1543050" y="549271"/>
                    </a:cubicBezTo>
                    <a:cubicBezTo>
                      <a:pt x="1561247" y="557763"/>
                      <a:pt x="1556926" y="587019"/>
                      <a:pt x="1562100" y="606421"/>
                    </a:cubicBezTo>
                    <a:cubicBezTo>
                      <a:pt x="1569642" y="634705"/>
                      <a:pt x="1561568" y="670388"/>
                      <a:pt x="1581150" y="692146"/>
                    </a:cubicBezTo>
                    <a:cubicBezTo>
                      <a:pt x="1596169" y="708833"/>
                      <a:pt x="1625680" y="697980"/>
                      <a:pt x="1647825" y="701671"/>
                    </a:cubicBezTo>
                    <a:cubicBezTo>
                      <a:pt x="1682732" y="707489"/>
                      <a:pt x="1712912" y="710138"/>
                      <a:pt x="1752600" y="730246"/>
                    </a:cubicBezTo>
                    <a:cubicBezTo>
                      <a:pt x="1792288" y="750354"/>
                      <a:pt x="1819483" y="778010"/>
                      <a:pt x="1885950" y="822321"/>
                    </a:cubicBezTo>
                    <a:cubicBezTo>
                      <a:pt x="1895475" y="828671"/>
                      <a:pt x="1935163" y="866242"/>
                      <a:pt x="1952625" y="882646"/>
                    </a:cubicBezTo>
                    <a:cubicBezTo>
                      <a:pt x="1970088" y="899050"/>
                      <a:pt x="1975324" y="911505"/>
                      <a:pt x="1990725" y="920746"/>
                    </a:cubicBezTo>
                    <a:cubicBezTo>
                      <a:pt x="2007944" y="931077"/>
                      <a:pt x="2011363" y="928684"/>
                      <a:pt x="2047875" y="939796"/>
                    </a:cubicBezTo>
                    <a:cubicBezTo>
                      <a:pt x="2084387" y="950908"/>
                      <a:pt x="2209800" y="987421"/>
                      <a:pt x="2209800" y="987421"/>
                    </a:cubicBezTo>
                    <a:cubicBezTo>
                      <a:pt x="2295525" y="981071"/>
                      <a:pt x="2353304" y="990053"/>
                      <a:pt x="2438400" y="977896"/>
                    </a:cubicBezTo>
                    <a:cubicBezTo>
                      <a:pt x="2654032" y="947091"/>
                      <a:pt x="2456226" y="949321"/>
                      <a:pt x="2533650" y="949321"/>
                    </a:cubicBezTo>
                  </a:path>
                </a:pathLst>
              </a:custGeom>
              <a:noFill/>
              <a:ln w="57150">
                <a:solidFill>
                  <a:srgbClr val="FFC000"/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endParaRPr>
              </a:p>
            </p:txBody>
          </p:sp>
          <p:sp>
            <p:nvSpPr>
              <p:cNvPr id="32" name="Line purple">
                <a:extLst>
                  <a:ext uri="{FF2B5EF4-FFF2-40B4-BE49-F238E27FC236}">
                    <a16:creationId xmlns:a16="http://schemas.microsoft.com/office/drawing/2014/main" id="{138D0D25-477D-AF27-ADB3-32812AF9D0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0088" y="1760411"/>
                <a:ext cx="3084390" cy="911664"/>
              </a:xfrm>
              <a:custGeom>
                <a:avLst/>
                <a:gdLst>
                  <a:gd name="connsiteX0" fmla="*/ 0 w 3168650"/>
                  <a:gd name="connsiteY0" fmla="*/ 133350 h 647700"/>
                  <a:gd name="connsiteX1" fmla="*/ 31750 w 3168650"/>
                  <a:gd name="connsiteY1" fmla="*/ 127000 h 647700"/>
                  <a:gd name="connsiteX2" fmla="*/ 190500 w 3168650"/>
                  <a:gd name="connsiteY2" fmla="*/ 114300 h 647700"/>
                  <a:gd name="connsiteX3" fmla="*/ 660400 w 3168650"/>
                  <a:gd name="connsiteY3" fmla="*/ 120650 h 647700"/>
                  <a:gd name="connsiteX4" fmla="*/ 704850 w 3168650"/>
                  <a:gd name="connsiteY4" fmla="*/ 133350 h 647700"/>
                  <a:gd name="connsiteX5" fmla="*/ 768350 w 3168650"/>
                  <a:gd name="connsiteY5" fmla="*/ 146050 h 647700"/>
                  <a:gd name="connsiteX6" fmla="*/ 793750 w 3168650"/>
                  <a:gd name="connsiteY6" fmla="*/ 171450 h 647700"/>
                  <a:gd name="connsiteX7" fmla="*/ 800100 w 3168650"/>
                  <a:gd name="connsiteY7" fmla="*/ 209550 h 647700"/>
                  <a:gd name="connsiteX8" fmla="*/ 806450 w 3168650"/>
                  <a:gd name="connsiteY8" fmla="*/ 355600 h 647700"/>
                  <a:gd name="connsiteX9" fmla="*/ 812800 w 3168650"/>
                  <a:gd name="connsiteY9" fmla="*/ 393700 h 647700"/>
                  <a:gd name="connsiteX10" fmla="*/ 819150 w 3168650"/>
                  <a:gd name="connsiteY10" fmla="*/ 457200 h 647700"/>
                  <a:gd name="connsiteX11" fmla="*/ 825500 w 3168650"/>
                  <a:gd name="connsiteY11" fmla="*/ 584200 h 647700"/>
                  <a:gd name="connsiteX12" fmla="*/ 844550 w 3168650"/>
                  <a:gd name="connsiteY12" fmla="*/ 628650 h 647700"/>
                  <a:gd name="connsiteX13" fmla="*/ 914400 w 3168650"/>
                  <a:gd name="connsiteY13" fmla="*/ 647700 h 647700"/>
                  <a:gd name="connsiteX14" fmla="*/ 1149350 w 3168650"/>
                  <a:gd name="connsiteY14" fmla="*/ 622300 h 647700"/>
                  <a:gd name="connsiteX15" fmla="*/ 1200150 w 3168650"/>
                  <a:gd name="connsiteY15" fmla="*/ 596900 h 647700"/>
                  <a:gd name="connsiteX16" fmla="*/ 1238250 w 3168650"/>
                  <a:gd name="connsiteY16" fmla="*/ 571500 h 647700"/>
                  <a:gd name="connsiteX17" fmla="*/ 1276350 w 3168650"/>
                  <a:gd name="connsiteY17" fmla="*/ 552450 h 647700"/>
                  <a:gd name="connsiteX18" fmla="*/ 1320800 w 3168650"/>
                  <a:gd name="connsiteY18" fmla="*/ 514350 h 647700"/>
                  <a:gd name="connsiteX19" fmla="*/ 1339850 w 3168650"/>
                  <a:gd name="connsiteY19" fmla="*/ 508000 h 647700"/>
                  <a:gd name="connsiteX20" fmla="*/ 1397000 w 3168650"/>
                  <a:gd name="connsiteY20" fmla="*/ 488950 h 647700"/>
                  <a:gd name="connsiteX21" fmla="*/ 1447800 w 3168650"/>
                  <a:gd name="connsiteY21" fmla="*/ 482600 h 647700"/>
                  <a:gd name="connsiteX22" fmla="*/ 1473200 w 3168650"/>
                  <a:gd name="connsiteY22" fmla="*/ 476250 h 647700"/>
                  <a:gd name="connsiteX23" fmla="*/ 1504950 w 3168650"/>
                  <a:gd name="connsiteY23" fmla="*/ 469900 h 647700"/>
                  <a:gd name="connsiteX24" fmla="*/ 1549400 w 3168650"/>
                  <a:gd name="connsiteY24" fmla="*/ 450850 h 647700"/>
                  <a:gd name="connsiteX25" fmla="*/ 1574800 w 3168650"/>
                  <a:gd name="connsiteY25" fmla="*/ 438150 h 647700"/>
                  <a:gd name="connsiteX26" fmla="*/ 1600200 w 3168650"/>
                  <a:gd name="connsiteY26" fmla="*/ 431800 h 647700"/>
                  <a:gd name="connsiteX27" fmla="*/ 1619250 w 3168650"/>
                  <a:gd name="connsiteY27" fmla="*/ 425450 h 647700"/>
                  <a:gd name="connsiteX28" fmla="*/ 1651000 w 3168650"/>
                  <a:gd name="connsiteY28" fmla="*/ 381000 h 647700"/>
                  <a:gd name="connsiteX29" fmla="*/ 1682750 w 3168650"/>
                  <a:gd name="connsiteY29" fmla="*/ 311150 h 647700"/>
                  <a:gd name="connsiteX30" fmla="*/ 1689100 w 3168650"/>
                  <a:gd name="connsiteY30" fmla="*/ 266700 h 647700"/>
                  <a:gd name="connsiteX31" fmla="*/ 1708150 w 3168650"/>
                  <a:gd name="connsiteY31" fmla="*/ 228600 h 647700"/>
                  <a:gd name="connsiteX32" fmla="*/ 1746250 w 3168650"/>
                  <a:gd name="connsiteY32" fmla="*/ 177800 h 647700"/>
                  <a:gd name="connsiteX33" fmla="*/ 1765300 w 3168650"/>
                  <a:gd name="connsiteY33" fmla="*/ 152400 h 647700"/>
                  <a:gd name="connsiteX34" fmla="*/ 1790700 w 3168650"/>
                  <a:gd name="connsiteY34" fmla="*/ 114300 h 647700"/>
                  <a:gd name="connsiteX35" fmla="*/ 1816100 w 3168650"/>
                  <a:gd name="connsiteY35" fmla="*/ 101600 h 647700"/>
                  <a:gd name="connsiteX36" fmla="*/ 1835150 w 3168650"/>
                  <a:gd name="connsiteY36" fmla="*/ 76200 h 647700"/>
                  <a:gd name="connsiteX37" fmla="*/ 1885950 w 3168650"/>
                  <a:gd name="connsiteY37" fmla="*/ 44450 h 647700"/>
                  <a:gd name="connsiteX38" fmla="*/ 1917700 w 3168650"/>
                  <a:gd name="connsiteY38" fmla="*/ 38100 h 647700"/>
                  <a:gd name="connsiteX39" fmla="*/ 1993900 w 3168650"/>
                  <a:gd name="connsiteY39" fmla="*/ 12700 h 647700"/>
                  <a:gd name="connsiteX40" fmla="*/ 2032000 w 3168650"/>
                  <a:gd name="connsiteY40" fmla="*/ 0 h 647700"/>
                  <a:gd name="connsiteX41" fmla="*/ 2209800 w 3168650"/>
                  <a:gd name="connsiteY41" fmla="*/ 6350 h 647700"/>
                  <a:gd name="connsiteX42" fmla="*/ 2241550 w 3168650"/>
                  <a:gd name="connsiteY42" fmla="*/ 57150 h 647700"/>
                  <a:gd name="connsiteX43" fmla="*/ 2254250 w 3168650"/>
                  <a:gd name="connsiteY43" fmla="*/ 82550 h 647700"/>
                  <a:gd name="connsiteX44" fmla="*/ 2279650 w 3168650"/>
                  <a:gd name="connsiteY44" fmla="*/ 146050 h 647700"/>
                  <a:gd name="connsiteX45" fmla="*/ 2336800 w 3168650"/>
                  <a:gd name="connsiteY45" fmla="*/ 190500 h 647700"/>
                  <a:gd name="connsiteX46" fmla="*/ 2368550 w 3168650"/>
                  <a:gd name="connsiteY46" fmla="*/ 222250 h 647700"/>
                  <a:gd name="connsiteX47" fmla="*/ 2463800 w 3168650"/>
                  <a:gd name="connsiteY47" fmla="*/ 266700 h 647700"/>
                  <a:gd name="connsiteX48" fmla="*/ 2508250 w 3168650"/>
                  <a:gd name="connsiteY48" fmla="*/ 304800 h 647700"/>
                  <a:gd name="connsiteX49" fmla="*/ 2527300 w 3168650"/>
                  <a:gd name="connsiteY49" fmla="*/ 311150 h 647700"/>
                  <a:gd name="connsiteX50" fmla="*/ 2565400 w 3168650"/>
                  <a:gd name="connsiteY50" fmla="*/ 330200 h 647700"/>
                  <a:gd name="connsiteX51" fmla="*/ 2597150 w 3168650"/>
                  <a:gd name="connsiteY51" fmla="*/ 342900 h 647700"/>
                  <a:gd name="connsiteX52" fmla="*/ 2622550 w 3168650"/>
                  <a:gd name="connsiteY52" fmla="*/ 355600 h 647700"/>
                  <a:gd name="connsiteX53" fmla="*/ 2730500 w 3168650"/>
                  <a:gd name="connsiteY53" fmla="*/ 387350 h 647700"/>
                  <a:gd name="connsiteX54" fmla="*/ 2774950 w 3168650"/>
                  <a:gd name="connsiteY54" fmla="*/ 406400 h 647700"/>
                  <a:gd name="connsiteX55" fmla="*/ 3168650 w 3168650"/>
                  <a:gd name="connsiteY55" fmla="*/ 412750 h 647700"/>
                  <a:gd name="connsiteX0" fmla="*/ 7412 w 3176062"/>
                  <a:gd name="connsiteY0" fmla="*/ 225425 h 739775"/>
                  <a:gd name="connsiteX1" fmla="*/ 39162 w 3176062"/>
                  <a:gd name="connsiteY1" fmla="*/ 219075 h 739775"/>
                  <a:gd name="connsiteX2" fmla="*/ 436037 w 3176062"/>
                  <a:gd name="connsiteY2" fmla="*/ 0 h 739775"/>
                  <a:gd name="connsiteX3" fmla="*/ 667812 w 3176062"/>
                  <a:gd name="connsiteY3" fmla="*/ 212725 h 739775"/>
                  <a:gd name="connsiteX4" fmla="*/ 712262 w 3176062"/>
                  <a:gd name="connsiteY4" fmla="*/ 225425 h 739775"/>
                  <a:gd name="connsiteX5" fmla="*/ 775762 w 3176062"/>
                  <a:gd name="connsiteY5" fmla="*/ 238125 h 739775"/>
                  <a:gd name="connsiteX6" fmla="*/ 801162 w 3176062"/>
                  <a:gd name="connsiteY6" fmla="*/ 263525 h 739775"/>
                  <a:gd name="connsiteX7" fmla="*/ 807512 w 3176062"/>
                  <a:gd name="connsiteY7" fmla="*/ 301625 h 739775"/>
                  <a:gd name="connsiteX8" fmla="*/ 813862 w 3176062"/>
                  <a:gd name="connsiteY8" fmla="*/ 447675 h 739775"/>
                  <a:gd name="connsiteX9" fmla="*/ 820212 w 3176062"/>
                  <a:gd name="connsiteY9" fmla="*/ 485775 h 739775"/>
                  <a:gd name="connsiteX10" fmla="*/ 826562 w 3176062"/>
                  <a:gd name="connsiteY10" fmla="*/ 549275 h 739775"/>
                  <a:gd name="connsiteX11" fmla="*/ 832912 w 3176062"/>
                  <a:gd name="connsiteY11" fmla="*/ 676275 h 739775"/>
                  <a:gd name="connsiteX12" fmla="*/ 851962 w 3176062"/>
                  <a:gd name="connsiteY12" fmla="*/ 720725 h 739775"/>
                  <a:gd name="connsiteX13" fmla="*/ 921812 w 3176062"/>
                  <a:gd name="connsiteY13" fmla="*/ 739775 h 739775"/>
                  <a:gd name="connsiteX14" fmla="*/ 1156762 w 3176062"/>
                  <a:gd name="connsiteY14" fmla="*/ 714375 h 739775"/>
                  <a:gd name="connsiteX15" fmla="*/ 1207562 w 3176062"/>
                  <a:gd name="connsiteY15" fmla="*/ 688975 h 739775"/>
                  <a:gd name="connsiteX16" fmla="*/ 1245662 w 3176062"/>
                  <a:gd name="connsiteY16" fmla="*/ 663575 h 739775"/>
                  <a:gd name="connsiteX17" fmla="*/ 1283762 w 3176062"/>
                  <a:gd name="connsiteY17" fmla="*/ 644525 h 739775"/>
                  <a:gd name="connsiteX18" fmla="*/ 1328212 w 3176062"/>
                  <a:gd name="connsiteY18" fmla="*/ 606425 h 739775"/>
                  <a:gd name="connsiteX19" fmla="*/ 1347262 w 3176062"/>
                  <a:gd name="connsiteY19" fmla="*/ 600075 h 739775"/>
                  <a:gd name="connsiteX20" fmla="*/ 1404412 w 3176062"/>
                  <a:gd name="connsiteY20" fmla="*/ 581025 h 739775"/>
                  <a:gd name="connsiteX21" fmla="*/ 1455212 w 3176062"/>
                  <a:gd name="connsiteY21" fmla="*/ 574675 h 739775"/>
                  <a:gd name="connsiteX22" fmla="*/ 1480612 w 3176062"/>
                  <a:gd name="connsiteY22" fmla="*/ 568325 h 739775"/>
                  <a:gd name="connsiteX23" fmla="*/ 1512362 w 3176062"/>
                  <a:gd name="connsiteY23" fmla="*/ 561975 h 739775"/>
                  <a:gd name="connsiteX24" fmla="*/ 1556812 w 3176062"/>
                  <a:gd name="connsiteY24" fmla="*/ 542925 h 739775"/>
                  <a:gd name="connsiteX25" fmla="*/ 1582212 w 3176062"/>
                  <a:gd name="connsiteY25" fmla="*/ 530225 h 739775"/>
                  <a:gd name="connsiteX26" fmla="*/ 1607612 w 3176062"/>
                  <a:gd name="connsiteY26" fmla="*/ 523875 h 739775"/>
                  <a:gd name="connsiteX27" fmla="*/ 1626662 w 3176062"/>
                  <a:gd name="connsiteY27" fmla="*/ 517525 h 739775"/>
                  <a:gd name="connsiteX28" fmla="*/ 1658412 w 3176062"/>
                  <a:gd name="connsiteY28" fmla="*/ 473075 h 739775"/>
                  <a:gd name="connsiteX29" fmla="*/ 1690162 w 3176062"/>
                  <a:gd name="connsiteY29" fmla="*/ 403225 h 739775"/>
                  <a:gd name="connsiteX30" fmla="*/ 1696512 w 3176062"/>
                  <a:gd name="connsiteY30" fmla="*/ 358775 h 739775"/>
                  <a:gd name="connsiteX31" fmla="*/ 1715562 w 3176062"/>
                  <a:gd name="connsiteY31" fmla="*/ 320675 h 739775"/>
                  <a:gd name="connsiteX32" fmla="*/ 1753662 w 3176062"/>
                  <a:gd name="connsiteY32" fmla="*/ 269875 h 739775"/>
                  <a:gd name="connsiteX33" fmla="*/ 1772712 w 3176062"/>
                  <a:gd name="connsiteY33" fmla="*/ 244475 h 739775"/>
                  <a:gd name="connsiteX34" fmla="*/ 1798112 w 3176062"/>
                  <a:gd name="connsiteY34" fmla="*/ 206375 h 739775"/>
                  <a:gd name="connsiteX35" fmla="*/ 1823512 w 3176062"/>
                  <a:gd name="connsiteY35" fmla="*/ 193675 h 739775"/>
                  <a:gd name="connsiteX36" fmla="*/ 1842562 w 3176062"/>
                  <a:gd name="connsiteY36" fmla="*/ 168275 h 739775"/>
                  <a:gd name="connsiteX37" fmla="*/ 1893362 w 3176062"/>
                  <a:gd name="connsiteY37" fmla="*/ 136525 h 739775"/>
                  <a:gd name="connsiteX38" fmla="*/ 1925112 w 3176062"/>
                  <a:gd name="connsiteY38" fmla="*/ 130175 h 739775"/>
                  <a:gd name="connsiteX39" fmla="*/ 2001312 w 3176062"/>
                  <a:gd name="connsiteY39" fmla="*/ 104775 h 739775"/>
                  <a:gd name="connsiteX40" fmla="*/ 2039412 w 3176062"/>
                  <a:gd name="connsiteY40" fmla="*/ 92075 h 739775"/>
                  <a:gd name="connsiteX41" fmla="*/ 2217212 w 3176062"/>
                  <a:gd name="connsiteY41" fmla="*/ 98425 h 739775"/>
                  <a:gd name="connsiteX42" fmla="*/ 2248962 w 3176062"/>
                  <a:gd name="connsiteY42" fmla="*/ 149225 h 739775"/>
                  <a:gd name="connsiteX43" fmla="*/ 2261662 w 3176062"/>
                  <a:gd name="connsiteY43" fmla="*/ 174625 h 739775"/>
                  <a:gd name="connsiteX44" fmla="*/ 2287062 w 3176062"/>
                  <a:gd name="connsiteY44" fmla="*/ 238125 h 739775"/>
                  <a:gd name="connsiteX45" fmla="*/ 2344212 w 3176062"/>
                  <a:gd name="connsiteY45" fmla="*/ 282575 h 739775"/>
                  <a:gd name="connsiteX46" fmla="*/ 2375962 w 3176062"/>
                  <a:gd name="connsiteY46" fmla="*/ 314325 h 739775"/>
                  <a:gd name="connsiteX47" fmla="*/ 2471212 w 3176062"/>
                  <a:gd name="connsiteY47" fmla="*/ 358775 h 739775"/>
                  <a:gd name="connsiteX48" fmla="*/ 2515662 w 3176062"/>
                  <a:gd name="connsiteY48" fmla="*/ 396875 h 739775"/>
                  <a:gd name="connsiteX49" fmla="*/ 2534712 w 3176062"/>
                  <a:gd name="connsiteY49" fmla="*/ 403225 h 739775"/>
                  <a:gd name="connsiteX50" fmla="*/ 2572812 w 3176062"/>
                  <a:gd name="connsiteY50" fmla="*/ 422275 h 739775"/>
                  <a:gd name="connsiteX51" fmla="*/ 2604562 w 3176062"/>
                  <a:gd name="connsiteY51" fmla="*/ 434975 h 739775"/>
                  <a:gd name="connsiteX52" fmla="*/ 2629962 w 3176062"/>
                  <a:gd name="connsiteY52" fmla="*/ 447675 h 739775"/>
                  <a:gd name="connsiteX53" fmla="*/ 2737912 w 3176062"/>
                  <a:gd name="connsiteY53" fmla="*/ 479425 h 739775"/>
                  <a:gd name="connsiteX54" fmla="*/ 2782362 w 3176062"/>
                  <a:gd name="connsiteY54" fmla="*/ 498475 h 739775"/>
                  <a:gd name="connsiteX55" fmla="*/ 3176062 w 3176062"/>
                  <a:gd name="connsiteY55" fmla="*/ 504825 h 739775"/>
                  <a:gd name="connsiteX0" fmla="*/ 0 w 3168650"/>
                  <a:gd name="connsiteY0" fmla="*/ 393765 h 908115"/>
                  <a:gd name="connsiteX1" fmla="*/ 85725 w 3168650"/>
                  <a:gd name="connsiteY1" fmla="*/ 6415 h 908115"/>
                  <a:gd name="connsiteX2" fmla="*/ 428625 w 3168650"/>
                  <a:gd name="connsiteY2" fmla="*/ 168340 h 908115"/>
                  <a:gd name="connsiteX3" fmla="*/ 660400 w 3168650"/>
                  <a:gd name="connsiteY3" fmla="*/ 381065 h 908115"/>
                  <a:gd name="connsiteX4" fmla="*/ 704850 w 3168650"/>
                  <a:gd name="connsiteY4" fmla="*/ 393765 h 908115"/>
                  <a:gd name="connsiteX5" fmla="*/ 768350 w 3168650"/>
                  <a:gd name="connsiteY5" fmla="*/ 406465 h 908115"/>
                  <a:gd name="connsiteX6" fmla="*/ 793750 w 3168650"/>
                  <a:gd name="connsiteY6" fmla="*/ 431865 h 908115"/>
                  <a:gd name="connsiteX7" fmla="*/ 800100 w 3168650"/>
                  <a:gd name="connsiteY7" fmla="*/ 469965 h 908115"/>
                  <a:gd name="connsiteX8" fmla="*/ 806450 w 3168650"/>
                  <a:gd name="connsiteY8" fmla="*/ 616015 h 908115"/>
                  <a:gd name="connsiteX9" fmla="*/ 812800 w 3168650"/>
                  <a:gd name="connsiteY9" fmla="*/ 654115 h 908115"/>
                  <a:gd name="connsiteX10" fmla="*/ 819150 w 3168650"/>
                  <a:gd name="connsiteY10" fmla="*/ 717615 h 908115"/>
                  <a:gd name="connsiteX11" fmla="*/ 825500 w 3168650"/>
                  <a:gd name="connsiteY11" fmla="*/ 844615 h 908115"/>
                  <a:gd name="connsiteX12" fmla="*/ 844550 w 3168650"/>
                  <a:gd name="connsiteY12" fmla="*/ 889065 h 908115"/>
                  <a:gd name="connsiteX13" fmla="*/ 914400 w 3168650"/>
                  <a:gd name="connsiteY13" fmla="*/ 908115 h 908115"/>
                  <a:gd name="connsiteX14" fmla="*/ 1149350 w 3168650"/>
                  <a:gd name="connsiteY14" fmla="*/ 882715 h 908115"/>
                  <a:gd name="connsiteX15" fmla="*/ 1200150 w 3168650"/>
                  <a:gd name="connsiteY15" fmla="*/ 857315 h 908115"/>
                  <a:gd name="connsiteX16" fmla="*/ 1238250 w 3168650"/>
                  <a:gd name="connsiteY16" fmla="*/ 831915 h 908115"/>
                  <a:gd name="connsiteX17" fmla="*/ 1276350 w 3168650"/>
                  <a:gd name="connsiteY17" fmla="*/ 812865 h 908115"/>
                  <a:gd name="connsiteX18" fmla="*/ 1320800 w 3168650"/>
                  <a:gd name="connsiteY18" fmla="*/ 774765 h 908115"/>
                  <a:gd name="connsiteX19" fmla="*/ 1339850 w 3168650"/>
                  <a:gd name="connsiteY19" fmla="*/ 768415 h 908115"/>
                  <a:gd name="connsiteX20" fmla="*/ 1397000 w 3168650"/>
                  <a:gd name="connsiteY20" fmla="*/ 749365 h 908115"/>
                  <a:gd name="connsiteX21" fmla="*/ 1447800 w 3168650"/>
                  <a:gd name="connsiteY21" fmla="*/ 743015 h 908115"/>
                  <a:gd name="connsiteX22" fmla="*/ 1473200 w 3168650"/>
                  <a:gd name="connsiteY22" fmla="*/ 736665 h 908115"/>
                  <a:gd name="connsiteX23" fmla="*/ 1504950 w 3168650"/>
                  <a:gd name="connsiteY23" fmla="*/ 730315 h 908115"/>
                  <a:gd name="connsiteX24" fmla="*/ 1549400 w 3168650"/>
                  <a:gd name="connsiteY24" fmla="*/ 711265 h 908115"/>
                  <a:gd name="connsiteX25" fmla="*/ 1574800 w 3168650"/>
                  <a:gd name="connsiteY25" fmla="*/ 698565 h 908115"/>
                  <a:gd name="connsiteX26" fmla="*/ 1600200 w 3168650"/>
                  <a:gd name="connsiteY26" fmla="*/ 692215 h 908115"/>
                  <a:gd name="connsiteX27" fmla="*/ 1619250 w 3168650"/>
                  <a:gd name="connsiteY27" fmla="*/ 685865 h 908115"/>
                  <a:gd name="connsiteX28" fmla="*/ 1651000 w 3168650"/>
                  <a:gd name="connsiteY28" fmla="*/ 641415 h 908115"/>
                  <a:gd name="connsiteX29" fmla="*/ 1682750 w 3168650"/>
                  <a:gd name="connsiteY29" fmla="*/ 571565 h 908115"/>
                  <a:gd name="connsiteX30" fmla="*/ 1689100 w 3168650"/>
                  <a:gd name="connsiteY30" fmla="*/ 527115 h 908115"/>
                  <a:gd name="connsiteX31" fmla="*/ 1708150 w 3168650"/>
                  <a:gd name="connsiteY31" fmla="*/ 489015 h 908115"/>
                  <a:gd name="connsiteX32" fmla="*/ 1746250 w 3168650"/>
                  <a:gd name="connsiteY32" fmla="*/ 438215 h 908115"/>
                  <a:gd name="connsiteX33" fmla="*/ 1765300 w 3168650"/>
                  <a:gd name="connsiteY33" fmla="*/ 412815 h 908115"/>
                  <a:gd name="connsiteX34" fmla="*/ 1790700 w 3168650"/>
                  <a:gd name="connsiteY34" fmla="*/ 374715 h 908115"/>
                  <a:gd name="connsiteX35" fmla="*/ 1816100 w 3168650"/>
                  <a:gd name="connsiteY35" fmla="*/ 362015 h 908115"/>
                  <a:gd name="connsiteX36" fmla="*/ 1835150 w 3168650"/>
                  <a:gd name="connsiteY36" fmla="*/ 336615 h 908115"/>
                  <a:gd name="connsiteX37" fmla="*/ 1885950 w 3168650"/>
                  <a:gd name="connsiteY37" fmla="*/ 304865 h 908115"/>
                  <a:gd name="connsiteX38" fmla="*/ 1917700 w 3168650"/>
                  <a:gd name="connsiteY38" fmla="*/ 298515 h 908115"/>
                  <a:gd name="connsiteX39" fmla="*/ 1993900 w 3168650"/>
                  <a:gd name="connsiteY39" fmla="*/ 273115 h 908115"/>
                  <a:gd name="connsiteX40" fmla="*/ 2032000 w 3168650"/>
                  <a:gd name="connsiteY40" fmla="*/ 260415 h 908115"/>
                  <a:gd name="connsiteX41" fmla="*/ 2209800 w 3168650"/>
                  <a:gd name="connsiteY41" fmla="*/ 266765 h 908115"/>
                  <a:gd name="connsiteX42" fmla="*/ 2241550 w 3168650"/>
                  <a:gd name="connsiteY42" fmla="*/ 317565 h 908115"/>
                  <a:gd name="connsiteX43" fmla="*/ 2254250 w 3168650"/>
                  <a:gd name="connsiteY43" fmla="*/ 342965 h 908115"/>
                  <a:gd name="connsiteX44" fmla="*/ 2279650 w 3168650"/>
                  <a:gd name="connsiteY44" fmla="*/ 406465 h 908115"/>
                  <a:gd name="connsiteX45" fmla="*/ 2336800 w 3168650"/>
                  <a:gd name="connsiteY45" fmla="*/ 450915 h 908115"/>
                  <a:gd name="connsiteX46" fmla="*/ 2368550 w 3168650"/>
                  <a:gd name="connsiteY46" fmla="*/ 482665 h 908115"/>
                  <a:gd name="connsiteX47" fmla="*/ 2463800 w 3168650"/>
                  <a:gd name="connsiteY47" fmla="*/ 527115 h 908115"/>
                  <a:gd name="connsiteX48" fmla="*/ 2508250 w 3168650"/>
                  <a:gd name="connsiteY48" fmla="*/ 565215 h 908115"/>
                  <a:gd name="connsiteX49" fmla="*/ 2527300 w 3168650"/>
                  <a:gd name="connsiteY49" fmla="*/ 571565 h 908115"/>
                  <a:gd name="connsiteX50" fmla="*/ 2565400 w 3168650"/>
                  <a:gd name="connsiteY50" fmla="*/ 590615 h 908115"/>
                  <a:gd name="connsiteX51" fmla="*/ 2597150 w 3168650"/>
                  <a:gd name="connsiteY51" fmla="*/ 603315 h 908115"/>
                  <a:gd name="connsiteX52" fmla="*/ 2622550 w 3168650"/>
                  <a:gd name="connsiteY52" fmla="*/ 616015 h 908115"/>
                  <a:gd name="connsiteX53" fmla="*/ 2730500 w 3168650"/>
                  <a:gd name="connsiteY53" fmla="*/ 647765 h 908115"/>
                  <a:gd name="connsiteX54" fmla="*/ 2774950 w 3168650"/>
                  <a:gd name="connsiteY54" fmla="*/ 666815 h 908115"/>
                  <a:gd name="connsiteX55" fmla="*/ 3168650 w 3168650"/>
                  <a:gd name="connsiteY55" fmla="*/ 673165 h 908115"/>
                  <a:gd name="connsiteX0" fmla="*/ 2207 w 3120057"/>
                  <a:gd name="connsiteY0" fmla="*/ 52 h 1006527"/>
                  <a:gd name="connsiteX1" fmla="*/ 37132 w 3120057"/>
                  <a:gd name="connsiteY1" fmla="*/ 104827 h 1006527"/>
                  <a:gd name="connsiteX2" fmla="*/ 380032 w 3120057"/>
                  <a:gd name="connsiteY2" fmla="*/ 266752 h 1006527"/>
                  <a:gd name="connsiteX3" fmla="*/ 611807 w 3120057"/>
                  <a:gd name="connsiteY3" fmla="*/ 479477 h 1006527"/>
                  <a:gd name="connsiteX4" fmla="*/ 656257 w 3120057"/>
                  <a:gd name="connsiteY4" fmla="*/ 492177 h 1006527"/>
                  <a:gd name="connsiteX5" fmla="*/ 719757 w 3120057"/>
                  <a:gd name="connsiteY5" fmla="*/ 504877 h 1006527"/>
                  <a:gd name="connsiteX6" fmla="*/ 745157 w 3120057"/>
                  <a:gd name="connsiteY6" fmla="*/ 530277 h 1006527"/>
                  <a:gd name="connsiteX7" fmla="*/ 751507 w 3120057"/>
                  <a:gd name="connsiteY7" fmla="*/ 568377 h 1006527"/>
                  <a:gd name="connsiteX8" fmla="*/ 757857 w 3120057"/>
                  <a:gd name="connsiteY8" fmla="*/ 714427 h 1006527"/>
                  <a:gd name="connsiteX9" fmla="*/ 764207 w 3120057"/>
                  <a:gd name="connsiteY9" fmla="*/ 752527 h 1006527"/>
                  <a:gd name="connsiteX10" fmla="*/ 770557 w 3120057"/>
                  <a:gd name="connsiteY10" fmla="*/ 816027 h 1006527"/>
                  <a:gd name="connsiteX11" fmla="*/ 776907 w 3120057"/>
                  <a:gd name="connsiteY11" fmla="*/ 943027 h 1006527"/>
                  <a:gd name="connsiteX12" fmla="*/ 795957 w 3120057"/>
                  <a:gd name="connsiteY12" fmla="*/ 987477 h 1006527"/>
                  <a:gd name="connsiteX13" fmla="*/ 865807 w 3120057"/>
                  <a:gd name="connsiteY13" fmla="*/ 1006527 h 1006527"/>
                  <a:gd name="connsiteX14" fmla="*/ 1100757 w 3120057"/>
                  <a:gd name="connsiteY14" fmla="*/ 981127 h 1006527"/>
                  <a:gd name="connsiteX15" fmla="*/ 1151557 w 3120057"/>
                  <a:gd name="connsiteY15" fmla="*/ 955727 h 1006527"/>
                  <a:gd name="connsiteX16" fmla="*/ 1189657 w 3120057"/>
                  <a:gd name="connsiteY16" fmla="*/ 930327 h 1006527"/>
                  <a:gd name="connsiteX17" fmla="*/ 1227757 w 3120057"/>
                  <a:gd name="connsiteY17" fmla="*/ 911277 h 1006527"/>
                  <a:gd name="connsiteX18" fmla="*/ 1272207 w 3120057"/>
                  <a:gd name="connsiteY18" fmla="*/ 873177 h 1006527"/>
                  <a:gd name="connsiteX19" fmla="*/ 1291257 w 3120057"/>
                  <a:gd name="connsiteY19" fmla="*/ 866827 h 1006527"/>
                  <a:gd name="connsiteX20" fmla="*/ 1348407 w 3120057"/>
                  <a:gd name="connsiteY20" fmla="*/ 847777 h 1006527"/>
                  <a:gd name="connsiteX21" fmla="*/ 1399207 w 3120057"/>
                  <a:gd name="connsiteY21" fmla="*/ 841427 h 1006527"/>
                  <a:gd name="connsiteX22" fmla="*/ 1424607 w 3120057"/>
                  <a:gd name="connsiteY22" fmla="*/ 835077 h 1006527"/>
                  <a:gd name="connsiteX23" fmla="*/ 1456357 w 3120057"/>
                  <a:gd name="connsiteY23" fmla="*/ 828727 h 1006527"/>
                  <a:gd name="connsiteX24" fmla="*/ 1500807 w 3120057"/>
                  <a:gd name="connsiteY24" fmla="*/ 809677 h 1006527"/>
                  <a:gd name="connsiteX25" fmla="*/ 1526207 w 3120057"/>
                  <a:gd name="connsiteY25" fmla="*/ 796977 h 1006527"/>
                  <a:gd name="connsiteX26" fmla="*/ 1551607 w 3120057"/>
                  <a:gd name="connsiteY26" fmla="*/ 790627 h 1006527"/>
                  <a:gd name="connsiteX27" fmla="*/ 1570657 w 3120057"/>
                  <a:gd name="connsiteY27" fmla="*/ 784277 h 1006527"/>
                  <a:gd name="connsiteX28" fmla="*/ 1602407 w 3120057"/>
                  <a:gd name="connsiteY28" fmla="*/ 739827 h 1006527"/>
                  <a:gd name="connsiteX29" fmla="*/ 1634157 w 3120057"/>
                  <a:gd name="connsiteY29" fmla="*/ 669977 h 1006527"/>
                  <a:gd name="connsiteX30" fmla="*/ 1640507 w 3120057"/>
                  <a:gd name="connsiteY30" fmla="*/ 625527 h 1006527"/>
                  <a:gd name="connsiteX31" fmla="*/ 1659557 w 3120057"/>
                  <a:gd name="connsiteY31" fmla="*/ 587427 h 1006527"/>
                  <a:gd name="connsiteX32" fmla="*/ 1697657 w 3120057"/>
                  <a:gd name="connsiteY32" fmla="*/ 536627 h 1006527"/>
                  <a:gd name="connsiteX33" fmla="*/ 1716707 w 3120057"/>
                  <a:gd name="connsiteY33" fmla="*/ 511227 h 1006527"/>
                  <a:gd name="connsiteX34" fmla="*/ 1742107 w 3120057"/>
                  <a:gd name="connsiteY34" fmla="*/ 473127 h 1006527"/>
                  <a:gd name="connsiteX35" fmla="*/ 1767507 w 3120057"/>
                  <a:gd name="connsiteY35" fmla="*/ 460427 h 1006527"/>
                  <a:gd name="connsiteX36" fmla="*/ 1786557 w 3120057"/>
                  <a:gd name="connsiteY36" fmla="*/ 435027 h 1006527"/>
                  <a:gd name="connsiteX37" fmla="*/ 1837357 w 3120057"/>
                  <a:gd name="connsiteY37" fmla="*/ 403277 h 1006527"/>
                  <a:gd name="connsiteX38" fmla="*/ 1869107 w 3120057"/>
                  <a:gd name="connsiteY38" fmla="*/ 396927 h 1006527"/>
                  <a:gd name="connsiteX39" fmla="*/ 1945307 w 3120057"/>
                  <a:gd name="connsiteY39" fmla="*/ 371527 h 1006527"/>
                  <a:gd name="connsiteX40" fmla="*/ 1983407 w 3120057"/>
                  <a:gd name="connsiteY40" fmla="*/ 358827 h 1006527"/>
                  <a:gd name="connsiteX41" fmla="*/ 2161207 w 3120057"/>
                  <a:gd name="connsiteY41" fmla="*/ 365177 h 1006527"/>
                  <a:gd name="connsiteX42" fmla="*/ 2192957 w 3120057"/>
                  <a:gd name="connsiteY42" fmla="*/ 415977 h 1006527"/>
                  <a:gd name="connsiteX43" fmla="*/ 2205657 w 3120057"/>
                  <a:gd name="connsiteY43" fmla="*/ 441377 h 1006527"/>
                  <a:gd name="connsiteX44" fmla="*/ 2231057 w 3120057"/>
                  <a:gd name="connsiteY44" fmla="*/ 504877 h 1006527"/>
                  <a:gd name="connsiteX45" fmla="*/ 2288207 w 3120057"/>
                  <a:gd name="connsiteY45" fmla="*/ 549327 h 1006527"/>
                  <a:gd name="connsiteX46" fmla="*/ 2319957 w 3120057"/>
                  <a:gd name="connsiteY46" fmla="*/ 581077 h 1006527"/>
                  <a:gd name="connsiteX47" fmla="*/ 2415207 w 3120057"/>
                  <a:gd name="connsiteY47" fmla="*/ 625527 h 1006527"/>
                  <a:gd name="connsiteX48" fmla="*/ 2459657 w 3120057"/>
                  <a:gd name="connsiteY48" fmla="*/ 663627 h 1006527"/>
                  <a:gd name="connsiteX49" fmla="*/ 2478707 w 3120057"/>
                  <a:gd name="connsiteY49" fmla="*/ 669977 h 1006527"/>
                  <a:gd name="connsiteX50" fmla="*/ 2516807 w 3120057"/>
                  <a:gd name="connsiteY50" fmla="*/ 689027 h 1006527"/>
                  <a:gd name="connsiteX51" fmla="*/ 2548557 w 3120057"/>
                  <a:gd name="connsiteY51" fmla="*/ 701727 h 1006527"/>
                  <a:gd name="connsiteX52" fmla="*/ 2573957 w 3120057"/>
                  <a:gd name="connsiteY52" fmla="*/ 714427 h 1006527"/>
                  <a:gd name="connsiteX53" fmla="*/ 2681907 w 3120057"/>
                  <a:gd name="connsiteY53" fmla="*/ 746177 h 1006527"/>
                  <a:gd name="connsiteX54" fmla="*/ 2726357 w 3120057"/>
                  <a:gd name="connsiteY54" fmla="*/ 765227 h 1006527"/>
                  <a:gd name="connsiteX55" fmla="*/ 3120057 w 3120057"/>
                  <a:gd name="connsiteY55" fmla="*/ 771577 h 1006527"/>
                  <a:gd name="connsiteX0" fmla="*/ 2207 w 3120057"/>
                  <a:gd name="connsiteY0" fmla="*/ 52 h 1006527"/>
                  <a:gd name="connsiteX1" fmla="*/ 37132 w 3120057"/>
                  <a:gd name="connsiteY1" fmla="*/ 104827 h 1006527"/>
                  <a:gd name="connsiteX2" fmla="*/ 380032 w 3120057"/>
                  <a:gd name="connsiteY2" fmla="*/ 266752 h 1006527"/>
                  <a:gd name="connsiteX3" fmla="*/ 386382 w 3120057"/>
                  <a:gd name="connsiteY3" fmla="*/ 736652 h 1006527"/>
                  <a:gd name="connsiteX4" fmla="*/ 656257 w 3120057"/>
                  <a:gd name="connsiteY4" fmla="*/ 492177 h 1006527"/>
                  <a:gd name="connsiteX5" fmla="*/ 719757 w 3120057"/>
                  <a:gd name="connsiteY5" fmla="*/ 504877 h 1006527"/>
                  <a:gd name="connsiteX6" fmla="*/ 745157 w 3120057"/>
                  <a:gd name="connsiteY6" fmla="*/ 530277 h 1006527"/>
                  <a:gd name="connsiteX7" fmla="*/ 751507 w 3120057"/>
                  <a:gd name="connsiteY7" fmla="*/ 568377 h 1006527"/>
                  <a:gd name="connsiteX8" fmla="*/ 757857 w 3120057"/>
                  <a:gd name="connsiteY8" fmla="*/ 714427 h 1006527"/>
                  <a:gd name="connsiteX9" fmla="*/ 764207 w 3120057"/>
                  <a:gd name="connsiteY9" fmla="*/ 752527 h 1006527"/>
                  <a:gd name="connsiteX10" fmla="*/ 770557 w 3120057"/>
                  <a:gd name="connsiteY10" fmla="*/ 816027 h 1006527"/>
                  <a:gd name="connsiteX11" fmla="*/ 776907 w 3120057"/>
                  <a:gd name="connsiteY11" fmla="*/ 943027 h 1006527"/>
                  <a:gd name="connsiteX12" fmla="*/ 795957 w 3120057"/>
                  <a:gd name="connsiteY12" fmla="*/ 987477 h 1006527"/>
                  <a:gd name="connsiteX13" fmla="*/ 865807 w 3120057"/>
                  <a:gd name="connsiteY13" fmla="*/ 1006527 h 1006527"/>
                  <a:gd name="connsiteX14" fmla="*/ 1100757 w 3120057"/>
                  <a:gd name="connsiteY14" fmla="*/ 981127 h 1006527"/>
                  <a:gd name="connsiteX15" fmla="*/ 1151557 w 3120057"/>
                  <a:gd name="connsiteY15" fmla="*/ 955727 h 1006527"/>
                  <a:gd name="connsiteX16" fmla="*/ 1189657 w 3120057"/>
                  <a:gd name="connsiteY16" fmla="*/ 930327 h 1006527"/>
                  <a:gd name="connsiteX17" fmla="*/ 1227757 w 3120057"/>
                  <a:gd name="connsiteY17" fmla="*/ 911277 h 1006527"/>
                  <a:gd name="connsiteX18" fmla="*/ 1272207 w 3120057"/>
                  <a:gd name="connsiteY18" fmla="*/ 873177 h 1006527"/>
                  <a:gd name="connsiteX19" fmla="*/ 1291257 w 3120057"/>
                  <a:gd name="connsiteY19" fmla="*/ 866827 h 1006527"/>
                  <a:gd name="connsiteX20" fmla="*/ 1348407 w 3120057"/>
                  <a:gd name="connsiteY20" fmla="*/ 847777 h 1006527"/>
                  <a:gd name="connsiteX21" fmla="*/ 1399207 w 3120057"/>
                  <a:gd name="connsiteY21" fmla="*/ 841427 h 1006527"/>
                  <a:gd name="connsiteX22" fmla="*/ 1424607 w 3120057"/>
                  <a:gd name="connsiteY22" fmla="*/ 835077 h 1006527"/>
                  <a:gd name="connsiteX23" fmla="*/ 1456357 w 3120057"/>
                  <a:gd name="connsiteY23" fmla="*/ 828727 h 1006527"/>
                  <a:gd name="connsiteX24" fmla="*/ 1500807 w 3120057"/>
                  <a:gd name="connsiteY24" fmla="*/ 809677 h 1006527"/>
                  <a:gd name="connsiteX25" fmla="*/ 1526207 w 3120057"/>
                  <a:gd name="connsiteY25" fmla="*/ 796977 h 1006527"/>
                  <a:gd name="connsiteX26" fmla="*/ 1551607 w 3120057"/>
                  <a:gd name="connsiteY26" fmla="*/ 790627 h 1006527"/>
                  <a:gd name="connsiteX27" fmla="*/ 1570657 w 3120057"/>
                  <a:gd name="connsiteY27" fmla="*/ 784277 h 1006527"/>
                  <a:gd name="connsiteX28" fmla="*/ 1602407 w 3120057"/>
                  <a:gd name="connsiteY28" fmla="*/ 739827 h 1006527"/>
                  <a:gd name="connsiteX29" fmla="*/ 1634157 w 3120057"/>
                  <a:gd name="connsiteY29" fmla="*/ 669977 h 1006527"/>
                  <a:gd name="connsiteX30" fmla="*/ 1640507 w 3120057"/>
                  <a:gd name="connsiteY30" fmla="*/ 625527 h 1006527"/>
                  <a:gd name="connsiteX31" fmla="*/ 1659557 w 3120057"/>
                  <a:gd name="connsiteY31" fmla="*/ 587427 h 1006527"/>
                  <a:gd name="connsiteX32" fmla="*/ 1697657 w 3120057"/>
                  <a:gd name="connsiteY32" fmla="*/ 536627 h 1006527"/>
                  <a:gd name="connsiteX33" fmla="*/ 1716707 w 3120057"/>
                  <a:gd name="connsiteY33" fmla="*/ 511227 h 1006527"/>
                  <a:gd name="connsiteX34" fmla="*/ 1742107 w 3120057"/>
                  <a:gd name="connsiteY34" fmla="*/ 473127 h 1006527"/>
                  <a:gd name="connsiteX35" fmla="*/ 1767507 w 3120057"/>
                  <a:gd name="connsiteY35" fmla="*/ 460427 h 1006527"/>
                  <a:gd name="connsiteX36" fmla="*/ 1786557 w 3120057"/>
                  <a:gd name="connsiteY36" fmla="*/ 435027 h 1006527"/>
                  <a:gd name="connsiteX37" fmla="*/ 1837357 w 3120057"/>
                  <a:gd name="connsiteY37" fmla="*/ 403277 h 1006527"/>
                  <a:gd name="connsiteX38" fmla="*/ 1869107 w 3120057"/>
                  <a:gd name="connsiteY38" fmla="*/ 396927 h 1006527"/>
                  <a:gd name="connsiteX39" fmla="*/ 1945307 w 3120057"/>
                  <a:gd name="connsiteY39" fmla="*/ 371527 h 1006527"/>
                  <a:gd name="connsiteX40" fmla="*/ 1983407 w 3120057"/>
                  <a:gd name="connsiteY40" fmla="*/ 358827 h 1006527"/>
                  <a:gd name="connsiteX41" fmla="*/ 2161207 w 3120057"/>
                  <a:gd name="connsiteY41" fmla="*/ 365177 h 1006527"/>
                  <a:gd name="connsiteX42" fmla="*/ 2192957 w 3120057"/>
                  <a:gd name="connsiteY42" fmla="*/ 415977 h 1006527"/>
                  <a:gd name="connsiteX43" fmla="*/ 2205657 w 3120057"/>
                  <a:gd name="connsiteY43" fmla="*/ 441377 h 1006527"/>
                  <a:gd name="connsiteX44" fmla="*/ 2231057 w 3120057"/>
                  <a:gd name="connsiteY44" fmla="*/ 504877 h 1006527"/>
                  <a:gd name="connsiteX45" fmla="*/ 2288207 w 3120057"/>
                  <a:gd name="connsiteY45" fmla="*/ 549327 h 1006527"/>
                  <a:gd name="connsiteX46" fmla="*/ 2319957 w 3120057"/>
                  <a:gd name="connsiteY46" fmla="*/ 581077 h 1006527"/>
                  <a:gd name="connsiteX47" fmla="*/ 2415207 w 3120057"/>
                  <a:gd name="connsiteY47" fmla="*/ 625527 h 1006527"/>
                  <a:gd name="connsiteX48" fmla="*/ 2459657 w 3120057"/>
                  <a:gd name="connsiteY48" fmla="*/ 663627 h 1006527"/>
                  <a:gd name="connsiteX49" fmla="*/ 2478707 w 3120057"/>
                  <a:gd name="connsiteY49" fmla="*/ 669977 h 1006527"/>
                  <a:gd name="connsiteX50" fmla="*/ 2516807 w 3120057"/>
                  <a:gd name="connsiteY50" fmla="*/ 689027 h 1006527"/>
                  <a:gd name="connsiteX51" fmla="*/ 2548557 w 3120057"/>
                  <a:gd name="connsiteY51" fmla="*/ 701727 h 1006527"/>
                  <a:gd name="connsiteX52" fmla="*/ 2573957 w 3120057"/>
                  <a:gd name="connsiteY52" fmla="*/ 714427 h 1006527"/>
                  <a:gd name="connsiteX53" fmla="*/ 2681907 w 3120057"/>
                  <a:gd name="connsiteY53" fmla="*/ 746177 h 1006527"/>
                  <a:gd name="connsiteX54" fmla="*/ 2726357 w 3120057"/>
                  <a:gd name="connsiteY54" fmla="*/ 765227 h 1006527"/>
                  <a:gd name="connsiteX55" fmla="*/ 3120057 w 3120057"/>
                  <a:gd name="connsiteY55" fmla="*/ 771577 h 1006527"/>
                  <a:gd name="connsiteX0" fmla="*/ 0 w 3117850"/>
                  <a:gd name="connsiteY0" fmla="*/ 85 h 1006560"/>
                  <a:gd name="connsiteX1" fmla="*/ 34925 w 3117850"/>
                  <a:gd name="connsiteY1" fmla="*/ 104860 h 1006560"/>
                  <a:gd name="connsiteX2" fmla="*/ 161925 w 3117850"/>
                  <a:gd name="connsiteY2" fmla="*/ 419185 h 1006560"/>
                  <a:gd name="connsiteX3" fmla="*/ 384175 w 3117850"/>
                  <a:gd name="connsiteY3" fmla="*/ 736685 h 1006560"/>
                  <a:gd name="connsiteX4" fmla="*/ 654050 w 3117850"/>
                  <a:gd name="connsiteY4" fmla="*/ 492210 h 1006560"/>
                  <a:gd name="connsiteX5" fmla="*/ 717550 w 3117850"/>
                  <a:gd name="connsiteY5" fmla="*/ 504910 h 1006560"/>
                  <a:gd name="connsiteX6" fmla="*/ 742950 w 3117850"/>
                  <a:gd name="connsiteY6" fmla="*/ 530310 h 1006560"/>
                  <a:gd name="connsiteX7" fmla="*/ 749300 w 3117850"/>
                  <a:gd name="connsiteY7" fmla="*/ 568410 h 1006560"/>
                  <a:gd name="connsiteX8" fmla="*/ 755650 w 3117850"/>
                  <a:gd name="connsiteY8" fmla="*/ 714460 h 1006560"/>
                  <a:gd name="connsiteX9" fmla="*/ 762000 w 3117850"/>
                  <a:gd name="connsiteY9" fmla="*/ 752560 h 1006560"/>
                  <a:gd name="connsiteX10" fmla="*/ 768350 w 3117850"/>
                  <a:gd name="connsiteY10" fmla="*/ 816060 h 1006560"/>
                  <a:gd name="connsiteX11" fmla="*/ 774700 w 3117850"/>
                  <a:gd name="connsiteY11" fmla="*/ 943060 h 1006560"/>
                  <a:gd name="connsiteX12" fmla="*/ 793750 w 3117850"/>
                  <a:gd name="connsiteY12" fmla="*/ 987510 h 1006560"/>
                  <a:gd name="connsiteX13" fmla="*/ 863600 w 3117850"/>
                  <a:gd name="connsiteY13" fmla="*/ 1006560 h 1006560"/>
                  <a:gd name="connsiteX14" fmla="*/ 1098550 w 3117850"/>
                  <a:gd name="connsiteY14" fmla="*/ 981160 h 1006560"/>
                  <a:gd name="connsiteX15" fmla="*/ 1149350 w 3117850"/>
                  <a:gd name="connsiteY15" fmla="*/ 955760 h 1006560"/>
                  <a:gd name="connsiteX16" fmla="*/ 1187450 w 3117850"/>
                  <a:gd name="connsiteY16" fmla="*/ 930360 h 1006560"/>
                  <a:gd name="connsiteX17" fmla="*/ 1225550 w 3117850"/>
                  <a:gd name="connsiteY17" fmla="*/ 911310 h 1006560"/>
                  <a:gd name="connsiteX18" fmla="*/ 1270000 w 3117850"/>
                  <a:gd name="connsiteY18" fmla="*/ 873210 h 1006560"/>
                  <a:gd name="connsiteX19" fmla="*/ 1289050 w 3117850"/>
                  <a:gd name="connsiteY19" fmla="*/ 866860 h 1006560"/>
                  <a:gd name="connsiteX20" fmla="*/ 1346200 w 3117850"/>
                  <a:gd name="connsiteY20" fmla="*/ 847810 h 1006560"/>
                  <a:gd name="connsiteX21" fmla="*/ 1397000 w 3117850"/>
                  <a:gd name="connsiteY21" fmla="*/ 841460 h 1006560"/>
                  <a:gd name="connsiteX22" fmla="*/ 1422400 w 3117850"/>
                  <a:gd name="connsiteY22" fmla="*/ 835110 h 1006560"/>
                  <a:gd name="connsiteX23" fmla="*/ 1454150 w 3117850"/>
                  <a:gd name="connsiteY23" fmla="*/ 828760 h 1006560"/>
                  <a:gd name="connsiteX24" fmla="*/ 1498600 w 3117850"/>
                  <a:gd name="connsiteY24" fmla="*/ 809710 h 1006560"/>
                  <a:gd name="connsiteX25" fmla="*/ 1524000 w 3117850"/>
                  <a:gd name="connsiteY25" fmla="*/ 797010 h 1006560"/>
                  <a:gd name="connsiteX26" fmla="*/ 1549400 w 3117850"/>
                  <a:gd name="connsiteY26" fmla="*/ 790660 h 1006560"/>
                  <a:gd name="connsiteX27" fmla="*/ 1568450 w 3117850"/>
                  <a:gd name="connsiteY27" fmla="*/ 784310 h 1006560"/>
                  <a:gd name="connsiteX28" fmla="*/ 1600200 w 3117850"/>
                  <a:gd name="connsiteY28" fmla="*/ 739860 h 1006560"/>
                  <a:gd name="connsiteX29" fmla="*/ 1631950 w 3117850"/>
                  <a:gd name="connsiteY29" fmla="*/ 670010 h 1006560"/>
                  <a:gd name="connsiteX30" fmla="*/ 1638300 w 3117850"/>
                  <a:gd name="connsiteY30" fmla="*/ 625560 h 1006560"/>
                  <a:gd name="connsiteX31" fmla="*/ 1657350 w 3117850"/>
                  <a:gd name="connsiteY31" fmla="*/ 587460 h 1006560"/>
                  <a:gd name="connsiteX32" fmla="*/ 1695450 w 3117850"/>
                  <a:gd name="connsiteY32" fmla="*/ 536660 h 1006560"/>
                  <a:gd name="connsiteX33" fmla="*/ 1714500 w 3117850"/>
                  <a:gd name="connsiteY33" fmla="*/ 511260 h 1006560"/>
                  <a:gd name="connsiteX34" fmla="*/ 1739900 w 3117850"/>
                  <a:gd name="connsiteY34" fmla="*/ 473160 h 1006560"/>
                  <a:gd name="connsiteX35" fmla="*/ 1765300 w 3117850"/>
                  <a:gd name="connsiteY35" fmla="*/ 460460 h 1006560"/>
                  <a:gd name="connsiteX36" fmla="*/ 1784350 w 3117850"/>
                  <a:gd name="connsiteY36" fmla="*/ 435060 h 1006560"/>
                  <a:gd name="connsiteX37" fmla="*/ 1835150 w 3117850"/>
                  <a:gd name="connsiteY37" fmla="*/ 403310 h 1006560"/>
                  <a:gd name="connsiteX38" fmla="*/ 1866900 w 3117850"/>
                  <a:gd name="connsiteY38" fmla="*/ 396960 h 1006560"/>
                  <a:gd name="connsiteX39" fmla="*/ 1943100 w 3117850"/>
                  <a:gd name="connsiteY39" fmla="*/ 371560 h 1006560"/>
                  <a:gd name="connsiteX40" fmla="*/ 1981200 w 3117850"/>
                  <a:gd name="connsiteY40" fmla="*/ 358860 h 1006560"/>
                  <a:gd name="connsiteX41" fmla="*/ 2159000 w 3117850"/>
                  <a:gd name="connsiteY41" fmla="*/ 365210 h 1006560"/>
                  <a:gd name="connsiteX42" fmla="*/ 2190750 w 3117850"/>
                  <a:gd name="connsiteY42" fmla="*/ 416010 h 1006560"/>
                  <a:gd name="connsiteX43" fmla="*/ 2203450 w 3117850"/>
                  <a:gd name="connsiteY43" fmla="*/ 441410 h 1006560"/>
                  <a:gd name="connsiteX44" fmla="*/ 2228850 w 3117850"/>
                  <a:gd name="connsiteY44" fmla="*/ 504910 h 1006560"/>
                  <a:gd name="connsiteX45" fmla="*/ 2286000 w 3117850"/>
                  <a:gd name="connsiteY45" fmla="*/ 549360 h 1006560"/>
                  <a:gd name="connsiteX46" fmla="*/ 2317750 w 3117850"/>
                  <a:gd name="connsiteY46" fmla="*/ 581110 h 1006560"/>
                  <a:gd name="connsiteX47" fmla="*/ 2413000 w 3117850"/>
                  <a:gd name="connsiteY47" fmla="*/ 625560 h 1006560"/>
                  <a:gd name="connsiteX48" fmla="*/ 2457450 w 3117850"/>
                  <a:gd name="connsiteY48" fmla="*/ 663660 h 1006560"/>
                  <a:gd name="connsiteX49" fmla="*/ 2476500 w 3117850"/>
                  <a:gd name="connsiteY49" fmla="*/ 670010 h 1006560"/>
                  <a:gd name="connsiteX50" fmla="*/ 2514600 w 3117850"/>
                  <a:gd name="connsiteY50" fmla="*/ 689060 h 1006560"/>
                  <a:gd name="connsiteX51" fmla="*/ 2546350 w 3117850"/>
                  <a:gd name="connsiteY51" fmla="*/ 701760 h 1006560"/>
                  <a:gd name="connsiteX52" fmla="*/ 2571750 w 3117850"/>
                  <a:gd name="connsiteY52" fmla="*/ 714460 h 1006560"/>
                  <a:gd name="connsiteX53" fmla="*/ 2679700 w 3117850"/>
                  <a:gd name="connsiteY53" fmla="*/ 746210 h 1006560"/>
                  <a:gd name="connsiteX54" fmla="*/ 2724150 w 3117850"/>
                  <a:gd name="connsiteY54" fmla="*/ 765260 h 1006560"/>
                  <a:gd name="connsiteX55" fmla="*/ 3117850 w 3117850"/>
                  <a:gd name="connsiteY55" fmla="*/ 771610 h 1006560"/>
                  <a:gd name="connsiteX0" fmla="*/ 0 w 3117850"/>
                  <a:gd name="connsiteY0" fmla="*/ 85 h 1006560"/>
                  <a:gd name="connsiteX1" fmla="*/ 34925 w 3117850"/>
                  <a:gd name="connsiteY1" fmla="*/ 104860 h 1006560"/>
                  <a:gd name="connsiteX2" fmla="*/ 161925 w 3117850"/>
                  <a:gd name="connsiteY2" fmla="*/ 419185 h 1006560"/>
                  <a:gd name="connsiteX3" fmla="*/ 384175 w 3117850"/>
                  <a:gd name="connsiteY3" fmla="*/ 736685 h 1006560"/>
                  <a:gd name="connsiteX4" fmla="*/ 654050 w 3117850"/>
                  <a:gd name="connsiteY4" fmla="*/ 708110 h 1006560"/>
                  <a:gd name="connsiteX5" fmla="*/ 717550 w 3117850"/>
                  <a:gd name="connsiteY5" fmla="*/ 504910 h 1006560"/>
                  <a:gd name="connsiteX6" fmla="*/ 742950 w 3117850"/>
                  <a:gd name="connsiteY6" fmla="*/ 530310 h 1006560"/>
                  <a:gd name="connsiteX7" fmla="*/ 749300 w 3117850"/>
                  <a:gd name="connsiteY7" fmla="*/ 568410 h 1006560"/>
                  <a:gd name="connsiteX8" fmla="*/ 755650 w 3117850"/>
                  <a:gd name="connsiteY8" fmla="*/ 714460 h 1006560"/>
                  <a:gd name="connsiteX9" fmla="*/ 762000 w 3117850"/>
                  <a:gd name="connsiteY9" fmla="*/ 752560 h 1006560"/>
                  <a:gd name="connsiteX10" fmla="*/ 768350 w 3117850"/>
                  <a:gd name="connsiteY10" fmla="*/ 816060 h 1006560"/>
                  <a:gd name="connsiteX11" fmla="*/ 774700 w 3117850"/>
                  <a:gd name="connsiteY11" fmla="*/ 943060 h 1006560"/>
                  <a:gd name="connsiteX12" fmla="*/ 793750 w 3117850"/>
                  <a:gd name="connsiteY12" fmla="*/ 987510 h 1006560"/>
                  <a:gd name="connsiteX13" fmla="*/ 863600 w 3117850"/>
                  <a:gd name="connsiteY13" fmla="*/ 1006560 h 1006560"/>
                  <a:gd name="connsiteX14" fmla="*/ 1098550 w 3117850"/>
                  <a:gd name="connsiteY14" fmla="*/ 981160 h 1006560"/>
                  <a:gd name="connsiteX15" fmla="*/ 1149350 w 3117850"/>
                  <a:gd name="connsiteY15" fmla="*/ 955760 h 1006560"/>
                  <a:gd name="connsiteX16" fmla="*/ 1187450 w 3117850"/>
                  <a:gd name="connsiteY16" fmla="*/ 930360 h 1006560"/>
                  <a:gd name="connsiteX17" fmla="*/ 1225550 w 3117850"/>
                  <a:gd name="connsiteY17" fmla="*/ 911310 h 1006560"/>
                  <a:gd name="connsiteX18" fmla="*/ 1270000 w 3117850"/>
                  <a:gd name="connsiteY18" fmla="*/ 873210 h 1006560"/>
                  <a:gd name="connsiteX19" fmla="*/ 1289050 w 3117850"/>
                  <a:gd name="connsiteY19" fmla="*/ 866860 h 1006560"/>
                  <a:gd name="connsiteX20" fmla="*/ 1346200 w 3117850"/>
                  <a:gd name="connsiteY20" fmla="*/ 847810 h 1006560"/>
                  <a:gd name="connsiteX21" fmla="*/ 1397000 w 3117850"/>
                  <a:gd name="connsiteY21" fmla="*/ 841460 h 1006560"/>
                  <a:gd name="connsiteX22" fmla="*/ 1422400 w 3117850"/>
                  <a:gd name="connsiteY22" fmla="*/ 835110 h 1006560"/>
                  <a:gd name="connsiteX23" fmla="*/ 1454150 w 3117850"/>
                  <a:gd name="connsiteY23" fmla="*/ 828760 h 1006560"/>
                  <a:gd name="connsiteX24" fmla="*/ 1498600 w 3117850"/>
                  <a:gd name="connsiteY24" fmla="*/ 809710 h 1006560"/>
                  <a:gd name="connsiteX25" fmla="*/ 1524000 w 3117850"/>
                  <a:gd name="connsiteY25" fmla="*/ 797010 h 1006560"/>
                  <a:gd name="connsiteX26" fmla="*/ 1549400 w 3117850"/>
                  <a:gd name="connsiteY26" fmla="*/ 790660 h 1006560"/>
                  <a:gd name="connsiteX27" fmla="*/ 1568450 w 3117850"/>
                  <a:gd name="connsiteY27" fmla="*/ 784310 h 1006560"/>
                  <a:gd name="connsiteX28" fmla="*/ 1600200 w 3117850"/>
                  <a:gd name="connsiteY28" fmla="*/ 739860 h 1006560"/>
                  <a:gd name="connsiteX29" fmla="*/ 1631950 w 3117850"/>
                  <a:gd name="connsiteY29" fmla="*/ 670010 h 1006560"/>
                  <a:gd name="connsiteX30" fmla="*/ 1638300 w 3117850"/>
                  <a:gd name="connsiteY30" fmla="*/ 625560 h 1006560"/>
                  <a:gd name="connsiteX31" fmla="*/ 1657350 w 3117850"/>
                  <a:gd name="connsiteY31" fmla="*/ 587460 h 1006560"/>
                  <a:gd name="connsiteX32" fmla="*/ 1695450 w 3117850"/>
                  <a:gd name="connsiteY32" fmla="*/ 536660 h 1006560"/>
                  <a:gd name="connsiteX33" fmla="*/ 1714500 w 3117850"/>
                  <a:gd name="connsiteY33" fmla="*/ 511260 h 1006560"/>
                  <a:gd name="connsiteX34" fmla="*/ 1739900 w 3117850"/>
                  <a:gd name="connsiteY34" fmla="*/ 473160 h 1006560"/>
                  <a:gd name="connsiteX35" fmla="*/ 1765300 w 3117850"/>
                  <a:gd name="connsiteY35" fmla="*/ 460460 h 1006560"/>
                  <a:gd name="connsiteX36" fmla="*/ 1784350 w 3117850"/>
                  <a:gd name="connsiteY36" fmla="*/ 435060 h 1006560"/>
                  <a:gd name="connsiteX37" fmla="*/ 1835150 w 3117850"/>
                  <a:gd name="connsiteY37" fmla="*/ 403310 h 1006560"/>
                  <a:gd name="connsiteX38" fmla="*/ 1866900 w 3117850"/>
                  <a:gd name="connsiteY38" fmla="*/ 396960 h 1006560"/>
                  <a:gd name="connsiteX39" fmla="*/ 1943100 w 3117850"/>
                  <a:gd name="connsiteY39" fmla="*/ 371560 h 1006560"/>
                  <a:gd name="connsiteX40" fmla="*/ 1981200 w 3117850"/>
                  <a:gd name="connsiteY40" fmla="*/ 358860 h 1006560"/>
                  <a:gd name="connsiteX41" fmla="*/ 2159000 w 3117850"/>
                  <a:gd name="connsiteY41" fmla="*/ 365210 h 1006560"/>
                  <a:gd name="connsiteX42" fmla="*/ 2190750 w 3117850"/>
                  <a:gd name="connsiteY42" fmla="*/ 416010 h 1006560"/>
                  <a:gd name="connsiteX43" fmla="*/ 2203450 w 3117850"/>
                  <a:gd name="connsiteY43" fmla="*/ 441410 h 1006560"/>
                  <a:gd name="connsiteX44" fmla="*/ 2228850 w 3117850"/>
                  <a:gd name="connsiteY44" fmla="*/ 504910 h 1006560"/>
                  <a:gd name="connsiteX45" fmla="*/ 2286000 w 3117850"/>
                  <a:gd name="connsiteY45" fmla="*/ 549360 h 1006560"/>
                  <a:gd name="connsiteX46" fmla="*/ 2317750 w 3117850"/>
                  <a:gd name="connsiteY46" fmla="*/ 581110 h 1006560"/>
                  <a:gd name="connsiteX47" fmla="*/ 2413000 w 3117850"/>
                  <a:gd name="connsiteY47" fmla="*/ 625560 h 1006560"/>
                  <a:gd name="connsiteX48" fmla="*/ 2457450 w 3117850"/>
                  <a:gd name="connsiteY48" fmla="*/ 663660 h 1006560"/>
                  <a:gd name="connsiteX49" fmla="*/ 2476500 w 3117850"/>
                  <a:gd name="connsiteY49" fmla="*/ 670010 h 1006560"/>
                  <a:gd name="connsiteX50" fmla="*/ 2514600 w 3117850"/>
                  <a:gd name="connsiteY50" fmla="*/ 689060 h 1006560"/>
                  <a:gd name="connsiteX51" fmla="*/ 2546350 w 3117850"/>
                  <a:gd name="connsiteY51" fmla="*/ 701760 h 1006560"/>
                  <a:gd name="connsiteX52" fmla="*/ 2571750 w 3117850"/>
                  <a:gd name="connsiteY52" fmla="*/ 714460 h 1006560"/>
                  <a:gd name="connsiteX53" fmla="*/ 2679700 w 3117850"/>
                  <a:gd name="connsiteY53" fmla="*/ 746210 h 1006560"/>
                  <a:gd name="connsiteX54" fmla="*/ 2724150 w 3117850"/>
                  <a:gd name="connsiteY54" fmla="*/ 765260 h 1006560"/>
                  <a:gd name="connsiteX55" fmla="*/ 3117850 w 3117850"/>
                  <a:gd name="connsiteY55" fmla="*/ 771610 h 1006560"/>
                  <a:gd name="connsiteX0" fmla="*/ 0 w 3117850"/>
                  <a:gd name="connsiteY0" fmla="*/ 85 h 1006560"/>
                  <a:gd name="connsiteX1" fmla="*/ 34925 w 3117850"/>
                  <a:gd name="connsiteY1" fmla="*/ 104860 h 1006560"/>
                  <a:gd name="connsiteX2" fmla="*/ 161925 w 3117850"/>
                  <a:gd name="connsiteY2" fmla="*/ 419185 h 1006560"/>
                  <a:gd name="connsiteX3" fmla="*/ 384175 w 3117850"/>
                  <a:gd name="connsiteY3" fmla="*/ 736685 h 1006560"/>
                  <a:gd name="connsiteX4" fmla="*/ 654050 w 3117850"/>
                  <a:gd name="connsiteY4" fmla="*/ 708110 h 1006560"/>
                  <a:gd name="connsiteX5" fmla="*/ 717550 w 3117850"/>
                  <a:gd name="connsiteY5" fmla="*/ 504910 h 1006560"/>
                  <a:gd name="connsiteX6" fmla="*/ 746125 w 3117850"/>
                  <a:gd name="connsiteY6" fmla="*/ 523960 h 1006560"/>
                  <a:gd name="connsiteX7" fmla="*/ 749300 w 3117850"/>
                  <a:gd name="connsiteY7" fmla="*/ 568410 h 1006560"/>
                  <a:gd name="connsiteX8" fmla="*/ 755650 w 3117850"/>
                  <a:gd name="connsiteY8" fmla="*/ 714460 h 1006560"/>
                  <a:gd name="connsiteX9" fmla="*/ 762000 w 3117850"/>
                  <a:gd name="connsiteY9" fmla="*/ 752560 h 1006560"/>
                  <a:gd name="connsiteX10" fmla="*/ 768350 w 3117850"/>
                  <a:gd name="connsiteY10" fmla="*/ 816060 h 1006560"/>
                  <a:gd name="connsiteX11" fmla="*/ 774700 w 3117850"/>
                  <a:gd name="connsiteY11" fmla="*/ 943060 h 1006560"/>
                  <a:gd name="connsiteX12" fmla="*/ 793750 w 3117850"/>
                  <a:gd name="connsiteY12" fmla="*/ 987510 h 1006560"/>
                  <a:gd name="connsiteX13" fmla="*/ 863600 w 3117850"/>
                  <a:gd name="connsiteY13" fmla="*/ 1006560 h 1006560"/>
                  <a:gd name="connsiteX14" fmla="*/ 1098550 w 3117850"/>
                  <a:gd name="connsiteY14" fmla="*/ 981160 h 1006560"/>
                  <a:gd name="connsiteX15" fmla="*/ 1149350 w 3117850"/>
                  <a:gd name="connsiteY15" fmla="*/ 955760 h 1006560"/>
                  <a:gd name="connsiteX16" fmla="*/ 1187450 w 3117850"/>
                  <a:gd name="connsiteY16" fmla="*/ 930360 h 1006560"/>
                  <a:gd name="connsiteX17" fmla="*/ 1225550 w 3117850"/>
                  <a:gd name="connsiteY17" fmla="*/ 911310 h 1006560"/>
                  <a:gd name="connsiteX18" fmla="*/ 1270000 w 3117850"/>
                  <a:gd name="connsiteY18" fmla="*/ 873210 h 1006560"/>
                  <a:gd name="connsiteX19" fmla="*/ 1289050 w 3117850"/>
                  <a:gd name="connsiteY19" fmla="*/ 866860 h 1006560"/>
                  <a:gd name="connsiteX20" fmla="*/ 1346200 w 3117850"/>
                  <a:gd name="connsiteY20" fmla="*/ 847810 h 1006560"/>
                  <a:gd name="connsiteX21" fmla="*/ 1397000 w 3117850"/>
                  <a:gd name="connsiteY21" fmla="*/ 841460 h 1006560"/>
                  <a:gd name="connsiteX22" fmla="*/ 1422400 w 3117850"/>
                  <a:gd name="connsiteY22" fmla="*/ 835110 h 1006560"/>
                  <a:gd name="connsiteX23" fmla="*/ 1454150 w 3117850"/>
                  <a:gd name="connsiteY23" fmla="*/ 828760 h 1006560"/>
                  <a:gd name="connsiteX24" fmla="*/ 1498600 w 3117850"/>
                  <a:gd name="connsiteY24" fmla="*/ 809710 h 1006560"/>
                  <a:gd name="connsiteX25" fmla="*/ 1524000 w 3117850"/>
                  <a:gd name="connsiteY25" fmla="*/ 797010 h 1006560"/>
                  <a:gd name="connsiteX26" fmla="*/ 1549400 w 3117850"/>
                  <a:gd name="connsiteY26" fmla="*/ 790660 h 1006560"/>
                  <a:gd name="connsiteX27" fmla="*/ 1568450 w 3117850"/>
                  <a:gd name="connsiteY27" fmla="*/ 784310 h 1006560"/>
                  <a:gd name="connsiteX28" fmla="*/ 1600200 w 3117850"/>
                  <a:gd name="connsiteY28" fmla="*/ 739860 h 1006560"/>
                  <a:gd name="connsiteX29" fmla="*/ 1631950 w 3117850"/>
                  <a:gd name="connsiteY29" fmla="*/ 670010 h 1006560"/>
                  <a:gd name="connsiteX30" fmla="*/ 1638300 w 3117850"/>
                  <a:gd name="connsiteY30" fmla="*/ 625560 h 1006560"/>
                  <a:gd name="connsiteX31" fmla="*/ 1657350 w 3117850"/>
                  <a:gd name="connsiteY31" fmla="*/ 587460 h 1006560"/>
                  <a:gd name="connsiteX32" fmla="*/ 1695450 w 3117850"/>
                  <a:gd name="connsiteY32" fmla="*/ 536660 h 1006560"/>
                  <a:gd name="connsiteX33" fmla="*/ 1714500 w 3117850"/>
                  <a:gd name="connsiteY33" fmla="*/ 511260 h 1006560"/>
                  <a:gd name="connsiteX34" fmla="*/ 1739900 w 3117850"/>
                  <a:gd name="connsiteY34" fmla="*/ 473160 h 1006560"/>
                  <a:gd name="connsiteX35" fmla="*/ 1765300 w 3117850"/>
                  <a:gd name="connsiteY35" fmla="*/ 460460 h 1006560"/>
                  <a:gd name="connsiteX36" fmla="*/ 1784350 w 3117850"/>
                  <a:gd name="connsiteY36" fmla="*/ 435060 h 1006560"/>
                  <a:gd name="connsiteX37" fmla="*/ 1835150 w 3117850"/>
                  <a:gd name="connsiteY37" fmla="*/ 403310 h 1006560"/>
                  <a:gd name="connsiteX38" fmla="*/ 1866900 w 3117850"/>
                  <a:gd name="connsiteY38" fmla="*/ 396960 h 1006560"/>
                  <a:gd name="connsiteX39" fmla="*/ 1943100 w 3117850"/>
                  <a:gd name="connsiteY39" fmla="*/ 371560 h 1006560"/>
                  <a:gd name="connsiteX40" fmla="*/ 1981200 w 3117850"/>
                  <a:gd name="connsiteY40" fmla="*/ 358860 h 1006560"/>
                  <a:gd name="connsiteX41" fmla="*/ 2159000 w 3117850"/>
                  <a:gd name="connsiteY41" fmla="*/ 365210 h 1006560"/>
                  <a:gd name="connsiteX42" fmla="*/ 2190750 w 3117850"/>
                  <a:gd name="connsiteY42" fmla="*/ 416010 h 1006560"/>
                  <a:gd name="connsiteX43" fmla="*/ 2203450 w 3117850"/>
                  <a:gd name="connsiteY43" fmla="*/ 441410 h 1006560"/>
                  <a:gd name="connsiteX44" fmla="*/ 2228850 w 3117850"/>
                  <a:gd name="connsiteY44" fmla="*/ 504910 h 1006560"/>
                  <a:gd name="connsiteX45" fmla="*/ 2286000 w 3117850"/>
                  <a:gd name="connsiteY45" fmla="*/ 549360 h 1006560"/>
                  <a:gd name="connsiteX46" fmla="*/ 2317750 w 3117850"/>
                  <a:gd name="connsiteY46" fmla="*/ 581110 h 1006560"/>
                  <a:gd name="connsiteX47" fmla="*/ 2413000 w 3117850"/>
                  <a:gd name="connsiteY47" fmla="*/ 625560 h 1006560"/>
                  <a:gd name="connsiteX48" fmla="*/ 2457450 w 3117850"/>
                  <a:gd name="connsiteY48" fmla="*/ 663660 h 1006560"/>
                  <a:gd name="connsiteX49" fmla="*/ 2476500 w 3117850"/>
                  <a:gd name="connsiteY49" fmla="*/ 670010 h 1006560"/>
                  <a:gd name="connsiteX50" fmla="*/ 2514600 w 3117850"/>
                  <a:gd name="connsiteY50" fmla="*/ 689060 h 1006560"/>
                  <a:gd name="connsiteX51" fmla="*/ 2546350 w 3117850"/>
                  <a:gd name="connsiteY51" fmla="*/ 701760 h 1006560"/>
                  <a:gd name="connsiteX52" fmla="*/ 2571750 w 3117850"/>
                  <a:gd name="connsiteY52" fmla="*/ 714460 h 1006560"/>
                  <a:gd name="connsiteX53" fmla="*/ 2679700 w 3117850"/>
                  <a:gd name="connsiteY53" fmla="*/ 746210 h 1006560"/>
                  <a:gd name="connsiteX54" fmla="*/ 2724150 w 3117850"/>
                  <a:gd name="connsiteY54" fmla="*/ 765260 h 1006560"/>
                  <a:gd name="connsiteX55" fmla="*/ 3117850 w 3117850"/>
                  <a:gd name="connsiteY55" fmla="*/ 771610 h 1006560"/>
                  <a:gd name="connsiteX0" fmla="*/ 0 w 3117850"/>
                  <a:gd name="connsiteY0" fmla="*/ 85 h 1006560"/>
                  <a:gd name="connsiteX1" fmla="*/ 34925 w 3117850"/>
                  <a:gd name="connsiteY1" fmla="*/ 104860 h 1006560"/>
                  <a:gd name="connsiteX2" fmla="*/ 161925 w 3117850"/>
                  <a:gd name="connsiteY2" fmla="*/ 419185 h 1006560"/>
                  <a:gd name="connsiteX3" fmla="*/ 384175 w 3117850"/>
                  <a:gd name="connsiteY3" fmla="*/ 736685 h 1006560"/>
                  <a:gd name="connsiteX4" fmla="*/ 654050 w 3117850"/>
                  <a:gd name="connsiteY4" fmla="*/ 708110 h 1006560"/>
                  <a:gd name="connsiteX5" fmla="*/ 717550 w 3117850"/>
                  <a:gd name="connsiteY5" fmla="*/ 504910 h 1006560"/>
                  <a:gd name="connsiteX6" fmla="*/ 749300 w 3117850"/>
                  <a:gd name="connsiteY6" fmla="*/ 568410 h 1006560"/>
                  <a:gd name="connsiteX7" fmla="*/ 755650 w 3117850"/>
                  <a:gd name="connsiteY7" fmla="*/ 714460 h 1006560"/>
                  <a:gd name="connsiteX8" fmla="*/ 762000 w 3117850"/>
                  <a:gd name="connsiteY8" fmla="*/ 752560 h 1006560"/>
                  <a:gd name="connsiteX9" fmla="*/ 768350 w 3117850"/>
                  <a:gd name="connsiteY9" fmla="*/ 816060 h 1006560"/>
                  <a:gd name="connsiteX10" fmla="*/ 774700 w 3117850"/>
                  <a:gd name="connsiteY10" fmla="*/ 943060 h 1006560"/>
                  <a:gd name="connsiteX11" fmla="*/ 793750 w 3117850"/>
                  <a:gd name="connsiteY11" fmla="*/ 987510 h 1006560"/>
                  <a:gd name="connsiteX12" fmla="*/ 863600 w 3117850"/>
                  <a:gd name="connsiteY12" fmla="*/ 1006560 h 1006560"/>
                  <a:gd name="connsiteX13" fmla="*/ 1098550 w 3117850"/>
                  <a:gd name="connsiteY13" fmla="*/ 981160 h 1006560"/>
                  <a:gd name="connsiteX14" fmla="*/ 1149350 w 3117850"/>
                  <a:gd name="connsiteY14" fmla="*/ 955760 h 1006560"/>
                  <a:gd name="connsiteX15" fmla="*/ 1187450 w 3117850"/>
                  <a:gd name="connsiteY15" fmla="*/ 930360 h 1006560"/>
                  <a:gd name="connsiteX16" fmla="*/ 1225550 w 3117850"/>
                  <a:gd name="connsiteY16" fmla="*/ 911310 h 1006560"/>
                  <a:gd name="connsiteX17" fmla="*/ 1270000 w 3117850"/>
                  <a:gd name="connsiteY17" fmla="*/ 873210 h 1006560"/>
                  <a:gd name="connsiteX18" fmla="*/ 1289050 w 3117850"/>
                  <a:gd name="connsiteY18" fmla="*/ 866860 h 1006560"/>
                  <a:gd name="connsiteX19" fmla="*/ 1346200 w 3117850"/>
                  <a:gd name="connsiteY19" fmla="*/ 847810 h 1006560"/>
                  <a:gd name="connsiteX20" fmla="*/ 1397000 w 3117850"/>
                  <a:gd name="connsiteY20" fmla="*/ 841460 h 1006560"/>
                  <a:gd name="connsiteX21" fmla="*/ 1422400 w 3117850"/>
                  <a:gd name="connsiteY21" fmla="*/ 835110 h 1006560"/>
                  <a:gd name="connsiteX22" fmla="*/ 1454150 w 3117850"/>
                  <a:gd name="connsiteY22" fmla="*/ 828760 h 1006560"/>
                  <a:gd name="connsiteX23" fmla="*/ 1498600 w 3117850"/>
                  <a:gd name="connsiteY23" fmla="*/ 809710 h 1006560"/>
                  <a:gd name="connsiteX24" fmla="*/ 1524000 w 3117850"/>
                  <a:gd name="connsiteY24" fmla="*/ 797010 h 1006560"/>
                  <a:gd name="connsiteX25" fmla="*/ 1549400 w 3117850"/>
                  <a:gd name="connsiteY25" fmla="*/ 790660 h 1006560"/>
                  <a:gd name="connsiteX26" fmla="*/ 1568450 w 3117850"/>
                  <a:gd name="connsiteY26" fmla="*/ 784310 h 1006560"/>
                  <a:gd name="connsiteX27" fmla="*/ 1600200 w 3117850"/>
                  <a:gd name="connsiteY27" fmla="*/ 739860 h 1006560"/>
                  <a:gd name="connsiteX28" fmla="*/ 1631950 w 3117850"/>
                  <a:gd name="connsiteY28" fmla="*/ 670010 h 1006560"/>
                  <a:gd name="connsiteX29" fmla="*/ 1638300 w 3117850"/>
                  <a:gd name="connsiteY29" fmla="*/ 625560 h 1006560"/>
                  <a:gd name="connsiteX30" fmla="*/ 1657350 w 3117850"/>
                  <a:gd name="connsiteY30" fmla="*/ 587460 h 1006560"/>
                  <a:gd name="connsiteX31" fmla="*/ 1695450 w 3117850"/>
                  <a:gd name="connsiteY31" fmla="*/ 536660 h 1006560"/>
                  <a:gd name="connsiteX32" fmla="*/ 1714500 w 3117850"/>
                  <a:gd name="connsiteY32" fmla="*/ 511260 h 1006560"/>
                  <a:gd name="connsiteX33" fmla="*/ 1739900 w 3117850"/>
                  <a:gd name="connsiteY33" fmla="*/ 473160 h 1006560"/>
                  <a:gd name="connsiteX34" fmla="*/ 1765300 w 3117850"/>
                  <a:gd name="connsiteY34" fmla="*/ 460460 h 1006560"/>
                  <a:gd name="connsiteX35" fmla="*/ 1784350 w 3117850"/>
                  <a:gd name="connsiteY35" fmla="*/ 435060 h 1006560"/>
                  <a:gd name="connsiteX36" fmla="*/ 1835150 w 3117850"/>
                  <a:gd name="connsiteY36" fmla="*/ 403310 h 1006560"/>
                  <a:gd name="connsiteX37" fmla="*/ 1866900 w 3117850"/>
                  <a:gd name="connsiteY37" fmla="*/ 396960 h 1006560"/>
                  <a:gd name="connsiteX38" fmla="*/ 1943100 w 3117850"/>
                  <a:gd name="connsiteY38" fmla="*/ 371560 h 1006560"/>
                  <a:gd name="connsiteX39" fmla="*/ 1981200 w 3117850"/>
                  <a:gd name="connsiteY39" fmla="*/ 358860 h 1006560"/>
                  <a:gd name="connsiteX40" fmla="*/ 2159000 w 3117850"/>
                  <a:gd name="connsiteY40" fmla="*/ 365210 h 1006560"/>
                  <a:gd name="connsiteX41" fmla="*/ 2190750 w 3117850"/>
                  <a:gd name="connsiteY41" fmla="*/ 416010 h 1006560"/>
                  <a:gd name="connsiteX42" fmla="*/ 2203450 w 3117850"/>
                  <a:gd name="connsiteY42" fmla="*/ 441410 h 1006560"/>
                  <a:gd name="connsiteX43" fmla="*/ 2228850 w 3117850"/>
                  <a:gd name="connsiteY43" fmla="*/ 504910 h 1006560"/>
                  <a:gd name="connsiteX44" fmla="*/ 2286000 w 3117850"/>
                  <a:gd name="connsiteY44" fmla="*/ 549360 h 1006560"/>
                  <a:gd name="connsiteX45" fmla="*/ 2317750 w 3117850"/>
                  <a:gd name="connsiteY45" fmla="*/ 581110 h 1006560"/>
                  <a:gd name="connsiteX46" fmla="*/ 2413000 w 3117850"/>
                  <a:gd name="connsiteY46" fmla="*/ 625560 h 1006560"/>
                  <a:gd name="connsiteX47" fmla="*/ 2457450 w 3117850"/>
                  <a:gd name="connsiteY47" fmla="*/ 663660 h 1006560"/>
                  <a:gd name="connsiteX48" fmla="*/ 2476500 w 3117850"/>
                  <a:gd name="connsiteY48" fmla="*/ 670010 h 1006560"/>
                  <a:gd name="connsiteX49" fmla="*/ 2514600 w 3117850"/>
                  <a:gd name="connsiteY49" fmla="*/ 689060 h 1006560"/>
                  <a:gd name="connsiteX50" fmla="*/ 2546350 w 3117850"/>
                  <a:gd name="connsiteY50" fmla="*/ 701760 h 1006560"/>
                  <a:gd name="connsiteX51" fmla="*/ 2571750 w 3117850"/>
                  <a:gd name="connsiteY51" fmla="*/ 714460 h 1006560"/>
                  <a:gd name="connsiteX52" fmla="*/ 2679700 w 3117850"/>
                  <a:gd name="connsiteY52" fmla="*/ 746210 h 1006560"/>
                  <a:gd name="connsiteX53" fmla="*/ 2724150 w 3117850"/>
                  <a:gd name="connsiteY53" fmla="*/ 765260 h 1006560"/>
                  <a:gd name="connsiteX54" fmla="*/ 3117850 w 3117850"/>
                  <a:gd name="connsiteY54" fmla="*/ 771610 h 1006560"/>
                  <a:gd name="connsiteX0" fmla="*/ 0 w 3117850"/>
                  <a:gd name="connsiteY0" fmla="*/ 85 h 1006560"/>
                  <a:gd name="connsiteX1" fmla="*/ 34925 w 3117850"/>
                  <a:gd name="connsiteY1" fmla="*/ 104860 h 1006560"/>
                  <a:gd name="connsiteX2" fmla="*/ 161925 w 3117850"/>
                  <a:gd name="connsiteY2" fmla="*/ 419185 h 1006560"/>
                  <a:gd name="connsiteX3" fmla="*/ 384175 w 3117850"/>
                  <a:gd name="connsiteY3" fmla="*/ 736685 h 1006560"/>
                  <a:gd name="connsiteX4" fmla="*/ 654050 w 3117850"/>
                  <a:gd name="connsiteY4" fmla="*/ 708110 h 1006560"/>
                  <a:gd name="connsiteX5" fmla="*/ 749300 w 3117850"/>
                  <a:gd name="connsiteY5" fmla="*/ 568410 h 1006560"/>
                  <a:gd name="connsiteX6" fmla="*/ 755650 w 3117850"/>
                  <a:gd name="connsiteY6" fmla="*/ 714460 h 1006560"/>
                  <a:gd name="connsiteX7" fmla="*/ 762000 w 3117850"/>
                  <a:gd name="connsiteY7" fmla="*/ 752560 h 1006560"/>
                  <a:gd name="connsiteX8" fmla="*/ 768350 w 3117850"/>
                  <a:gd name="connsiteY8" fmla="*/ 816060 h 1006560"/>
                  <a:gd name="connsiteX9" fmla="*/ 774700 w 3117850"/>
                  <a:gd name="connsiteY9" fmla="*/ 943060 h 1006560"/>
                  <a:gd name="connsiteX10" fmla="*/ 793750 w 3117850"/>
                  <a:gd name="connsiteY10" fmla="*/ 987510 h 1006560"/>
                  <a:gd name="connsiteX11" fmla="*/ 863600 w 3117850"/>
                  <a:gd name="connsiteY11" fmla="*/ 1006560 h 1006560"/>
                  <a:gd name="connsiteX12" fmla="*/ 1098550 w 3117850"/>
                  <a:gd name="connsiteY12" fmla="*/ 981160 h 1006560"/>
                  <a:gd name="connsiteX13" fmla="*/ 1149350 w 3117850"/>
                  <a:gd name="connsiteY13" fmla="*/ 955760 h 1006560"/>
                  <a:gd name="connsiteX14" fmla="*/ 1187450 w 3117850"/>
                  <a:gd name="connsiteY14" fmla="*/ 930360 h 1006560"/>
                  <a:gd name="connsiteX15" fmla="*/ 1225550 w 3117850"/>
                  <a:gd name="connsiteY15" fmla="*/ 911310 h 1006560"/>
                  <a:gd name="connsiteX16" fmla="*/ 1270000 w 3117850"/>
                  <a:gd name="connsiteY16" fmla="*/ 873210 h 1006560"/>
                  <a:gd name="connsiteX17" fmla="*/ 1289050 w 3117850"/>
                  <a:gd name="connsiteY17" fmla="*/ 866860 h 1006560"/>
                  <a:gd name="connsiteX18" fmla="*/ 1346200 w 3117850"/>
                  <a:gd name="connsiteY18" fmla="*/ 847810 h 1006560"/>
                  <a:gd name="connsiteX19" fmla="*/ 1397000 w 3117850"/>
                  <a:gd name="connsiteY19" fmla="*/ 841460 h 1006560"/>
                  <a:gd name="connsiteX20" fmla="*/ 1422400 w 3117850"/>
                  <a:gd name="connsiteY20" fmla="*/ 835110 h 1006560"/>
                  <a:gd name="connsiteX21" fmla="*/ 1454150 w 3117850"/>
                  <a:gd name="connsiteY21" fmla="*/ 828760 h 1006560"/>
                  <a:gd name="connsiteX22" fmla="*/ 1498600 w 3117850"/>
                  <a:gd name="connsiteY22" fmla="*/ 809710 h 1006560"/>
                  <a:gd name="connsiteX23" fmla="*/ 1524000 w 3117850"/>
                  <a:gd name="connsiteY23" fmla="*/ 797010 h 1006560"/>
                  <a:gd name="connsiteX24" fmla="*/ 1549400 w 3117850"/>
                  <a:gd name="connsiteY24" fmla="*/ 790660 h 1006560"/>
                  <a:gd name="connsiteX25" fmla="*/ 1568450 w 3117850"/>
                  <a:gd name="connsiteY25" fmla="*/ 784310 h 1006560"/>
                  <a:gd name="connsiteX26" fmla="*/ 1600200 w 3117850"/>
                  <a:gd name="connsiteY26" fmla="*/ 739860 h 1006560"/>
                  <a:gd name="connsiteX27" fmla="*/ 1631950 w 3117850"/>
                  <a:gd name="connsiteY27" fmla="*/ 670010 h 1006560"/>
                  <a:gd name="connsiteX28" fmla="*/ 1638300 w 3117850"/>
                  <a:gd name="connsiteY28" fmla="*/ 625560 h 1006560"/>
                  <a:gd name="connsiteX29" fmla="*/ 1657350 w 3117850"/>
                  <a:gd name="connsiteY29" fmla="*/ 587460 h 1006560"/>
                  <a:gd name="connsiteX30" fmla="*/ 1695450 w 3117850"/>
                  <a:gd name="connsiteY30" fmla="*/ 536660 h 1006560"/>
                  <a:gd name="connsiteX31" fmla="*/ 1714500 w 3117850"/>
                  <a:gd name="connsiteY31" fmla="*/ 511260 h 1006560"/>
                  <a:gd name="connsiteX32" fmla="*/ 1739900 w 3117850"/>
                  <a:gd name="connsiteY32" fmla="*/ 473160 h 1006560"/>
                  <a:gd name="connsiteX33" fmla="*/ 1765300 w 3117850"/>
                  <a:gd name="connsiteY33" fmla="*/ 460460 h 1006560"/>
                  <a:gd name="connsiteX34" fmla="*/ 1784350 w 3117850"/>
                  <a:gd name="connsiteY34" fmla="*/ 435060 h 1006560"/>
                  <a:gd name="connsiteX35" fmla="*/ 1835150 w 3117850"/>
                  <a:gd name="connsiteY35" fmla="*/ 403310 h 1006560"/>
                  <a:gd name="connsiteX36" fmla="*/ 1866900 w 3117850"/>
                  <a:gd name="connsiteY36" fmla="*/ 396960 h 1006560"/>
                  <a:gd name="connsiteX37" fmla="*/ 1943100 w 3117850"/>
                  <a:gd name="connsiteY37" fmla="*/ 371560 h 1006560"/>
                  <a:gd name="connsiteX38" fmla="*/ 1981200 w 3117850"/>
                  <a:gd name="connsiteY38" fmla="*/ 358860 h 1006560"/>
                  <a:gd name="connsiteX39" fmla="*/ 2159000 w 3117850"/>
                  <a:gd name="connsiteY39" fmla="*/ 365210 h 1006560"/>
                  <a:gd name="connsiteX40" fmla="*/ 2190750 w 3117850"/>
                  <a:gd name="connsiteY40" fmla="*/ 416010 h 1006560"/>
                  <a:gd name="connsiteX41" fmla="*/ 2203450 w 3117850"/>
                  <a:gd name="connsiteY41" fmla="*/ 441410 h 1006560"/>
                  <a:gd name="connsiteX42" fmla="*/ 2228850 w 3117850"/>
                  <a:gd name="connsiteY42" fmla="*/ 504910 h 1006560"/>
                  <a:gd name="connsiteX43" fmla="*/ 2286000 w 3117850"/>
                  <a:gd name="connsiteY43" fmla="*/ 549360 h 1006560"/>
                  <a:gd name="connsiteX44" fmla="*/ 2317750 w 3117850"/>
                  <a:gd name="connsiteY44" fmla="*/ 581110 h 1006560"/>
                  <a:gd name="connsiteX45" fmla="*/ 2413000 w 3117850"/>
                  <a:gd name="connsiteY45" fmla="*/ 625560 h 1006560"/>
                  <a:gd name="connsiteX46" fmla="*/ 2457450 w 3117850"/>
                  <a:gd name="connsiteY46" fmla="*/ 663660 h 1006560"/>
                  <a:gd name="connsiteX47" fmla="*/ 2476500 w 3117850"/>
                  <a:gd name="connsiteY47" fmla="*/ 670010 h 1006560"/>
                  <a:gd name="connsiteX48" fmla="*/ 2514600 w 3117850"/>
                  <a:gd name="connsiteY48" fmla="*/ 689060 h 1006560"/>
                  <a:gd name="connsiteX49" fmla="*/ 2546350 w 3117850"/>
                  <a:gd name="connsiteY49" fmla="*/ 701760 h 1006560"/>
                  <a:gd name="connsiteX50" fmla="*/ 2571750 w 3117850"/>
                  <a:gd name="connsiteY50" fmla="*/ 714460 h 1006560"/>
                  <a:gd name="connsiteX51" fmla="*/ 2679700 w 3117850"/>
                  <a:gd name="connsiteY51" fmla="*/ 746210 h 1006560"/>
                  <a:gd name="connsiteX52" fmla="*/ 2724150 w 3117850"/>
                  <a:gd name="connsiteY52" fmla="*/ 765260 h 1006560"/>
                  <a:gd name="connsiteX53" fmla="*/ 3117850 w 3117850"/>
                  <a:gd name="connsiteY53" fmla="*/ 771610 h 1006560"/>
                  <a:gd name="connsiteX0" fmla="*/ 0 w 3117850"/>
                  <a:gd name="connsiteY0" fmla="*/ 85 h 1006560"/>
                  <a:gd name="connsiteX1" fmla="*/ 34925 w 3117850"/>
                  <a:gd name="connsiteY1" fmla="*/ 104860 h 1006560"/>
                  <a:gd name="connsiteX2" fmla="*/ 161925 w 3117850"/>
                  <a:gd name="connsiteY2" fmla="*/ 419185 h 1006560"/>
                  <a:gd name="connsiteX3" fmla="*/ 384175 w 3117850"/>
                  <a:gd name="connsiteY3" fmla="*/ 736685 h 1006560"/>
                  <a:gd name="connsiteX4" fmla="*/ 654050 w 3117850"/>
                  <a:gd name="connsiteY4" fmla="*/ 708110 h 1006560"/>
                  <a:gd name="connsiteX5" fmla="*/ 755650 w 3117850"/>
                  <a:gd name="connsiteY5" fmla="*/ 714460 h 1006560"/>
                  <a:gd name="connsiteX6" fmla="*/ 762000 w 3117850"/>
                  <a:gd name="connsiteY6" fmla="*/ 752560 h 1006560"/>
                  <a:gd name="connsiteX7" fmla="*/ 768350 w 3117850"/>
                  <a:gd name="connsiteY7" fmla="*/ 816060 h 1006560"/>
                  <a:gd name="connsiteX8" fmla="*/ 774700 w 3117850"/>
                  <a:gd name="connsiteY8" fmla="*/ 943060 h 1006560"/>
                  <a:gd name="connsiteX9" fmla="*/ 793750 w 3117850"/>
                  <a:gd name="connsiteY9" fmla="*/ 987510 h 1006560"/>
                  <a:gd name="connsiteX10" fmla="*/ 863600 w 3117850"/>
                  <a:gd name="connsiteY10" fmla="*/ 1006560 h 1006560"/>
                  <a:gd name="connsiteX11" fmla="*/ 1098550 w 3117850"/>
                  <a:gd name="connsiteY11" fmla="*/ 981160 h 1006560"/>
                  <a:gd name="connsiteX12" fmla="*/ 1149350 w 3117850"/>
                  <a:gd name="connsiteY12" fmla="*/ 955760 h 1006560"/>
                  <a:gd name="connsiteX13" fmla="*/ 1187450 w 3117850"/>
                  <a:gd name="connsiteY13" fmla="*/ 930360 h 1006560"/>
                  <a:gd name="connsiteX14" fmla="*/ 1225550 w 3117850"/>
                  <a:gd name="connsiteY14" fmla="*/ 911310 h 1006560"/>
                  <a:gd name="connsiteX15" fmla="*/ 1270000 w 3117850"/>
                  <a:gd name="connsiteY15" fmla="*/ 873210 h 1006560"/>
                  <a:gd name="connsiteX16" fmla="*/ 1289050 w 3117850"/>
                  <a:gd name="connsiteY16" fmla="*/ 866860 h 1006560"/>
                  <a:gd name="connsiteX17" fmla="*/ 1346200 w 3117850"/>
                  <a:gd name="connsiteY17" fmla="*/ 847810 h 1006560"/>
                  <a:gd name="connsiteX18" fmla="*/ 1397000 w 3117850"/>
                  <a:gd name="connsiteY18" fmla="*/ 841460 h 1006560"/>
                  <a:gd name="connsiteX19" fmla="*/ 1422400 w 3117850"/>
                  <a:gd name="connsiteY19" fmla="*/ 835110 h 1006560"/>
                  <a:gd name="connsiteX20" fmla="*/ 1454150 w 3117850"/>
                  <a:gd name="connsiteY20" fmla="*/ 828760 h 1006560"/>
                  <a:gd name="connsiteX21" fmla="*/ 1498600 w 3117850"/>
                  <a:gd name="connsiteY21" fmla="*/ 809710 h 1006560"/>
                  <a:gd name="connsiteX22" fmla="*/ 1524000 w 3117850"/>
                  <a:gd name="connsiteY22" fmla="*/ 797010 h 1006560"/>
                  <a:gd name="connsiteX23" fmla="*/ 1549400 w 3117850"/>
                  <a:gd name="connsiteY23" fmla="*/ 790660 h 1006560"/>
                  <a:gd name="connsiteX24" fmla="*/ 1568450 w 3117850"/>
                  <a:gd name="connsiteY24" fmla="*/ 784310 h 1006560"/>
                  <a:gd name="connsiteX25" fmla="*/ 1600200 w 3117850"/>
                  <a:gd name="connsiteY25" fmla="*/ 739860 h 1006560"/>
                  <a:gd name="connsiteX26" fmla="*/ 1631950 w 3117850"/>
                  <a:gd name="connsiteY26" fmla="*/ 670010 h 1006560"/>
                  <a:gd name="connsiteX27" fmla="*/ 1638300 w 3117850"/>
                  <a:gd name="connsiteY27" fmla="*/ 625560 h 1006560"/>
                  <a:gd name="connsiteX28" fmla="*/ 1657350 w 3117850"/>
                  <a:gd name="connsiteY28" fmla="*/ 587460 h 1006560"/>
                  <a:gd name="connsiteX29" fmla="*/ 1695450 w 3117850"/>
                  <a:gd name="connsiteY29" fmla="*/ 536660 h 1006560"/>
                  <a:gd name="connsiteX30" fmla="*/ 1714500 w 3117850"/>
                  <a:gd name="connsiteY30" fmla="*/ 511260 h 1006560"/>
                  <a:gd name="connsiteX31" fmla="*/ 1739900 w 3117850"/>
                  <a:gd name="connsiteY31" fmla="*/ 473160 h 1006560"/>
                  <a:gd name="connsiteX32" fmla="*/ 1765300 w 3117850"/>
                  <a:gd name="connsiteY32" fmla="*/ 460460 h 1006560"/>
                  <a:gd name="connsiteX33" fmla="*/ 1784350 w 3117850"/>
                  <a:gd name="connsiteY33" fmla="*/ 435060 h 1006560"/>
                  <a:gd name="connsiteX34" fmla="*/ 1835150 w 3117850"/>
                  <a:gd name="connsiteY34" fmla="*/ 403310 h 1006560"/>
                  <a:gd name="connsiteX35" fmla="*/ 1866900 w 3117850"/>
                  <a:gd name="connsiteY35" fmla="*/ 396960 h 1006560"/>
                  <a:gd name="connsiteX36" fmla="*/ 1943100 w 3117850"/>
                  <a:gd name="connsiteY36" fmla="*/ 371560 h 1006560"/>
                  <a:gd name="connsiteX37" fmla="*/ 1981200 w 3117850"/>
                  <a:gd name="connsiteY37" fmla="*/ 358860 h 1006560"/>
                  <a:gd name="connsiteX38" fmla="*/ 2159000 w 3117850"/>
                  <a:gd name="connsiteY38" fmla="*/ 365210 h 1006560"/>
                  <a:gd name="connsiteX39" fmla="*/ 2190750 w 3117850"/>
                  <a:gd name="connsiteY39" fmla="*/ 416010 h 1006560"/>
                  <a:gd name="connsiteX40" fmla="*/ 2203450 w 3117850"/>
                  <a:gd name="connsiteY40" fmla="*/ 441410 h 1006560"/>
                  <a:gd name="connsiteX41" fmla="*/ 2228850 w 3117850"/>
                  <a:gd name="connsiteY41" fmla="*/ 504910 h 1006560"/>
                  <a:gd name="connsiteX42" fmla="*/ 2286000 w 3117850"/>
                  <a:gd name="connsiteY42" fmla="*/ 549360 h 1006560"/>
                  <a:gd name="connsiteX43" fmla="*/ 2317750 w 3117850"/>
                  <a:gd name="connsiteY43" fmla="*/ 581110 h 1006560"/>
                  <a:gd name="connsiteX44" fmla="*/ 2413000 w 3117850"/>
                  <a:gd name="connsiteY44" fmla="*/ 625560 h 1006560"/>
                  <a:gd name="connsiteX45" fmla="*/ 2457450 w 3117850"/>
                  <a:gd name="connsiteY45" fmla="*/ 663660 h 1006560"/>
                  <a:gd name="connsiteX46" fmla="*/ 2476500 w 3117850"/>
                  <a:gd name="connsiteY46" fmla="*/ 670010 h 1006560"/>
                  <a:gd name="connsiteX47" fmla="*/ 2514600 w 3117850"/>
                  <a:gd name="connsiteY47" fmla="*/ 689060 h 1006560"/>
                  <a:gd name="connsiteX48" fmla="*/ 2546350 w 3117850"/>
                  <a:gd name="connsiteY48" fmla="*/ 701760 h 1006560"/>
                  <a:gd name="connsiteX49" fmla="*/ 2571750 w 3117850"/>
                  <a:gd name="connsiteY49" fmla="*/ 714460 h 1006560"/>
                  <a:gd name="connsiteX50" fmla="*/ 2679700 w 3117850"/>
                  <a:gd name="connsiteY50" fmla="*/ 746210 h 1006560"/>
                  <a:gd name="connsiteX51" fmla="*/ 2724150 w 3117850"/>
                  <a:gd name="connsiteY51" fmla="*/ 765260 h 1006560"/>
                  <a:gd name="connsiteX52" fmla="*/ 3117850 w 3117850"/>
                  <a:gd name="connsiteY52" fmla="*/ 771610 h 1006560"/>
                  <a:gd name="connsiteX0" fmla="*/ 0 w 3117850"/>
                  <a:gd name="connsiteY0" fmla="*/ 85 h 1006560"/>
                  <a:gd name="connsiteX1" fmla="*/ 34925 w 3117850"/>
                  <a:gd name="connsiteY1" fmla="*/ 104860 h 1006560"/>
                  <a:gd name="connsiteX2" fmla="*/ 161925 w 3117850"/>
                  <a:gd name="connsiteY2" fmla="*/ 419185 h 1006560"/>
                  <a:gd name="connsiteX3" fmla="*/ 384175 w 3117850"/>
                  <a:gd name="connsiteY3" fmla="*/ 736685 h 1006560"/>
                  <a:gd name="connsiteX4" fmla="*/ 654050 w 3117850"/>
                  <a:gd name="connsiteY4" fmla="*/ 708110 h 1006560"/>
                  <a:gd name="connsiteX5" fmla="*/ 555625 w 3117850"/>
                  <a:gd name="connsiteY5" fmla="*/ 952585 h 1006560"/>
                  <a:gd name="connsiteX6" fmla="*/ 762000 w 3117850"/>
                  <a:gd name="connsiteY6" fmla="*/ 752560 h 1006560"/>
                  <a:gd name="connsiteX7" fmla="*/ 768350 w 3117850"/>
                  <a:gd name="connsiteY7" fmla="*/ 816060 h 1006560"/>
                  <a:gd name="connsiteX8" fmla="*/ 774700 w 3117850"/>
                  <a:gd name="connsiteY8" fmla="*/ 943060 h 1006560"/>
                  <a:gd name="connsiteX9" fmla="*/ 793750 w 3117850"/>
                  <a:gd name="connsiteY9" fmla="*/ 987510 h 1006560"/>
                  <a:gd name="connsiteX10" fmla="*/ 863600 w 3117850"/>
                  <a:gd name="connsiteY10" fmla="*/ 1006560 h 1006560"/>
                  <a:gd name="connsiteX11" fmla="*/ 1098550 w 3117850"/>
                  <a:gd name="connsiteY11" fmla="*/ 981160 h 1006560"/>
                  <a:gd name="connsiteX12" fmla="*/ 1149350 w 3117850"/>
                  <a:gd name="connsiteY12" fmla="*/ 955760 h 1006560"/>
                  <a:gd name="connsiteX13" fmla="*/ 1187450 w 3117850"/>
                  <a:gd name="connsiteY13" fmla="*/ 930360 h 1006560"/>
                  <a:gd name="connsiteX14" fmla="*/ 1225550 w 3117850"/>
                  <a:gd name="connsiteY14" fmla="*/ 911310 h 1006560"/>
                  <a:gd name="connsiteX15" fmla="*/ 1270000 w 3117850"/>
                  <a:gd name="connsiteY15" fmla="*/ 873210 h 1006560"/>
                  <a:gd name="connsiteX16" fmla="*/ 1289050 w 3117850"/>
                  <a:gd name="connsiteY16" fmla="*/ 866860 h 1006560"/>
                  <a:gd name="connsiteX17" fmla="*/ 1346200 w 3117850"/>
                  <a:gd name="connsiteY17" fmla="*/ 847810 h 1006560"/>
                  <a:gd name="connsiteX18" fmla="*/ 1397000 w 3117850"/>
                  <a:gd name="connsiteY18" fmla="*/ 841460 h 1006560"/>
                  <a:gd name="connsiteX19" fmla="*/ 1422400 w 3117850"/>
                  <a:gd name="connsiteY19" fmla="*/ 835110 h 1006560"/>
                  <a:gd name="connsiteX20" fmla="*/ 1454150 w 3117850"/>
                  <a:gd name="connsiteY20" fmla="*/ 828760 h 1006560"/>
                  <a:gd name="connsiteX21" fmla="*/ 1498600 w 3117850"/>
                  <a:gd name="connsiteY21" fmla="*/ 809710 h 1006560"/>
                  <a:gd name="connsiteX22" fmla="*/ 1524000 w 3117850"/>
                  <a:gd name="connsiteY22" fmla="*/ 797010 h 1006560"/>
                  <a:gd name="connsiteX23" fmla="*/ 1549400 w 3117850"/>
                  <a:gd name="connsiteY23" fmla="*/ 790660 h 1006560"/>
                  <a:gd name="connsiteX24" fmla="*/ 1568450 w 3117850"/>
                  <a:gd name="connsiteY24" fmla="*/ 784310 h 1006560"/>
                  <a:gd name="connsiteX25" fmla="*/ 1600200 w 3117850"/>
                  <a:gd name="connsiteY25" fmla="*/ 739860 h 1006560"/>
                  <a:gd name="connsiteX26" fmla="*/ 1631950 w 3117850"/>
                  <a:gd name="connsiteY26" fmla="*/ 670010 h 1006560"/>
                  <a:gd name="connsiteX27" fmla="*/ 1638300 w 3117850"/>
                  <a:gd name="connsiteY27" fmla="*/ 625560 h 1006560"/>
                  <a:gd name="connsiteX28" fmla="*/ 1657350 w 3117850"/>
                  <a:gd name="connsiteY28" fmla="*/ 587460 h 1006560"/>
                  <a:gd name="connsiteX29" fmla="*/ 1695450 w 3117850"/>
                  <a:gd name="connsiteY29" fmla="*/ 536660 h 1006560"/>
                  <a:gd name="connsiteX30" fmla="*/ 1714500 w 3117850"/>
                  <a:gd name="connsiteY30" fmla="*/ 511260 h 1006560"/>
                  <a:gd name="connsiteX31" fmla="*/ 1739900 w 3117850"/>
                  <a:gd name="connsiteY31" fmla="*/ 473160 h 1006560"/>
                  <a:gd name="connsiteX32" fmla="*/ 1765300 w 3117850"/>
                  <a:gd name="connsiteY32" fmla="*/ 460460 h 1006560"/>
                  <a:gd name="connsiteX33" fmla="*/ 1784350 w 3117850"/>
                  <a:gd name="connsiteY33" fmla="*/ 435060 h 1006560"/>
                  <a:gd name="connsiteX34" fmla="*/ 1835150 w 3117850"/>
                  <a:gd name="connsiteY34" fmla="*/ 403310 h 1006560"/>
                  <a:gd name="connsiteX35" fmla="*/ 1866900 w 3117850"/>
                  <a:gd name="connsiteY35" fmla="*/ 396960 h 1006560"/>
                  <a:gd name="connsiteX36" fmla="*/ 1943100 w 3117850"/>
                  <a:gd name="connsiteY36" fmla="*/ 371560 h 1006560"/>
                  <a:gd name="connsiteX37" fmla="*/ 1981200 w 3117850"/>
                  <a:gd name="connsiteY37" fmla="*/ 358860 h 1006560"/>
                  <a:gd name="connsiteX38" fmla="*/ 2159000 w 3117850"/>
                  <a:gd name="connsiteY38" fmla="*/ 365210 h 1006560"/>
                  <a:gd name="connsiteX39" fmla="*/ 2190750 w 3117850"/>
                  <a:gd name="connsiteY39" fmla="*/ 416010 h 1006560"/>
                  <a:gd name="connsiteX40" fmla="*/ 2203450 w 3117850"/>
                  <a:gd name="connsiteY40" fmla="*/ 441410 h 1006560"/>
                  <a:gd name="connsiteX41" fmla="*/ 2228850 w 3117850"/>
                  <a:gd name="connsiteY41" fmla="*/ 504910 h 1006560"/>
                  <a:gd name="connsiteX42" fmla="*/ 2286000 w 3117850"/>
                  <a:gd name="connsiteY42" fmla="*/ 549360 h 1006560"/>
                  <a:gd name="connsiteX43" fmla="*/ 2317750 w 3117850"/>
                  <a:gd name="connsiteY43" fmla="*/ 581110 h 1006560"/>
                  <a:gd name="connsiteX44" fmla="*/ 2413000 w 3117850"/>
                  <a:gd name="connsiteY44" fmla="*/ 625560 h 1006560"/>
                  <a:gd name="connsiteX45" fmla="*/ 2457450 w 3117850"/>
                  <a:gd name="connsiteY45" fmla="*/ 663660 h 1006560"/>
                  <a:gd name="connsiteX46" fmla="*/ 2476500 w 3117850"/>
                  <a:gd name="connsiteY46" fmla="*/ 670010 h 1006560"/>
                  <a:gd name="connsiteX47" fmla="*/ 2514600 w 3117850"/>
                  <a:gd name="connsiteY47" fmla="*/ 689060 h 1006560"/>
                  <a:gd name="connsiteX48" fmla="*/ 2546350 w 3117850"/>
                  <a:gd name="connsiteY48" fmla="*/ 701760 h 1006560"/>
                  <a:gd name="connsiteX49" fmla="*/ 2571750 w 3117850"/>
                  <a:gd name="connsiteY49" fmla="*/ 714460 h 1006560"/>
                  <a:gd name="connsiteX50" fmla="*/ 2679700 w 3117850"/>
                  <a:gd name="connsiteY50" fmla="*/ 746210 h 1006560"/>
                  <a:gd name="connsiteX51" fmla="*/ 2724150 w 3117850"/>
                  <a:gd name="connsiteY51" fmla="*/ 765260 h 1006560"/>
                  <a:gd name="connsiteX52" fmla="*/ 3117850 w 3117850"/>
                  <a:gd name="connsiteY52" fmla="*/ 771610 h 1006560"/>
                  <a:gd name="connsiteX0" fmla="*/ 0 w 3117850"/>
                  <a:gd name="connsiteY0" fmla="*/ 85 h 1006560"/>
                  <a:gd name="connsiteX1" fmla="*/ 34925 w 3117850"/>
                  <a:gd name="connsiteY1" fmla="*/ 104860 h 1006560"/>
                  <a:gd name="connsiteX2" fmla="*/ 161925 w 3117850"/>
                  <a:gd name="connsiteY2" fmla="*/ 419185 h 1006560"/>
                  <a:gd name="connsiteX3" fmla="*/ 384175 w 3117850"/>
                  <a:gd name="connsiteY3" fmla="*/ 736685 h 1006560"/>
                  <a:gd name="connsiteX4" fmla="*/ 552450 w 3117850"/>
                  <a:gd name="connsiteY4" fmla="*/ 787485 h 1006560"/>
                  <a:gd name="connsiteX5" fmla="*/ 555625 w 3117850"/>
                  <a:gd name="connsiteY5" fmla="*/ 952585 h 1006560"/>
                  <a:gd name="connsiteX6" fmla="*/ 762000 w 3117850"/>
                  <a:gd name="connsiteY6" fmla="*/ 752560 h 1006560"/>
                  <a:gd name="connsiteX7" fmla="*/ 768350 w 3117850"/>
                  <a:gd name="connsiteY7" fmla="*/ 816060 h 1006560"/>
                  <a:gd name="connsiteX8" fmla="*/ 774700 w 3117850"/>
                  <a:gd name="connsiteY8" fmla="*/ 943060 h 1006560"/>
                  <a:gd name="connsiteX9" fmla="*/ 793750 w 3117850"/>
                  <a:gd name="connsiteY9" fmla="*/ 987510 h 1006560"/>
                  <a:gd name="connsiteX10" fmla="*/ 863600 w 3117850"/>
                  <a:gd name="connsiteY10" fmla="*/ 1006560 h 1006560"/>
                  <a:gd name="connsiteX11" fmla="*/ 1098550 w 3117850"/>
                  <a:gd name="connsiteY11" fmla="*/ 981160 h 1006560"/>
                  <a:gd name="connsiteX12" fmla="*/ 1149350 w 3117850"/>
                  <a:gd name="connsiteY12" fmla="*/ 955760 h 1006560"/>
                  <a:gd name="connsiteX13" fmla="*/ 1187450 w 3117850"/>
                  <a:gd name="connsiteY13" fmla="*/ 930360 h 1006560"/>
                  <a:gd name="connsiteX14" fmla="*/ 1225550 w 3117850"/>
                  <a:gd name="connsiteY14" fmla="*/ 911310 h 1006560"/>
                  <a:gd name="connsiteX15" fmla="*/ 1270000 w 3117850"/>
                  <a:gd name="connsiteY15" fmla="*/ 873210 h 1006560"/>
                  <a:gd name="connsiteX16" fmla="*/ 1289050 w 3117850"/>
                  <a:gd name="connsiteY16" fmla="*/ 866860 h 1006560"/>
                  <a:gd name="connsiteX17" fmla="*/ 1346200 w 3117850"/>
                  <a:gd name="connsiteY17" fmla="*/ 847810 h 1006560"/>
                  <a:gd name="connsiteX18" fmla="*/ 1397000 w 3117850"/>
                  <a:gd name="connsiteY18" fmla="*/ 841460 h 1006560"/>
                  <a:gd name="connsiteX19" fmla="*/ 1422400 w 3117850"/>
                  <a:gd name="connsiteY19" fmla="*/ 835110 h 1006560"/>
                  <a:gd name="connsiteX20" fmla="*/ 1454150 w 3117850"/>
                  <a:gd name="connsiteY20" fmla="*/ 828760 h 1006560"/>
                  <a:gd name="connsiteX21" fmla="*/ 1498600 w 3117850"/>
                  <a:gd name="connsiteY21" fmla="*/ 809710 h 1006560"/>
                  <a:gd name="connsiteX22" fmla="*/ 1524000 w 3117850"/>
                  <a:gd name="connsiteY22" fmla="*/ 797010 h 1006560"/>
                  <a:gd name="connsiteX23" fmla="*/ 1549400 w 3117850"/>
                  <a:gd name="connsiteY23" fmla="*/ 790660 h 1006560"/>
                  <a:gd name="connsiteX24" fmla="*/ 1568450 w 3117850"/>
                  <a:gd name="connsiteY24" fmla="*/ 784310 h 1006560"/>
                  <a:gd name="connsiteX25" fmla="*/ 1600200 w 3117850"/>
                  <a:gd name="connsiteY25" fmla="*/ 739860 h 1006560"/>
                  <a:gd name="connsiteX26" fmla="*/ 1631950 w 3117850"/>
                  <a:gd name="connsiteY26" fmla="*/ 670010 h 1006560"/>
                  <a:gd name="connsiteX27" fmla="*/ 1638300 w 3117850"/>
                  <a:gd name="connsiteY27" fmla="*/ 625560 h 1006560"/>
                  <a:gd name="connsiteX28" fmla="*/ 1657350 w 3117850"/>
                  <a:gd name="connsiteY28" fmla="*/ 587460 h 1006560"/>
                  <a:gd name="connsiteX29" fmla="*/ 1695450 w 3117850"/>
                  <a:gd name="connsiteY29" fmla="*/ 536660 h 1006560"/>
                  <a:gd name="connsiteX30" fmla="*/ 1714500 w 3117850"/>
                  <a:gd name="connsiteY30" fmla="*/ 511260 h 1006560"/>
                  <a:gd name="connsiteX31" fmla="*/ 1739900 w 3117850"/>
                  <a:gd name="connsiteY31" fmla="*/ 473160 h 1006560"/>
                  <a:gd name="connsiteX32" fmla="*/ 1765300 w 3117850"/>
                  <a:gd name="connsiteY32" fmla="*/ 460460 h 1006560"/>
                  <a:gd name="connsiteX33" fmla="*/ 1784350 w 3117850"/>
                  <a:gd name="connsiteY33" fmla="*/ 435060 h 1006560"/>
                  <a:gd name="connsiteX34" fmla="*/ 1835150 w 3117850"/>
                  <a:gd name="connsiteY34" fmla="*/ 403310 h 1006560"/>
                  <a:gd name="connsiteX35" fmla="*/ 1866900 w 3117850"/>
                  <a:gd name="connsiteY35" fmla="*/ 396960 h 1006560"/>
                  <a:gd name="connsiteX36" fmla="*/ 1943100 w 3117850"/>
                  <a:gd name="connsiteY36" fmla="*/ 371560 h 1006560"/>
                  <a:gd name="connsiteX37" fmla="*/ 1981200 w 3117850"/>
                  <a:gd name="connsiteY37" fmla="*/ 358860 h 1006560"/>
                  <a:gd name="connsiteX38" fmla="*/ 2159000 w 3117850"/>
                  <a:gd name="connsiteY38" fmla="*/ 365210 h 1006560"/>
                  <a:gd name="connsiteX39" fmla="*/ 2190750 w 3117850"/>
                  <a:gd name="connsiteY39" fmla="*/ 416010 h 1006560"/>
                  <a:gd name="connsiteX40" fmla="*/ 2203450 w 3117850"/>
                  <a:gd name="connsiteY40" fmla="*/ 441410 h 1006560"/>
                  <a:gd name="connsiteX41" fmla="*/ 2228850 w 3117850"/>
                  <a:gd name="connsiteY41" fmla="*/ 504910 h 1006560"/>
                  <a:gd name="connsiteX42" fmla="*/ 2286000 w 3117850"/>
                  <a:gd name="connsiteY42" fmla="*/ 549360 h 1006560"/>
                  <a:gd name="connsiteX43" fmla="*/ 2317750 w 3117850"/>
                  <a:gd name="connsiteY43" fmla="*/ 581110 h 1006560"/>
                  <a:gd name="connsiteX44" fmla="*/ 2413000 w 3117850"/>
                  <a:gd name="connsiteY44" fmla="*/ 625560 h 1006560"/>
                  <a:gd name="connsiteX45" fmla="*/ 2457450 w 3117850"/>
                  <a:gd name="connsiteY45" fmla="*/ 663660 h 1006560"/>
                  <a:gd name="connsiteX46" fmla="*/ 2476500 w 3117850"/>
                  <a:gd name="connsiteY46" fmla="*/ 670010 h 1006560"/>
                  <a:gd name="connsiteX47" fmla="*/ 2514600 w 3117850"/>
                  <a:gd name="connsiteY47" fmla="*/ 689060 h 1006560"/>
                  <a:gd name="connsiteX48" fmla="*/ 2546350 w 3117850"/>
                  <a:gd name="connsiteY48" fmla="*/ 701760 h 1006560"/>
                  <a:gd name="connsiteX49" fmla="*/ 2571750 w 3117850"/>
                  <a:gd name="connsiteY49" fmla="*/ 714460 h 1006560"/>
                  <a:gd name="connsiteX50" fmla="*/ 2679700 w 3117850"/>
                  <a:gd name="connsiteY50" fmla="*/ 746210 h 1006560"/>
                  <a:gd name="connsiteX51" fmla="*/ 2724150 w 3117850"/>
                  <a:gd name="connsiteY51" fmla="*/ 765260 h 1006560"/>
                  <a:gd name="connsiteX52" fmla="*/ 3117850 w 3117850"/>
                  <a:gd name="connsiteY52" fmla="*/ 771610 h 1006560"/>
                  <a:gd name="connsiteX0" fmla="*/ 0 w 3117850"/>
                  <a:gd name="connsiteY0" fmla="*/ 85 h 1006560"/>
                  <a:gd name="connsiteX1" fmla="*/ 34925 w 3117850"/>
                  <a:gd name="connsiteY1" fmla="*/ 104860 h 1006560"/>
                  <a:gd name="connsiteX2" fmla="*/ 161925 w 3117850"/>
                  <a:gd name="connsiteY2" fmla="*/ 419185 h 1006560"/>
                  <a:gd name="connsiteX3" fmla="*/ 384175 w 3117850"/>
                  <a:gd name="connsiteY3" fmla="*/ 736685 h 1006560"/>
                  <a:gd name="connsiteX4" fmla="*/ 552450 w 3117850"/>
                  <a:gd name="connsiteY4" fmla="*/ 787485 h 1006560"/>
                  <a:gd name="connsiteX5" fmla="*/ 555625 w 3117850"/>
                  <a:gd name="connsiteY5" fmla="*/ 952585 h 1006560"/>
                  <a:gd name="connsiteX6" fmla="*/ 717550 w 3117850"/>
                  <a:gd name="connsiteY6" fmla="*/ 971635 h 1006560"/>
                  <a:gd name="connsiteX7" fmla="*/ 768350 w 3117850"/>
                  <a:gd name="connsiteY7" fmla="*/ 816060 h 1006560"/>
                  <a:gd name="connsiteX8" fmla="*/ 774700 w 3117850"/>
                  <a:gd name="connsiteY8" fmla="*/ 943060 h 1006560"/>
                  <a:gd name="connsiteX9" fmla="*/ 793750 w 3117850"/>
                  <a:gd name="connsiteY9" fmla="*/ 987510 h 1006560"/>
                  <a:gd name="connsiteX10" fmla="*/ 863600 w 3117850"/>
                  <a:gd name="connsiteY10" fmla="*/ 1006560 h 1006560"/>
                  <a:gd name="connsiteX11" fmla="*/ 1098550 w 3117850"/>
                  <a:gd name="connsiteY11" fmla="*/ 981160 h 1006560"/>
                  <a:gd name="connsiteX12" fmla="*/ 1149350 w 3117850"/>
                  <a:gd name="connsiteY12" fmla="*/ 955760 h 1006560"/>
                  <a:gd name="connsiteX13" fmla="*/ 1187450 w 3117850"/>
                  <a:gd name="connsiteY13" fmla="*/ 930360 h 1006560"/>
                  <a:gd name="connsiteX14" fmla="*/ 1225550 w 3117850"/>
                  <a:gd name="connsiteY14" fmla="*/ 911310 h 1006560"/>
                  <a:gd name="connsiteX15" fmla="*/ 1270000 w 3117850"/>
                  <a:gd name="connsiteY15" fmla="*/ 873210 h 1006560"/>
                  <a:gd name="connsiteX16" fmla="*/ 1289050 w 3117850"/>
                  <a:gd name="connsiteY16" fmla="*/ 866860 h 1006560"/>
                  <a:gd name="connsiteX17" fmla="*/ 1346200 w 3117850"/>
                  <a:gd name="connsiteY17" fmla="*/ 847810 h 1006560"/>
                  <a:gd name="connsiteX18" fmla="*/ 1397000 w 3117850"/>
                  <a:gd name="connsiteY18" fmla="*/ 841460 h 1006560"/>
                  <a:gd name="connsiteX19" fmla="*/ 1422400 w 3117850"/>
                  <a:gd name="connsiteY19" fmla="*/ 835110 h 1006560"/>
                  <a:gd name="connsiteX20" fmla="*/ 1454150 w 3117850"/>
                  <a:gd name="connsiteY20" fmla="*/ 828760 h 1006560"/>
                  <a:gd name="connsiteX21" fmla="*/ 1498600 w 3117850"/>
                  <a:gd name="connsiteY21" fmla="*/ 809710 h 1006560"/>
                  <a:gd name="connsiteX22" fmla="*/ 1524000 w 3117850"/>
                  <a:gd name="connsiteY22" fmla="*/ 797010 h 1006560"/>
                  <a:gd name="connsiteX23" fmla="*/ 1549400 w 3117850"/>
                  <a:gd name="connsiteY23" fmla="*/ 790660 h 1006560"/>
                  <a:gd name="connsiteX24" fmla="*/ 1568450 w 3117850"/>
                  <a:gd name="connsiteY24" fmla="*/ 784310 h 1006560"/>
                  <a:gd name="connsiteX25" fmla="*/ 1600200 w 3117850"/>
                  <a:gd name="connsiteY25" fmla="*/ 739860 h 1006560"/>
                  <a:gd name="connsiteX26" fmla="*/ 1631950 w 3117850"/>
                  <a:gd name="connsiteY26" fmla="*/ 670010 h 1006560"/>
                  <a:gd name="connsiteX27" fmla="*/ 1638300 w 3117850"/>
                  <a:gd name="connsiteY27" fmla="*/ 625560 h 1006560"/>
                  <a:gd name="connsiteX28" fmla="*/ 1657350 w 3117850"/>
                  <a:gd name="connsiteY28" fmla="*/ 587460 h 1006560"/>
                  <a:gd name="connsiteX29" fmla="*/ 1695450 w 3117850"/>
                  <a:gd name="connsiteY29" fmla="*/ 536660 h 1006560"/>
                  <a:gd name="connsiteX30" fmla="*/ 1714500 w 3117850"/>
                  <a:gd name="connsiteY30" fmla="*/ 511260 h 1006560"/>
                  <a:gd name="connsiteX31" fmla="*/ 1739900 w 3117850"/>
                  <a:gd name="connsiteY31" fmla="*/ 473160 h 1006560"/>
                  <a:gd name="connsiteX32" fmla="*/ 1765300 w 3117850"/>
                  <a:gd name="connsiteY32" fmla="*/ 460460 h 1006560"/>
                  <a:gd name="connsiteX33" fmla="*/ 1784350 w 3117850"/>
                  <a:gd name="connsiteY33" fmla="*/ 435060 h 1006560"/>
                  <a:gd name="connsiteX34" fmla="*/ 1835150 w 3117850"/>
                  <a:gd name="connsiteY34" fmla="*/ 403310 h 1006560"/>
                  <a:gd name="connsiteX35" fmla="*/ 1866900 w 3117850"/>
                  <a:gd name="connsiteY35" fmla="*/ 396960 h 1006560"/>
                  <a:gd name="connsiteX36" fmla="*/ 1943100 w 3117850"/>
                  <a:gd name="connsiteY36" fmla="*/ 371560 h 1006560"/>
                  <a:gd name="connsiteX37" fmla="*/ 1981200 w 3117850"/>
                  <a:gd name="connsiteY37" fmla="*/ 358860 h 1006560"/>
                  <a:gd name="connsiteX38" fmla="*/ 2159000 w 3117850"/>
                  <a:gd name="connsiteY38" fmla="*/ 365210 h 1006560"/>
                  <a:gd name="connsiteX39" fmla="*/ 2190750 w 3117850"/>
                  <a:gd name="connsiteY39" fmla="*/ 416010 h 1006560"/>
                  <a:gd name="connsiteX40" fmla="*/ 2203450 w 3117850"/>
                  <a:gd name="connsiteY40" fmla="*/ 441410 h 1006560"/>
                  <a:gd name="connsiteX41" fmla="*/ 2228850 w 3117850"/>
                  <a:gd name="connsiteY41" fmla="*/ 504910 h 1006560"/>
                  <a:gd name="connsiteX42" fmla="*/ 2286000 w 3117850"/>
                  <a:gd name="connsiteY42" fmla="*/ 549360 h 1006560"/>
                  <a:gd name="connsiteX43" fmla="*/ 2317750 w 3117850"/>
                  <a:gd name="connsiteY43" fmla="*/ 581110 h 1006560"/>
                  <a:gd name="connsiteX44" fmla="*/ 2413000 w 3117850"/>
                  <a:gd name="connsiteY44" fmla="*/ 625560 h 1006560"/>
                  <a:gd name="connsiteX45" fmla="*/ 2457450 w 3117850"/>
                  <a:gd name="connsiteY45" fmla="*/ 663660 h 1006560"/>
                  <a:gd name="connsiteX46" fmla="*/ 2476500 w 3117850"/>
                  <a:gd name="connsiteY46" fmla="*/ 670010 h 1006560"/>
                  <a:gd name="connsiteX47" fmla="*/ 2514600 w 3117850"/>
                  <a:gd name="connsiteY47" fmla="*/ 689060 h 1006560"/>
                  <a:gd name="connsiteX48" fmla="*/ 2546350 w 3117850"/>
                  <a:gd name="connsiteY48" fmla="*/ 701760 h 1006560"/>
                  <a:gd name="connsiteX49" fmla="*/ 2571750 w 3117850"/>
                  <a:gd name="connsiteY49" fmla="*/ 714460 h 1006560"/>
                  <a:gd name="connsiteX50" fmla="*/ 2679700 w 3117850"/>
                  <a:gd name="connsiteY50" fmla="*/ 746210 h 1006560"/>
                  <a:gd name="connsiteX51" fmla="*/ 2724150 w 3117850"/>
                  <a:gd name="connsiteY51" fmla="*/ 765260 h 1006560"/>
                  <a:gd name="connsiteX52" fmla="*/ 3117850 w 3117850"/>
                  <a:gd name="connsiteY52" fmla="*/ 771610 h 1006560"/>
                  <a:gd name="connsiteX0" fmla="*/ 0 w 3117850"/>
                  <a:gd name="connsiteY0" fmla="*/ 85 h 1006560"/>
                  <a:gd name="connsiteX1" fmla="*/ 34925 w 3117850"/>
                  <a:gd name="connsiteY1" fmla="*/ 104860 h 1006560"/>
                  <a:gd name="connsiteX2" fmla="*/ 161925 w 3117850"/>
                  <a:gd name="connsiteY2" fmla="*/ 419185 h 1006560"/>
                  <a:gd name="connsiteX3" fmla="*/ 384175 w 3117850"/>
                  <a:gd name="connsiteY3" fmla="*/ 736685 h 1006560"/>
                  <a:gd name="connsiteX4" fmla="*/ 552450 w 3117850"/>
                  <a:gd name="connsiteY4" fmla="*/ 787485 h 1006560"/>
                  <a:gd name="connsiteX5" fmla="*/ 555625 w 3117850"/>
                  <a:gd name="connsiteY5" fmla="*/ 952585 h 1006560"/>
                  <a:gd name="connsiteX6" fmla="*/ 717550 w 3117850"/>
                  <a:gd name="connsiteY6" fmla="*/ 971635 h 1006560"/>
                  <a:gd name="connsiteX7" fmla="*/ 774700 w 3117850"/>
                  <a:gd name="connsiteY7" fmla="*/ 943060 h 1006560"/>
                  <a:gd name="connsiteX8" fmla="*/ 793750 w 3117850"/>
                  <a:gd name="connsiteY8" fmla="*/ 987510 h 1006560"/>
                  <a:gd name="connsiteX9" fmla="*/ 863600 w 3117850"/>
                  <a:gd name="connsiteY9" fmla="*/ 1006560 h 1006560"/>
                  <a:gd name="connsiteX10" fmla="*/ 1098550 w 3117850"/>
                  <a:gd name="connsiteY10" fmla="*/ 981160 h 1006560"/>
                  <a:gd name="connsiteX11" fmla="*/ 1149350 w 3117850"/>
                  <a:gd name="connsiteY11" fmla="*/ 955760 h 1006560"/>
                  <a:gd name="connsiteX12" fmla="*/ 1187450 w 3117850"/>
                  <a:gd name="connsiteY12" fmla="*/ 930360 h 1006560"/>
                  <a:gd name="connsiteX13" fmla="*/ 1225550 w 3117850"/>
                  <a:gd name="connsiteY13" fmla="*/ 911310 h 1006560"/>
                  <a:gd name="connsiteX14" fmla="*/ 1270000 w 3117850"/>
                  <a:gd name="connsiteY14" fmla="*/ 873210 h 1006560"/>
                  <a:gd name="connsiteX15" fmla="*/ 1289050 w 3117850"/>
                  <a:gd name="connsiteY15" fmla="*/ 866860 h 1006560"/>
                  <a:gd name="connsiteX16" fmla="*/ 1346200 w 3117850"/>
                  <a:gd name="connsiteY16" fmla="*/ 847810 h 1006560"/>
                  <a:gd name="connsiteX17" fmla="*/ 1397000 w 3117850"/>
                  <a:gd name="connsiteY17" fmla="*/ 841460 h 1006560"/>
                  <a:gd name="connsiteX18" fmla="*/ 1422400 w 3117850"/>
                  <a:gd name="connsiteY18" fmla="*/ 835110 h 1006560"/>
                  <a:gd name="connsiteX19" fmla="*/ 1454150 w 3117850"/>
                  <a:gd name="connsiteY19" fmla="*/ 828760 h 1006560"/>
                  <a:gd name="connsiteX20" fmla="*/ 1498600 w 3117850"/>
                  <a:gd name="connsiteY20" fmla="*/ 809710 h 1006560"/>
                  <a:gd name="connsiteX21" fmla="*/ 1524000 w 3117850"/>
                  <a:gd name="connsiteY21" fmla="*/ 797010 h 1006560"/>
                  <a:gd name="connsiteX22" fmla="*/ 1549400 w 3117850"/>
                  <a:gd name="connsiteY22" fmla="*/ 790660 h 1006560"/>
                  <a:gd name="connsiteX23" fmla="*/ 1568450 w 3117850"/>
                  <a:gd name="connsiteY23" fmla="*/ 784310 h 1006560"/>
                  <a:gd name="connsiteX24" fmla="*/ 1600200 w 3117850"/>
                  <a:gd name="connsiteY24" fmla="*/ 739860 h 1006560"/>
                  <a:gd name="connsiteX25" fmla="*/ 1631950 w 3117850"/>
                  <a:gd name="connsiteY25" fmla="*/ 670010 h 1006560"/>
                  <a:gd name="connsiteX26" fmla="*/ 1638300 w 3117850"/>
                  <a:gd name="connsiteY26" fmla="*/ 625560 h 1006560"/>
                  <a:gd name="connsiteX27" fmla="*/ 1657350 w 3117850"/>
                  <a:gd name="connsiteY27" fmla="*/ 587460 h 1006560"/>
                  <a:gd name="connsiteX28" fmla="*/ 1695450 w 3117850"/>
                  <a:gd name="connsiteY28" fmla="*/ 536660 h 1006560"/>
                  <a:gd name="connsiteX29" fmla="*/ 1714500 w 3117850"/>
                  <a:gd name="connsiteY29" fmla="*/ 511260 h 1006560"/>
                  <a:gd name="connsiteX30" fmla="*/ 1739900 w 3117850"/>
                  <a:gd name="connsiteY30" fmla="*/ 473160 h 1006560"/>
                  <a:gd name="connsiteX31" fmla="*/ 1765300 w 3117850"/>
                  <a:gd name="connsiteY31" fmla="*/ 460460 h 1006560"/>
                  <a:gd name="connsiteX32" fmla="*/ 1784350 w 3117850"/>
                  <a:gd name="connsiteY32" fmla="*/ 435060 h 1006560"/>
                  <a:gd name="connsiteX33" fmla="*/ 1835150 w 3117850"/>
                  <a:gd name="connsiteY33" fmla="*/ 403310 h 1006560"/>
                  <a:gd name="connsiteX34" fmla="*/ 1866900 w 3117850"/>
                  <a:gd name="connsiteY34" fmla="*/ 396960 h 1006560"/>
                  <a:gd name="connsiteX35" fmla="*/ 1943100 w 3117850"/>
                  <a:gd name="connsiteY35" fmla="*/ 371560 h 1006560"/>
                  <a:gd name="connsiteX36" fmla="*/ 1981200 w 3117850"/>
                  <a:gd name="connsiteY36" fmla="*/ 358860 h 1006560"/>
                  <a:gd name="connsiteX37" fmla="*/ 2159000 w 3117850"/>
                  <a:gd name="connsiteY37" fmla="*/ 365210 h 1006560"/>
                  <a:gd name="connsiteX38" fmla="*/ 2190750 w 3117850"/>
                  <a:gd name="connsiteY38" fmla="*/ 416010 h 1006560"/>
                  <a:gd name="connsiteX39" fmla="*/ 2203450 w 3117850"/>
                  <a:gd name="connsiteY39" fmla="*/ 441410 h 1006560"/>
                  <a:gd name="connsiteX40" fmla="*/ 2228850 w 3117850"/>
                  <a:gd name="connsiteY40" fmla="*/ 504910 h 1006560"/>
                  <a:gd name="connsiteX41" fmla="*/ 2286000 w 3117850"/>
                  <a:gd name="connsiteY41" fmla="*/ 549360 h 1006560"/>
                  <a:gd name="connsiteX42" fmla="*/ 2317750 w 3117850"/>
                  <a:gd name="connsiteY42" fmla="*/ 581110 h 1006560"/>
                  <a:gd name="connsiteX43" fmla="*/ 2413000 w 3117850"/>
                  <a:gd name="connsiteY43" fmla="*/ 625560 h 1006560"/>
                  <a:gd name="connsiteX44" fmla="*/ 2457450 w 3117850"/>
                  <a:gd name="connsiteY44" fmla="*/ 663660 h 1006560"/>
                  <a:gd name="connsiteX45" fmla="*/ 2476500 w 3117850"/>
                  <a:gd name="connsiteY45" fmla="*/ 670010 h 1006560"/>
                  <a:gd name="connsiteX46" fmla="*/ 2514600 w 3117850"/>
                  <a:gd name="connsiteY46" fmla="*/ 689060 h 1006560"/>
                  <a:gd name="connsiteX47" fmla="*/ 2546350 w 3117850"/>
                  <a:gd name="connsiteY47" fmla="*/ 701760 h 1006560"/>
                  <a:gd name="connsiteX48" fmla="*/ 2571750 w 3117850"/>
                  <a:gd name="connsiteY48" fmla="*/ 714460 h 1006560"/>
                  <a:gd name="connsiteX49" fmla="*/ 2679700 w 3117850"/>
                  <a:gd name="connsiteY49" fmla="*/ 746210 h 1006560"/>
                  <a:gd name="connsiteX50" fmla="*/ 2724150 w 3117850"/>
                  <a:gd name="connsiteY50" fmla="*/ 765260 h 1006560"/>
                  <a:gd name="connsiteX51" fmla="*/ 3117850 w 3117850"/>
                  <a:gd name="connsiteY51" fmla="*/ 771610 h 1006560"/>
                  <a:gd name="connsiteX0" fmla="*/ 0 w 3117850"/>
                  <a:gd name="connsiteY0" fmla="*/ 85 h 1006560"/>
                  <a:gd name="connsiteX1" fmla="*/ 34925 w 3117850"/>
                  <a:gd name="connsiteY1" fmla="*/ 104860 h 1006560"/>
                  <a:gd name="connsiteX2" fmla="*/ 161925 w 3117850"/>
                  <a:gd name="connsiteY2" fmla="*/ 419185 h 1006560"/>
                  <a:gd name="connsiteX3" fmla="*/ 384175 w 3117850"/>
                  <a:gd name="connsiteY3" fmla="*/ 736685 h 1006560"/>
                  <a:gd name="connsiteX4" fmla="*/ 552450 w 3117850"/>
                  <a:gd name="connsiteY4" fmla="*/ 787485 h 1006560"/>
                  <a:gd name="connsiteX5" fmla="*/ 555625 w 3117850"/>
                  <a:gd name="connsiteY5" fmla="*/ 952585 h 1006560"/>
                  <a:gd name="connsiteX6" fmla="*/ 717550 w 3117850"/>
                  <a:gd name="connsiteY6" fmla="*/ 971635 h 1006560"/>
                  <a:gd name="connsiteX7" fmla="*/ 793750 w 3117850"/>
                  <a:gd name="connsiteY7" fmla="*/ 987510 h 1006560"/>
                  <a:gd name="connsiteX8" fmla="*/ 863600 w 3117850"/>
                  <a:gd name="connsiteY8" fmla="*/ 1006560 h 1006560"/>
                  <a:gd name="connsiteX9" fmla="*/ 1098550 w 3117850"/>
                  <a:gd name="connsiteY9" fmla="*/ 981160 h 1006560"/>
                  <a:gd name="connsiteX10" fmla="*/ 1149350 w 3117850"/>
                  <a:gd name="connsiteY10" fmla="*/ 955760 h 1006560"/>
                  <a:gd name="connsiteX11" fmla="*/ 1187450 w 3117850"/>
                  <a:gd name="connsiteY11" fmla="*/ 930360 h 1006560"/>
                  <a:gd name="connsiteX12" fmla="*/ 1225550 w 3117850"/>
                  <a:gd name="connsiteY12" fmla="*/ 911310 h 1006560"/>
                  <a:gd name="connsiteX13" fmla="*/ 1270000 w 3117850"/>
                  <a:gd name="connsiteY13" fmla="*/ 873210 h 1006560"/>
                  <a:gd name="connsiteX14" fmla="*/ 1289050 w 3117850"/>
                  <a:gd name="connsiteY14" fmla="*/ 866860 h 1006560"/>
                  <a:gd name="connsiteX15" fmla="*/ 1346200 w 3117850"/>
                  <a:gd name="connsiteY15" fmla="*/ 847810 h 1006560"/>
                  <a:gd name="connsiteX16" fmla="*/ 1397000 w 3117850"/>
                  <a:gd name="connsiteY16" fmla="*/ 841460 h 1006560"/>
                  <a:gd name="connsiteX17" fmla="*/ 1422400 w 3117850"/>
                  <a:gd name="connsiteY17" fmla="*/ 835110 h 1006560"/>
                  <a:gd name="connsiteX18" fmla="*/ 1454150 w 3117850"/>
                  <a:gd name="connsiteY18" fmla="*/ 828760 h 1006560"/>
                  <a:gd name="connsiteX19" fmla="*/ 1498600 w 3117850"/>
                  <a:gd name="connsiteY19" fmla="*/ 809710 h 1006560"/>
                  <a:gd name="connsiteX20" fmla="*/ 1524000 w 3117850"/>
                  <a:gd name="connsiteY20" fmla="*/ 797010 h 1006560"/>
                  <a:gd name="connsiteX21" fmla="*/ 1549400 w 3117850"/>
                  <a:gd name="connsiteY21" fmla="*/ 790660 h 1006560"/>
                  <a:gd name="connsiteX22" fmla="*/ 1568450 w 3117850"/>
                  <a:gd name="connsiteY22" fmla="*/ 784310 h 1006560"/>
                  <a:gd name="connsiteX23" fmla="*/ 1600200 w 3117850"/>
                  <a:gd name="connsiteY23" fmla="*/ 739860 h 1006560"/>
                  <a:gd name="connsiteX24" fmla="*/ 1631950 w 3117850"/>
                  <a:gd name="connsiteY24" fmla="*/ 670010 h 1006560"/>
                  <a:gd name="connsiteX25" fmla="*/ 1638300 w 3117850"/>
                  <a:gd name="connsiteY25" fmla="*/ 625560 h 1006560"/>
                  <a:gd name="connsiteX26" fmla="*/ 1657350 w 3117850"/>
                  <a:gd name="connsiteY26" fmla="*/ 587460 h 1006560"/>
                  <a:gd name="connsiteX27" fmla="*/ 1695450 w 3117850"/>
                  <a:gd name="connsiteY27" fmla="*/ 536660 h 1006560"/>
                  <a:gd name="connsiteX28" fmla="*/ 1714500 w 3117850"/>
                  <a:gd name="connsiteY28" fmla="*/ 511260 h 1006560"/>
                  <a:gd name="connsiteX29" fmla="*/ 1739900 w 3117850"/>
                  <a:gd name="connsiteY29" fmla="*/ 473160 h 1006560"/>
                  <a:gd name="connsiteX30" fmla="*/ 1765300 w 3117850"/>
                  <a:gd name="connsiteY30" fmla="*/ 460460 h 1006560"/>
                  <a:gd name="connsiteX31" fmla="*/ 1784350 w 3117850"/>
                  <a:gd name="connsiteY31" fmla="*/ 435060 h 1006560"/>
                  <a:gd name="connsiteX32" fmla="*/ 1835150 w 3117850"/>
                  <a:gd name="connsiteY32" fmla="*/ 403310 h 1006560"/>
                  <a:gd name="connsiteX33" fmla="*/ 1866900 w 3117850"/>
                  <a:gd name="connsiteY33" fmla="*/ 396960 h 1006560"/>
                  <a:gd name="connsiteX34" fmla="*/ 1943100 w 3117850"/>
                  <a:gd name="connsiteY34" fmla="*/ 371560 h 1006560"/>
                  <a:gd name="connsiteX35" fmla="*/ 1981200 w 3117850"/>
                  <a:gd name="connsiteY35" fmla="*/ 358860 h 1006560"/>
                  <a:gd name="connsiteX36" fmla="*/ 2159000 w 3117850"/>
                  <a:gd name="connsiteY36" fmla="*/ 365210 h 1006560"/>
                  <a:gd name="connsiteX37" fmla="*/ 2190750 w 3117850"/>
                  <a:gd name="connsiteY37" fmla="*/ 416010 h 1006560"/>
                  <a:gd name="connsiteX38" fmla="*/ 2203450 w 3117850"/>
                  <a:gd name="connsiteY38" fmla="*/ 441410 h 1006560"/>
                  <a:gd name="connsiteX39" fmla="*/ 2228850 w 3117850"/>
                  <a:gd name="connsiteY39" fmla="*/ 504910 h 1006560"/>
                  <a:gd name="connsiteX40" fmla="*/ 2286000 w 3117850"/>
                  <a:gd name="connsiteY40" fmla="*/ 549360 h 1006560"/>
                  <a:gd name="connsiteX41" fmla="*/ 2317750 w 3117850"/>
                  <a:gd name="connsiteY41" fmla="*/ 581110 h 1006560"/>
                  <a:gd name="connsiteX42" fmla="*/ 2413000 w 3117850"/>
                  <a:gd name="connsiteY42" fmla="*/ 625560 h 1006560"/>
                  <a:gd name="connsiteX43" fmla="*/ 2457450 w 3117850"/>
                  <a:gd name="connsiteY43" fmla="*/ 663660 h 1006560"/>
                  <a:gd name="connsiteX44" fmla="*/ 2476500 w 3117850"/>
                  <a:gd name="connsiteY44" fmla="*/ 670010 h 1006560"/>
                  <a:gd name="connsiteX45" fmla="*/ 2514600 w 3117850"/>
                  <a:gd name="connsiteY45" fmla="*/ 689060 h 1006560"/>
                  <a:gd name="connsiteX46" fmla="*/ 2546350 w 3117850"/>
                  <a:gd name="connsiteY46" fmla="*/ 701760 h 1006560"/>
                  <a:gd name="connsiteX47" fmla="*/ 2571750 w 3117850"/>
                  <a:gd name="connsiteY47" fmla="*/ 714460 h 1006560"/>
                  <a:gd name="connsiteX48" fmla="*/ 2679700 w 3117850"/>
                  <a:gd name="connsiteY48" fmla="*/ 746210 h 1006560"/>
                  <a:gd name="connsiteX49" fmla="*/ 2724150 w 3117850"/>
                  <a:gd name="connsiteY49" fmla="*/ 765260 h 1006560"/>
                  <a:gd name="connsiteX50" fmla="*/ 3117850 w 3117850"/>
                  <a:gd name="connsiteY50" fmla="*/ 771610 h 1006560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149350 w 3117850"/>
                  <a:gd name="connsiteY10" fmla="*/ 955760 h 1003385"/>
                  <a:gd name="connsiteX11" fmla="*/ 1187450 w 3117850"/>
                  <a:gd name="connsiteY11" fmla="*/ 930360 h 1003385"/>
                  <a:gd name="connsiteX12" fmla="*/ 1225550 w 3117850"/>
                  <a:gd name="connsiteY12" fmla="*/ 911310 h 1003385"/>
                  <a:gd name="connsiteX13" fmla="*/ 1270000 w 3117850"/>
                  <a:gd name="connsiteY13" fmla="*/ 873210 h 1003385"/>
                  <a:gd name="connsiteX14" fmla="*/ 1289050 w 3117850"/>
                  <a:gd name="connsiteY14" fmla="*/ 866860 h 1003385"/>
                  <a:gd name="connsiteX15" fmla="*/ 1346200 w 3117850"/>
                  <a:gd name="connsiteY15" fmla="*/ 847810 h 1003385"/>
                  <a:gd name="connsiteX16" fmla="*/ 1397000 w 3117850"/>
                  <a:gd name="connsiteY16" fmla="*/ 841460 h 1003385"/>
                  <a:gd name="connsiteX17" fmla="*/ 1422400 w 3117850"/>
                  <a:gd name="connsiteY17" fmla="*/ 835110 h 1003385"/>
                  <a:gd name="connsiteX18" fmla="*/ 1454150 w 3117850"/>
                  <a:gd name="connsiteY18" fmla="*/ 828760 h 1003385"/>
                  <a:gd name="connsiteX19" fmla="*/ 1498600 w 3117850"/>
                  <a:gd name="connsiteY19" fmla="*/ 809710 h 1003385"/>
                  <a:gd name="connsiteX20" fmla="*/ 1524000 w 3117850"/>
                  <a:gd name="connsiteY20" fmla="*/ 797010 h 1003385"/>
                  <a:gd name="connsiteX21" fmla="*/ 1549400 w 3117850"/>
                  <a:gd name="connsiteY21" fmla="*/ 790660 h 1003385"/>
                  <a:gd name="connsiteX22" fmla="*/ 1568450 w 3117850"/>
                  <a:gd name="connsiteY22" fmla="*/ 784310 h 1003385"/>
                  <a:gd name="connsiteX23" fmla="*/ 1600200 w 3117850"/>
                  <a:gd name="connsiteY23" fmla="*/ 739860 h 1003385"/>
                  <a:gd name="connsiteX24" fmla="*/ 1631950 w 3117850"/>
                  <a:gd name="connsiteY24" fmla="*/ 670010 h 1003385"/>
                  <a:gd name="connsiteX25" fmla="*/ 1638300 w 3117850"/>
                  <a:gd name="connsiteY25" fmla="*/ 625560 h 1003385"/>
                  <a:gd name="connsiteX26" fmla="*/ 1657350 w 3117850"/>
                  <a:gd name="connsiteY26" fmla="*/ 587460 h 1003385"/>
                  <a:gd name="connsiteX27" fmla="*/ 1695450 w 3117850"/>
                  <a:gd name="connsiteY27" fmla="*/ 536660 h 1003385"/>
                  <a:gd name="connsiteX28" fmla="*/ 1714500 w 3117850"/>
                  <a:gd name="connsiteY28" fmla="*/ 511260 h 1003385"/>
                  <a:gd name="connsiteX29" fmla="*/ 1739900 w 3117850"/>
                  <a:gd name="connsiteY29" fmla="*/ 473160 h 1003385"/>
                  <a:gd name="connsiteX30" fmla="*/ 1765300 w 3117850"/>
                  <a:gd name="connsiteY30" fmla="*/ 460460 h 1003385"/>
                  <a:gd name="connsiteX31" fmla="*/ 1784350 w 3117850"/>
                  <a:gd name="connsiteY31" fmla="*/ 435060 h 1003385"/>
                  <a:gd name="connsiteX32" fmla="*/ 1835150 w 3117850"/>
                  <a:gd name="connsiteY32" fmla="*/ 403310 h 1003385"/>
                  <a:gd name="connsiteX33" fmla="*/ 1866900 w 3117850"/>
                  <a:gd name="connsiteY33" fmla="*/ 396960 h 1003385"/>
                  <a:gd name="connsiteX34" fmla="*/ 1943100 w 3117850"/>
                  <a:gd name="connsiteY34" fmla="*/ 371560 h 1003385"/>
                  <a:gd name="connsiteX35" fmla="*/ 1981200 w 3117850"/>
                  <a:gd name="connsiteY35" fmla="*/ 358860 h 1003385"/>
                  <a:gd name="connsiteX36" fmla="*/ 2159000 w 3117850"/>
                  <a:gd name="connsiteY36" fmla="*/ 365210 h 1003385"/>
                  <a:gd name="connsiteX37" fmla="*/ 2190750 w 3117850"/>
                  <a:gd name="connsiteY37" fmla="*/ 416010 h 1003385"/>
                  <a:gd name="connsiteX38" fmla="*/ 2203450 w 3117850"/>
                  <a:gd name="connsiteY38" fmla="*/ 441410 h 1003385"/>
                  <a:gd name="connsiteX39" fmla="*/ 2228850 w 3117850"/>
                  <a:gd name="connsiteY39" fmla="*/ 504910 h 1003385"/>
                  <a:gd name="connsiteX40" fmla="*/ 2286000 w 3117850"/>
                  <a:gd name="connsiteY40" fmla="*/ 549360 h 1003385"/>
                  <a:gd name="connsiteX41" fmla="*/ 2317750 w 3117850"/>
                  <a:gd name="connsiteY41" fmla="*/ 581110 h 1003385"/>
                  <a:gd name="connsiteX42" fmla="*/ 2413000 w 3117850"/>
                  <a:gd name="connsiteY42" fmla="*/ 625560 h 1003385"/>
                  <a:gd name="connsiteX43" fmla="*/ 2457450 w 3117850"/>
                  <a:gd name="connsiteY43" fmla="*/ 663660 h 1003385"/>
                  <a:gd name="connsiteX44" fmla="*/ 2476500 w 3117850"/>
                  <a:gd name="connsiteY44" fmla="*/ 670010 h 1003385"/>
                  <a:gd name="connsiteX45" fmla="*/ 2514600 w 3117850"/>
                  <a:gd name="connsiteY45" fmla="*/ 689060 h 1003385"/>
                  <a:gd name="connsiteX46" fmla="*/ 2546350 w 3117850"/>
                  <a:gd name="connsiteY46" fmla="*/ 701760 h 1003385"/>
                  <a:gd name="connsiteX47" fmla="*/ 2571750 w 3117850"/>
                  <a:gd name="connsiteY47" fmla="*/ 714460 h 1003385"/>
                  <a:gd name="connsiteX48" fmla="*/ 2679700 w 3117850"/>
                  <a:gd name="connsiteY48" fmla="*/ 746210 h 1003385"/>
                  <a:gd name="connsiteX49" fmla="*/ 2724150 w 3117850"/>
                  <a:gd name="connsiteY49" fmla="*/ 765260 h 1003385"/>
                  <a:gd name="connsiteX50" fmla="*/ 3117850 w 3117850"/>
                  <a:gd name="connsiteY50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149350 w 3117850"/>
                  <a:gd name="connsiteY10" fmla="*/ 955760 h 1003385"/>
                  <a:gd name="connsiteX11" fmla="*/ 1187450 w 3117850"/>
                  <a:gd name="connsiteY11" fmla="*/ 930360 h 1003385"/>
                  <a:gd name="connsiteX12" fmla="*/ 1225550 w 3117850"/>
                  <a:gd name="connsiteY12" fmla="*/ 911310 h 1003385"/>
                  <a:gd name="connsiteX13" fmla="*/ 1289050 w 3117850"/>
                  <a:gd name="connsiteY13" fmla="*/ 866860 h 1003385"/>
                  <a:gd name="connsiteX14" fmla="*/ 1346200 w 3117850"/>
                  <a:gd name="connsiteY14" fmla="*/ 847810 h 1003385"/>
                  <a:gd name="connsiteX15" fmla="*/ 1397000 w 3117850"/>
                  <a:gd name="connsiteY15" fmla="*/ 841460 h 1003385"/>
                  <a:gd name="connsiteX16" fmla="*/ 1422400 w 3117850"/>
                  <a:gd name="connsiteY16" fmla="*/ 835110 h 1003385"/>
                  <a:gd name="connsiteX17" fmla="*/ 1454150 w 3117850"/>
                  <a:gd name="connsiteY17" fmla="*/ 828760 h 1003385"/>
                  <a:gd name="connsiteX18" fmla="*/ 1498600 w 3117850"/>
                  <a:gd name="connsiteY18" fmla="*/ 809710 h 1003385"/>
                  <a:gd name="connsiteX19" fmla="*/ 1524000 w 3117850"/>
                  <a:gd name="connsiteY19" fmla="*/ 797010 h 1003385"/>
                  <a:gd name="connsiteX20" fmla="*/ 1549400 w 3117850"/>
                  <a:gd name="connsiteY20" fmla="*/ 790660 h 1003385"/>
                  <a:gd name="connsiteX21" fmla="*/ 1568450 w 3117850"/>
                  <a:gd name="connsiteY21" fmla="*/ 784310 h 1003385"/>
                  <a:gd name="connsiteX22" fmla="*/ 1600200 w 3117850"/>
                  <a:gd name="connsiteY22" fmla="*/ 739860 h 1003385"/>
                  <a:gd name="connsiteX23" fmla="*/ 1631950 w 3117850"/>
                  <a:gd name="connsiteY23" fmla="*/ 670010 h 1003385"/>
                  <a:gd name="connsiteX24" fmla="*/ 1638300 w 3117850"/>
                  <a:gd name="connsiteY24" fmla="*/ 625560 h 1003385"/>
                  <a:gd name="connsiteX25" fmla="*/ 1657350 w 3117850"/>
                  <a:gd name="connsiteY25" fmla="*/ 587460 h 1003385"/>
                  <a:gd name="connsiteX26" fmla="*/ 1695450 w 3117850"/>
                  <a:gd name="connsiteY26" fmla="*/ 536660 h 1003385"/>
                  <a:gd name="connsiteX27" fmla="*/ 1714500 w 3117850"/>
                  <a:gd name="connsiteY27" fmla="*/ 511260 h 1003385"/>
                  <a:gd name="connsiteX28" fmla="*/ 1739900 w 3117850"/>
                  <a:gd name="connsiteY28" fmla="*/ 473160 h 1003385"/>
                  <a:gd name="connsiteX29" fmla="*/ 1765300 w 3117850"/>
                  <a:gd name="connsiteY29" fmla="*/ 460460 h 1003385"/>
                  <a:gd name="connsiteX30" fmla="*/ 1784350 w 3117850"/>
                  <a:gd name="connsiteY30" fmla="*/ 435060 h 1003385"/>
                  <a:gd name="connsiteX31" fmla="*/ 1835150 w 3117850"/>
                  <a:gd name="connsiteY31" fmla="*/ 403310 h 1003385"/>
                  <a:gd name="connsiteX32" fmla="*/ 1866900 w 3117850"/>
                  <a:gd name="connsiteY32" fmla="*/ 396960 h 1003385"/>
                  <a:gd name="connsiteX33" fmla="*/ 1943100 w 3117850"/>
                  <a:gd name="connsiteY33" fmla="*/ 371560 h 1003385"/>
                  <a:gd name="connsiteX34" fmla="*/ 1981200 w 3117850"/>
                  <a:gd name="connsiteY34" fmla="*/ 358860 h 1003385"/>
                  <a:gd name="connsiteX35" fmla="*/ 2159000 w 3117850"/>
                  <a:gd name="connsiteY35" fmla="*/ 365210 h 1003385"/>
                  <a:gd name="connsiteX36" fmla="*/ 2190750 w 3117850"/>
                  <a:gd name="connsiteY36" fmla="*/ 416010 h 1003385"/>
                  <a:gd name="connsiteX37" fmla="*/ 2203450 w 3117850"/>
                  <a:gd name="connsiteY37" fmla="*/ 441410 h 1003385"/>
                  <a:gd name="connsiteX38" fmla="*/ 2228850 w 3117850"/>
                  <a:gd name="connsiteY38" fmla="*/ 504910 h 1003385"/>
                  <a:gd name="connsiteX39" fmla="*/ 2286000 w 3117850"/>
                  <a:gd name="connsiteY39" fmla="*/ 549360 h 1003385"/>
                  <a:gd name="connsiteX40" fmla="*/ 2317750 w 3117850"/>
                  <a:gd name="connsiteY40" fmla="*/ 581110 h 1003385"/>
                  <a:gd name="connsiteX41" fmla="*/ 2413000 w 3117850"/>
                  <a:gd name="connsiteY41" fmla="*/ 625560 h 1003385"/>
                  <a:gd name="connsiteX42" fmla="*/ 2457450 w 3117850"/>
                  <a:gd name="connsiteY42" fmla="*/ 663660 h 1003385"/>
                  <a:gd name="connsiteX43" fmla="*/ 2476500 w 3117850"/>
                  <a:gd name="connsiteY43" fmla="*/ 670010 h 1003385"/>
                  <a:gd name="connsiteX44" fmla="*/ 2514600 w 3117850"/>
                  <a:gd name="connsiteY44" fmla="*/ 689060 h 1003385"/>
                  <a:gd name="connsiteX45" fmla="*/ 2546350 w 3117850"/>
                  <a:gd name="connsiteY45" fmla="*/ 701760 h 1003385"/>
                  <a:gd name="connsiteX46" fmla="*/ 2571750 w 3117850"/>
                  <a:gd name="connsiteY46" fmla="*/ 714460 h 1003385"/>
                  <a:gd name="connsiteX47" fmla="*/ 2679700 w 3117850"/>
                  <a:gd name="connsiteY47" fmla="*/ 746210 h 1003385"/>
                  <a:gd name="connsiteX48" fmla="*/ 2724150 w 3117850"/>
                  <a:gd name="connsiteY48" fmla="*/ 765260 h 1003385"/>
                  <a:gd name="connsiteX49" fmla="*/ 3117850 w 3117850"/>
                  <a:gd name="connsiteY49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187450 w 3117850"/>
                  <a:gd name="connsiteY10" fmla="*/ 930360 h 1003385"/>
                  <a:gd name="connsiteX11" fmla="*/ 1225550 w 3117850"/>
                  <a:gd name="connsiteY11" fmla="*/ 911310 h 1003385"/>
                  <a:gd name="connsiteX12" fmla="*/ 1289050 w 3117850"/>
                  <a:gd name="connsiteY12" fmla="*/ 866860 h 1003385"/>
                  <a:gd name="connsiteX13" fmla="*/ 1346200 w 3117850"/>
                  <a:gd name="connsiteY13" fmla="*/ 847810 h 1003385"/>
                  <a:gd name="connsiteX14" fmla="*/ 1397000 w 3117850"/>
                  <a:gd name="connsiteY14" fmla="*/ 841460 h 1003385"/>
                  <a:gd name="connsiteX15" fmla="*/ 1422400 w 3117850"/>
                  <a:gd name="connsiteY15" fmla="*/ 835110 h 1003385"/>
                  <a:gd name="connsiteX16" fmla="*/ 1454150 w 3117850"/>
                  <a:gd name="connsiteY16" fmla="*/ 828760 h 1003385"/>
                  <a:gd name="connsiteX17" fmla="*/ 1498600 w 3117850"/>
                  <a:gd name="connsiteY17" fmla="*/ 809710 h 1003385"/>
                  <a:gd name="connsiteX18" fmla="*/ 1524000 w 3117850"/>
                  <a:gd name="connsiteY18" fmla="*/ 797010 h 1003385"/>
                  <a:gd name="connsiteX19" fmla="*/ 1549400 w 3117850"/>
                  <a:gd name="connsiteY19" fmla="*/ 790660 h 1003385"/>
                  <a:gd name="connsiteX20" fmla="*/ 1568450 w 3117850"/>
                  <a:gd name="connsiteY20" fmla="*/ 784310 h 1003385"/>
                  <a:gd name="connsiteX21" fmla="*/ 1600200 w 3117850"/>
                  <a:gd name="connsiteY21" fmla="*/ 739860 h 1003385"/>
                  <a:gd name="connsiteX22" fmla="*/ 1631950 w 3117850"/>
                  <a:gd name="connsiteY22" fmla="*/ 670010 h 1003385"/>
                  <a:gd name="connsiteX23" fmla="*/ 1638300 w 3117850"/>
                  <a:gd name="connsiteY23" fmla="*/ 625560 h 1003385"/>
                  <a:gd name="connsiteX24" fmla="*/ 1657350 w 3117850"/>
                  <a:gd name="connsiteY24" fmla="*/ 587460 h 1003385"/>
                  <a:gd name="connsiteX25" fmla="*/ 1695450 w 3117850"/>
                  <a:gd name="connsiteY25" fmla="*/ 536660 h 1003385"/>
                  <a:gd name="connsiteX26" fmla="*/ 1714500 w 3117850"/>
                  <a:gd name="connsiteY26" fmla="*/ 511260 h 1003385"/>
                  <a:gd name="connsiteX27" fmla="*/ 1739900 w 3117850"/>
                  <a:gd name="connsiteY27" fmla="*/ 473160 h 1003385"/>
                  <a:gd name="connsiteX28" fmla="*/ 1765300 w 3117850"/>
                  <a:gd name="connsiteY28" fmla="*/ 460460 h 1003385"/>
                  <a:gd name="connsiteX29" fmla="*/ 1784350 w 3117850"/>
                  <a:gd name="connsiteY29" fmla="*/ 435060 h 1003385"/>
                  <a:gd name="connsiteX30" fmla="*/ 1835150 w 3117850"/>
                  <a:gd name="connsiteY30" fmla="*/ 403310 h 1003385"/>
                  <a:gd name="connsiteX31" fmla="*/ 1866900 w 3117850"/>
                  <a:gd name="connsiteY31" fmla="*/ 396960 h 1003385"/>
                  <a:gd name="connsiteX32" fmla="*/ 1943100 w 3117850"/>
                  <a:gd name="connsiteY32" fmla="*/ 371560 h 1003385"/>
                  <a:gd name="connsiteX33" fmla="*/ 1981200 w 3117850"/>
                  <a:gd name="connsiteY33" fmla="*/ 358860 h 1003385"/>
                  <a:gd name="connsiteX34" fmla="*/ 2159000 w 3117850"/>
                  <a:gd name="connsiteY34" fmla="*/ 365210 h 1003385"/>
                  <a:gd name="connsiteX35" fmla="*/ 2190750 w 3117850"/>
                  <a:gd name="connsiteY35" fmla="*/ 416010 h 1003385"/>
                  <a:gd name="connsiteX36" fmla="*/ 2203450 w 3117850"/>
                  <a:gd name="connsiteY36" fmla="*/ 441410 h 1003385"/>
                  <a:gd name="connsiteX37" fmla="*/ 2228850 w 3117850"/>
                  <a:gd name="connsiteY37" fmla="*/ 504910 h 1003385"/>
                  <a:gd name="connsiteX38" fmla="*/ 2286000 w 3117850"/>
                  <a:gd name="connsiteY38" fmla="*/ 549360 h 1003385"/>
                  <a:gd name="connsiteX39" fmla="*/ 2317750 w 3117850"/>
                  <a:gd name="connsiteY39" fmla="*/ 581110 h 1003385"/>
                  <a:gd name="connsiteX40" fmla="*/ 2413000 w 3117850"/>
                  <a:gd name="connsiteY40" fmla="*/ 625560 h 1003385"/>
                  <a:gd name="connsiteX41" fmla="*/ 2457450 w 3117850"/>
                  <a:gd name="connsiteY41" fmla="*/ 663660 h 1003385"/>
                  <a:gd name="connsiteX42" fmla="*/ 2476500 w 3117850"/>
                  <a:gd name="connsiteY42" fmla="*/ 670010 h 1003385"/>
                  <a:gd name="connsiteX43" fmla="*/ 2514600 w 3117850"/>
                  <a:gd name="connsiteY43" fmla="*/ 689060 h 1003385"/>
                  <a:gd name="connsiteX44" fmla="*/ 2546350 w 3117850"/>
                  <a:gd name="connsiteY44" fmla="*/ 701760 h 1003385"/>
                  <a:gd name="connsiteX45" fmla="*/ 2571750 w 3117850"/>
                  <a:gd name="connsiteY45" fmla="*/ 714460 h 1003385"/>
                  <a:gd name="connsiteX46" fmla="*/ 2679700 w 3117850"/>
                  <a:gd name="connsiteY46" fmla="*/ 746210 h 1003385"/>
                  <a:gd name="connsiteX47" fmla="*/ 2724150 w 3117850"/>
                  <a:gd name="connsiteY47" fmla="*/ 765260 h 1003385"/>
                  <a:gd name="connsiteX48" fmla="*/ 3117850 w 3117850"/>
                  <a:gd name="connsiteY48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346200 w 3117850"/>
                  <a:gd name="connsiteY12" fmla="*/ 847810 h 1003385"/>
                  <a:gd name="connsiteX13" fmla="*/ 1397000 w 3117850"/>
                  <a:gd name="connsiteY13" fmla="*/ 841460 h 1003385"/>
                  <a:gd name="connsiteX14" fmla="*/ 1422400 w 3117850"/>
                  <a:gd name="connsiteY14" fmla="*/ 835110 h 1003385"/>
                  <a:gd name="connsiteX15" fmla="*/ 1454150 w 3117850"/>
                  <a:gd name="connsiteY15" fmla="*/ 828760 h 1003385"/>
                  <a:gd name="connsiteX16" fmla="*/ 1498600 w 3117850"/>
                  <a:gd name="connsiteY16" fmla="*/ 809710 h 1003385"/>
                  <a:gd name="connsiteX17" fmla="*/ 1524000 w 3117850"/>
                  <a:gd name="connsiteY17" fmla="*/ 797010 h 1003385"/>
                  <a:gd name="connsiteX18" fmla="*/ 1549400 w 3117850"/>
                  <a:gd name="connsiteY18" fmla="*/ 790660 h 1003385"/>
                  <a:gd name="connsiteX19" fmla="*/ 1568450 w 3117850"/>
                  <a:gd name="connsiteY19" fmla="*/ 784310 h 1003385"/>
                  <a:gd name="connsiteX20" fmla="*/ 1600200 w 3117850"/>
                  <a:gd name="connsiteY20" fmla="*/ 739860 h 1003385"/>
                  <a:gd name="connsiteX21" fmla="*/ 1631950 w 3117850"/>
                  <a:gd name="connsiteY21" fmla="*/ 670010 h 1003385"/>
                  <a:gd name="connsiteX22" fmla="*/ 1638300 w 3117850"/>
                  <a:gd name="connsiteY22" fmla="*/ 625560 h 1003385"/>
                  <a:gd name="connsiteX23" fmla="*/ 1657350 w 3117850"/>
                  <a:gd name="connsiteY23" fmla="*/ 587460 h 1003385"/>
                  <a:gd name="connsiteX24" fmla="*/ 1695450 w 3117850"/>
                  <a:gd name="connsiteY24" fmla="*/ 536660 h 1003385"/>
                  <a:gd name="connsiteX25" fmla="*/ 1714500 w 3117850"/>
                  <a:gd name="connsiteY25" fmla="*/ 511260 h 1003385"/>
                  <a:gd name="connsiteX26" fmla="*/ 1739900 w 3117850"/>
                  <a:gd name="connsiteY26" fmla="*/ 473160 h 1003385"/>
                  <a:gd name="connsiteX27" fmla="*/ 1765300 w 3117850"/>
                  <a:gd name="connsiteY27" fmla="*/ 460460 h 1003385"/>
                  <a:gd name="connsiteX28" fmla="*/ 1784350 w 3117850"/>
                  <a:gd name="connsiteY28" fmla="*/ 435060 h 1003385"/>
                  <a:gd name="connsiteX29" fmla="*/ 1835150 w 3117850"/>
                  <a:gd name="connsiteY29" fmla="*/ 403310 h 1003385"/>
                  <a:gd name="connsiteX30" fmla="*/ 1866900 w 3117850"/>
                  <a:gd name="connsiteY30" fmla="*/ 396960 h 1003385"/>
                  <a:gd name="connsiteX31" fmla="*/ 1943100 w 3117850"/>
                  <a:gd name="connsiteY31" fmla="*/ 371560 h 1003385"/>
                  <a:gd name="connsiteX32" fmla="*/ 1981200 w 3117850"/>
                  <a:gd name="connsiteY32" fmla="*/ 358860 h 1003385"/>
                  <a:gd name="connsiteX33" fmla="*/ 2159000 w 3117850"/>
                  <a:gd name="connsiteY33" fmla="*/ 365210 h 1003385"/>
                  <a:gd name="connsiteX34" fmla="*/ 2190750 w 3117850"/>
                  <a:gd name="connsiteY34" fmla="*/ 416010 h 1003385"/>
                  <a:gd name="connsiteX35" fmla="*/ 2203450 w 3117850"/>
                  <a:gd name="connsiteY35" fmla="*/ 441410 h 1003385"/>
                  <a:gd name="connsiteX36" fmla="*/ 2228850 w 3117850"/>
                  <a:gd name="connsiteY36" fmla="*/ 504910 h 1003385"/>
                  <a:gd name="connsiteX37" fmla="*/ 2286000 w 3117850"/>
                  <a:gd name="connsiteY37" fmla="*/ 549360 h 1003385"/>
                  <a:gd name="connsiteX38" fmla="*/ 2317750 w 3117850"/>
                  <a:gd name="connsiteY38" fmla="*/ 581110 h 1003385"/>
                  <a:gd name="connsiteX39" fmla="*/ 2413000 w 3117850"/>
                  <a:gd name="connsiteY39" fmla="*/ 625560 h 1003385"/>
                  <a:gd name="connsiteX40" fmla="*/ 2457450 w 3117850"/>
                  <a:gd name="connsiteY40" fmla="*/ 663660 h 1003385"/>
                  <a:gd name="connsiteX41" fmla="*/ 2476500 w 3117850"/>
                  <a:gd name="connsiteY41" fmla="*/ 670010 h 1003385"/>
                  <a:gd name="connsiteX42" fmla="*/ 2514600 w 3117850"/>
                  <a:gd name="connsiteY42" fmla="*/ 689060 h 1003385"/>
                  <a:gd name="connsiteX43" fmla="*/ 2546350 w 3117850"/>
                  <a:gd name="connsiteY43" fmla="*/ 701760 h 1003385"/>
                  <a:gd name="connsiteX44" fmla="*/ 2571750 w 3117850"/>
                  <a:gd name="connsiteY44" fmla="*/ 714460 h 1003385"/>
                  <a:gd name="connsiteX45" fmla="*/ 2679700 w 3117850"/>
                  <a:gd name="connsiteY45" fmla="*/ 746210 h 1003385"/>
                  <a:gd name="connsiteX46" fmla="*/ 2724150 w 3117850"/>
                  <a:gd name="connsiteY46" fmla="*/ 765260 h 1003385"/>
                  <a:gd name="connsiteX47" fmla="*/ 3117850 w 3117850"/>
                  <a:gd name="connsiteY47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346200 w 3117850"/>
                  <a:gd name="connsiteY12" fmla="*/ 847810 h 1003385"/>
                  <a:gd name="connsiteX13" fmla="*/ 1422400 w 3117850"/>
                  <a:gd name="connsiteY13" fmla="*/ 835110 h 1003385"/>
                  <a:gd name="connsiteX14" fmla="*/ 1454150 w 3117850"/>
                  <a:gd name="connsiteY14" fmla="*/ 828760 h 1003385"/>
                  <a:gd name="connsiteX15" fmla="*/ 1498600 w 3117850"/>
                  <a:gd name="connsiteY15" fmla="*/ 809710 h 1003385"/>
                  <a:gd name="connsiteX16" fmla="*/ 1524000 w 3117850"/>
                  <a:gd name="connsiteY16" fmla="*/ 797010 h 1003385"/>
                  <a:gd name="connsiteX17" fmla="*/ 1549400 w 3117850"/>
                  <a:gd name="connsiteY17" fmla="*/ 790660 h 1003385"/>
                  <a:gd name="connsiteX18" fmla="*/ 1568450 w 3117850"/>
                  <a:gd name="connsiteY18" fmla="*/ 784310 h 1003385"/>
                  <a:gd name="connsiteX19" fmla="*/ 1600200 w 3117850"/>
                  <a:gd name="connsiteY19" fmla="*/ 739860 h 1003385"/>
                  <a:gd name="connsiteX20" fmla="*/ 1631950 w 3117850"/>
                  <a:gd name="connsiteY20" fmla="*/ 670010 h 1003385"/>
                  <a:gd name="connsiteX21" fmla="*/ 1638300 w 3117850"/>
                  <a:gd name="connsiteY21" fmla="*/ 625560 h 1003385"/>
                  <a:gd name="connsiteX22" fmla="*/ 1657350 w 3117850"/>
                  <a:gd name="connsiteY22" fmla="*/ 587460 h 1003385"/>
                  <a:gd name="connsiteX23" fmla="*/ 1695450 w 3117850"/>
                  <a:gd name="connsiteY23" fmla="*/ 536660 h 1003385"/>
                  <a:gd name="connsiteX24" fmla="*/ 1714500 w 3117850"/>
                  <a:gd name="connsiteY24" fmla="*/ 511260 h 1003385"/>
                  <a:gd name="connsiteX25" fmla="*/ 1739900 w 3117850"/>
                  <a:gd name="connsiteY25" fmla="*/ 473160 h 1003385"/>
                  <a:gd name="connsiteX26" fmla="*/ 1765300 w 3117850"/>
                  <a:gd name="connsiteY26" fmla="*/ 460460 h 1003385"/>
                  <a:gd name="connsiteX27" fmla="*/ 1784350 w 3117850"/>
                  <a:gd name="connsiteY27" fmla="*/ 435060 h 1003385"/>
                  <a:gd name="connsiteX28" fmla="*/ 1835150 w 3117850"/>
                  <a:gd name="connsiteY28" fmla="*/ 403310 h 1003385"/>
                  <a:gd name="connsiteX29" fmla="*/ 1866900 w 3117850"/>
                  <a:gd name="connsiteY29" fmla="*/ 396960 h 1003385"/>
                  <a:gd name="connsiteX30" fmla="*/ 1943100 w 3117850"/>
                  <a:gd name="connsiteY30" fmla="*/ 371560 h 1003385"/>
                  <a:gd name="connsiteX31" fmla="*/ 1981200 w 3117850"/>
                  <a:gd name="connsiteY31" fmla="*/ 358860 h 1003385"/>
                  <a:gd name="connsiteX32" fmla="*/ 2159000 w 3117850"/>
                  <a:gd name="connsiteY32" fmla="*/ 365210 h 1003385"/>
                  <a:gd name="connsiteX33" fmla="*/ 2190750 w 3117850"/>
                  <a:gd name="connsiteY33" fmla="*/ 416010 h 1003385"/>
                  <a:gd name="connsiteX34" fmla="*/ 2203450 w 3117850"/>
                  <a:gd name="connsiteY34" fmla="*/ 441410 h 1003385"/>
                  <a:gd name="connsiteX35" fmla="*/ 2228850 w 3117850"/>
                  <a:gd name="connsiteY35" fmla="*/ 504910 h 1003385"/>
                  <a:gd name="connsiteX36" fmla="*/ 2286000 w 3117850"/>
                  <a:gd name="connsiteY36" fmla="*/ 549360 h 1003385"/>
                  <a:gd name="connsiteX37" fmla="*/ 2317750 w 3117850"/>
                  <a:gd name="connsiteY37" fmla="*/ 581110 h 1003385"/>
                  <a:gd name="connsiteX38" fmla="*/ 2413000 w 3117850"/>
                  <a:gd name="connsiteY38" fmla="*/ 625560 h 1003385"/>
                  <a:gd name="connsiteX39" fmla="*/ 2457450 w 3117850"/>
                  <a:gd name="connsiteY39" fmla="*/ 663660 h 1003385"/>
                  <a:gd name="connsiteX40" fmla="*/ 2476500 w 3117850"/>
                  <a:gd name="connsiteY40" fmla="*/ 670010 h 1003385"/>
                  <a:gd name="connsiteX41" fmla="*/ 2514600 w 3117850"/>
                  <a:gd name="connsiteY41" fmla="*/ 689060 h 1003385"/>
                  <a:gd name="connsiteX42" fmla="*/ 2546350 w 3117850"/>
                  <a:gd name="connsiteY42" fmla="*/ 701760 h 1003385"/>
                  <a:gd name="connsiteX43" fmla="*/ 2571750 w 3117850"/>
                  <a:gd name="connsiteY43" fmla="*/ 714460 h 1003385"/>
                  <a:gd name="connsiteX44" fmla="*/ 2679700 w 3117850"/>
                  <a:gd name="connsiteY44" fmla="*/ 746210 h 1003385"/>
                  <a:gd name="connsiteX45" fmla="*/ 2724150 w 3117850"/>
                  <a:gd name="connsiteY45" fmla="*/ 765260 h 1003385"/>
                  <a:gd name="connsiteX46" fmla="*/ 3117850 w 3117850"/>
                  <a:gd name="connsiteY46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346200 w 3117850"/>
                  <a:gd name="connsiteY12" fmla="*/ 847810 h 1003385"/>
                  <a:gd name="connsiteX13" fmla="*/ 1454150 w 3117850"/>
                  <a:gd name="connsiteY13" fmla="*/ 828760 h 1003385"/>
                  <a:gd name="connsiteX14" fmla="*/ 1498600 w 3117850"/>
                  <a:gd name="connsiteY14" fmla="*/ 809710 h 1003385"/>
                  <a:gd name="connsiteX15" fmla="*/ 1524000 w 3117850"/>
                  <a:gd name="connsiteY15" fmla="*/ 797010 h 1003385"/>
                  <a:gd name="connsiteX16" fmla="*/ 1549400 w 3117850"/>
                  <a:gd name="connsiteY16" fmla="*/ 790660 h 1003385"/>
                  <a:gd name="connsiteX17" fmla="*/ 1568450 w 3117850"/>
                  <a:gd name="connsiteY17" fmla="*/ 784310 h 1003385"/>
                  <a:gd name="connsiteX18" fmla="*/ 1600200 w 3117850"/>
                  <a:gd name="connsiteY18" fmla="*/ 739860 h 1003385"/>
                  <a:gd name="connsiteX19" fmla="*/ 1631950 w 3117850"/>
                  <a:gd name="connsiteY19" fmla="*/ 670010 h 1003385"/>
                  <a:gd name="connsiteX20" fmla="*/ 1638300 w 3117850"/>
                  <a:gd name="connsiteY20" fmla="*/ 625560 h 1003385"/>
                  <a:gd name="connsiteX21" fmla="*/ 1657350 w 3117850"/>
                  <a:gd name="connsiteY21" fmla="*/ 587460 h 1003385"/>
                  <a:gd name="connsiteX22" fmla="*/ 1695450 w 3117850"/>
                  <a:gd name="connsiteY22" fmla="*/ 536660 h 1003385"/>
                  <a:gd name="connsiteX23" fmla="*/ 1714500 w 3117850"/>
                  <a:gd name="connsiteY23" fmla="*/ 511260 h 1003385"/>
                  <a:gd name="connsiteX24" fmla="*/ 1739900 w 3117850"/>
                  <a:gd name="connsiteY24" fmla="*/ 473160 h 1003385"/>
                  <a:gd name="connsiteX25" fmla="*/ 1765300 w 3117850"/>
                  <a:gd name="connsiteY25" fmla="*/ 460460 h 1003385"/>
                  <a:gd name="connsiteX26" fmla="*/ 1784350 w 3117850"/>
                  <a:gd name="connsiteY26" fmla="*/ 435060 h 1003385"/>
                  <a:gd name="connsiteX27" fmla="*/ 1835150 w 3117850"/>
                  <a:gd name="connsiteY27" fmla="*/ 403310 h 1003385"/>
                  <a:gd name="connsiteX28" fmla="*/ 1866900 w 3117850"/>
                  <a:gd name="connsiteY28" fmla="*/ 396960 h 1003385"/>
                  <a:gd name="connsiteX29" fmla="*/ 1943100 w 3117850"/>
                  <a:gd name="connsiteY29" fmla="*/ 371560 h 1003385"/>
                  <a:gd name="connsiteX30" fmla="*/ 1981200 w 3117850"/>
                  <a:gd name="connsiteY30" fmla="*/ 358860 h 1003385"/>
                  <a:gd name="connsiteX31" fmla="*/ 2159000 w 3117850"/>
                  <a:gd name="connsiteY31" fmla="*/ 365210 h 1003385"/>
                  <a:gd name="connsiteX32" fmla="*/ 2190750 w 3117850"/>
                  <a:gd name="connsiteY32" fmla="*/ 416010 h 1003385"/>
                  <a:gd name="connsiteX33" fmla="*/ 2203450 w 3117850"/>
                  <a:gd name="connsiteY33" fmla="*/ 441410 h 1003385"/>
                  <a:gd name="connsiteX34" fmla="*/ 2228850 w 3117850"/>
                  <a:gd name="connsiteY34" fmla="*/ 504910 h 1003385"/>
                  <a:gd name="connsiteX35" fmla="*/ 2286000 w 3117850"/>
                  <a:gd name="connsiteY35" fmla="*/ 549360 h 1003385"/>
                  <a:gd name="connsiteX36" fmla="*/ 2317750 w 3117850"/>
                  <a:gd name="connsiteY36" fmla="*/ 581110 h 1003385"/>
                  <a:gd name="connsiteX37" fmla="*/ 2413000 w 3117850"/>
                  <a:gd name="connsiteY37" fmla="*/ 625560 h 1003385"/>
                  <a:gd name="connsiteX38" fmla="*/ 2457450 w 3117850"/>
                  <a:gd name="connsiteY38" fmla="*/ 663660 h 1003385"/>
                  <a:gd name="connsiteX39" fmla="*/ 2476500 w 3117850"/>
                  <a:gd name="connsiteY39" fmla="*/ 670010 h 1003385"/>
                  <a:gd name="connsiteX40" fmla="*/ 2514600 w 3117850"/>
                  <a:gd name="connsiteY40" fmla="*/ 689060 h 1003385"/>
                  <a:gd name="connsiteX41" fmla="*/ 2546350 w 3117850"/>
                  <a:gd name="connsiteY41" fmla="*/ 701760 h 1003385"/>
                  <a:gd name="connsiteX42" fmla="*/ 2571750 w 3117850"/>
                  <a:gd name="connsiteY42" fmla="*/ 714460 h 1003385"/>
                  <a:gd name="connsiteX43" fmla="*/ 2679700 w 3117850"/>
                  <a:gd name="connsiteY43" fmla="*/ 746210 h 1003385"/>
                  <a:gd name="connsiteX44" fmla="*/ 2724150 w 3117850"/>
                  <a:gd name="connsiteY44" fmla="*/ 765260 h 1003385"/>
                  <a:gd name="connsiteX45" fmla="*/ 3117850 w 3117850"/>
                  <a:gd name="connsiteY45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346200 w 3117850"/>
                  <a:gd name="connsiteY12" fmla="*/ 847810 h 1003385"/>
                  <a:gd name="connsiteX13" fmla="*/ 1454150 w 3117850"/>
                  <a:gd name="connsiteY13" fmla="*/ 828760 h 1003385"/>
                  <a:gd name="connsiteX14" fmla="*/ 1498600 w 3117850"/>
                  <a:gd name="connsiteY14" fmla="*/ 809710 h 1003385"/>
                  <a:gd name="connsiteX15" fmla="*/ 1524000 w 3117850"/>
                  <a:gd name="connsiteY15" fmla="*/ 797010 h 1003385"/>
                  <a:gd name="connsiteX16" fmla="*/ 1568450 w 3117850"/>
                  <a:gd name="connsiteY16" fmla="*/ 784310 h 1003385"/>
                  <a:gd name="connsiteX17" fmla="*/ 1600200 w 3117850"/>
                  <a:gd name="connsiteY17" fmla="*/ 739860 h 1003385"/>
                  <a:gd name="connsiteX18" fmla="*/ 1631950 w 3117850"/>
                  <a:gd name="connsiteY18" fmla="*/ 670010 h 1003385"/>
                  <a:gd name="connsiteX19" fmla="*/ 1638300 w 3117850"/>
                  <a:gd name="connsiteY19" fmla="*/ 625560 h 1003385"/>
                  <a:gd name="connsiteX20" fmla="*/ 1657350 w 3117850"/>
                  <a:gd name="connsiteY20" fmla="*/ 587460 h 1003385"/>
                  <a:gd name="connsiteX21" fmla="*/ 1695450 w 3117850"/>
                  <a:gd name="connsiteY21" fmla="*/ 536660 h 1003385"/>
                  <a:gd name="connsiteX22" fmla="*/ 1714500 w 3117850"/>
                  <a:gd name="connsiteY22" fmla="*/ 511260 h 1003385"/>
                  <a:gd name="connsiteX23" fmla="*/ 1739900 w 3117850"/>
                  <a:gd name="connsiteY23" fmla="*/ 473160 h 1003385"/>
                  <a:gd name="connsiteX24" fmla="*/ 1765300 w 3117850"/>
                  <a:gd name="connsiteY24" fmla="*/ 460460 h 1003385"/>
                  <a:gd name="connsiteX25" fmla="*/ 1784350 w 3117850"/>
                  <a:gd name="connsiteY25" fmla="*/ 435060 h 1003385"/>
                  <a:gd name="connsiteX26" fmla="*/ 1835150 w 3117850"/>
                  <a:gd name="connsiteY26" fmla="*/ 403310 h 1003385"/>
                  <a:gd name="connsiteX27" fmla="*/ 1866900 w 3117850"/>
                  <a:gd name="connsiteY27" fmla="*/ 396960 h 1003385"/>
                  <a:gd name="connsiteX28" fmla="*/ 1943100 w 3117850"/>
                  <a:gd name="connsiteY28" fmla="*/ 371560 h 1003385"/>
                  <a:gd name="connsiteX29" fmla="*/ 1981200 w 3117850"/>
                  <a:gd name="connsiteY29" fmla="*/ 358860 h 1003385"/>
                  <a:gd name="connsiteX30" fmla="*/ 2159000 w 3117850"/>
                  <a:gd name="connsiteY30" fmla="*/ 365210 h 1003385"/>
                  <a:gd name="connsiteX31" fmla="*/ 2190750 w 3117850"/>
                  <a:gd name="connsiteY31" fmla="*/ 416010 h 1003385"/>
                  <a:gd name="connsiteX32" fmla="*/ 2203450 w 3117850"/>
                  <a:gd name="connsiteY32" fmla="*/ 441410 h 1003385"/>
                  <a:gd name="connsiteX33" fmla="*/ 2228850 w 3117850"/>
                  <a:gd name="connsiteY33" fmla="*/ 504910 h 1003385"/>
                  <a:gd name="connsiteX34" fmla="*/ 2286000 w 3117850"/>
                  <a:gd name="connsiteY34" fmla="*/ 549360 h 1003385"/>
                  <a:gd name="connsiteX35" fmla="*/ 2317750 w 3117850"/>
                  <a:gd name="connsiteY35" fmla="*/ 581110 h 1003385"/>
                  <a:gd name="connsiteX36" fmla="*/ 2413000 w 3117850"/>
                  <a:gd name="connsiteY36" fmla="*/ 625560 h 1003385"/>
                  <a:gd name="connsiteX37" fmla="*/ 2457450 w 3117850"/>
                  <a:gd name="connsiteY37" fmla="*/ 663660 h 1003385"/>
                  <a:gd name="connsiteX38" fmla="*/ 2476500 w 3117850"/>
                  <a:gd name="connsiteY38" fmla="*/ 670010 h 1003385"/>
                  <a:gd name="connsiteX39" fmla="*/ 2514600 w 3117850"/>
                  <a:gd name="connsiteY39" fmla="*/ 689060 h 1003385"/>
                  <a:gd name="connsiteX40" fmla="*/ 2546350 w 3117850"/>
                  <a:gd name="connsiteY40" fmla="*/ 701760 h 1003385"/>
                  <a:gd name="connsiteX41" fmla="*/ 2571750 w 3117850"/>
                  <a:gd name="connsiteY41" fmla="*/ 714460 h 1003385"/>
                  <a:gd name="connsiteX42" fmla="*/ 2679700 w 3117850"/>
                  <a:gd name="connsiteY42" fmla="*/ 746210 h 1003385"/>
                  <a:gd name="connsiteX43" fmla="*/ 2724150 w 3117850"/>
                  <a:gd name="connsiteY43" fmla="*/ 765260 h 1003385"/>
                  <a:gd name="connsiteX44" fmla="*/ 3117850 w 3117850"/>
                  <a:gd name="connsiteY44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346200 w 3117850"/>
                  <a:gd name="connsiteY12" fmla="*/ 847810 h 1003385"/>
                  <a:gd name="connsiteX13" fmla="*/ 1454150 w 3117850"/>
                  <a:gd name="connsiteY13" fmla="*/ 828760 h 1003385"/>
                  <a:gd name="connsiteX14" fmla="*/ 1498600 w 3117850"/>
                  <a:gd name="connsiteY14" fmla="*/ 809710 h 1003385"/>
                  <a:gd name="connsiteX15" fmla="*/ 1568450 w 3117850"/>
                  <a:gd name="connsiteY15" fmla="*/ 784310 h 1003385"/>
                  <a:gd name="connsiteX16" fmla="*/ 1600200 w 3117850"/>
                  <a:gd name="connsiteY16" fmla="*/ 739860 h 1003385"/>
                  <a:gd name="connsiteX17" fmla="*/ 1631950 w 3117850"/>
                  <a:gd name="connsiteY17" fmla="*/ 670010 h 1003385"/>
                  <a:gd name="connsiteX18" fmla="*/ 1638300 w 3117850"/>
                  <a:gd name="connsiteY18" fmla="*/ 625560 h 1003385"/>
                  <a:gd name="connsiteX19" fmla="*/ 1657350 w 3117850"/>
                  <a:gd name="connsiteY19" fmla="*/ 587460 h 1003385"/>
                  <a:gd name="connsiteX20" fmla="*/ 1695450 w 3117850"/>
                  <a:gd name="connsiteY20" fmla="*/ 536660 h 1003385"/>
                  <a:gd name="connsiteX21" fmla="*/ 1714500 w 3117850"/>
                  <a:gd name="connsiteY21" fmla="*/ 511260 h 1003385"/>
                  <a:gd name="connsiteX22" fmla="*/ 1739900 w 3117850"/>
                  <a:gd name="connsiteY22" fmla="*/ 473160 h 1003385"/>
                  <a:gd name="connsiteX23" fmla="*/ 1765300 w 3117850"/>
                  <a:gd name="connsiteY23" fmla="*/ 460460 h 1003385"/>
                  <a:gd name="connsiteX24" fmla="*/ 1784350 w 3117850"/>
                  <a:gd name="connsiteY24" fmla="*/ 435060 h 1003385"/>
                  <a:gd name="connsiteX25" fmla="*/ 1835150 w 3117850"/>
                  <a:gd name="connsiteY25" fmla="*/ 403310 h 1003385"/>
                  <a:gd name="connsiteX26" fmla="*/ 1866900 w 3117850"/>
                  <a:gd name="connsiteY26" fmla="*/ 396960 h 1003385"/>
                  <a:gd name="connsiteX27" fmla="*/ 1943100 w 3117850"/>
                  <a:gd name="connsiteY27" fmla="*/ 371560 h 1003385"/>
                  <a:gd name="connsiteX28" fmla="*/ 1981200 w 3117850"/>
                  <a:gd name="connsiteY28" fmla="*/ 358860 h 1003385"/>
                  <a:gd name="connsiteX29" fmla="*/ 2159000 w 3117850"/>
                  <a:gd name="connsiteY29" fmla="*/ 365210 h 1003385"/>
                  <a:gd name="connsiteX30" fmla="*/ 2190750 w 3117850"/>
                  <a:gd name="connsiteY30" fmla="*/ 416010 h 1003385"/>
                  <a:gd name="connsiteX31" fmla="*/ 2203450 w 3117850"/>
                  <a:gd name="connsiteY31" fmla="*/ 441410 h 1003385"/>
                  <a:gd name="connsiteX32" fmla="*/ 2228850 w 3117850"/>
                  <a:gd name="connsiteY32" fmla="*/ 504910 h 1003385"/>
                  <a:gd name="connsiteX33" fmla="*/ 2286000 w 3117850"/>
                  <a:gd name="connsiteY33" fmla="*/ 549360 h 1003385"/>
                  <a:gd name="connsiteX34" fmla="*/ 2317750 w 3117850"/>
                  <a:gd name="connsiteY34" fmla="*/ 581110 h 1003385"/>
                  <a:gd name="connsiteX35" fmla="*/ 2413000 w 3117850"/>
                  <a:gd name="connsiteY35" fmla="*/ 625560 h 1003385"/>
                  <a:gd name="connsiteX36" fmla="*/ 2457450 w 3117850"/>
                  <a:gd name="connsiteY36" fmla="*/ 663660 h 1003385"/>
                  <a:gd name="connsiteX37" fmla="*/ 2476500 w 3117850"/>
                  <a:gd name="connsiteY37" fmla="*/ 670010 h 1003385"/>
                  <a:gd name="connsiteX38" fmla="*/ 2514600 w 3117850"/>
                  <a:gd name="connsiteY38" fmla="*/ 689060 h 1003385"/>
                  <a:gd name="connsiteX39" fmla="*/ 2546350 w 3117850"/>
                  <a:gd name="connsiteY39" fmla="*/ 701760 h 1003385"/>
                  <a:gd name="connsiteX40" fmla="*/ 2571750 w 3117850"/>
                  <a:gd name="connsiteY40" fmla="*/ 714460 h 1003385"/>
                  <a:gd name="connsiteX41" fmla="*/ 2679700 w 3117850"/>
                  <a:gd name="connsiteY41" fmla="*/ 746210 h 1003385"/>
                  <a:gd name="connsiteX42" fmla="*/ 2724150 w 3117850"/>
                  <a:gd name="connsiteY42" fmla="*/ 765260 h 1003385"/>
                  <a:gd name="connsiteX43" fmla="*/ 3117850 w 3117850"/>
                  <a:gd name="connsiteY43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346200 w 3117850"/>
                  <a:gd name="connsiteY12" fmla="*/ 847810 h 1003385"/>
                  <a:gd name="connsiteX13" fmla="*/ 1454150 w 3117850"/>
                  <a:gd name="connsiteY13" fmla="*/ 828760 h 1003385"/>
                  <a:gd name="connsiteX14" fmla="*/ 1568450 w 3117850"/>
                  <a:gd name="connsiteY14" fmla="*/ 784310 h 1003385"/>
                  <a:gd name="connsiteX15" fmla="*/ 1600200 w 3117850"/>
                  <a:gd name="connsiteY15" fmla="*/ 739860 h 1003385"/>
                  <a:gd name="connsiteX16" fmla="*/ 1631950 w 3117850"/>
                  <a:gd name="connsiteY16" fmla="*/ 670010 h 1003385"/>
                  <a:gd name="connsiteX17" fmla="*/ 1638300 w 3117850"/>
                  <a:gd name="connsiteY17" fmla="*/ 625560 h 1003385"/>
                  <a:gd name="connsiteX18" fmla="*/ 1657350 w 3117850"/>
                  <a:gd name="connsiteY18" fmla="*/ 587460 h 1003385"/>
                  <a:gd name="connsiteX19" fmla="*/ 1695450 w 3117850"/>
                  <a:gd name="connsiteY19" fmla="*/ 536660 h 1003385"/>
                  <a:gd name="connsiteX20" fmla="*/ 1714500 w 3117850"/>
                  <a:gd name="connsiteY20" fmla="*/ 511260 h 1003385"/>
                  <a:gd name="connsiteX21" fmla="*/ 1739900 w 3117850"/>
                  <a:gd name="connsiteY21" fmla="*/ 473160 h 1003385"/>
                  <a:gd name="connsiteX22" fmla="*/ 1765300 w 3117850"/>
                  <a:gd name="connsiteY22" fmla="*/ 460460 h 1003385"/>
                  <a:gd name="connsiteX23" fmla="*/ 1784350 w 3117850"/>
                  <a:gd name="connsiteY23" fmla="*/ 435060 h 1003385"/>
                  <a:gd name="connsiteX24" fmla="*/ 1835150 w 3117850"/>
                  <a:gd name="connsiteY24" fmla="*/ 403310 h 1003385"/>
                  <a:gd name="connsiteX25" fmla="*/ 1866900 w 3117850"/>
                  <a:gd name="connsiteY25" fmla="*/ 396960 h 1003385"/>
                  <a:gd name="connsiteX26" fmla="*/ 1943100 w 3117850"/>
                  <a:gd name="connsiteY26" fmla="*/ 371560 h 1003385"/>
                  <a:gd name="connsiteX27" fmla="*/ 1981200 w 3117850"/>
                  <a:gd name="connsiteY27" fmla="*/ 358860 h 1003385"/>
                  <a:gd name="connsiteX28" fmla="*/ 2159000 w 3117850"/>
                  <a:gd name="connsiteY28" fmla="*/ 365210 h 1003385"/>
                  <a:gd name="connsiteX29" fmla="*/ 2190750 w 3117850"/>
                  <a:gd name="connsiteY29" fmla="*/ 416010 h 1003385"/>
                  <a:gd name="connsiteX30" fmla="*/ 2203450 w 3117850"/>
                  <a:gd name="connsiteY30" fmla="*/ 441410 h 1003385"/>
                  <a:gd name="connsiteX31" fmla="*/ 2228850 w 3117850"/>
                  <a:gd name="connsiteY31" fmla="*/ 504910 h 1003385"/>
                  <a:gd name="connsiteX32" fmla="*/ 2286000 w 3117850"/>
                  <a:gd name="connsiteY32" fmla="*/ 549360 h 1003385"/>
                  <a:gd name="connsiteX33" fmla="*/ 2317750 w 3117850"/>
                  <a:gd name="connsiteY33" fmla="*/ 581110 h 1003385"/>
                  <a:gd name="connsiteX34" fmla="*/ 2413000 w 3117850"/>
                  <a:gd name="connsiteY34" fmla="*/ 625560 h 1003385"/>
                  <a:gd name="connsiteX35" fmla="*/ 2457450 w 3117850"/>
                  <a:gd name="connsiteY35" fmla="*/ 663660 h 1003385"/>
                  <a:gd name="connsiteX36" fmla="*/ 2476500 w 3117850"/>
                  <a:gd name="connsiteY36" fmla="*/ 670010 h 1003385"/>
                  <a:gd name="connsiteX37" fmla="*/ 2514600 w 3117850"/>
                  <a:gd name="connsiteY37" fmla="*/ 689060 h 1003385"/>
                  <a:gd name="connsiteX38" fmla="*/ 2546350 w 3117850"/>
                  <a:gd name="connsiteY38" fmla="*/ 701760 h 1003385"/>
                  <a:gd name="connsiteX39" fmla="*/ 2571750 w 3117850"/>
                  <a:gd name="connsiteY39" fmla="*/ 714460 h 1003385"/>
                  <a:gd name="connsiteX40" fmla="*/ 2679700 w 3117850"/>
                  <a:gd name="connsiteY40" fmla="*/ 746210 h 1003385"/>
                  <a:gd name="connsiteX41" fmla="*/ 2724150 w 3117850"/>
                  <a:gd name="connsiteY41" fmla="*/ 765260 h 1003385"/>
                  <a:gd name="connsiteX42" fmla="*/ 3117850 w 3117850"/>
                  <a:gd name="connsiteY42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454150 w 3117850"/>
                  <a:gd name="connsiteY13" fmla="*/ 828760 h 1003385"/>
                  <a:gd name="connsiteX14" fmla="*/ 1568450 w 3117850"/>
                  <a:gd name="connsiteY14" fmla="*/ 784310 h 1003385"/>
                  <a:gd name="connsiteX15" fmla="*/ 1600200 w 3117850"/>
                  <a:gd name="connsiteY15" fmla="*/ 739860 h 1003385"/>
                  <a:gd name="connsiteX16" fmla="*/ 1631950 w 3117850"/>
                  <a:gd name="connsiteY16" fmla="*/ 670010 h 1003385"/>
                  <a:gd name="connsiteX17" fmla="*/ 1638300 w 3117850"/>
                  <a:gd name="connsiteY17" fmla="*/ 625560 h 1003385"/>
                  <a:gd name="connsiteX18" fmla="*/ 1657350 w 3117850"/>
                  <a:gd name="connsiteY18" fmla="*/ 587460 h 1003385"/>
                  <a:gd name="connsiteX19" fmla="*/ 1695450 w 3117850"/>
                  <a:gd name="connsiteY19" fmla="*/ 536660 h 1003385"/>
                  <a:gd name="connsiteX20" fmla="*/ 1714500 w 3117850"/>
                  <a:gd name="connsiteY20" fmla="*/ 511260 h 1003385"/>
                  <a:gd name="connsiteX21" fmla="*/ 1739900 w 3117850"/>
                  <a:gd name="connsiteY21" fmla="*/ 473160 h 1003385"/>
                  <a:gd name="connsiteX22" fmla="*/ 1765300 w 3117850"/>
                  <a:gd name="connsiteY22" fmla="*/ 460460 h 1003385"/>
                  <a:gd name="connsiteX23" fmla="*/ 1784350 w 3117850"/>
                  <a:gd name="connsiteY23" fmla="*/ 435060 h 1003385"/>
                  <a:gd name="connsiteX24" fmla="*/ 1835150 w 3117850"/>
                  <a:gd name="connsiteY24" fmla="*/ 403310 h 1003385"/>
                  <a:gd name="connsiteX25" fmla="*/ 1866900 w 3117850"/>
                  <a:gd name="connsiteY25" fmla="*/ 396960 h 1003385"/>
                  <a:gd name="connsiteX26" fmla="*/ 1943100 w 3117850"/>
                  <a:gd name="connsiteY26" fmla="*/ 371560 h 1003385"/>
                  <a:gd name="connsiteX27" fmla="*/ 1981200 w 3117850"/>
                  <a:gd name="connsiteY27" fmla="*/ 358860 h 1003385"/>
                  <a:gd name="connsiteX28" fmla="*/ 2159000 w 3117850"/>
                  <a:gd name="connsiteY28" fmla="*/ 365210 h 1003385"/>
                  <a:gd name="connsiteX29" fmla="*/ 2190750 w 3117850"/>
                  <a:gd name="connsiteY29" fmla="*/ 416010 h 1003385"/>
                  <a:gd name="connsiteX30" fmla="*/ 2203450 w 3117850"/>
                  <a:gd name="connsiteY30" fmla="*/ 441410 h 1003385"/>
                  <a:gd name="connsiteX31" fmla="*/ 2228850 w 3117850"/>
                  <a:gd name="connsiteY31" fmla="*/ 504910 h 1003385"/>
                  <a:gd name="connsiteX32" fmla="*/ 2286000 w 3117850"/>
                  <a:gd name="connsiteY32" fmla="*/ 549360 h 1003385"/>
                  <a:gd name="connsiteX33" fmla="*/ 2317750 w 3117850"/>
                  <a:gd name="connsiteY33" fmla="*/ 581110 h 1003385"/>
                  <a:gd name="connsiteX34" fmla="*/ 2413000 w 3117850"/>
                  <a:gd name="connsiteY34" fmla="*/ 625560 h 1003385"/>
                  <a:gd name="connsiteX35" fmla="*/ 2457450 w 3117850"/>
                  <a:gd name="connsiteY35" fmla="*/ 663660 h 1003385"/>
                  <a:gd name="connsiteX36" fmla="*/ 2476500 w 3117850"/>
                  <a:gd name="connsiteY36" fmla="*/ 670010 h 1003385"/>
                  <a:gd name="connsiteX37" fmla="*/ 2514600 w 3117850"/>
                  <a:gd name="connsiteY37" fmla="*/ 689060 h 1003385"/>
                  <a:gd name="connsiteX38" fmla="*/ 2546350 w 3117850"/>
                  <a:gd name="connsiteY38" fmla="*/ 701760 h 1003385"/>
                  <a:gd name="connsiteX39" fmla="*/ 2571750 w 3117850"/>
                  <a:gd name="connsiteY39" fmla="*/ 714460 h 1003385"/>
                  <a:gd name="connsiteX40" fmla="*/ 2679700 w 3117850"/>
                  <a:gd name="connsiteY40" fmla="*/ 746210 h 1003385"/>
                  <a:gd name="connsiteX41" fmla="*/ 2724150 w 3117850"/>
                  <a:gd name="connsiteY41" fmla="*/ 765260 h 1003385"/>
                  <a:gd name="connsiteX42" fmla="*/ 3117850 w 3117850"/>
                  <a:gd name="connsiteY42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504950 w 3117850"/>
                  <a:gd name="connsiteY13" fmla="*/ 819235 h 1003385"/>
                  <a:gd name="connsiteX14" fmla="*/ 1568450 w 3117850"/>
                  <a:gd name="connsiteY14" fmla="*/ 784310 h 1003385"/>
                  <a:gd name="connsiteX15" fmla="*/ 1600200 w 3117850"/>
                  <a:gd name="connsiteY15" fmla="*/ 739860 h 1003385"/>
                  <a:gd name="connsiteX16" fmla="*/ 1631950 w 3117850"/>
                  <a:gd name="connsiteY16" fmla="*/ 670010 h 1003385"/>
                  <a:gd name="connsiteX17" fmla="*/ 1638300 w 3117850"/>
                  <a:gd name="connsiteY17" fmla="*/ 625560 h 1003385"/>
                  <a:gd name="connsiteX18" fmla="*/ 1657350 w 3117850"/>
                  <a:gd name="connsiteY18" fmla="*/ 587460 h 1003385"/>
                  <a:gd name="connsiteX19" fmla="*/ 1695450 w 3117850"/>
                  <a:gd name="connsiteY19" fmla="*/ 536660 h 1003385"/>
                  <a:gd name="connsiteX20" fmla="*/ 1714500 w 3117850"/>
                  <a:gd name="connsiteY20" fmla="*/ 511260 h 1003385"/>
                  <a:gd name="connsiteX21" fmla="*/ 1739900 w 3117850"/>
                  <a:gd name="connsiteY21" fmla="*/ 473160 h 1003385"/>
                  <a:gd name="connsiteX22" fmla="*/ 1765300 w 3117850"/>
                  <a:gd name="connsiteY22" fmla="*/ 460460 h 1003385"/>
                  <a:gd name="connsiteX23" fmla="*/ 1784350 w 3117850"/>
                  <a:gd name="connsiteY23" fmla="*/ 435060 h 1003385"/>
                  <a:gd name="connsiteX24" fmla="*/ 1835150 w 3117850"/>
                  <a:gd name="connsiteY24" fmla="*/ 403310 h 1003385"/>
                  <a:gd name="connsiteX25" fmla="*/ 1866900 w 3117850"/>
                  <a:gd name="connsiteY25" fmla="*/ 396960 h 1003385"/>
                  <a:gd name="connsiteX26" fmla="*/ 1943100 w 3117850"/>
                  <a:gd name="connsiteY26" fmla="*/ 371560 h 1003385"/>
                  <a:gd name="connsiteX27" fmla="*/ 1981200 w 3117850"/>
                  <a:gd name="connsiteY27" fmla="*/ 358860 h 1003385"/>
                  <a:gd name="connsiteX28" fmla="*/ 2159000 w 3117850"/>
                  <a:gd name="connsiteY28" fmla="*/ 365210 h 1003385"/>
                  <a:gd name="connsiteX29" fmla="*/ 2190750 w 3117850"/>
                  <a:gd name="connsiteY29" fmla="*/ 416010 h 1003385"/>
                  <a:gd name="connsiteX30" fmla="*/ 2203450 w 3117850"/>
                  <a:gd name="connsiteY30" fmla="*/ 441410 h 1003385"/>
                  <a:gd name="connsiteX31" fmla="*/ 2228850 w 3117850"/>
                  <a:gd name="connsiteY31" fmla="*/ 504910 h 1003385"/>
                  <a:gd name="connsiteX32" fmla="*/ 2286000 w 3117850"/>
                  <a:gd name="connsiteY32" fmla="*/ 549360 h 1003385"/>
                  <a:gd name="connsiteX33" fmla="*/ 2317750 w 3117850"/>
                  <a:gd name="connsiteY33" fmla="*/ 581110 h 1003385"/>
                  <a:gd name="connsiteX34" fmla="*/ 2413000 w 3117850"/>
                  <a:gd name="connsiteY34" fmla="*/ 625560 h 1003385"/>
                  <a:gd name="connsiteX35" fmla="*/ 2457450 w 3117850"/>
                  <a:gd name="connsiteY35" fmla="*/ 663660 h 1003385"/>
                  <a:gd name="connsiteX36" fmla="*/ 2476500 w 3117850"/>
                  <a:gd name="connsiteY36" fmla="*/ 670010 h 1003385"/>
                  <a:gd name="connsiteX37" fmla="*/ 2514600 w 3117850"/>
                  <a:gd name="connsiteY37" fmla="*/ 689060 h 1003385"/>
                  <a:gd name="connsiteX38" fmla="*/ 2546350 w 3117850"/>
                  <a:gd name="connsiteY38" fmla="*/ 701760 h 1003385"/>
                  <a:gd name="connsiteX39" fmla="*/ 2571750 w 3117850"/>
                  <a:gd name="connsiteY39" fmla="*/ 714460 h 1003385"/>
                  <a:gd name="connsiteX40" fmla="*/ 2679700 w 3117850"/>
                  <a:gd name="connsiteY40" fmla="*/ 746210 h 1003385"/>
                  <a:gd name="connsiteX41" fmla="*/ 2724150 w 3117850"/>
                  <a:gd name="connsiteY41" fmla="*/ 765260 h 1003385"/>
                  <a:gd name="connsiteX42" fmla="*/ 3117850 w 3117850"/>
                  <a:gd name="connsiteY42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504950 w 3117850"/>
                  <a:gd name="connsiteY13" fmla="*/ 819235 h 1003385"/>
                  <a:gd name="connsiteX14" fmla="*/ 1568450 w 3117850"/>
                  <a:gd name="connsiteY14" fmla="*/ 784310 h 1003385"/>
                  <a:gd name="connsiteX15" fmla="*/ 1590675 w 3117850"/>
                  <a:gd name="connsiteY15" fmla="*/ 720810 h 1003385"/>
                  <a:gd name="connsiteX16" fmla="*/ 1631950 w 3117850"/>
                  <a:gd name="connsiteY16" fmla="*/ 670010 h 1003385"/>
                  <a:gd name="connsiteX17" fmla="*/ 1638300 w 3117850"/>
                  <a:gd name="connsiteY17" fmla="*/ 625560 h 1003385"/>
                  <a:gd name="connsiteX18" fmla="*/ 1657350 w 3117850"/>
                  <a:gd name="connsiteY18" fmla="*/ 587460 h 1003385"/>
                  <a:gd name="connsiteX19" fmla="*/ 1695450 w 3117850"/>
                  <a:gd name="connsiteY19" fmla="*/ 536660 h 1003385"/>
                  <a:gd name="connsiteX20" fmla="*/ 1714500 w 3117850"/>
                  <a:gd name="connsiteY20" fmla="*/ 511260 h 1003385"/>
                  <a:gd name="connsiteX21" fmla="*/ 1739900 w 3117850"/>
                  <a:gd name="connsiteY21" fmla="*/ 473160 h 1003385"/>
                  <a:gd name="connsiteX22" fmla="*/ 1765300 w 3117850"/>
                  <a:gd name="connsiteY22" fmla="*/ 460460 h 1003385"/>
                  <a:gd name="connsiteX23" fmla="*/ 1784350 w 3117850"/>
                  <a:gd name="connsiteY23" fmla="*/ 435060 h 1003385"/>
                  <a:gd name="connsiteX24" fmla="*/ 1835150 w 3117850"/>
                  <a:gd name="connsiteY24" fmla="*/ 403310 h 1003385"/>
                  <a:gd name="connsiteX25" fmla="*/ 1866900 w 3117850"/>
                  <a:gd name="connsiteY25" fmla="*/ 396960 h 1003385"/>
                  <a:gd name="connsiteX26" fmla="*/ 1943100 w 3117850"/>
                  <a:gd name="connsiteY26" fmla="*/ 371560 h 1003385"/>
                  <a:gd name="connsiteX27" fmla="*/ 1981200 w 3117850"/>
                  <a:gd name="connsiteY27" fmla="*/ 358860 h 1003385"/>
                  <a:gd name="connsiteX28" fmla="*/ 2159000 w 3117850"/>
                  <a:gd name="connsiteY28" fmla="*/ 365210 h 1003385"/>
                  <a:gd name="connsiteX29" fmla="*/ 2190750 w 3117850"/>
                  <a:gd name="connsiteY29" fmla="*/ 416010 h 1003385"/>
                  <a:gd name="connsiteX30" fmla="*/ 2203450 w 3117850"/>
                  <a:gd name="connsiteY30" fmla="*/ 441410 h 1003385"/>
                  <a:gd name="connsiteX31" fmla="*/ 2228850 w 3117850"/>
                  <a:gd name="connsiteY31" fmla="*/ 504910 h 1003385"/>
                  <a:gd name="connsiteX32" fmla="*/ 2286000 w 3117850"/>
                  <a:gd name="connsiteY32" fmla="*/ 549360 h 1003385"/>
                  <a:gd name="connsiteX33" fmla="*/ 2317750 w 3117850"/>
                  <a:gd name="connsiteY33" fmla="*/ 581110 h 1003385"/>
                  <a:gd name="connsiteX34" fmla="*/ 2413000 w 3117850"/>
                  <a:gd name="connsiteY34" fmla="*/ 625560 h 1003385"/>
                  <a:gd name="connsiteX35" fmla="*/ 2457450 w 3117850"/>
                  <a:gd name="connsiteY35" fmla="*/ 663660 h 1003385"/>
                  <a:gd name="connsiteX36" fmla="*/ 2476500 w 3117850"/>
                  <a:gd name="connsiteY36" fmla="*/ 670010 h 1003385"/>
                  <a:gd name="connsiteX37" fmla="*/ 2514600 w 3117850"/>
                  <a:gd name="connsiteY37" fmla="*/ 689060 h 1003385"/>
                  <a:gd name="connsiteX38" fmla="*/ 2546350 w 3117850"/>
                  <a:gd name="connsiteY38" fmla="*/ 701760 h 1003385"/>
                  <a:gd name="connsiteX39" fmla="*/ 2571750 w 3117850"/>
                  <a:gd name="connsiteY39" fmla="*/ 714460 h 1003385"/>
                  <a:gd name="connsiteX40" fmla="*/ 2679700 w 3117850"/>
                  <a:gd name="connsiteY40" fmla="*/ 746210 h 1003385"/>
                  <a:gd name="connsiteX41" fmla="*/ 2724150 w 3117850"/>
                  <a:gd name="connsiteY41" fmla="*/ 765260 h 1003385"/>
                  <a:gd name="connsiteX42" fmla="*/ 3117850 w 3117850"/>
                  <a:gd name="connsiteY42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504950 w 3117850"/>
                  <a:gd name="connsiteY13" fmla="*/ 819235 h 1003385"/>
                  <a:gd name="connsiteX14" fmla="*/ 1562100 w 3117850"/>
                  <a:gd name="connsiteY14" fmla="*/ 768435 h 1003385"/>
                  <a:gd name="connsiteX15" fmla="*/ 1590675 w 3117850"/>
                  <a:gd name="connsiteY15" fmla="*/ 720810 h 1003385"/>
                  <a:gd name="connsiteX16" fmla="*/ 1631950 w 3117850"/>
                  <a:gd name="connsiteY16" fmla="*/ 670010 h 1003385"/>
                  <a:gd name="connsiteX17" fmla="*/ 1638300 w 3117850"/>
                  <a:gd name="connsiteY17" fmla="*/ 625560 h 1003385"/>
                  <a:gd name="connsiteX18" fmla="*/ 1657350 w 3117850"/>
                  <a:gd name="connsiteY18" fmla="*/ 587460 h 1003385"/>
                  <a:gd name="connsiteX19" fmla="*/ 1695450 w 3117850"/>
                  <a:gd name="connsiteY19" fmla="*/ 536660 h 1003385"/>
                  <a:gd name="connsiteX20" fmla="*/ 1714500 w 3117850"/>
                  <a:gd name="connsiteY20" fmla="*/ 511260 h 1003385"/>
                  <a:gd name="connsiteX21" fmla="*/ 1739900 w 3117850"/>
                  <a:gd name="connsiteY21" fmla="*/ 473160 h 1003385"/>
                  <a:gd name="connsiteX22" fmla="*/ 1765300 w 3117850"/>
                  <a:gd name="connsiteY22" fmla="*/ 460460 h 1003385"/>
                  <a:gd name="connsiteX23" fmla="*/ 1784350 w 3117850"/>
                  <a:gd name="connsiteY23" fmla="*/ 435060 h 1003385"/>
                  <a:gd name="connsiteX24" fmla="*/ 1835150 w 3117850"/>
                  <a:gd name="connsiteY24" fmla="*/ 403310 h 1003385"/>
                  <a:gd name="connsiteX25" fmla="*/ 1866900 w 3117850"/>
                  <a:gd name="connsiteY25" fmla="*/ 396960 h 1003385"/>
                  <a:gd name="connsiteX26" fmla="*/ 1943100 w 3117850"/>
                  <a:gd name="connsiteY26" fmla="*/ 371560 h 1003385"/>
                  <a:gd name="connsiteX27" fmla="*/ 1981200 w 3117850"/>
                  <a:gd name="connsiteY27" fmla="*/ 358860 h 1003385"/>
                  <a:gd name="connsiteX28" fmla="*/ 2159000 w 3117850"/>
                  <a:gd name="connsiteY28" fmla="*/ 365210 h 1003385"/>
                  <a:gd name="connsiteX29" fmla="*/ 2190750 w 3117850"/>
                  <a:gd name="connsiteY29" fmla="*/ 416010 h 1003385"/>
                  <a:gd name="connsiteX30" fmla="*/ 2203450 w 3117850"/>
                  <a:gd name="connsiteY30" fmla="*/ 441410 h 1003385"/>
                  <a:gd name="connsiteX31" fmla="*/ 2228850 w 3117850"/>
                  <a:gd name="connsiteY31" fmla="*/ 504910 h 1003385"/>
                  <a:gd name="connsiteX32" fmla="*/ 2286000 w 3117850"/>
                  <a:gd name="connsiteY32" fmla="*/ 549360 h 1003385"/>
                  <a:gd name="connsiteX33" fmla="*/ 2317750 w 3117850"/>
                  <a:gd name="connsiteY33" fmla="*/ 581110 h 1003385"/>
                  <a:gd name="connsiteX34" fmla="*/ 2413000 w 3117850"/>
                  <a:gd name="connsiteY34" fmla="*/ 625560 h 1003385"/>
                  <a:gd name="connsiteX35" fmla="*/ 2457450 w 3117850"/>
                  <a:gd name="connsiteY35" fmla="*/ 663660 h 1003385"/>
                  <a:gd name="connsiteX36" fmla="*/ 2476500 w 3117850"/>
                  <a:gd name="connsiteY36" fmla="*/ 670010 h 1003385"/>
                  <a:gd name="connsiteX37" fmla="*/ 2514600 w 3117850"/>
                  <a:gd name="connsiteY37" fmla="*/ 689060 h 1003385"/>
                  <a:gd name="connsiteX38" fmla="*/ 2546350 w 3117850"/>
                  <a:gd name="connsiteY38" fmla="*/ 701760 h 1003385"/>
                  <a:gd name="connsiteX39" fmla="*/ 2571750 w 3117850"/>
                  <a:gd name="connsiteY39" fmla="*/ 714460 h 1003385"/>
                  <a:gd name="connsiteX40" fmla="*/ 2679700 w 3117850"/>
                  <a:gd name="connsiteY40" fmla="*/ 746210 h 1003385"/>
                  <a:gd name="connsiteX41" fmla="*/ 2724150 w 3117850"/>
                  <a:gd name="connsiteY41" fmla="*/ 765260 h 1003385"/>
                  <a:gd name="connsiteX42" fmla="*/ 3117850 w 3117850"/>
                  <a:gd name="connsiteY42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504950 w 3117850"/>
                  <a:gd name="connsiteY13" fmla="*/ 819235 h 1003385"/>
                  <a:gd name="connsiteX14" fmla="*/ 1590675 w 3117850"/>
                  <a:gd name="connsiteY14" fmla="*/ 720810 h 1003385"/>
                  <a:gd name="connsiteX15" fmla="*/ 1631950 w 3117850"/>
                  <a:gd name="connsiteY15" fmla="*/ 670010 h 1003385"/>
                  <a:gd name="connsiteX16" fmla="*/ 1638300 w 3117850"/>
                  <a:gd name="connsiteY16" fmla="*/ 625560 h 1003385"/>
                  <a:gd name="connsiteX17" fmla="*/ 1657350 w 3117850"/>
                  <a:gd name="connsiteY17" fmla="*/ 587460 h 1003385"/>
                  <a:gd name="connsiteX18" fmla="*/ 1695450 w 3117850"/>
                  <a:gd name="connsiteY18" fmla="*/ 536660 h 1003385"/>
                  <a:gd name="connsiteX19" fmla="*/ 1714500 w 3117850"/>
                  <a:gd name="connsiteY19" fmla="*/ 511260 h 1003385"/>
                  <a:gd name="connsiteX20" fmla="*/ 1739900 w 3117850"/>
                  <a:gd name="connsiteY20" fmla="*/ 473160 h 1003385"/>
                  <a:gd name="connsiteX21" fmla="*/ 1765300 w 3117850"/>
                  <a:gd name="connsiteY21" fmla="*/ 460460 h 1003385"/>
                  <a:gd name="connsiteX22" fmla="*/ 1784350 w 3117850"/>
                  <a:gd name="connsiteY22" fmla="*/ 435060 h 1003385"/>
                  <a:gd name="connsiteX23" fmla="*/ 1835150 w 3117850"/>
                  <a:gd name="connsiteY23" fmla="*/ 403310 h 1003385"/>
                  <a:gd name="connsiteX24" fmla="*/ 1866900 w 3117850"/>
                  <a:gd name="connsiteY24" fmla="*/ 396960 h 1003385"/>
                  <a:gd name="connsiteX25" fmla="*/ 1943100 w 3117850"/>
                  <a:gd name="connsiteY25" fmla="*/ 371560 h 1003385"/>
                  <a:gd name="connsiteX26" fmla="*/ 1981200 w 3117850"/>
                  <a:gd name="connsiteY26" fmla="*/ 358860 h 1003385"/>
                  <a:gd name="connsiteX27" fmla="*/ 2159000 w 3117850"/>
                  <a:gd name="connsiteY27" fmla="*/ 365210 h 1003385"/>
                  <a:gd name="connsiteX28" fmla="*/ 2190750 w 3117850"/>
                  <a:gd name="connsiteY28" fmla="*/ 416010 h 1003385"/>
                  <a:gd name="connsiteX29" fmla="*/ 2203450 w 3117850"/>
                  <a:gd name="connsiteY29" fmla="*/ 441410 h 1003385"/>
                  <a:gd name="connsiteX30" fmla="*/ 2228850 w 3117850"/>
                  <a:gd name="connsiteY30" fmla="*/ 504910 h 1003385"/>
                  <a:gd name="connsiteX31" fmla="*/ 2286000 w 3117850"/>
                  <a:gd name="connsiteY31" fmla="*/ 549360 h 1003385"/>
                  <a:gd name="connsiteX32" fmla="*/ 2317750 w 3117850"/>
                  <a:gd name="connsiteY32" fmla="*/ 581110 h 1003385"/>
                  <a:gd name="connsiteX33" fmla="*/ 2413000 w 3117850"/>
                  <a:gd name="connsiteY33" fmla="*/ 625560 h 1003385"/>
                  <a:gd name="connsiteX34" fmla="*/ 2457450 w 3117850"/>
                  <a:gd name="connsiteY34" fmla="*/ 663660 h 1003385"/>
                  <a:gd name="connsiteX35" fmla="*/ 2476500 w 3117850"/>
                  <a:gd name="connsiteY35" fmla="*/ 670010 h 1003385"/>
                  <a:gd name="connsiteX36" fmla="*/ 2514600 w 3117850"/>
                  <a:gd name="connsiteY36" fmla="*/ 689060 h 1003385"/>
                  <a:gd name="connsiteX37" fmla="*/ 2546350 w 3117850"/>
                  <a:gd name="connsiteY37" fmla="*/ 701760 h 1003385"/>
                  <a:gd name="connsiteX38" fmla="*/ 2571750 w 3117850"/>
                  <a:gd name="connsiteY38" fmla="*/ 714460 h 1003385"/>
                  <a:gd name="connsiteX39" fmla="*/ 2679700 w 3117850"/>
                  <a:gd name="connsiteY39" fmla="*/ 746210 h 1003385"/>
                  <a:gd name="connsiteX40" fmla="*/ 2724150 w 3117850"/>
                  <a:gd name="connsiteY40" fmla="*/ 765260 h 1003385"/>
                  <a:gd name="connsiteX41" fmla="*/ 3117850 w 3117850"/>
                  <a:gd name="connsiteY41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590675 w 3117850"/>
                  <a:gd name="connsiteY13" fmla="*/ 720810 h 1003385"/>
                  <a:gd name="connsiteX14" fmla="*/ 1631950 w 3117850"/>
                  <a:gd name="connsiteY14" fmla="*/ 670010 h 1003385"/>
                  <a:gd name="connsiteX15" fmla="*/ 1638300 w 3117850"/>
                  <a:gd name="connsiteY15" fmla="*/ 625560 h 1003385"/>
                  <a:gd name="connsiteX16" fmla="*/ 1657350 w 3117850"/>
                  <a:gd name="connsiteY16" fmla="*/ 587460 h 1003385"/>
                  <a:gd name="connsiteX17" fmla="*/ 1695450 w 3117850"/>
                  <a:gd name="connsiteY17" fmla="*/ 536660 h 1003385"/>
                  <a:gd name="connsiteX18" fmla="*/ 1714500 w 3117850"/>
                  <a:gd name="connsiteY18" fmla="*/ 511260 h 1003385"/>
                  <a:gd name="connsiteX19" fmla="*/ 1739900 w 3117850"/>
                  <a:gd name="connsiteY19" fmla="*/ 473160 h 1003385"/>
                  <a:gd name="connsiteX20" fmla="*/ 1765300 w 3117850"/>
                  <a:gd name="connsiteY20" fmla="*/ 460460 h 1003385"/>
                  <a:gd name="connsiteX21" fmla="*/ 1784350 w 3117850"/>
                  <a:gd name="connsiteY21" fmla="*/ 435060 h 1003385"/>
                  <a:gd name="connsiteX22" fmla="*/ 1835150 w 3117850"/>
                  <a:gd name="connsiteY22" fmla="*/ 403310 h 1003385"/>
                  <a:gd name="connsiteX23" fmla="*/ 1866900 w 3117850"/>
                  <a:gd name="connsiteY23" fmla="*/ 396960 h 1003385"/>
                  <a:gd name="connsiteX24" fmla="*/ 1943100 w 3117850"/>
                  <a:gd name="connsiteY24" fmla="*/ 371560 h 1003385"/>
                  <a:gd name="connsiteX25" fmla="*/ 1981200 w 3117850"/>
                  <a:gd name="connsiteY25" fmla="*/ 358860 h 1003385"/>
                  <a:gd name="connsiteX26" fmla="*/ 2159000 w 3117850"/>
                  <a:gd name="connsiteY26" fmla="*/ 365210 h 1003385"/>
                  <a:gd name="connsiteX27" fmla="*/ 2190750 w 3117850"/>
                  <a:gd name="connsiteY27" fmla="*/ 416010 h 1003385"/>
                  <a:gd name="connsiteX28" fmla="*/ 2203450 w 3117850"/>
                  <a:gd name="connsiteY28" fmla="*/ 441410 h 1003385"/>
                  <a:gd name="connsiteX29" fmla="*/ 2228850 w 3117850"/>
                  <a:gd name="connsiteY29" fmla="*/ 504910 h 1003385"/>
                  <a:gd name="connsiteX30" fmla="*/ 2286000 w 3117850"/>
                  <a:gd name="connsiteY30" fmla="*/ 549360 h 1003385"/>
                  <a:gd name="connsiteX31" fmla="*/ 2317750 w 3117850"/>
                  <a:gd name="connsiteY31" fmla="*/ 581110 h 1003385"/>
                  <a:gd name="connsiteX32" fmla="*/ 2413000 w 3117850"/>
                  <a:gd name="connsiteY32" fmla="*/ 625560 h 1003385"/>
                  <a:gd name="connsiteX33" fmla="*/ 2457450 w 3117850"/>
                  <a:gd name="connsiteY33" fmla="*/ 663660 h 1003385"/>
                  <a:gd name="connsiteX34" fmla="*/ 2476500 w 3117850"/>
                  <a:gd name="connsiteY34" fmla="*/ 670010 h 1003385"/>
                  <a:gd name="connsiteX35" fmla="*/ 2514600 w 3117850"/>
                  <a:gd name="connsiteY35" fmla="*/ 689060 h 1003385"/>
                  <a:gd name="connsiteX36" fmla="*/ 2546350 w 3117850"/>
                  <a:gd name="connsiteY36" fmla="*/ 701760 h 1003385"/>
                  <a:gd name="connsiteX37" fmla="*/ 2571750 w 3117850"/>
                  <a:gd name="connsiteY37" fmla="*/ 714460 h 1003385"/>
                  <a:gd name="connsiteX38" fmla="*/ 2679700 w 3117850"/>
                  <a:gd name="connsiteY38" fmla="*/ 746210 h 1003385"/>
                  <a:gd name="connsiteX39" fmla="*/ 2724150 w 3117850"/>
                  <a:gd name="connsiteY39" fmla="*/ 765260 h 1003385"/>
                  <a:gd name="connsiteX40" fmla="*/ 3117850 w 3117850"/>
                  <a:gd name="connsiteY40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03375 w 3117850"/>
                  <a:gd name="connsiteY13" fmla="*/ 733510 h 1003385"/>
                  <a:gd name="connsiteX14" fmla="*/ 1631950 w 3117850"/>
                  <a:gd name="connsiteY14" fmla="*/ 670010 h 1003385"/>
                  <a:gd name="connsiteX15" fmla="*/ 1638300 w 3117850"/>
                  <a:gd name="connsiteY15" fmla="*/ 625560 h 1003385"/>
                  <a:gd name="connsiteX16" fmla="*/ 1657350 w 3117850"/>
                  <a:gd name="connsiteY16" fmla="*/ 587460 h 1003385"/>
                  <a:gd name="connsiteX17" fmla="*/ 1695450 w 3117850"/>
                  <a:gd name="connsiteY17" fmla="*/ 536660 h 1003385"/>
                  <a:gd name="connsiteX18" fmla="*/ 1714500 w 3117850"/>
                  <a:gd name="connsiteY18" fmla="*/ 511260 h 1003385"/>
                  <a:gd name="connsiteX19" fmla="*/ 1739900 w 3117850"/>
                  <a:gd name="connsiteY19" fmla="*/ 473160 h 1003385"/>
                  <a:gd name="connsiteX20" fmla="*/ 1765300 w 3117850"/>
                  <a:gd name="connsiteY20" fmla="*/ 460460 h 1003385"/>
                  <a:gd name="connsiteX21" fmla="*/ 1784350 w 3117850"/>
                  <a:gd name="connsiteY21" fmla="*/ 435060 h 1003385"/>
                  <a:gd name="connsiteX22" fmla="*/ 1835150 w 3117850"/>
                  <a:gd name="connsiteY22" fmla="*/ 403310 h 1003385"/>
                  <a:gd name="connsiteX23" fmla="*/ 1866900 w 3117850"/>
                  <a:gd name="connsiteY23" fmla="*/ 396960 h 1003385"/>
                  <a:gd name="connsiteX24" fmla="*/ 1943100 w 3117850"/>
                  <a:gd name="connsiteY24" fmla="*/ 371560 h 1003385"/>
                  <a:gd name="connsiteX25" fmla="*/ 1981200 w 3117850"/>
                  <a:gd name="connsiteY25" fmla="*/ 358860 h 1003385"/>
                  <a:gd name="connsiteX26" fmla="*/ 2159000 w 3117850"/>
                  <a:gd name="connsiteY26" fmla="*/ 365210 h 1003385"/>
                  <a:gd name="connsiteX27" fmla="*/ 2190750 w 3117850"/>
                  <a:gd name="connsiteY27" fmla="*/ 416010 h 1003385"/>
                  <a:gd name="connsiteX28" fmla="*/ 2203450 w 3117850"/>
                  <a:gd name="connsiteY28" fmla="*/ 441410 h 1003385"/>
                  <a:gd name="connsiteX29" fmla="*/ 2228850 w 3117850"/>
                  <a:gd name="connsiteY29" fmla="*/ 504910 h 1003385"/>
                  <a:gd name="connsiteX30" fmla="*/ 2286000 w 3117850"/>
                  <a:gd name="connsiteY30" fmla="*/ 549360 h 1003385"/>
                  <a:gd name="connsiteX31" fmla="*/ 2317750 w 3117850"/>
                  <a:gd name="connsiteY31" fmla="*/ 581110 h 1003385"/>
                  <a:gd name="connsiteX32" fmla="*/ 2413000 w 3117850"/>
                  <a:gd name="connsiteY32" fmla="*/ 625560 h 1003385"/>
                  <a:gd name="connsiteX33" fmla="*/ 2457450 w 3117850"/>
                  <a:gd name="connsiteY33" fmla="*/ 663660 h 1003385"/>
                  <a:gd name="connsiteX34" fmla="*/ 2476500 w 3117850"/>
                  <a:gd name="connsiteY34" fmla="*/ 670010 h 1003385"/>
                  <a:gd name="connsiteX35" fmla="*/ 2514600 w 3117850"/>
                  <a:gd name="connsiteY35" fmla="*/ 689060 h 1003385"/>
                  <a:gd name="connsiteX36" fmla="*/ 2546350 w 3117850"/>
                  <a:gd name="connsiteY36" fmla="*/ 701760 h 1003385"/>
                  <a:gd name="connsiteX37" fmla="*/ 2571750 w 3117850"/>
                  <a:gd name="connsiteY37" fmla="*/ 714460 h 1003385"/>
                  <a:gd name="connsiteX38" fmla="*/ 2679700 w 3117850"/>
                  <a:gd name="connsiteY38" fmla="*/ 746210 h 1003385"/>
                  <a:gd name="connsiteX39" fmla="*/ 2724150 w 3117850"/>
                  <a:gd name="connsiteY39" fmla="*/ 765260 h 1003385"/>
                  <a:gd name="connsiteX40" fmla="*/ 3117850 w 3117850"/>
                  <a:gd name="connsiteY40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14500 w 3117850"/>
                  <a:gd name="connsiteY17" fmla="*/ 511260 h 1003385"/>
                  <a:gd name="connsiteX18" fmla="*/ 1739900 w 3117850"/>
                  <a:gd name="connsiteY18" fmla="*/ 473160 h 1003385"/>
                  <a:gd name="connsiteX19" fmla="*/ 1765300 w 3117850"/>
                  <a:gd name="connsiteY19" fmla="*/ 460460 h 1003385"/>
                  <a:gd name="connsiteX20" fmla="*/ 1784350 w 3117850"/>
                  <a:gd name="connsiteY20" fmla="*/ 435060 h 1003385"/>
                  <a:gd name="connsiteX21" fmla="*/ 1835150 w 3117850"/>
                  <a:gd name="connsiteY21" fmla="*/ 403310 h 1003385"/>
                  <a:gd name="connsiteX22" fmla="*/ 1866900 w 3117850"/>
                  <a:gd name="connsiteY22" fmla="*/ 396960 h 1003385"/>
                  <a:gd name="connsiteX23" fmla="*/ 1943100 w 3117850"/>
                  <a:gd name="connsiteY23" fmla="*/ 371560 h 1003385"/>
                  <a:gd name="connsiteX24" fmla="*/ 1981200 w 3117850"/>
                  <a:gd name="connsiteY24" fmla="*/ 358860 h 1003385"/>
                  <a:gd name="connsiteX25" fmla="*/ 2159000 w 3117850"/>
                  <a:gd name="connsiteY25" fmla="*/ 365210 h 1003385"/>
                  <a:gd name="connsiteX26" fmla="*/ 2190750 w 3117850"/>
                  <a:gd name="connsiteY26" fmla="*/ 416010 h 1003385"/>
                  <a:gd name="connsiteX27" fmla="*/ 2203450 w 3117850"/>
                  <a:gd name="connsiteY27" fmla="*/ 441410 h 1003385"/>
                  <a:gd name="connsiteX28" fmla="*/ 2228850 w 3117850"/>
                  <a:gd name="connsiteY28" fmla="*/ 504910 h 1003385"/>
                  <a:gd name="connsiteX29" fmla="*/ 2286000 w 3117850"/>
                  <a:gd name="connsiteY29" fmla="*/ 549360 h 1003385"/>
                  <a:gd name="connsiteX30" fmla="*/ 2317750 w 3117850"/>
                  <a:gd name="connsiteY30" fmla="*/ 581110 h 1003385"/>
                  <a:gd name="connsiteX31" fmla="*/ 2413000 w 3117850"/>
                  <a:gd name="connsiteY31" fmla="*/ 625560 h 1003385"/>
                  <a:gd name="connsiteX32" fmla="*/ 2457450 w 3117850"/>
                  <a:gd name="connsiteY32" fmla="*/ 663660 h 1003385"/>
                  <a:gd name="connsiteX33" fmla="*/ 2476500 w 3117850"/>
                  <a:gd name="connsiteY33" fmla="*/ 670010 h 1003385"/>
                  <a:gd name="connsiteX34" fmla="*/ 2514600 w 3117850"/>
                  <a:gd name="connsiteY34" fmla="*/ 689060 h 1003385"/>
                  <a:gd name="connsiteX35" fmla="*/ 2546350 w 3117850"/>
                  <a:gd name="connsiteY35" fmla="*/ 701760 h 1003385"/>
                  <a:gd name="connsiteX36" fmla="*/ 2571750 w 3117850"/>
                  <a:gd name="connsiteY36" fmla="*/ 714460 h 1003385"/>
                  <a:gd name="connsiteX37" fmla="*/ 2679700 w 3117850"/>
                  <a:gd name="connsiteY37" fmla="*/ 746210 h 1003385"/>
                  <a:gd name="connsiteX38" fmla="*/ 2724150 w 3117850"/>
                  <a:gd name="connsiteY38" fmla="*/ 765260 h 1003385"/>
                  <a:gd name="connsiteX39" fmla="*/ 3117850 w 3117850"/>
                  <a:gd name="connsiteY39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14500 w 3117850"/>
                  <a:gd name="connsiteY17" fmla="*/ 511260 h 1003385"/>
                  <a:gd name="connsiteX18" fmla="*/ 1739900 w 3117850"/>
                  <a:gd name="connsiteY18" fmla="*/ 473160 h 1003385"/>
                  <a:gd name="connsiteX19" fmla="*/ 1724025 w 3117850"/>
                  <a:gd name="connsiteY19" fmla="*/ 419185 h 1003385"/>
                  <a:gd name="connsiteX20" fmla="*/ 1784350 w 3117850"/>
                  <a:gd name="connsiteY20" fmla="*/ 435060 h 1003385"/>
                  <a:gd name="connsiteX21" fmla="*/ 1835150 w 3117850"/>
                  <a:gd name="connsiteY21" fmla="*/ 403310 h 1003385"/>
                  <a:gd name="connsiteX22" fmla="*/ 1866900 w 3117850"/>
                  <a:gd name="connsiteY22" fmla="*/ 396960 h 1003385"/>
                  <a:gd name="connsiteX23" fmla="*/ 1943100 w 3117850"/>
                  <a:gd name="connsiteY23" fmla="*/ 371560 h 1003385"/>
                  <a:gd name="connsiteX24" fmla="*/ 1981200 w 3117850"/>
                  <a:gd name="connsiteY24" fmla="*/ 358860 h 1003385"/>
                  <a:gd name="connsiteX25" fmla="*/ 2159000 w 3117850"/>
                  <a:gd name="connsiteY25" fmla="*/ 365210 h 1003385"/>
                  <a:gd name="connsiteX26" fmla="*/ 2190750 w 3117850"/>
                  <a:gd name="connsiteY26" fmla="*/ 416010 h 1003385"/>
                  <a:gd name="connsiteX27" fmla="*/ 2203450 w 3117850"/>
                  <a:gd name="connsiteY27" fmla="*/ 441410 h 1003385"/>
                  <a:gd name="connsiteX28" fmla="*/ 2228850 w 3117850"/>
                  <a:gd name="connsiteY28" fmla="*/ 504910 h 1003385"/>
                  <a:gd name="connsiteX29" fmla="*/ 2286000 w 3117850"/>
                  <a:gd name="connsiteY29" fmla="*/ 549360 h 1003385"/>
                  <a:gd name="connsiteX30" fmla="*/ 2317750 w 3117850"/>
                  <a:gd name="connsiteY30" fmla="*/ 581110 h 1003385"/>
                  <a:gd name="connsiteX31" fmla="*/ 2413000 w 3117850"/>
                  <a:gd name="connsiteY31" fmla="*/ 625560 h 1003385"/>
                  <a:gd name="connsiteX32" fmla="*/ 2457450 w 3117850"/>
                  <a:gd name="connsiteY32" fmla="*/ 663660 h 1003385"/>
                  <a:gd name="connsiteX33" fmla="*/ 2476500 w 3117850"/>
                  <a:gd name="connsiteY33" fmla="*/ 670010 h 1003385"/>
                  <a:gd name="connsiteX34" fmla="*/ 2514600 w 3117850"/>
                  <a:gd name="connsiteY34" fmla="*/ 689060 h 1003385"/>
                  <a:gd name="connsiteX35" fmla="*/ 2546350 w 3117850"/>
                  <a:gd name="connsiteY35" fmla="*/ 701760 h 1003385"/>
                  <a:gd name="connsiteX36" fmla="*/ 2571750 w 3117850"/>
                  <a:gd name="connsiteY36" fmla="*/ 714460 h 1003385"/>
                  <a:gd name="connsiteX37" fmla="*/ 2679700 w 3117850"/>
                  <a:gd name="connsiteY37" fmla="*/ 746210 h 1003385"/>
                  <a:gd name="connsiteX38" fmla="*/ 2724150 w 3117850"/>
                  <a:gd name="connsiteY38" fmla="*/ 765260 h 1003385"/>
                  <a:gd name="connsiteX39" fmla="*/ 3117850 w 3117850"/>
                  <a:gd name="connsiteY39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14500 w 3117850"/>
                  <a:gd name="connsiteY17" fmla="*/ 511260 h 1003385"/>
                  <a:gd name="connsiteX18" fmla="*/ 1739900 w 3117850"/>
                  <a:gd name="connsiteY18" fmla="*/ 473160 h 1003385"/>
                  <a:gd name="connsiteX19" fmla="*/ 1724025 w 3117850"/>
                  <a:gd name="connsiteY19" fmla="*/ 419185 h 1003385"/>
                  <a:gd name="connsiteX20" fmla="*/ 1790700 w 3117850"/>
                  <a:gd name="connsiteY20" fmla="*/ 377910 h 1003385"/>
                  <a:gd name="connsiteX21" fmla="*/ 1835150 w 3117850"/>
                  <a:gd name="connsiteY21" fmla="*/ 403310 h 1003385"/>
                  <a:gd name="connsiteX22" fmla="*/ 1866900 w 3117850"/>
                  <a:gd name="connsiteY22" fmla="*/ 396960 h 1003385"/>
                  <a:gd name="connsiteX23" fmla="*/ 1943100 w 3117850"/>
                  <a:gd name="connsiteY23" fmla="*/ 371560 h 1003385"/>
                  <a:gd name="connsiteX24" fmla="*/ 1981200 w 3117850"/>
                  <a:gd name="connsiteY24" fmla="*/ 358860 h 1003385"/>
                  <a:gd name="connsiteX25" fmla="*/ 2159000 w 3117850"/>
                  <a:gd name="connsiteY25" fmla="*/ 365210 h 1003385"/>
                  <a:gd name="connsiteX26" fmla="*/ 2190750 w 3117850"/>
                  <a:gd name="connsiteY26" fmla="*/ 416010 h 1003385"/>
                  <a:gd name="connsiteX27" fmla="*/ 2203450 w 3117850"/>
                  <a:gd name="connsiteY27" fmla="*/ 441410 h 1003385"/>
                  <a:gd name="connsiteX28" fmla="*/ 2228850 w 3117850"/>
                  <a:gd name="connsiteY28" fmla="*/ 504910 h 1003385"/>
                  <a:gd name="connsiteX29" fmla="*/ 2286000 w 3117850"/>
                  <a:gd name="connsiteY29" fmla="*/ 549360 h 1003385"/>
                  <a:gd name="connsiteX30" fmla="*/ 2317750 w 3117850"/>
                  <a:gd name="connsiteY30" fmla="*/ 581110 h 1003385"/>
                  <a:gd name="connsiteX31" fmla="*/ 2413000 w 3117850"/>
                  <a:gd name="connsiteY31" fmla="*/ 625560 h 1003385"/>
                  <a:gd name="connsiteX32" fmla="*/ 2457450 w 3117850"/>
                  <a:gd name="connsiteY32" fmla="*/ 663660 h 1003385"/>
                  <a:gd name="connsiteX33" fmla="*/ 2476500 w 3117850"/>
                  <a:gd name="connsiteY33" fmla="*/ 670010 h 1003385"/>
                  <a:gd name="connsiteX34" fmla="*/ 2514600 w 3117850"/>
                  <a:gd name="connsiteY34" fmla="*/ 689060 h 1003385"/>
                  <a:gd name="connsiteX35" fmla="*/ 2546350 w 3117850"/>
                  <a:gd name="connsiteY35" fmla="*/ 701760 h 1003385"/>
                  <a:gd name="connsiteX36" fmla="*/ 2571750 w 3117850"/>
                  <a:gd name="connsiteY36" fmla="*/ 714460 h 1003385"/>
                  <a:gd name="connsiteX37" fmla="*/ 2679700 w 3117850"/>
                  <a:gd name="connsiteY37" fmla="*/ 746210 h 1003385"/>
                  <a:gd name="connsiteX38" fmla="*/ 2724150 w 3117850"/>
                  <a:gd name="connsiteY38" fmla="*/ 765260 h 1003385"/>
                  <a:gd name="connsiteX39" fmla="*/ 3117850 w 3117850"/>
                  <a:gd name="connsiteY39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14500 w 3117850"/>
                  <a:gd name="connsiteY17" fmla="*/ 511260 h 1003385"/>
                  <a:gd name="connsiteX18" fmla="*/ 1739900 w 3117850"/>
                  <a:gd name="connsiteY18" fmla="*/ 473160 h 1003385"/>
                  <a:gd name="connsiteX19" fmla="*/ 1724025 w 3117850"/>
                  <a:gd name="connsiteY19" fmla="*/ 419185 h 1003385"/>
                  <a:gd name="connsiteX20" fmla="*/ 1790700 w 3117850"/>
                  <a:gd name="connsiteY20" fmla="*/ 377910 h 1003385"/>
                  <a:gd name="connsiteX21" fmla="*/ 1835150 w 3117850"/>
                  <a:gd name="connsiteY21" fmla="*/ 403310 h 1003385"/>
                  <a:gd name="connsiteX22" fmla="*/ 1866900 w 3117850"/>
                  <a:gd name="connsiteY22" fmla="*/ 396960 h 1003385"/>
                  <a:gd name="connsiteX23" fmla="*/ 1943100 w 3117850"/>
                  <a:gd name="connsiteY23" fmla="*/ 371560 h 1003385"/>
                  <a:gd name="connsiteX24" fmla="*/ 1981200 w 3117850"/>
                  <a:gd name="connsiteY24" fmla="*/ 358860 h 1003385"/>
                  <a:gd name="connsiteX25" fmla="*/ 2159000 w 3117850"/>
                  <a:gd name="connsiteY25" fmla="*/ 365210 h 1003385"/>
                  <a:gd name="connsiteX26" fmla="*/ 2190750 w 3117850"/>
                  <a:gd name="connsiteY26" fmla="*/ 416010 h 1003385"/>
                  <a:gd name="connsiteX27" fmla="*/ 2203450 w 3117850"/>
                  <a:gd name="connsiteY27" fmla="*/ 441410 h 1003385"/>
                  <a:gd name="connsiteX28" fmla="*/ 2228850 w 3117850"/>
                  <a:gd name="connsiteY28" fmla="*/ 504910 h 1003385"/>
                  <a:gd name="connsiteX29" fmla="*/ 2286000 w 3117850"/>
                  <a:gd name="connsiteY29" fmla="*/ 549360 h 1003385"/>
                  <a:gd name="connsiteX30" fmla="*/ 2317750 w 3117850"/>
                  <a:gd name="connsiteY30" fmla="*/ 581110 h 1003385"/>
                  <a:gd name="connsiteX31" fmla="*/ 2413000 w 3117850"/>
                  <a:gd name="connsiteY31" fmla="*/ 625560 h 1003385"/>
                  <a:gd name="connsiteX32" fmla="*/ 2457450 w 3117850"/>
                  <a:gd name="connsiteY32" fmla="*/ 663660 h 1003385"/>
                  <a:gd name="connsiteX33" fmla="*/ 2476500 w 3117850"/>
                  <a:gd name="connsiteY33" fmla="*/ 670010 h 1003385"/>
                  <a:gd name="connsiteX34" fmla="*/ 2514600 w 3117850"/>
                  <a:gd name="connsiteY34" fmla="*/ 689060 h 1003385"/>
                  <a:gd name="connsiteX35" fmla="*/ 2546350 w 3117850"/>
                  <a:gd name="connsiteY35" fmla="*/ 701760 h 1003385"/>
                  <a:gd name="connsiteX36" fmla="*/ 2571750 w 3117850"/>
                  <a:gd name="connsiteY36" fmla="*/ 714460 h 1003385"/>
                  <a:gd name="connsiteX37" fmla="*/ 2679700 w 3117850"/>
                  <a:gd name="connsiteY37" fmla="*/ 746210 h 1003385"/>
                  <a:gd name="connsiteX38" fmla="*/ 2724150 w 3117850"/>
                  <a:gd name="connsiteY38" fmla="*/ 765260 h 1003385"/>
                  <a:gd name="connsiteX39" fmla="*/ 3117850 w 3117850"/>
                  <a:gd name="connsiteY39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14500 w 3117850"/>
                  <a:gd name="connsiteY17" fmla="*/ 511260 h 1003385"/>
                  <a:gd name="connsiteX18" fmla="*/ 1739900 w 3117850"/>
                  <a:gd name="connsiteY18" fmla="*/ 473160 h 1003385"/>
                  <a:gd name="connsiteX19" fmla="*/ 1724025 w 3117850"/>
                  <a:gd name="connsiteY19" fmla="*/ 419185 h 1003385"/>
                  <a:gd name="connsiteX20" fmla="*/ 1790700 w 3117850"/>
                  <a:gd name="connsiteY20" fmla="*/ 377910 h 1003385"/>
                  <a:gd name="connsiteX21" fmla="*/ 1835150 w 3117850"/>
                  <a:gd name="connsiteY21" fmla="*/ 403310 h 1003385"/>
                  <a:gd name="connsiteX22" fmla="*/ 1943100 w 3117850"/>
                  <a:gd name="connsiteY22" fmla="*/ 371560 h 1003385"/>
                  <a:gd name="connsiteX23" fmla="*/ 1981200 w 3117850"/>
                  <a:gd name="connsiteY23" fmla="*/ 358860 h 1003385"/>
                  <a:gd name="connsiteX24" fmla="*/ 2159000 w 3117850"/>
                  <a:gd name="connsiteY24" fmla="*/ 365210 h 1003385"/>
                  <a:gd name="connsiteX25" fmla="*/ 2190750 w 3117850"/>
                  <a:gd name="connsiteY25" fmla="*/ 416010 h 1003385"/>
                  <a:gd name="connsiteX26" fmla="*/ 2203450 w 3117850"/>
                  <a:gd name="connsiteY26" fmla="*/ 441410 h 1003385"/>
                  <a:gd name="connsiteX27" fmla="*/ 2228850 w 3117850"/>
                  <a:gd name="connsiteY27" fmla="*/ 504910 h 1003385"/>
                  <a:gd name="connsiteX28" fmla="*/ 2286000 w 3117850"/>
                  <a:gd name="connsiteY28" fmla="*/ 549360 h 1003385"/>
                  <a:gd name="connsiteX29" fmla="*/ 2317750 w 3117850"/>
                  <a:gd name="connsiteY29" fmla="*/ 581110 h 1003385"/>
                  <a:gd name="connsiteX30" fmla="*/ 2413000 w 3117850"/>
                  <a:gd name="connsiteY30" fmla="*/ 625560 h 1003385"/>
                  <a:gd name="connsiteX31" fmla="*/ 2457450 w 3117850"/>
                  <a:gd name="connsiteY31" fmla="*/ 663660 h 1003385"/>
                  <a:gd name="connsiteX32" fmla="*/ 2476500 w 3117850"/>
                  <a:gd name="connsiteY32" fmla="*/ 670010 h 1003385"/>
                  <a:gd name="connsiteX33" fmla="*/ 2514600 w 3117850"/>
                  <a:gd name="connsiteY33" fmla="*/ 689060 h 1003385"/>
                  <a:gd name="connsiteX34" fmla="*/ 2546350 w 3117850"/>
                  <a:gd name="connsiteY34" fmla="*/ 701760 h 1003385"/>
                  <a:gd name="connsiteX35" fmla="*/ 2571750 w 3117850"/>
                  <a:gd name="connsiteY35" fmla="*/ 714460 h 1003385"/>
                  <a:gd name="connsiteX36" fmla="*/ 2679700 w 3117850"/>
                  <a:gd name="connsiteY36" fmla="*/ 746210 h 1003385"/>
                  <a:gd name="connsiteX37" fmla="*/ 2724150 w 3117850"/>
                  <a:gd name="connsiteY37" fmla="*/ 765260 h 1003385"/>
                  <a:gd name="connsiteX38" fmla="*/ 3117850 w 3117850"/>
                  <a:gd name="connsiteY38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14500 w 3117850"/>
                  <a:gd name="connsiteY17" fmla="*/ 511260 h 1003385"/>
                  <a:gd name="connsiteX18" fmla="*/ 1739900 w 3117850"/>
                  <a:gd name="connsiteY18" fmla="*/ 473160 h 1003385"/>
                  <a:gd name="connsiteX19" fmla="*/ 1724025 w 3117850"/>
                  <a:gd name="connsiteY19" fmla="*/ 419185 h 1003385"/>
                  <a:gd name="connsiteX20" fmla="*/ 1790700 w 3117850"/>
                  <a:gd name="connsiteY20" fmla="*/ 377910 h 1003385"/>
                  <a:gd name="connsiteX21" fmla="*/ 1943100 w 3117850"/>
                  <a:gd name="connsiteY21" fmla="*/ 371560 h 1003385"/>
                  <a:gd name="connsiteX22" fmla="*/ 1981200 w 3117850"/>
                  <a:gd name="connsiteY22" fmla="*/ 358860 h 1003385"/>
                  <a:gd name="connsiteX23" fmla="*/ 2159000 w 3117850"/>
                  <a:gd name="connsiteY23" fmla="*/ 365210 h 1003385"/>
                  <a:gd name="connsiteX24" fmla="*/ 2190750 w 3117850"/>
                  <a:gd name="connsiteY24" fmla="*/ 416010 h 1003385"/>
                  <a:gd name="connsiteX25" fmla="*/ 2203450 w 3117850"/>
                  <a:gd name="connsiteY25" fmla="*/ 441410 h 1003385"/>
                  <a:gd name="connsiteX26" fmla="*/ 2228850 w 3117850"/>
                  <a:gd name="connsiteY26" fmla="*/ 504910 h 1003385"/>
                  <a:gd name="connsiteX27" fmla="*/ 2286000 w 3117850"/>
                  <a:gd name="connsiteY27" fmla="*/ 549360 h 1003385"/>
                  <a:gd name="connsiteX28" fmla="*/ 2317750 w 3117850"/>
                  <a:gd name="connsiteY28" fmla="*/ 581110 h 1003385"/>
                  <a:gd name="connsiteX29" fmla="*/ 2413000 w 3117850"/>
                  <a:gd name="connsiteY29" fmla="*/ 625560 h 1003385"/>
                  <a:gd name="connsiteX30" fmla="*/ 2457450 w 3117850"/>
                  <a:gd name="connsiteY30" fmla="*/ 663660 h 1003385"/>
                  <a:gd name="connsiteX31" fmla="*/ 2476500 w 3117850"/>
                  <a:gd name="connsiteY31" fmla="*/ 670010 h 1003385"/>
                  <a:gd name="connsiteX32" fmla="*/ 2514600 w 3117850"/>
                  <a:gd name="connsiteY32" fmla="*/ 689060 h 1003385"/>
                  <a:gd name="connsiteX33" fmla="*/ 2546350 w 3117850"/>
                  <a:gd name="connsiteY33" fmla="*/ 701760 h 1003385"/>
                  <a:gd name="connsiteX34" fmla="*/ 2571750 w 3117850"/>
                  <a:gd name="connsiteY34" fmla="*/ 714460 h 1003385"/>
                  <a:gd name="connsiteX35" fmla="*/ 2679700 w 3117850"/>
                  <a:gd name="connsiteY35" fmla="*/ 746210 h 1003385"/>
                  <a:gd name="connsiteX36" fmla="*/ 2724150 w 3117850"/>
                  <a:gd name="connsiteY36" fmla="*/ 765260 h 1003385"/>
                  <a:gd name="connsiteX37" fmla="*/ 3117850 w 3117850"/>
                  <a:gd name="connsiteY37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14500 w 3117850"/>
                  <a:gd name="connsiteY17" fmla="*/ 511260 h 1003385"/>
                  <a:gd name="connsiteX18" fmla="*/ 1739900 w 3117850"/>
                  <a:gd name="connsiteY18" fmla="*/ 473160 h 1003385"/>
                  <a:gd name="connsiteX19" fmla="*/ 1724025 w 3117850"/>
                  <a:gd name="connsiteY19" fmla="*/ 419185 h 1003385"/>
                  <a:gd name="connsiteX20" fmla="*/ 1790700 w 3117850"/>
                  <a:gd name="connsiteY20" fmla="*/ 377910 h 1003385"/>
                  <a:gd name="connsiteX21" fmla="*/ 1981200 w 3117850"/>
                  <a:gd name="connsiteY21" fmla="*/ 358860 h 1003385"/>
                  <a:gd name="connsiteX22" fmla="*/ 2159000 w 3117850"/>
                  <a:gd name="connsiteY22" fmla="*/ 365210 h 1003385"/>
                  <a:gd name="connsiteX23" fmla="*/ 2190750 w 3117850"/>
                  <a:gd name="connsiteY23" fmla="*/ 416010 h 1003385"/>
                  <a:gd name="connsiteX24" fmla="*/ 2203450 w 3117850"/>
                  <a:gd name="connsiteY24" fmla="*/ 441410 h 1003385"/>
                  <a:gd name="connsiteX25" fmla="*/ 2228850 w 3117850"/>
                  <a:gd name="connsiteY25" fmla="*/ 504910 h 1003385"/>
                  <a:gd name="connsiteX26" fmla="*/ 2286000 w 3117850"/>
                  <a:gd name="connsiteY26" fmla="*/ 549360 h 1003385"/>
                  <a:gd name="connsiteX27" fmla="*/ 2317750 w 3117850"/>
                  <a:gd name="connsiteY27" fmla="*/ 581110 h 1003385"/>
                  <a:gd name="connsiteX28" fmla="*/ 2413000 w 3117850"/>
                  <a:gd name="connsiteY28" fmla="*/ 625560 h 1003385"/>
                  <a:gd name="connsiteX29" fmla="*/ 2457450 w 3117850"/>
                  <a:gd name="connsiteY29" fmla="*/ 663660 h 1003385"/>
                  <a:gd name="connsiteX30" fmla="*/ 2476500 w 3117850"/>
                  <a:gd name="connsiteY30" fmla="*/ 670010 h 1003385"/>
                  <a:gd name="connsiteX31" fmla="*/ 2514600 w 3117850"/>
                  <a:gd name="connsiteY31" fmla="*/ 689060 h 1003385"/>
                  <a:gd name="connsiteX32" fmla="*/ 2546350 w 3117850"/>
                  <a:gd name="connsiteY32" fmla="*/ 701760 h 1003385"/>
                  <a:gd name="connsiteX33" fmla="*/ 2571750 w 3117850"/>
                  <a:gd name="connsiteY33" fmla="*/ 714460 h 1003385"/>
                  <a:gd name="connsiteX34" fmla="*/ 2679700 w 3117850"/>
                  <a:gd name="connsiteY34" fmla="*/ 746210 h 1003385"/>
                  <a:gd name="connsiteX35" fmla="*/ 2724150 w 3117850"/>
                  <a:gd name="connsiteY35" fmla="*/ 765260 h 1003385"/>
                  <a:gd name="connsiteX36" fmla="*/ 3117850 w 3117850"/>
                  <a:gd name="connsiteY36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14500 w 3117850"/>
                  <a:gd name="connsiteY17" fmla="*/ 511260 h 1003385"/>
                  <a:gd name="connsiteX18" fmla="*/ 1739900 w 3117850"/>
                  <a:gd name="connsiteY18" fmla="*/ 473160 h 1003385"/>
                  <a:gd name="connsiteX19" fmla="*/ 1724025 w 3117850"/>
                  <a:gd name="connsiteY19" fmla="*/ 419185 h 1003385"/>
                  <a:gd name="connsiteX20" fmla="*/ 1790700 w 3117850"/>
                  <a:gd name="connsiteY20" fmla="*/ 377910 h 1003385"/>
                  <a:gd name="connsiteX21" fmla="*/ 1981200 w 3117850"/>
                  <a:gd name="connsiteY21" fmla="*/ 358860 h 1003385"/>
                  <a:gd name="connsiteX22" fmla="*/ 2159000 w 3117850"/>
                  <a:gd name="connsiteY22" fmla="*/ 365210 h 1003385"/>
                  <a:gd name="connsiteX23" fmla="*/ 2190750 w 3117850"/>
                  <a:gd name="connsiteY23" fmla="*/ 416010 h 1003385"/>
                  <a:gd name="connsiteX24" fmla="*/ 2203450 w 3117850"/>
                  <a:gd name="connsiteY24" fmla="*/ 441410 h 1003385"/>
                  <a:gd name="connsiteX25" fmla="*/ 2228850 w 3117850"/>
                  <a:gd name="connsiteY25" fmla="*/ 504910 h 1003385"/>
                  <a:gd name="connsiteX26" fmla="*/ 2317750 w 3117850"/>
                  <a:gd name="connsiteY26" fmla="*/ 581110 h 1003385"/>
                  <a:gd name="connsiteX27" fmla="*/ 2413000 w 3117850"/>
                  <a:gd name="connsiteY27" fmla="*/ 625560 h 1003385"/>
                  <a:gd name="connsiteX28" fmla="*/ 2457450 w 3117850"/>
                  <a:gd name="connsiteY28" fmla="*/ 663660 h 1003385"/>
                  <a:gd name="connsiteX29" fmla="*/ 2476500 w 3117850"/>
                  <a:gd name="connsiteY29" fmla="*/ 670010 h 1003385"/>
                  <a:gd name="connsiteX30" fmla="*/ 2514600 w 3117850"/>
                  <a:gd name="connsiteY30" fmla="*/ 689060 h 1003385"/>
                  <a:gd name="connsiteX31" fmla="*/ 2546350 w 3117850"/>
                  <a:gd name="connsiteY31" fmla="*/ 701760 h 1003385"/>
                  <a:gd name="connsiteX32" fmla="*/ 2571750 w 3117850"/>
                  <a:gd name="connsiteY32" fmla="*/ 714460 h 1003385"/>
                  <a:gd name="connsiteX33" fmla="*/ 2679700 w 3117850"/>
                  <a:gd name="connsiteY33" fmla="*/ 746210 h 1003385"/>
                  <a:gd name="connsiteX34" fmla="*/ 2724150 w 3117850"/>
                  <a:gd name="connsiteY34" fmla="*/ 765260 h 1003385"/>
                  <a:gd name="connsiteX35" fmla="*/ 3117850 w 3117850"/>
                  <a:gd name="connsiteY35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14500 w 3117850"/>
                  <a:gd name="connsiteY17" fmla="*/ 511260 h 1003385"/>
                  <a:gd name="connsiteX18" fmla="*/ 1739900 w 3117850"/>
                  <a:gd name="connsiteY18" fmla="*/ 473160 h 1003385"/>
                  <a:gd name="connsiteX19" fmla="*/ 1724025 w 3117850"/>
                  <a:gd name="connsiteY19" fmla="*/ 419185 h 1003385"/>
                  <a:gd name="connsiteX20" fmla="*/ 1790700 w 3117850"/>
                  <a:gd name="connsiteY20" fmla="*/ 377910 h 1003385"/>
                  <a:gd name="connsiteX21" fmla="*/ 1981200 w 3117850"/>
                  <a:gd name="connsiteY21" fmla="*/ 358860 h 1003385"/>
                  <a:gd name="connsiteX22" fmla="*/ 2159000 w 3117850"/>
                  <a:gd name="connsiteY22" fmla="*/ 365210 h 1003385"/>
                  <a:gd name="connsiteX23" fmla="*/ 2190750 w 3117850"/>
                  <a:gd name="connsiteY23" fmla="*/ 416010 h 1003385"/>
                  <a:gd name="connsiteX24" fmla="*/ 2203450 w 3117850"/>
                  <a:gd name="connsiteY24" fmla="*/ 441410 h 1003385"/>
                  <a:gd name="connsiteX25" fmla="*/ 2228850 w 3117850"/>
                  <a:gd name="connsiteY25" fmla="*/ 504910 h 1003385"/>
                  <a:gd name="connsiteX26" fmla="*/ 2413000 w 3117850"/>
                  <a:gd name="connsiteY26" fmla="*/ 625560 h 1003385"/>
                  <a:gd name="connsiteX27" fmla="*/ 2457450 w 3117850"/>
                  <a:gd name="connsiteY27" fmla="*/ 663660 h 1003385"/>
                  <a:gd name="connsiteX28" fmla="*/ 2476500 w 3117850"/>
                  <a:gd name="connsiteY28" fmla="*/ 670010 h 1003385"/>
                  <a:gd name="connsiteX29" fmla="*/ 2514600 w 3117850"/>
                  <a:gd name="connsiteY29" fmla="*/ 689060 h 1003385"/>
                  <a:gd name="connsiteX30" fmla="*/ 2546350 w 3117850"/>
                  <a:gd name="connsiteY30" fmla="*/ 701760 h 1003385"/>
                  <a:gd name="connsiteX31" fmla="*/ 2571750 w 3117850"/>
                  <a:gd name="connsiteY31" fmla="*/ 714460 h 1003385"/>
                  <a:gd name="connsiteX32" fmla="*/ 2679700 w 3117850"/>
                  <a:gd name="connsiteY32" fmla="*/ 746210 h 1003385"/>
                  <a:gd name="connsiteX33" fmla="*/ 2724150 w 3117850"/>
                  <a:gd name="connsiteY33" fmla="*/ 765260 h 1003385"/>
                  <a:gd name="connsiteX34" fmla="*/ 3117850 w 3117850"/>
                  <a:gd name="connsiteY34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14500 w 3117850"/>
                  <a:gd name="connsiteY17" fmla="*/ 511260 h 1003385"/>
                  <a:gd name="connsiteX18" fmla="*/ 1739900 w 3117850"/>
                  <a:gd name="connsiteY18" fmla="*/ 473160 h 1003385"/>
                  <a:gd name="connsiteX19" fmla="*/ 1724025 w 3117850"/>
                  <a:gd name="connsiteY19" fmla="*/ 419185 h 1003385"/>
                  <a:gd name="connsiteX20" fmla="*/ 1790700 w 3117850"/>
                  <a:gd name="connsiteY20" fmla="*/ 377910 h 1003385"/>
                  <a:gd name="connsiteX21" fmla="*/ 1981200 w 3117850"/>
                  <a:gd name="connsiteY21" fmla="*/ 358860 h 1003385"/>
                  <a:gd name="connsiteX22" fmla="*/ 2159000 w 3117850"/>
                  <a:gd name="connsiteY22" fmla="*/ 365210 h 1003385"/>
                  <a:gd name="connsiteX23" fmla="*/ 2190750 w 3117850"/>
                  <a:gd name="connsiteY23" fmla="*/ 416010 h 1003385"/>
                  <a:gd name="connsiteX24" fmla="*/ 2203450 w 3117850"/>
                  <a:gd name="connsiteY24" fmla="*/ 441410 h 1003385"/>
                  <a:gd name="connsiteX25" fmla="*/ 2228850 w 3117850"/>
                  <a:gd name="connsiteY25" fmla="*/ 504910 h 1003385"/>
                  <a:gd name="connsiteX26" fmla="*/ 2384425 w 3117850"/>
                  <a:gd name="connsiteY26" fmla="*/ 571585 h 1003385"/>
                  <a:gd name="connsiteX27" fmla="*/ 2457450 w 3117850"/>
                  <a:gd name="connsiteY27" fmla="*/ 663660 h 1003385"/>
                  <a:gd name="connsiteX28" fmla="*/ 2476500 w 3117850"/>
                  <a:gd name="connsiteY28" fmla="*/ 670010 h 1003385"/>
                  <a:gd name="connsiteX29" fmla="*/ 2514600 w 3117850"/>
                  <a:gd name="connsiteY29" fmla="*/ 689060 h 1003385"/>
                  <a:gd name="connsiteX30" fmla="*/ 2546350 w 3117850"/>
                  <a:gd name="connsiteY30" fmla="*/ 701760 h 1003385"/>
                  <a:gd name="connsiteX31" fmla="*/ 2571750 w 3117850"/>
                  <a:gd name="connsiteY31" fmla="*/ 714460 h 1003385"/>
                  <a:gd name="connsiteX32" fmla="*/ 2679700 w 3117850"/>
                  <a:gd name="connsiteY32" fmla="*/ 746210 h 1003385"/>
                  <a:gd name="connsiteX33" fmla="*/ 2724150 w 3117850"/>
                  <a:gd name="connsiteY33" fmla="*/ 765260 h 1003385"/>
                  <a:gd name="connsiteX34" fmla="*/ 3117850 w 3117850"/>
                  <a:gd name="connsiteY34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14500 w 3117850"/>
                  <a:gd name="connsiteY17" fmla="*/ 511260 h 1003385"/>
                  <a:gd name="connsiteX18" fmla="*/ 1739900 w 3117850"/>
                  <a:gd name="connsiteY18" fmla="*/ 473160 h 1003385"/>
                  <a:gd name="connsiteX19" fmla="*/ 1724025 w 3117850"/>
                  <a:gd name="connsiteY19" fmla="*/ 419185 h 1003385"/>
                  <a:gd name="connsiteX20" fmla="*/ 1790700 w 3117850"/>
                  <a:gd name="connsiteY20" fmla="*/ 377910 h 1003385"/>
                  <a:gd name="connsiteX21" fmla="*/ 1981200 w 3117850"/>
                  <a:gd name="connsiteY21" fmla="*/ 358860 h 1003385"/>
                  <a:gd name="connsiteX22" fmla="*/ 2159000 w 3117850"/>
                  <a:gd name="connsiteY22" fmla="*/ 365210 h 1003385"/>
                  <a:gd name="connsiteX23" fmla="*/ 2190750 w 3117850"/>
                  <a:gd name="connsiteY23" fmla="*/ 416010 h 1003385"/>
                  <a:gd name="connsiteX24" fmla="*/ 2203450 w 3117850"/>
                  <a:gd name="connsiteY24" fmla="*/ 441410 h 1003385"/>
                  <a:gd name="connsiteX25" fmla="*/ 2212975 w 3117850"/>
                  <a:gd name="connsiteY25" fmla="*/ 485860 h 1003385"/>
                  <a:gd name="connsiteX26" fmla="*/ 2384425 w 3117850"/>
                  <a:gd name="connsiteY26" fmla="*/ 571585 h 1003385"/>
                  <a:gd name="connsiteX27" fmla="*/ 2457450 w 3117850"/>
                  <a:gd name="connsiteY27" fmla="*/ 663660 h 1003385"/>
                  <a:gd name="connsiteX28" fmla="*/ 2476500 w 3117850"/>
                  <a:gd name="connsiteY28" fmla="*/ 670010 h 1003385"/>
                  <a:gd name="connsiteX29" fmla="*/ 2514600 w 3117850"/>
                  <a:gd name="connsiteY29" fmla="*/ 689060 h 1003385"/>
                  <a:gd name="connsiteX30" fmla="*/ 2546350 w 3117850"/>
                  <a:gd name="connsiteY30" fmla="*/ 701760 h 1003385"/>
                  <a:gd name="connsiteX31" fmla="*/ 2571750 w 3117850"/>
                  <a:gd name="connsiteY31" fmla="*/ 714460 h 1003385"/>
                  <a:gd name="connsiteX32" fmla="*/ 2679700 w 3117850"/>
                  <a:gd name="connsiteY32" fmla="*/ 746210 h 1003385"/>
                  <a:gd name="connsiteX33" fmla="*/ 2724150 w 3117850"/>
                  <a:gd name="connsiteY33" fmla="*/ 765260 h 1003385"/>
                  <a:gd name="connsiteX34" fmla="*/ 3117850 w 3117850"/>
                  <a:gd name="connsiteY34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14500 w 3117850"/>
                  <a:gd name="connsiteY17" fmla="*/ 511260 h 1003385"/>
                  <a:gd name="connsiteX18" fmla="*/ 1739900 w 3117850"/>
                  <a:gd name="connsiteY18" fmla="*/ 473160 h 1003385"/>
                  <a:gd name="connsiteX19" fmla="*/ 1724025 w 3117850"/>
                  <a:gd name="connsiteY19" fmla="*/ 419185 h 1003385"/>
                  <a:gd name="connsiteX20" fmla="*/ 1790700 w 3117850"/>
                  <a:gd name="connsiteY20" fmla="*/ 377910 h 1003385"/>
                  <a:gd name="connsiteX21" fmla="*/ 1981200 w 3117850"/>
                  <a:gd name="connsiteY21" fmla="*/ 358860 h 1003385"/>
                  <a:gd name="connsiteX22" fmla="*/ 2159000 w 3117850"/>
                  <a:gd name="connsiteY22" fmla="*/ 365210 h 1003385"/>
                  <a:gd name="connsiteX23" fmla="*/ 2190750 w 3117850"/>
                  <a:gd name="connsiteY23" fmla="*/ 416010 h 1003385"/>
                  <a:gd name="connsiteX24" fmla="*/ 2203450 w 3117850"/>
                  <a:gd name="connsiteY24" fmla="*/ 441410 h 1003385"/>
                  <a:gd name="connsiteX25" fmla="*/ 2305050 w 3117850"/>
                  <a:gd name="connsiteY25" fmla="*/ 511260 h 1003385"/>
                  <a:gd name="connsiteX26" fmla="*/ 2384425 w 3117850"/>
                  <a:gd name="connsiteY26" fmla="*/ 571585 h 1003385"/>
                  <a:gd name="connsiteX27" fmla="*/ 2457450 w 3117850"/>
                  <a:gd name="connsiteY27" fmla="*/ 663660 h 1003385"/>
                  <a:gd name="connsiteX28" fmla="*/ 2476500 w 3117850"/>
                  <a:gd name="connsiteY28" fmla="*/ 670010 h 1003385"/>
                  <a:gd name="connsiteX29" fmla="*/ 2514600 w 3117850"/>
                  <a:gd name="connsiteY29" fmla="*/ 689060 h 1003385"/>
                  <a:gd name="connsiteX30" fmla="*/ 2546350 w 3117850"/>
                  <a:gd name="connsiteY30" fmla="*/ 701760 h 1003385"/>
                  <a:gd name="connsiteX31" fmla="*/ 2571750 w 3117850"/>
                  <a:gd name="connsiteY31" fmla="*/ 714460 h 1003385"/>
                  <a:gd name="connsiteX32" fmla="*/ 2679700 w 3117850"/>
                  <a:gd name="connsiteY32" fmla="*/ 746210 h 1003385"/>
                  <a:gd name="connsiteX33" fmla="*/ 2724150 w 3117850"/>
                  <a:gd name="connsiteY33" fmla="*/ 765260 h 1003385"/>
                  <a:gd name="connsiteX34" fmla="*/ 3117850 w 3117850"/>
                  <a:gd name="connsiteY34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14500 w 3117850"/>
                  <a:gd name="connsiteY17" fmla="*/ 511260 h 1003385"/>
                  <a:gd name="connsiteX18" fmla="*/ 1739900 w 3117850"/>
                  <a:gd name="connsiteY18" fmla="*/ 473160 h 1003385"/>
                  <a:gd name="connsiteX19" fmla="*/ 1724025 w 3117850"/>
                  <a:gd name="connsiteY19" fmla="*/ 419185 h 1003385"/>
                  <a:gd name="connsiteX20" fmla="*/ 1790700 w 3117850"/>
                  <a:gd name="connsiteY20" fmla="*/ 377910 h 1003385"/>
                  <a:gd name="connsiteX21" fmla="*/ 1981200 w 3117850"/>
                  <a:gd name="connsiteY21" fmla="*/ 358860 h 1003385"/>
                  <a:gd name="connsiteX22" fmla="*/ 2159000 w 3117850"/>
                  <a:gd name="connsiteY22" fmla="*/ 365210 h 1003385"/>
                  <a:gd name="connsiteX23" fmla="*/ 2190750 w 3117850"/>
                  <a:gd name="connsiteY23" fmla="*/ 416010 h 1003385"/>
                  <a:gd name="connsiteX24" fmla="*/ 2206625 w 3117850"/>
                  <a:gd name="connsiteY24" fmla="*/ 492210 h 1003385"/>
                  <a:gd name="connsiteX25" fmla="*/ 2305050 w 3117850"/>
                  <a:gd name="connsiteY25" fmla="*/ 511260 h 1003385"/>
                  <a:gd name="connsiteX26" fmla="*/ 2384425 w 3117850"/>
                  <a:gd name="connsiteY26" fmla="*/ 571585 h 1003385"/>
                  <a:gd name="connsiteX27" fmla="*/ 2457450 w 3117850"/>
                  <a:gd name="connsiteY27" fmla="*/ 663660 h 1003385"/>
                  <a:gd name="connsiteX28" fmla="*/ 2476500 w 3117850"/>
                  <a:gd name="connsiteY28" fmla="*/ 670010 h 1003385"/>
                  <a:gd name="connsiteX29" fmla="*/ 2514600 w 3117850"/>
                  <a:gd name="connsiteY29" fmla="*/ 689060 h 1003385"/>
                  <a:gd name="connsiteX30" fmla="*/ 2546350 w 3117850"/>
                  <a:gd name="connsiteY30" fmla="*/ 701760 h 1003385"/>
                  <a:gd name="connsiteX31" fmla="*/ 2571750 w 3117850"/>
                  <a:gd name="connsiteY31" fmla="*/ 714460 h 1003385"/>
                  <a:gd name="connsiteX32" fmla="*/ 2679700 w 3117850"/>
                  <a:gd name="connsiteY32" fmla="*/ 746210 h 1003385"/>
                  <a:gd name="connsiteX33" fmla="*/ 2724150 w 3117850"/>
                  <a:gd name="connsiteY33" fmla="*/ 765260 h 1003385"/>
                  <a:gd name="connsiteX34" fmla="*/ 3117850 w 3117850"/>
                  <a:gd name="connsiteY34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14500 w 3117850"/>
                  <a:gd name="connsiteY17" fmla="*/ 511260 h 1003385"/>
                  <a:gd name="connsiteX18" fmla="*/ 1739900 w 3117850"/>
                  <a:gd name="connsiteY18" fmla="*/ 473160 h 1003385"/>
                  <a:gd name="connsiteX19" fmla="*/ 1724025 w 3117850"/>
                  <a:gd name="connsiteY19" fmla="*/ 419185 h 1003385"/>
                  <a:gd name="connsiteX20" fmla="*/ 1790700 w 3117850"/>
                  <a:gd name="connsiteY20" fmla="*/ 377910 h 1003385"/>
                  <a:gd name="connsiteX21" fmla="*/ 1981200 w 3117850"/>
                  <a:gd name="connsiteY21" fmla="*/ 358860 h 1003385"/>
                  <a:gd name="connsiteX22" fmla="*/ 2159000 w 3117850"/>
                  <a:gd name="connsiteY22" fmla="*/ 365210 h 1003385"/>
                  <a:gd name="connsiteX23" fmla="*/ 2181225 w 3117850"/>
                  <a:gd name="connsiteY23" fmla="*/ 416010 h 1003385"/>
                  <a:gd name="connsiteX24" fmla="*/ 2206625 w 3117850"/>
                  <a:gd name="connsiteY24" fmla="*/ 492210 h 1003385"/>
                  <a:gd name="connsiteX25" fmla="*/ 2305050 w 3117850"/>
                  <a:gd name="connsiteY25" fmla="*/ 511260 h 1003385"/>
                  <a:gd name="connsiteX26" fmla="*/ 2384425 w 3117850"/>
                  <a:gd name="connsiteY26" fmla="*/ 571585 h 1003385"/>
                  <a:gd name="connsiteX27" fmla="*/ 2457450 w 3117850"/>
                  <a:gd name="connsiteY27" fmla="*/ 663660 h 1003385"/>
                  <a:gd name="connsiteX28" fmla="*/ 2476500 w 3117850"/>
                  <a:gd name="connsiteY28" fmla="*/ 670010 h 1003385"/>
                  <a:gd name="connsiteX29" fmla="*/ 2514600 w 3117850"/>
                  <a:gd name="connsiteY29" fmla="*/ 689060 h 1003385"/>
                  <a:gd name="connsiteX30" fmla="*/ 2546350 w 3117850"/>
                  <a:gd name="connsiteY30" fmla="*/ 701760 h 1003385"/>
                  <a:gd name="connsiteX31" fmla="*/ 2571750 w 3117850"/>
                  <a:gd name="connsiteY31" fmla="*/ 714460 h 1003385"/>
                  <a:gd name="connsiteX32" fmla="*/ 2679700 w 3117850"/>
                  <a:gd name="connsiteY32" fmla="*/ 746210 h 1003385"/>
                  <a:gd name="connsiteX33" fmla="*/ 2724150 w 3117850"/>
                  <a:gd name="connsiteY33" fmla="*/ 765260 h 1003385"/>
                  <a:gd name="connsiteX34" fmla="*/ 3117850 w 3117850"/>
                  <a:gd name="connsiteY34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14500 w 3117850"/>
                  <a:gd name="connsiteY17" fmla="*/ 511260 h 1003385"/>
                  <a:gd name="connsiteX18" fmla="*/ 1739900 w 3117850"/>
                  <a:gd name="connsiteY18" fmla="*/ 473160 h 1003385"/>
                  <a:gd name="connsiteX19" fmla="*/ 1724025 w 3117850"/>
                  <a:gd name="connsiteY19" fmla="*/ 419185 h 1003385"/>
                  <a:gd name="connsiteX20" fmla="*/ 1790700 w 3117850"/>
                  <a:gd name="connsiteY20" fmla="*/ 377910 h 1003385"/>
                  <a:gd name="connsiteX21" fmla="*/ 1981200 w 3117850"/>
                  <a:gd name="connsiteY21" fmla="*/ 358860 h 1003385"/>
                  <a:gd name="connsiteX22" fmla="*/ 2159000 w 3117850"/>
                  <a:gd name="connsiteY22" fmla="*/ 365210 h 1003385"/>
                  <a:gd name="connsiteX23" fmla="*/ 2181225 w 3117850"/>
                  <a:gd name="connsiteY23" fmla="*/ 416010 h 1003385"/>
                  <a:gd name="connsiteX24" fmla="*/ 2206625 w 3117850"/>
                  <a:gd name="connsiteY24" fmla="*/ 492210 h 1003385"/>
                  <a:gd name="connsiteX25" fmla="*/ 2305050 w 3117850"/>
                  <a:gd name="connsiteY25" fmla="*/ 511260 h 1003385"/>
                  <a:gd name="connsiteX26" fmla="*/ 2384425 w 3117850"/>
                  <a:gd name="connsiteY26" fmla="*/ 571585 h 1003385"/>
                  <a:gd name="connsiteX27" fmla="*/ 2457450 w 3117850"/>
                  <a:gd name="connsiteY27" fmla="*/ 628735 h 1003385"/>
                  <a:gd name="connsiteX28" fmla="*/ 2476500 w 3117850"/>
                  <a:gd name="connsiteY28" fmla="*/ 670010 h 1003385"/>
                  <a:gd name="connsiteX29" fmla="*/ 2514600 w 3117850"/>
                  <a:gd name="connsiteY29" fmla="*/ 689060 h 1003385"/>
                  <a:gd name="connsiteX30" fmla="*/ 2546350 w 3117850"/>
                  <a:gd name="connsiteY30" fmla="*/ 701760 h 1003385"/>
                  <a:gd name="connsiteX31" fmla="*/ 2571750 w 3117850"/>
                  <a:gd name="connsiteY31" fmla="*/ 714460 h 1003385"/>
                  <a:gd name="connsiteX32" fmla="*/ 2679700 w 3117850"/>
                  <a:gd name="connsiteY32" fmla="*/ 746210 h 1003385"/>
                  <a:gd name="connsiteX33" fmla="*/ 2724150 w 3117850"/>
                  <a:gd name="connsiteY33" fmla="*/ 765260 h 1003385"/>
                  <a:gd name="connsiteX34" fmla="*/ 3117850 w 3117850"/>
                  <a:gd name="connsiteY34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14500 w 3117850"/>
                  <a:gd name="connsiteY17" fmla="*/ 511260 h 1003385"/>
                  <a:gd name="connsiteX18" fmla="*/ 1739900 w 3117850"/>
                  <a:gd name="connsiteY18" fmla="*/ 473160 h 1003385"/>
                  <a:gd name="connsiteX19" fmla="*/ 1724025 w 3117850"/>
                  <a:gd name="connsiteY19" fmla="*/ 419185 h 1003385"/>
                  <a:gd name="connsiteX20" fmla="*/ 1790700 w 3117850"/>
                  <a:gd name="connsiteY20" fmla="*/ 377910 h 1003385"/>
                  <a:gd name="connsiteX21" fmla="*/ 1981200 w 3117850"/>
                  <a:gd name="connsiteY21" fmla="*/ 358860 h 1003385"/>
                  <a:gd name="connsiteX22" fmla="*/ 2159000 w 3117850"/>
                  <a:gd name="connsiteY22" fmla="*/ 365210 h 1003385"/>
                  <a:gd name="connsiteX23" fmla="*/ 2181225 w 3117850"/>
                  <a:gd name="connsiteY23" fmla="*/ 416010 h 1003385"/>
                  <a:gd name="connsiteX24" fmla="*/ 2206625 w 3117850"/>
                  <a:gd name="connsiteY24" fmla="*/ 492210 h 1003385"/>
                  <a:gd name="connsiteX25" fmla="*/ 2305050 w 3117850"/>
                  <a:gd name="connsiteY25" fmla="*/ 511260 h 1003385"/>
                  <a:gd name="connsiteX26" fmla="*/ 2384425 w 3117850"/>
                  <a:gd name="connsiteY26" fmla="*/ 571585 h 1003385"/>
                  <a:gd name="connsiteX27" fmla="*/ 2457450 w 3117850"/>
                  <a:gd name="connsiteY27" fmla="*/ 628735 h 1003385"/>
                  <a:gd name="connsiteX28" fmla="*/ 2498725 w 3117850"/>
                  <a:gd name="connsiteY28" fmla="*/ 673185 h 1003385"/>
                  <a:gd name="connsiteX29" fmla="*/ 2514600 w 3117850"/>
                  <a:gd name="connsiteY29" fmla="*/ 689060 h 1003385"/>
                  <a:gd name="connsiteX30" fmla="*/ 2546350 w 3117850"/>
                  <a:gd name="connsiteY30" fmla="*/ 701760 h 1003385"/>
                  <a:gd name="connsiteX31" fmla="*/ 2571750 w 3117850"/>
                  <a:gd name="connsiteY31" fmla="*/ 714460 h 1003385"/>
                  <a:gd name="connsiteX32" fmla="*/ 2679700 w 3117850"/>
                  <a:gd name="connsiteY32" fmla="*/ 746210 h 1003385"/>
                  <a:gd name="connsiteX33" fmla="*/ 2724150 w 3117850"/>
                  <a:gd name="connsiteY33" fmla="*/ 765260 h 1003385"/>
                  <a:gd name="connsiteX34" fmla="*/ 3117850 w 3117850"/>
                  <a:gd name="connsiteY34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14500 w 3117850"/>
                  <a:gd name="connsiteY17" fmla="*/ 511260 h 1003385"/>
                  <a:gd name="connsiteX18" fmla="*/ 1739900 w 3117850"/>
                  <a:gd name="connsiteY18" fmla="*/ 473160 h 1003385"/>
                  <a:gd name="connsiteX19" fmla="*/ 1724025 w 3117850"/>
                  <a:gd name="connsiteY19" fmla="*/ 419185 h 1003385"/>
                  <a:gd name="connsiteX20" fmla="*/ 1790700 w 3117850"/>
                  <a:gd name="connsiteY20" fmla="*/ 377910 h 1003385"/>
                  <a:gd name="connsiteX21" fmla="*/ 1981200 w 3117850"/>
                  <a:gd name="connsiteY21" fmla="*/ 358860 h 1003385"/>
                  <a:gd name="connsiteX22" fmla="*/ 2159000 w 3117850"/>
                  <a:gd name="connsiteY22" fmla="*/ 365210 h 1003385"/>
                  <a:gd name="connsiteX23" fmla="*/ 2181225 w 3117850"/>
                  <a:gd name="connsiteY23" fmla="*/ 416010 h 1003385"/>
                  <a:gd name="connsiteX24" fmla="*/ 2206625 w 3117850"/>
                  <a:gd name="connsiteY24" fmla="*/ 492210 h 1003385"/>
                  <a:gd name="connsiteX25" fmla="*/ 2305050 w 3117850"/>
                  <a:gd name="connsiteY25" fmla="*/ 511260 h 1003385"/>
                  <a:gd name="connsiteX26" fmla="*/ 2384425 w 3117850"/>
                  <a:gd name="connsiteY26" fmla="*/ 571585 h 1003385"/>
                  <a:gd name="connsiteX27" fmla="*/ 2457450 w 3117850"/>
                  <a:gd name="connsiteY27" fmla="*/ 628735 h 1003385"/>
                  <a:gd name="connsiteX28" fmla="*/ 2514600 w 3117850"/>
                  <a:gd name="connsiteY28" fmla="*/ 689060 h 1003385"/>
                  <a:gd name="connsiteX29" fmla="*/ 2546350 w 3117850"/>
                  <a:gd name="connsiteY29" fmla="*/ 701760 h 1003385"/>
                  <a:gd name="connsiteX30" fmla="*/ 2571750 w 3117850"/>
                  <a:gd name="connsiteY30" fmla="*/ 714460 h 1003385"/>
                  <a:gd name="connsiteX31" fmla="*/ 2679700 w 3117850"/>
                  <a:gd name="connsiteY31" fmla="*/ 746210 h 1003385"/>
                  <a:gd name="connsiteX32" fmla="*/ 2724150 w 3117850"/>
                  <a:gd name="connsiteY32" fmla="*/ 765260 h 1003385"/>
                  <a:gd name="connsiteX33" fmla="*/ 3117850 w 3117850"/>
                  <a:gd name="connsiteY33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14500 w 3117850"/>
                  <a:gd name="connsiteY17" fmla="*/ 511260 h 1003385"/>
                  <a:gd name="connsiteX18" fmla="*/ 1739900 w 3117850"/>
                  <a:gd name="connsiteY18" fmla="*/ 473160 h 1003385"/>
                  <a:gd name="connsiteX19" fmla="*/ 1724025 w 3117850"/>
                  <a:gd name="connsiteY19" fmla="*/ 419185 h 1003385"/>
                  <a:gd name="connsiteX20" fmla="*/ 1790700 w 3117850"/>
                  <a:gd name="connsiteY20" fmla="*/ 377910 h 1003385"/>
                  <a:gd name="connsiteX21" fmla="*/ 1981200 w 3117850"/>
                  <a:gd name="connsiteY21" fmla="*/ 358860 h 1003385"/>
                  <a:gd name="connsiteX22" fmla="*/ 2159000 w 3117850"/>
                  <a:gd name="connsiteY22" fmla="*/ 365210 h 1003385"/>
                  <a:gd name="connsiteX23" fmla="*/ 2181225 w 3117850"/>
                  <a:gd name="connsiteY23" fmla="*/ 416010 h 1003385"/>
                  <a:gd name="connsiteX24" fmla="*/ 2206625 w 3117850"/>
                  <a:gd name="connsiteY24" fmla="*/ 492210 h 1003385"/>
                  <a:gd name="connsiteX25" fmla="*/ 2305050 w 3117850"/>
                  <a:gd name="connsiteY25" fmla="*/ 511260 h 1003385"/>
                  <a:gd name="connsiteX26" fmla="*/ 2384425 w 3117850"/>
                  <a:gd name="connsiteY26" fmla="*/ 571585 h 1003385"/>
                  <a:gd name="connsiteX27" fmla="*/ 2457450 w 3117850"/>
                  <a:gd name="connsiteY27" fmla="*/ 628735 h 1003385"/>
                  <a:gd name="connsiteX28" fmla="*/ 2546350 w 3117850"/>
                  <a:gd name="connsiteY28" fmla="*/ 701760 h 1003385"/>
                  <a:gd name="connsiteX29" fmla="*/ 2571750 w 3117850"/>
                  <a:gd name="connsiteY29" fmla="*/ 714460 h 1003385"/>
                  <a:gd name="connsiteX30" fmla="*/ 2679700 w 3117850"/>
                  <a:gd name="connsiteY30" fmla="*/ 746210 h 1003385"/>
                  <a:gd name="connsiteX31" fmla="*/ 2724150 w 3117850"/>
                  <a:gd name="connsiteY31" fmla="*/ 765260 h 1003385"/>
                  <a:gd name="connsiteX32" fmla="*/ 3117850 w 3117850"/>
                  <a:gd name="connsiteY32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14500 w 3117850"/>
                  <a:gd name="connsiteY17" fmla="*/ 511260 h 1003385"/>
                  <a:gd name="connsiteX18" fmla="*/ 1739900 w 3117850"/>
                  <a:gd name="connsiteY18" fmla="*/ 473160 h 1003385"/>
                  <a:gd name="connsiteX19" fmla="*/ 1724025 w 3117850"/>
                  <a:gd name="connsiteY19" fmla="*/ 419185 h 1003385"/>
                  <a:gd name="connsiteX20" fmla="*/ 1790700 w 3117850"/>
                  <a:gd name="connsiteY20" fmla="*/ 377910 h 1003385"/>
                  <a:gd name="connsiteX21" fmla="*/ 1981200 w 3117850"/>
                  <a:gd name="connsiteY21" fmla="*/ 358860 h 1003385"/>
                  <a:gd name="connsiteX22" fmla="*/ 2159000 w 3117850"/>
                  <a:gd name="connsiteY22" fmla="*/ 365210 h 1003385"/>
                  <a:gd name="connsiteX23" fmla="*/ 2181225 w 3117850"/>
                  <a:gd name="connsiteY23" fmla="*/ 416010 h 1003385"/>
                  <a:gd name="connsiteX24" fmla="*/ 2206625 w 3117850"/>
                  <a:gd name="connsiteY24" fmla="*/ 492210 h 1003385"/>
                  <a:gd name="connsiteX25" fmla="*/ 2305050 w 3117850"/>
                  <a:gd name="connsiteY25" fmla="*/ 511260 h 1003385"/>
                  <a:gd name="connsiteX26" fmla="*/ 2384425 w 3117850"/>
                  <a:gd name="connsiteY26" fmla="*/ 571585 h 1003385"/>
                  <a:gd name="connsiteX27" fmla="*/ 2457450 w 3117850"/>
                  <a:gd name="connsiteY27" fmla="*/ 628735 h 1003385"/>
                  <a:gd name="connsiteX28" fmla="*/ 2546350 w 3117850"/>
                  <a:gd name="connsiteY28" fmla="*/ 701760 h 1003385"/>
                  <a:gd name="connsiteX29" fmla="*/ 2679700 w 3117850"/>
                  <a:gd name="connsiteY29" fmla="*/ 746210 h 1003385"/>
                  <a:gd name="connsiteX30" fmla="*/ 2724150 w 3117850"/>
                  <a:gd name="connsiteY30" fmla="*/ 765260 h 1003385"/>
                  <a:gd name="connsiteX31" fmla="*/ 3117850 w 3117850"/>
                  <a:gd name="connsiteY31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14500 w 3117850"/>
                  <a:gd name="connsiteY17" fmla="*/ 511260 h 1003385"/>
                  <a:gd name="connsiteX18" fmla="*/ 1739900 w 3117850"/>
                  <a:gd name="connsiteY18" fmla="*/ 473160 h 1003385"/>
                  <a:gd name="connsiteX19" fmla="*/ 1724025 w 3117850"/>
                  <a:gd name="connsiteY19" fmla="*/ 419185 h 1003385"/>
                  <a:gd name="connsiteX20" fmla="*/ 1790700 w 3117850"/>
                  <a:gd name="connsiteY20" fmla="*/ 377910 h 1003385"/>
                  <a:gd name="connsiteX21" fmla="*/ 1981200 w 3117850"/>
                  <a:gd name="connsiteY21" fmla="*/ 358860 h 1003385"/>
                  <a:gd name="connsiteX22" fmla="*/ 2159000 w 3117850"/>
                  <a:gd name="connsiteY22" fmla="*/ 365210 h 1003385"/>
                  <a:gd name="connsiteX23" fmla="*/ 2181225 w 3117850"/>
                  <a:gd name="connsiteY23" fmla="*/ 416010 h 1003385"/>
                  <a:gd name="connsiteX24" fmla="*/ 2206625 w 3117850"/>
                  <a:gd name="connsiteY24" fmla="*/ 492210 h 1003385"/>
                  <a:gd name="connsiteX25" fmla="*/ 2305050 w 3117850"/>
                  <a:gd name="connsiteY25" fmla="*/ 511260 h 1003385"/>
                  <a:gd name="connsiteX26" fmla="*/ 2384425 w 3117850"/>
                  <a:gd name="connsiteY26" fmla="*/ 571585 h 1003385"/>
                  <a:gd name="connsiteX27" fmla="*/ 2457450 w 3117850"/>
                  <a:gd name="connsiteY27" fmla="*/ 628735 h 1003385"/>
                  <a:gd name="connsiteX28" fmla="*/ 2546350 w 3117850"/>
                  <a:gd name="connsiteY28" fmla="*/ 701760 h 1003385"/>
                  <a:gd name="connsiteX29" fmla="*/ 2654300 w 3117850"/>
                  <a:gd name="connsiteY29" fmla="*/ 743035 h 1003385"/>
                  <a:gd name="connsiteX30" fmla="*/ 2724150 w 3117850"/>
                  <a:gd name="connsiteY30" fmla="*/ 765260 h 1003385"/>
                  <a:gd name="connsiteX31" fmla="*/ 3117850 w 3117850"/>
                  <a:gd name="connsiteY31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14500 w 3117850"/>
                  <a:gd name="connsiteY17" fmla="*/ 511260 h 1003385"/>
                  <a:gd name="connsiteX18" fmla="*/ 1739900 w 3117850"/>
                  <a:gd name="connsiteY18" fmla="*/ 473160 h 1003385"/>
                  <a:gd name="connsiteX19" fmla="*/ 1724025 w 3117850"/>
                  <a:gd name="connsiteY19" fmla="*/ 419185 h 1003385"/>
                  <a:gd name="connsiteX20" fmla="*/ 1790700 w 3117850"/>
                  <a:gd name="connsiteY20" fmla="*/ 377910 h 1003385"/>
                  <a:gd name="connsiteX21" fmla="*/ 1981200 w 3117850"/>
                  <a:gd name="connsiteY21" fmla="*/ 358860 h 1003385"/>
                  <a:gd name="connsiteX22" fmla="*/ 2159000 w 3117850"/>
                  <a:gd name="connsiteY22" fmla="*/ 365210 h 1003385"/>
                  <a:gd name="connsiteX23" fmla="*/ 2181225 w 3117850"/>
                  <a:gd name="connsiteY23" fmla="*/ 416010 h 1003385"/>
                  <a:gd name="connsiteX24" fmla="*/ 2206625 w 3117850"/>
                  <a:gd name="connsiteY24" fmla="*/ 492210 h 1003385"/>
                  <a:gd name="connsiteX25" fmla="*/ 2305050 w 3117850"/>
                  <a:gd name="connsiteY25" fmla="*/ 511260 h 1003385"/>
                  <a:gd name="connsiteX26" fmla="*/ 2384425 w 3117850"/>
                  <a:gd name="connsiteY26" fmla="*/ 571585 h 1003385"/>
                  <a:gd name="connsiteX27" fmla="*/ 2457450 w 3117850"/>
                  <a:gd name="connsiteY27" fmla="*/ 628735 h 1003385"/>
                  <a:gd name="connsiteX28" fmla="*/ 2546350 w 3117850"/>
                  <a:gd name="connsiteY28" fmla="*/ 701760 h 1003385"/>
                  <a:gd name="connsiteX29" fmla="*/ 2654300 w 3117850"/>
                  <a:gd name="connsiteY29" fmla="*/ 743035 h 1003385"/>
                  <a:gd name="connsiteX30" fmla="*/ 2774950 w 3117850"/>
                  <a:gd name="connsiteY30" fmla="*/ 784310 h 1003385"/>
                  <a:gd name="connsiteX31" fmla="*/ 3117850 w 3117850"/>
                  <a:gd name="connsiteY31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14500 w 3117850"/>
                  <a:gd name="connsiteY17" fmla="*/ 511260 h 1003385"/>
                  <a:gd name="connsiteX18" fmla="*/ 1708150 w 3117850"/>
                  <a:gd name="connsiteY18" fmla="*/ 466810 h 1003385"/>
                  <a:gd name="connsiteX19" fmla="*/ 1724025 w 3117850"/>
                  <a:gd name="connsiteY19" fmla="*/ 419185 h 1003385"/>
                  <a:gd name="connsiteX20" fmla="*/ 1790700 w 3117850"/>
                  <a:gd name="connsiteY20" fmla="*/ 377910 h 1003385"/>
                  <a:gd name="connsiteX21" fmla="*/ 1981200 w 3117850"/>
                  <a:gd name="connsiteY21" fmla="*/ 358860 h 1003385"/>
                  <a:gd name="connsiteX22" fmla="*/ 2159000 w 3117850"/>
                  <a:gd name="connsiteY22" fmla="*/ 365210 h 1003385"/>
                  <a:gd name="connsiteX23" fmla="*/ 2181225 w 3117850"/>
                  <a:gd name="connsiteY23" fmla="*/ 416010 h 1003385"/>
                  <a:gd name="connsiteX24" fmla="*/ 2206625 w 3117850"/>
                  <a:gd name="connsiteY24" fmla="*/ 492210 h 1003385"/>
                  <a:gd name="connsiteX25" fmla="*/ 2305050 w 3117850"/>
                  <a:gd name="connsiteY25" fmla="*/ 511260 h 1003385"/>
                  <a:gd name="connsiteX26" fmla="*/ 2384425 w 3117850"/>
                  <a:gd name="connsiteY26" fmla="*/ 571585 h 1003385"/>
                  <a:gd name="connsiteX27" fmla="*/ 2457450 w 3117850"/>
                  <a:gd name="connsiteY27" fmla="*/ 628735 h 1003385"/>
                  <a:gd name="connsiteX28" fmla="*/ 2546350 w 3117850"/>
                  <a:gd name="connsiteY28" fmla="*/ 701760 h 1003385"/>
                  <a:gd name="connsiteX29" fmla="*/ 2654300 w 3117850"/>
                  <a:gd name="connsiteY29" fmla="*/ 743035 h 1003385"/>
                  <a:gd name="connsiteX30" fmla="*/ 2774950 w 3117850"/>
                  <a:gd name="connsiteY30" fmla="*/ 784310 h 1003385"/>
                  <a:gd name="connsiteX31" fmla="*/ 3117850 w 3117850"/>
                  <a:gd name="connsiteY31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57350 w 3117850"/>
                  <a:gd name="connsiteY15" fmla="*/ 587460 h 1003385"/>
                  <a:gd name="connsiteX16" fmla="*/ 1695450 w 3117850"/>
                  <a:gd name="connsiteY16" fmla="*/ 536660 h 1003385"/>
                  <a:gd name="connsiteX17" fmla="*/ 1708150 w 3117850"/>
                  <a:gd name="connsiteY17" fmla="*/ 466810 h 1003385"/>
                  <a:gd name="connsiteX18" fmla="*/ 1724025 w 3117850"/>
                  <a:gd name="connsiteY18" fmla="*/ 419185 h 1003385"/>
                  <a:gd name="connsiteX19" fmla="*/ 1790700 w 3117850"/>
                  <a:gd name="connsiteY19" fmla="*/ 377910 h 1003385"/>
                  <a:gd name="connsiteX20" fmla="*/ 1981200 w 3117850"/>
                  <a:gd name="connsiteY20" fmla="*/ 358860 h 1003385"/>
                  <a:gd name="connsiteX21" fmla="*/ 2159000 w 3117850"/>
                  <a:gd name="connsiteY21" fmla="*/ 365210 h 1003385"/>
                  <a:gd name="connsiteX22" fmla="*/ 2181225 w 3117850"/>
                  <a:gd name="connsiteY22" fmla="*/ 416010 h 1003385"/>
                  <a:gd name="connsiteX23" fmla="*/ 2206625 w 3117850"/>
                  <a:gd name="connsiteY23" fmla="*/ 492210 h 1003385"/>
                  <a:gd name="connsiteX24" fmla="*/ 2305050 w 3117850"/>
                  <a:gd name="connsiteY24" fmla="*/ 511260 h 1003385"/>
                  <a:gd name="connsiteX25" fmla="*/ 2384425 w 3117850"/>
                  <a:gd name="connsiteY25" fmla="*/ 571585 h 1003385"/>
                  <a:gd name="connsiteX26" fmla="*/ 2457450 w 3117850"/>
                  <a:gd name="connsiteY26" fmla="*/ 628735 h 1003385"/>
                  <a:gd name="connsiteX27" fmla="*/ 2546350 w 3117850"/>
                  <a:gd name="connsiteY27" fmla="*/ 701760 h 1003385"/>
                  <a:gd name="connsiteX28" fmla="*/ 2654300 w 3117850"/>
                  <a:gd name="connsiteY28" fmla="*/ 743035 h 1003385"/>
                  <a:gd name="connsiteX29" fmla="*/ 2774950 w 3117850"/>
                  <a:gd name="connsiteY29" fmla="*/ 784310 h 1003385"/>
                  <a:gd name="connsiteX30" fmla="*/ 3117850 w 3117850"/>
                  <a:gd name="connsiteY30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1950 w 3117850"/>
                  <a:gd name="connsiteY13" fmla="*/ 670010 h 1003385"/>
                  <a:gd name="connsiteX14" fmla="*/ 1638300 w 3117850"/>
                  <a:gd name="connsiteY14" fmla="*/ 625560 h 1003385"/>
                  <a:gd name="connsiteX15" fmla="*/ 1695450 w 3117850"/>
                  <a:gd name="connsiteY15" fmla="*/ 536660 h 1003385"/>
                  <a:gd name="connsiteX16" fmla="*/ 1708150 w 3117850"/>
                  <a:gd name="connsiteY16" fmla="*/ 466810 h 1003385"/>
                  <a:gd name="connsiteX17" fmla="*/ 1724025 w 3117850"/>
                  <a:gd name="connsiteY17" fmla="*/ 419185 h 1003385"/>
                  <a:gd name="connsiteX18" fmla="*/ 1790700 w 3117850"/>
                  <a:gd name="connsiteY18" fmla="*/ 377910 h 1003385"/>
                  <a:gd name="connsiteX19" fmla="*/ 1981200 w 3117850"/>
                  <a:gd name="connsiteY19" fmla="*/ 358860 h 1003385"/>
                  <a:gd name="connsiteX20" fmla="*/ 2159000 w 3117850"/>
                  <a:gd name="connsiteY20" fmla="*/ 365210 h 1003385"/>
                  <a:gd name="connsiteX21" fmla="*/ 2181225 w 3117850"/>
                  <a:gd name="connsiteY21" fmla="*/ 416010 h 1003385"/>
                  <a:gd name="connsiteX22" fmla="*/ 2206625 w 3117850"/>
                  <a:gd name="connsiteY22" fmla="*/ 492210 h 1003385"/>
                  <a:gd name="connsiteX23" fmla="*/ 2305050 w 3117850"/>
                  <a:gd name="connsiteY23" fmla="*/ 511260 h 1003385"/>
                  <a:gd name="connsiteX24" fmla="*/ 2384425 w 3117850"/>
                  <a:gd name="connsiteY24" fmla="*/ 571585 h 1003385"/>
                  <a:gd name="connsiteX25" fmla="*/ 2457450 w 3117850"/>
                  <a:gd name="connsiteY25" fmla="*/ 628735 h 1003385"/>
                  <a:gd name="connsiteX26" fmla="*/ 2546350 w 3117850"/>
                  <a:gd name="connsiteY26" fmla="*/ 701760 h 1003385"/>
                  <a:gd name="connsiteX27" fmla="*/ 2654300 w 3117850"/>
                  <a:gd name="connsiteY27" fmla="*/ 743035 h 1003385"/>
                  <a:gd name="connsiteX28" fmla="*/ 2774950 w 3117850"/>
                  <a:gd name="connsiteY28" fmla="*/ 784310 h 1003385"/>
                  <a:gd name="connsiteX29" fmla="*/ 3117850 w 3117850"/>
                  <a:gd name="connsiteY29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638300 w 3117850"/>
                  <a:gd name="connsiteY13" fmla="*/ 625560 h 1003385"/>
                  <a:gd name="connsiteX14" fmla="*/ 1695450 w 3117850"/>
                  <a:gd name="connsiteY14" fmla="*/ 536660 h 1003385"/>
                  <a:gd name="connsiteX15" fmla="*/ 1708150 w 3117850"/>
                  <a:gd name="connsiteY15" fmla="*/ 466810 h 1003385"/>
                  <a:gd name="connsiteX16" fmla="*/ 1724025 w 3117850"/>
                  <a:gd name="connsiteY16" fmla="*/ 419185 h 1003385"/>
                  <a:gd name="connsiteX17" fmla="*/ 1790700 w 3117850"/>
                  <a:gd name="connsiteY17" fmla="*/ 377910 h 1003385"/>
                  <a:gd name="connsiteX18" fmla="*/ 1981200 w 3117850"/>
                  <a:gd name="connsiteY18" fmla="*/ 358860 h 1003385"/>
                  <a:gd name="connsiteX19" fmla="*/ 2159000 w 3117850"/>
                  <a:gd name="connsiteY19" fmla="*/ 365210 h 1003385"/>
                  <a:gd name="connsiteX20" fmla="*/ 2181225 w 3117850"/>
                  <a:gd name="connsiteY20" fmla="*/ 416010 h 1003385"/>
                  <a:gd name="connsiteX21" fmla="*/ 2206625 w 3117850"/>
                  <a:gd name="connsiteY21" fmla="*/ 492210 h 1003385"/>
                  <a:gd name="connsiteX22" fmla="*/ 2305050 w 3117850"/>
                  <a:gd name="connsiteY22" fmla="*/ 511260 h 1003385"/>
                  <a:gd name="connsiteX23" fmla="*/ 2384425 w 3117850"/>
                  <a:gd name="connsiteY23" fmla="*/ 571585 h 1003385"/>
                  <a:gd name="connsiteX24" fmla="*/ 2457450 w 3117850"/>
                  <a:gd name="connsiteY24" fmla="*/ 628735 h 1003385"/>
                  <a:gd name="connsiteX25" fmla="*/ 2546350 w 3117850"/>
                  <a:gd name="connsiteY25" fmla="*/ 701760 h 1003385"/>
                  <a:gd name="connsiteX26" fmla="*/ 2654300 w 3117850"/>
                  <a:gd name="connsiteY26" fmla="*/ 743035 h 1003385"/>
                  <a:gd name="connsiteX27" fmla="*/ 2774950 w 3117850"/>
                  <a:gd name="connsiteY27" fmla="*/ 784310 h 1003385"/>
                  <a:gd name="connsiteX28" fmla="*/ 3117850 w 3117850"/>
                  <a:gd name="connsiteY28" fmla="*/ 771610 h 1003385"/>
                  <a:gd name="connsiteX0" fmla="*/ 0 w 3117850"/>
                  <a:gd name="connsiteY0" fmla="*/ 85 h 1003385"/>
                  <a:gd name="connsiteX1" fmla="*/ 34925 w 3117850"/>
                  <a:gd name="connsiteY1" fmla="*/ 104860 h 1003385"/>
                  <a:gd name="connsiteX2" fmla="*/ 161925 w 3117850"/>
                  <a:gd name="connsiteY2" fmla="*/ 419185 h 1003385"/>
                  <a:gd name="connsiteX3" fmla="*/ 384175 w 3117850"/>
                  <a:gd name="connsiteY3" fmla="*/ 736685 h 1003385"/>
                  <a:gd name="connsiteX4" fmla="*/ 552450 w 3117850"/>
                  <a:gd name="connsiteY4" fmla="*/ 787485 h 1003385"/>
                  <a:gd name="connsiteX5" fmla="*/ 555625 w 3117850"/>
                  <a:gd name="connsiteY5" fmla="*/ 952585 h 1003385"/>
                  <a:gd name="connsiteX6" fmla="*/ 717550 w 3117850"/>
                  <a:gd name="connsiteY6" fmla="*/ 971635 h 1003385"/>
                  <a:gd name="connsiteX7" fmla="*/ 793750 w 3117850"/>
                  <a:gd name="connsiteY7" fmla="*/ 987510 h 1003385"/>
                  <a:gd name="connsiteX8" fmla="*/ 933450 w 3117850"/>
                  <a:gd name="connsiteY8" fmla="*/ 1003385 h 1003385"/>
                  <a:gd name="connsiteX9" fmla="*/ 1098550 w 3117850"/>
                  <a:gd name="connsiteY9" fmla="*/ 981160 h 1003385"/>
                  <a:gd name="connsiteX10" fmla="*/ 1225550 w 3117850"/>
                  <a:gd name="connsiteY10" fmla="*/ 911310 h 1003385"/>
                  <a:gd name="connsiteX11" fmla="*/ 1289050 w 3117850"/>
                  <a:gd name="connsiteY11" fmla="*/ 866860 h 1003385"/>
                  <a:gd name="connsiteX12" fmla="*/ 1416050 w 3117850"/>
                  <a:gd name="connsiteY12" fmla="*/ 854160 h 1003385"/>
                  <a:gd name="connsiteX13" fmla="*/ 1593850 w 3117850"/>
                  <a:gd name="connsiteY13" fmla="*/ 711285 h 1003385"/>
                  <a:gd name="connsiteX14" fmla="*/ 1695450 w 3117850"/>
                  <a:gd name="connsiteY14" fmla="*/ 536660 h 1003385"/>
                  <a:gd name="connsiteX15" fmla="*/ 1708150 w 3117850"/>
                  <a:gd name="connsiteY15" fmla="*/ 466810 h 1003385"/>
                  <a:gd name="connsiteX16" fmla="*/ 1724025 w 3117850"/>
                  <a:gd name="connsiteY16" fmla="*/ 419185 h 1003385"/>
                  <a:gd name="connsiteX17" fmla="*/ 1790700 w 3117850"/>
                  <a:gd name="connsiteY17" fmla="*/ 377910 h 1003385"/>
                  <a:gd name="connsiteX18" fmla="*/ 1981200 w 3117850"/>
                  <a:gd name="connsiteY18" fmla="*/ 358860 h 1003385"/>
                  <a:gd name="connsiteX19" fmla="*/ 2159000 w 3117850"/>
                  <a:gd name="connsiteY19" fmla="*/ 365210 h 1003385"/>
                  <a:gd name="connsiteX20" fmla="*/ 2181225 w 3117850"/>
                  <a:gd name="connsiteY20" fmla="*/ 416010 h 1003385"/>
                  <a:gd name="connsiteX21" fmla="*/ 2206625 w 3117850"/>
                  <a:gd name="connsiteY21" fmla="*/ 492210 h 1003385"/>
                  <a:gd name="connsiteX22" fmla="*/ 2305050 w 3117850"/>
                  <a:gd name="connsiteY22" fmla="*/ 511260 h 1003385"/>
                  <a:gd name="connsiteX23" fmla="*/ 2384425 w 3117850"/>
                  <a:gd name="connsiteY23" fmla="*/ 571585 h 1003385"/>
                  <a:gd name="connsiteX24" fmla="*/ 2457450 w 3117850"/>
                  <a:gd name="connsiteY24" fmla="*/ 628735 h 1003385"/>
                  <a:gd name="connsiteX25" fmla="*/ 2546350 w 3117850"/>
                  <a:gd name="connsiteY25" fmla="*/ 701760 h 1003385"/>
                  <a:gd name="connsiteX26" fmla="*/ 2654300 w 3117850"/>
                  <a:gd name="connsiteY26" fmla="*/ 743035 h 1003385"/>
                  <a:gd name="connsiteX27" fmla="*/ 2774950 w 3117850"/>
                  <a:gd name="connsiteY27" fmla="*/ 784310 h 1003385"/>
                  <a:gd name="connsiteX28" fmla="*/ 3117850 w 3117850"/>
                  <a:gd name="connsiteY28" fmla="*/ 771610 h 1003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117850" h="1003385">
                    <a:moveTo>
                      <a:pt x="0" y="85"/>
                    </a:moveTo>
                    <a:cubicBezTo>
                      <a:pt x="10583" y="-2032"/>
                      <a:pt x="7938" y="35010"/>
                      <a:pt x="34925" y="104860"/>
                    </a:cubicBezTo>
                    <a:cubicBezTo>
                      <a:pt x="61913" y="174710"/>
                      <a:pt x="103717" y="313881"/>
                      <a:pt x="161925" y="419185"/>
                    </a:cubicBezTo>
                    <a:cubicBezTo>
                      <a:pt x="220133" y="524489"/>
                      <a:pt x="319088" y="675302"/>
                      <a:pt x="384175" y="736685"/>
                    </a:cubicBezTo>
                    <a:cubicBezTo>
                      <a:pt x="449262" y="798068"/>
                      <a:pt x="523875" y="751502"/>
                      <a:pt x="552450" y="787485"/>
                    </a:cubicBezTo>
                    <a:cubicBezTo>
                      <a:pt x="581025" y="823468"/>
                      <a:pt x="528108" y="921893"/>
                      <a:pt x="555625" y="952585"/>
                    </a:cubicBezTo>
                    <a:cubicBezTo>
                      <a:pt x="583142" y="983277"/>
                      <a:pt x="677863" y="965814"/>
                      <a:pt x="717550" y="971635"/>
                    </a:cubicBezTo>
                    <a:cubicBezTo>
                      <a:pt x="757237" y="977456"/>
                      <a:pt x="757767" y="982218"/>
                      <a:pt x="793750" y="987510"/>
                    </a:cubicBezTo>
                    <a:cubicBezTo>
                      <a:pt x="829733" y="992802"/>
                      <a:pt x="910167" y="997035"/>
                      <a:pt x="933450" y="1003385"/>
                    </a:cubicBezTo>
                    <a:cubicBezTo>
                      <a:pt x="1011767" y="994918"/>
                      <a:pt x="1049867" y="996506"/>
                      <a:pt x="1098550" y="981160"/>
                    </a:cubicBezTo>
                    <a:cubicBezTo>
                      <a:pt x="1147233" y="965814"/>
                      <a:pt x="1193800" y="930360"/>
                      <a:pt x="1225550" y="911310"/>
                    </a:cubicBezTo>
                    <a:cubicBezTo>
                      <a:pt x="1257300" y="892260"/>
                      <a:pt x="1257300" y="876385"/>
                      <a:pt x="1289050" y="866860"/>
                    </a:cubicBezTo>
                    <a:cubicBezTo>
                      <a:pt x="1320800" y="857335"/>
                      <a:pt x="1365250" y="880089"/>
                      <a:pt x="1416050" y="854160"/>
                    </a:cubicBezTo>
                    <a:cubicBezTo>
                      <a:pt x="1466850" y="828231"/>
                      <a:pt x="1547283" y="764202"/>
                      <a:pt x="1593850" y="711285"/>
                    </a:cubicBezTo>
                    <a:cubicBezTo>
                      <a:pt x="1640417" y="658368"/>
                      <a:pt x="1676400" y="577406"/>
                      <a:pt x="1695450" y="536660"/>
                    </a:cubicBezTo>
                    <a:cubicBezTo>
                      <a:pt x="1714500" y="495914"/>
                      <a:pt x="1703388" y="486389"/>
                      <a:pt x="1708150" y="466810"/>
                    </a:cubicBezTo>
                    <a:cubicBezTo>
                      <a:pt x="1712912" y="447231"/>
                      <a:pt x="1715558" y="423418"/>
                      <a:pt x="1724025" y="419185"/>
                    </a:cubicBezTo>
                    <a:cubicBezTo>
                      <a:pt x="1730375" y="410718"/>
                      <a:pt x="1747838" y="387964"/>
                      <a:pt x="1790700" y="377910"/>
                    </a:cubicBezTo>
                    <a:cubicBezTo>
                      <a:pt x="1833563" y="367856"/>
                      <a:pt x="1919817" y="360977"/>
                      <a:pt x="1981200" y="358860"/>
                    </a:cubicBezTo>
                    <a:cubicBezTo>
                      <a:pt x="2040467" y="360977"/>
                      <a:pt x="2125663" y="355685"/>
                      <a:pt x="2159000" y="365210"/>
                    </a:cubicBezTo>
                    <a:cubicBezTo>
                      <a:pt x="2192338" y="374735"/>
                      <a:pt x="2173288" y="394843"/>
                      <a:pt x="2181225" y="416010"/>
                    </a:cubicBezTo>
                    <a:cubicBezTo>
                      <a:pt x="2189163" y="437177"/>
                      <a:pt x="2185988" y="476335"/>
                      <a:pt x="2206625" y="492210"/>
                    </a:cubicBezTo>
                    <a:cubicBezTo>
                      <a:pt x="2227263" y="508085"/>
                      <a:pt x="2275417" y="498031"/>
                      <a:pt x="2305050" y="511260"/>
                    </a:cubicBezTo>
                    <a:cubicBezTo>
                      <a:pt x="2334683" y="524489"/>
                      <a:pt x="2359025" y="552006"/>
                      <a:pt x="2384425" y="571585"/>
                    </a:cubicBezTo>
                    <a:cubicBezTo>
                      <a:pt x="2409825" y="591164"/>
                      <a:pt x="2430463" y="607039"/>
                      <a:pt x="2457450" y="628735"/>
                    </a:cubicBezTo>
                    <a:cubicBezTo>
                      <a:pt x="2484437" y="650431"/>
                      <a:pt x="2513542" y="682710"/>
                      <a:pt x="2546350" y="701760"/>
                    </a:cubicBezTo>
                    <a:cubicBezTo>
                      <a:pt x="2579158" y="720810"/>
                      <a:pt x="2616200" y="729277"/>
                      <a:pt x="2654300" y="743035"/>
                    </a:cubicBezTo>
                    <a:cubicBezTo>
                      <a:pt x="2692400" y="756793"/>
                      <a:pt x="2758919" y="782622"/>
                      <a:pt x="2774950" y="784310"/>
                    </a:cubicBezTo>
                    <a:cubicBezTo>
                      <a:pt x="2855373" y="792776"/>
                      <a:pt x="3037264" y="771610"/>
                      <a:pt x="3117850" y="771610"/>
                    </a:cubicBezTo>
                  </a:path>
                </a:pathLst>
              </a:custGeom>
              <a:noFill/>
              <a:ln w="57150">
                <a:solidFill>
                  <a:srgbClr val="FFC000"/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endParaRPr>
              </a:p>
            </p:txBody>
          </p:sp>
          <p:sp>
            <p:nvSpPr>
              <p:cNvPr id="33" name="Line orange">
                <a:extLst>
                  <a:ext uri="{FF2B5EF4-FFF2-40B4-BE49-F238E27FC236}">
                    <a16:creationId xmlns:a16="http://schemas.microsoft.com/office/drawing/2014/main" id="{5976638E-432F-E9AF-1523-6C91233B8D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374" y="2020977"/>
                <a:ext cx="1163025" cy="935040"/>
              </a:xfrm>
              <a:custGeom>
                <a:avLst/>
                <a:gdLst>
                  <a:gd name="connsiteX0" fmla="*/ 398352 w 1113576"/>
                  <a:gd name="connsiteY0" fmla="*/ 0 h 1457875"/>
                  <a:gd name="connsiteX1" fmla="*/ 425512 w 1113576"/>
                  <a:gd name="connsiteY1" fmla="*/ 90535 h 1457875"/>
                  <a:gd name="connsiteX2" fmla="*/ 443619 w 1113576"/>
                  <a:gd name="connsiteY2" fmla="*/ 144856 h 1457875"/>
                  <a:gd name="connsiteX3" fmla="*/ 470780 w 1113576"/>
                  <a:gd name="connsiteY3" fmla="*/ 172016 h 1457875"/>
                  <a:gd name="connsiteX4" fmla="*/ 497940 w 1113576"/>
                  <a:gd name="connsiteY4" fmla="*/ 244444 h 1457875"/>
                  <a:gd name="connsiteX5" fmla="*/ 516047 w 1113576"/>
                  <a:gd name="connsiteY5" fmla="*/ 307818 h 1457875"/>
                  <a:gd name="connsiteX6" fmla="*/ 525101 w 1113576"/>
                  <a:gd name="connsiteY6" fmla="*/ 344032 h 1457875"/>
                  <a:gd name="connsiteX7" fmla="*/ 579421 w 1113576"/>
                  <a:gd name="connsiteY7" fmla="*/ 434567 h 1457875"/>
                  <a:gd name="connsiteX8" fmla="*/ 651849 w 1113576"/>
                  <a:gd name="connsiteY8" fmla="*/ 506994 h 1457875"/>
                  <a:gd name="connsiteX9" fmla="*/ 660902 w 1113576"/>
                  <a:gd name="connsiteY9" fmla="*/ 543208 h 1457875"/>
                  <a:gd name="connsiteX10" fmla="*/ 679009 w 1113576"/>
                  <a:gd name="connsiteY10" fmla="*/ 597529 h 1457875"/>
                  <a:gd name="connsiteX11" fmla="*/ 660902 w 1113576"/>
                  <a:gd name="connsiteY11" fmla="*/ 742384 h 1457875"/>
                  <a:gd name="connsiteX12" fmla="*/ 624689 w 1113576"/>
                  <a:gd name="connsiteY12" fmla="*/ 769545 h 1457875"/>
                  <a:gd name="connsiteX13" fmla="*/ 543207 w 1113576"/>
                  <a:gd name="connsiteY13" fmla="*/ 814812 h 1457875"/>
                  <a:gd name="connsiteX14" fmla="*/ 497940 w 1113576"/>
                  <a:gd name="connsiteY14" fmla="*/ 832919 h 1457875"/>
                  <a:gd name="connsiteX15" fmla="*/ 316871 w 1113576"/>
                  <a:gd name="connsiteY15" fmla="*/ 851026 h 1457875"/>
                  <a:gd name="connsiteX16" fmla="*/ 235390 w 1113576"/>
                  <a:gd name="connsiteY16" fmla="*/ 860080 h 1457875"/>
                  <a:gd name="connsiteX17" fmla="*/ 153908 w 1113576"/>
                  <a:gd name="connsiteY17" fmla="*/ 896293 h 1457875"/>
                  <a:gd name="connsiteX18" fmla="*/ 90534 w 1113576"/>
                  <a:gd name="connsiteY18" fmla="*/ 932507 h 1457875"/>
                  <a:gd name="connsiteX19" fmla="*/ 27160 w 1113576"/>
                  <a:gd name="connsiteY19" fmla="*/ 995881 h 1457875"/>
                  <a:gd name="connsiteX20" fmla="*/ 0 w 1113576"/>
                  <a:gd name="connsiteY20" fmla="*/ 1050202 h 1457875"/>
                  <a:gd name="connsiteX21" fmla="*/ 27160 w 1113576"/>
                  <a:gd name="connsiteY21" fmla="*/ 1195058 h 1457875"/>
                  <a:gd name="connsiteX22" fmla="*/ 54320 w 1113576"/>
                  <a:gd name="connsiteY22" fmla="*/ 1213165 h 1457875"/>
                  <a:gd name="connsiteX23" fmla="*/ 90534 w 1113576"/>
                  <a:gd name="connsiteY23" fmla="*/ 1249379 h 1457875"/>
                  <a:gd name="connsiteX24" fmla="*/ 226336 w 1113576"/>
                  <a:gd name="connsiteY24" fmla="*/ 1312753 h 1457875"/>
                  <a:gd name="connsiteX25" fmla="*/ 334978 w 1113576"/>
                  <a:gd name="connsiteY25" fmla="*/ 1348967 h 1457875"/>
                  <a:gd name="connsiteX26" fmla="*/ 425512 w 1113576"/>
                  <a:gd name="connsiteY26" fmla="*/ 1376127 h 1457875"/>
                  <a:gd name="connsiteX27" fmla="*/ 525101 w 1113576"/>
                  <a:gd name="connsiteY27" fmla="*/ 1385180 h 1457875"/>
                  <a:gd name="connsiteX28" fmla="*/ 742384 w 1113576"/>
                  <a:gd name="connsiteY28" fmla="*/ 1421394 h 1457875"/>
                  <a:gd name="connsiteX29" fmla="*/ 814811 w 1113576"/>
                  <a:gd name="connsiteY29" fmla="*/ 1439501 h 1457875"/>
                  <a:gd name="connsiteX30" fmla="*/ 1113576 w 1113576"/>
                  <a:gd name="connsiteY30" fmla="*/ 1457608 h 1457875"/>
                  <a:gd name="connsiteX0" fmla="*/ 398352 w 1113576"/>
                  <a:gd name="connsiteY0" fmla="*/ 0 h 1457875"/>
                  <a:gd name="connsiteX1" fmla="*/ 425512 w 1113576"/>
                  <a:gd name="connsiteY1" fmla="*/ 90535 h 1457875"/>
                  <a:gd name="connsiteX2" fmla="*/ 443619 w 1113576"/>
                  <a:gd name="connsiteY2" fmla="*/ 144856 h 1457875"/>
                  <a:gd name="connsiteX3" fmla="*/ 470780 w 1113576"/>
                  <a:gd name="connsiteY3" fmla="*/ 172016 h 1457875"/>
                  <a:gd name="connsiteX4" fmla="*/ 516047 w 1113576"/>
                  <a:gd name="connsiteY4" fmla="*/ 307818 h 1457875"/>
                  <a:gd name="connsiteX5" fmla="*/ 525101 w 1113576"/>
                  <a:gd name="connsiteY5" fmla="*/ 344032 h 1457875"/>
                  <a:gd name="connsiteX6" fmla="*/ 579421 w 1113576"/>
                  <a:gd name="connsiteY6" fmla="*/ 434567 h 1457875"/>
                  <a:gd name="connsiteX7" fmla="*/ 651849 w 1113576"/>
                  <a:gd name="connsiteY7" fmla="*/ 506994 h 1457875"/>
                  <a:gd name="connsiteX8" fmla="*/ 660902 w 1113576"/>
                  <a:gd name="connsiteY8" fmla="*/ 543208 h 1457875"/>
                  <a:gd name="connsiteX9" fmla="*/ 679009 w 1113576"/>
                  <a:gd name="connsiteY9" fmla="*/ 597529 h 1457875"/>
                  <a:gd name="connsiteX10" fmla="*/ 660902 w 1113576"/>
                  <a:gd name="connsiteY10" fmla="*/ 742384 h 1457875"/>
                  <a:gd name="connsiteX11" fmla="*/ 624689 w 1113576"/>
                  <a:gd name="connsiteY11" fmla="*/ 769545 h 1457875"/>
                  <a:gd name="connsiteX12" fmla="*/ 543207 w 1113576"/>
                  <a:gd name="connsiteY12" fmla="*/ 814812 h 1457875"/>
                  <a:gd name="connsiteX13" fmla="*/ 497940 w 1113576"/>
                  <a:gd name="connsiteY13" fmla="*/ 832919 h 1457875"/>
                  <a:gd name="connsiteX14" fmla="*/ 316871 w 1113576"/>
                  <a:gd name="connsiteY14" fmla="*/ 851026 h 1457875"/>
                  <a:gd name="connsiteX15" fmla="*/ 235390 w 1113576"/>
                  <a:gd name="connsiteY15" fmla="*/ 860080 h 1457875"/>
                  <a:gd name="connsiteX16" fmla="*/ 153908 w 1113576"/>
                  <a:gd name="connsiteY16" fmla="*/ 896293 h 1457875"/>
                  <a:gd name="connsiteX17" fmla="*/ 90534 w 1113576"/>
                  <a:gd name="connsiteY17" fmla="*/ 932507 h 1457875"/>
                  <a:gd name="connsiteX18" fmla="*/ 27160 w 1113576"/>
                  <a:gd name="connsiteY18" fmla="*/ 995881 h 1457875"/>
                  <a:gd name="connsiteX19" fmla="*/ 0 w 1113576"/>
                  <a:gd name="connsiteY19" fmla="*/ 1050202 h 1457875"/>
                  <a:gd name="connsiteX20" fmla="*/ 27160 w 1113576"/>
                  <a:gd name="connsiteY20" fmla="*/ 1195058 h 1457875"/>
                  <a:gd name="connsiteX21" fmla="*/ 54320 w 1113576"/>
                  <a:gd name="connsiteY21" fmla="*/ 1213165 h 1457875"/>
                  <a:gd name="connsiteX22" fmla="*/ 90534 w 1113576"/>
                  <a:gd name="connsiteY22" fmla="*/ 1249379 h 1457875"/>
                  <a:gd name="connsiteX23" fmla="*/ 226336 w 1113576"/>
                  <a:gd name="connsiteY23" fmla="*/ 1312753 h 1457875"/>
                  <a:gd name="connsiteX24" fmla="*/ 334978 w 1113576"/>
                  <a:gd name="connsiteY24" fmla="*/ 1348967 h 1457875"/>
                  <a:gd name="connsiteX25" fmla="*/ 425512 w 1113576"/>
                  <a:gd name="connsiteY25" fmla="*/ 1376127 h 1457875"/>
                  <a:gd name="connsiteX26" fmla="*/ 525101 w 1113576"/>
                  <a:gd name="connsiteY26" fmla="*/ 1385180 h 1457875"/>
                  <a:gd name="connsiteX27" fmla="*/ 742384 w 1113576"/>
                  <a:gd name="connsiteY27" fmla="*/ 1421394 h 1457875"/>
                  <a:gd name="connsiteX28" fmla="*/ 814811 w 1113576"/>
                  <a:gd name="connsiteY28" fmla="*/ 1439501 h 1457875"/>
                  <a:gd name="connsiteX29" fmla="*/ 1113576 w 1113576"/>
                  <a:gd name="connsiteY29" fmla="*/ 1457608 h 1457875"/>
                  <a:gd name="connsiteX0" fmla="*/ 398352 w 1113576"/>
                  <a:gd name="connsiteY0" fmla="*/ 0 h 1457875"/>
                  <a:gd name="connsiteX1" fmla="*/ 443619 w 1113576"/>
                  <a:gd name="connsiteY1" fmla="*/ 144856 h 1457875"/>
                  <a:gd name="connsiteX2" fmla="*/ 470780 w 1113576"/>
                  <a:gd name="connsiteY2" fmla="*/ 172016 h 1457875"/>
                  <a:gd name="connsiteX3" fmla="*/ 516047 w 1113576"/>
                  <a:gd name="connsiteY3" fmla="*/ 307818 h 1457875"/>
                  <a:gd name="connsiteX4" fmla="*/ 525101 w 1113576"/>
                  <a:gd name="connsiteY4" fmla="*/ 344032 h 1457875"/>
                  <a:gd name="connsiteX5" fmla="*/ 579421 w 1113576"/>
                  <a:gd name="connsiteY5" fmla="*/ 434567 h 1457875"/>
                  <a:gd name="connsiteX6" fmla="*/ 651849 w 1113576"/>
                  <a:gd name="connsiteY6" fmla="*/ 506994 h 1457875"/>
                  <a:gd name="connsiteX7" fmla="*/ 660902 w 1113576"/>
                  <a:gd name="connsiteY7" fmla="*/ 543208 h 1457875"/>
                  <a:gd name="connsiteX8" fmla="*/ 679009 w 1113576"/>
                  <a:gd name="connsiteY8" fmla="*/ 597529 h 1457875"/>
                  <a:gd name="connsiteX9" fmla="*/ 660902 w 1113576"/>
                  <a:gd name="connsiteY9" fmla="*/ 742384 h 1457875"/>
                  <a:gd name="connsiteX10" fmla="*/ 624689 w 1113576"/>
                  <a:gd name="connsiteY10" fmla="*/ 769545 h 1457875"/>
                  <a:gd name="connsiteX11" fmla="*/ 543207 w 1113576"/>
                  <a:gd name="connsiteY11" fmla="*/ 814812 h 1457875"/>
                  <a:gd name="connsiteX12" fmla="*/ 497940 w 1113576"/>
                  <a:gd name="connsiteY12" fmla="*/ 832919 h 1457875"/>
                  <a:gd name="connsiteX13" fmla="*/ 316871 w 1113576"/>
                  <a:gd name="connsiteY13" fmla="*/ 851026 h 1457875"/>
                  <a:gd name="connsiteX14" fmla="*/ 235390 w 1113576"/>
                  <a:gd name="connsiteY14" fmla="*/ 860080 h 1457875"/>
                  <a:gd name="connsiteX15" fmla="*/ 153908 w 1113576"/>
                  <a:gd name="connsiteY15" fmla="*/ 896293 h 1457875"/>
                  <a:gd name="connsiteX16" fmla="*/ 90534 w 1113576"/>
                  <a:gd name="connsiteY16" fmla="*/ 932507 h 1457875"/>
                  <a:gd name="connsiteX17" fmla="*/ 27160 w 1113576"/>
                  <a:gd name="connsiteY17" fmla="*/ 995881 h 1457875"/>
                  <a:gd name="connsiteX18" fmla="*/ 0 w 1113576"/>
                  <a:gd name="connsiteY18" fmla="*/ 1050202 h 1457875"/>
                  <a:gd name="connsiteX19" fmla="*/ 27160 w 1113576"/>
                  <a:gd name="connsiteY19" fmla="*/ 1195058 h 1457875"/>
                  <a:gd name="connsiteX20" fmla="*/ 54320 w 1113576"/>
                  <a:gd name="connsiteY20" fmla="*/ 1213165 h 1457875"/>
                  <a:gd name="connsiteX21" fmla="*/ 90534 w 1113576"/>
                  <a:gd name="connsiteY21" fmla="*/ 1249379 h 1457875"/>
                  <a:gd name="connsiteX22" fmla="*/ 226336 w 1113576"/>
                  <a:gd name="connsiteY22" fmla="*/ 1312753 h 1457875"/>
                  <a:gd name="connsiteX23" fmla="*/ 334978 w 1113576"/>
                  <a:gd name="connsiteY23" fmla="*/ 1348967 h 1457875"/>
                  <a:gd name="connsiteX24" fmla="*/ 425512 w 1113576"/>
                  <a:gd name="connsiteY24" fmla="*/ 1376127 h 1457875"/>
                  <a:gd name="connsiteX25" fmla="*/ 525101 w 1113576"/>
                  <a:gd name="connsiteY25" fmla="*/ 1385180 h 1457875"/>
                  <a:gd name="connsiteX26" fmla="*/ 742384 w 1113576"/>
                  <a:gd name="connsiteY26" fmla="*/ 1421394 h 1457875"/>
                  <a:gd name="connsiteX27" fmla="*/ 814811 w 1113576"/>
                  <a:gd name="connsiteY27" fmla="*/ 1439501 h 1457875"/>
                  <a:gd name="connsiteX28" fmla="*/ 1113576 w 1113576"/>
                  <a:gd name="connsiteY28" fmla="*/ 1457608 h 1457875"/>
                  <a:gd name="connsiteX0" fmla="*/ 398352 w 1113576"/>
                  <a:gd name="connsiteY0" fmla="*/ 0 h 1457875"/>
                  <a:gd name="connsiteX1" fmla="*/ 437269 w 1113576"/>
                  <a:gd name="connsiteY1" fmla="*/ 94056 h 1457875"/>
                  <a:gd name="connsiteX2" fmla="*/ 470780 w 1113576"/>
                  <a:gd name="connsiteY2" fmla="*/ 172016 h 1457875"/>
                  <a:gd name="connsiteX3" fmla="*/ 516047 w 1113576"/>
                  <a:gd name="connsiteY3" fmla="*/ 307818 h 1457875"/>
                  <a:gd name="connsiteX4" fmla="*/ 525101 w 1113576"/>
                  <a:gd name="connsiteY4" fmla="*/ 344032 h 1457875"/>
                  <a:gd name="connsiteX5" fmla="*/ 579421 w 1113576"/>
                  <a:gd name="connsiteY5" fmla="*/ 434567 h 1457875"/>
                  <a:gd name="connsiteX6" fmla="*/ 651849 w 1113576"/>
                  <a:gd name="connsiteY6" fmla="*/ 506994 h 1457875"/>
                  <a:gd name="connsiteX7" fmla="*/ 660902 w 1113576"/>
                  <a:gd name="connsiteY7" fmla="*/ 543208 h 1457875"/>
                  <a:gd name="connsiteX8" fmla="*/ 679009 w 1113576"/>
                  <a:gd name="connsiteY8" fmla="*/ 597529 h 1457875"/>
                  <a:gd name="connsiteX9" fmla="*/ 660902 w 1113576"/>
                  <a:gd name="connsiteY9" fmla="*/ 742384 h 1457875"/>
                  <a:gd name="connsiteX10" fmla="*/ 624689 w 1113576"/>
                  <a:gd name="connsiteY10" fmla="*/ 769545 h 1457875"/>
                  <a:gd name="connsiteX11" fmla="*/ 543207 w 1113576"/>
                  <a:gd name="connsiteY11" fmla="*/ 814812 h 1457875"/>
                  <a:gd name="connsiteX12" fmla="*/ 497940 w 1113576"/>
                  <a:gd name="connsiteY12" fmla="*/ 832919 h 1457875"/>
                  <a:gd name="connsiteX13" fmla="*/ 316871 w 1113576"/>
                  <a:gd name="connsiteY13" fmla="*/ 851026 h 1457875"/>
                  <a:gd name="connsiteX14" fmla="*/ 235390 w 1113576"/>
                  <a:gd name="connsiteY14" fmla="*/ 860080 h 1457875"/>
                  <a:gd name="connsiteX15" fmla="*/ 153908 w 1113576"/>
                  <a:gd name="connsiteY15" fmla="*/ 896293 h 1457875"/>
                  <a:gd name="connsiteX16" fmla="*/ 90534 w 1113576"/>
                  <a:gd name="connsiteY16" fmla="*/ 932507 h 1457875"/>
                  <a:gd name="connsiteX17" fmla="*/ 27160 w 1113576"/>
                  <a:gd name="connsiteY17" fmla="*/ 995881 h 1457875"/>
                  <a:gd name="connsiteX18" fmla="*/ 0 w 1113576"/>
                  <a:gd name="connsiteY18" fmla="*/ 1050202 h 1457875"/>
                  <a:gd name="connsiteX19" fmla="*/ 27160 w 1113576"/>
                  <a:gd name="connsiteY19" fmla="*/ 1195058 h 1457875"/>
                  <a:gd name="connsiteX20" fmla="*/ 54320 w 1113576"/>
                  <a:gd name="connsiteY20" fmla="*/ 1213165 h 1457875"/>
                  <a:gd name="connsiteX21" fmla="*/ 90534 w 1113576"/>
                  <a:gd name="connsiteY21" fmla="*/ 1249379 h 1457875"/>
                  <a:gd name="connsiteX22" fmla="*/ 226336 w 1113576"/>
                  <a:gd name="connsiteY22" fmla="*/ 1312753 h 1457875"/>
                  <a:gd name="connsiteX23" fmla="*/ 334978 w 1113576"/>
                  <a:gd name="connsiteY23" fmla="*/ 1348967 h 1457875"/>
                  <a:gd name="connsiteX24" fmla="*/ 425512 w 1113576"/>
                  <a:gd name="connsiteY24" fmla="*/ 1376127 h 1457875"/>
                  <a:gd name="connsiteX25" fmla="*/ 525101 w 1113576"/>
                  <a:gd name="connsiteY25" fmla="*/ 1385180 h 1457875"/>
                  <a:gd name="connsiteX26" fmla="*/ 742384 w 1113576"/>
                  <a:gd name="connsiteY26" fmla="*/ 1421394 h 1457875"/>
                  <a:gd name="connsiteX27" fmla="*/ 814811 w 1113576"/>
                  <a:gd name="connsiteY27" fmla="*/ 1439501 h 1457875"/>
                  <a:gd name="connsiteX28" fmla="*/ 1113576 w 1113576"/>
                  <a:gd name="connsiteY28" fmla="*/ 1457608 h 1457875"/>
                  <a:gd name="connsiteX0" fmla="*/ 398352 w 1113576"/>
                  <a:gd name="connsiteY0" fmla="*/ 0 h 1457875"/>
                  <a:gd name="connsiteX1" fmla="*/ 437269 w 1113576"/>
                  <a:gd name="connsiteY1" fmla="*/ 94056 h 1457875"/>
                  <a:gd name="connsiteX2" fmla="*/ 480305 w 1113576"/>
                  <a:gd name="connsiteY2" fmla="*/ 178366 h 1457875"/>
                  <a:gd name="connsiteX3" fmla="*/ 516047 w 1113576"/>
                  <a:gd name="connsiteY3" fmla="*/ 307818 h 1457875"/>
                  <a:gd name="connsiteX4" fmla="*/ 525101 w 1113576"/>
                  <a:gd name="connsiteY4" fmla="*/ 344032 h 1457875"/>
                  <a:gd name="connsiteX5" fmla="*/ 579421 w 1113576"/>
                  <a:gd name="connsiteY5" fmla="*/ 434567 h 1457875"/>
                  <a:gd name="connsiteX6" fmla="*/ 651849 w 1113576"/>
                  <a:gd name="connsiteY6" fmla="*/ 506994 h 1457875"/>
                  <a:gd name="connsiteX7" fmla="*/ 660902 w 1113576"/>
                  <a:gd name="connsiteY7" fmla="*/ 543208 h 1457875"/>
                  <a:gd name="connsiteX8" fmla="*/ 679009 w 1113576"/>
                  <a:gd name="connsiteY8" fmla="*/ 597529 h 1457875"/>
                  <a:gd name="connsiteX9" fmla="*/ 660902 w 1113576"/>
                  <a:gd name="connsiteY9" fmla="*/ 742384 h 1457875"/>
                  <a:gd name="connsiteX10" fmla="*/ 624689 w 1113576"/>
                  <a:gd name="connsiteY10" fmla="*/ 769545 h 1457875"/>
                  <a:gd name="connsiteX11" fmla="*/ 543207 w 1113576"/>
                  <a:gd name="connsiteY11" fmla="*/ 814812 h 1457875"/>
                  <a:gd name="connsiteX12" fmla="*/ 497940 w 1113576"/>
                  <a:gd name="connsiteY12" fmla="*/ 832919 h 1457875"/>
                  <a:gd name="connsiteX13" fmla="*/ 316871 w 1113576"/>
                  <a:gd name="connsiteY13" fmla="*/ 851026 h 1457875"/>
                  <a:gd name="connsiteX14" fmla="*/ 235390 w 1113576"/>
                  <a:gd name="connsiteY14" fmla="*/ 860080 h 1457875"/>
                  <a:gd name="connsiteX15" fmla="*/ 153908 w 1113576"/>
                  <a:gd name="connsiteY15" fmla="*/ 896293 h 1457875"/>
                  <a:gd name="connsiteX16" fmla="*/ 90534 w 1113576"/>
                  <a:gd name="connsiteY16" fmla="*/ 932507 h 1457875"/>
                  <a:gd name="connsiteX17" fmla="*/ 27160 w 1113576"/>
                  <a:gd name="connsiteY17" fmla="*/ 995881 h 1457875"/>
                  <a:gd name="connsiteX18" fmla="*/ 0 w 1113576"/>
                  <a:gd name="connsiteY18" fmla="*/ 1050202 h 1457875"/>
                  <a:gd name="connsiteX19" fmla="*/ 27160 w 1113576"/>
                  <a:gd name="connsiteY19" fmla="*/ 1195058 h 1457875"/>
                  <a:gd name="connsiteX20" fmla="*/ 54320 w 1113576"/>
                  <a:gd name="connsiteY20" fmla="*/ 1213165 h 1457875"/>
                  <a:gd name="connsiteX21" fmla="*/ 90534 w 1113576"/>
                  <a:gd name="connsiteY21" fmla="*/ 1249379 h 1457875"/>
                  <a:gd name="connsiteX22" fmla="*/ 226336 w 1113576"/>
                  <a:gd name="connsiteY22" fmla="*/ 1312753 h 1457875"/>
                  <a:gd name="connsiteX23" fmla="*/ 334978 w 1113576"/>
                  <a:gd name="connsiteY23" fmla="*/ 1348967 h 1457875"/>
                  <a:gd name="connsiteX24" fmla="*/ 425512 w 1113576"/>
                  <a:gd name="connsiteY24" fmla="*/ 1376127 h 1457875"/>
                  <a:gd name="connsiteX25" fmla="*/ 525101 w 1113576"/>
                  <a:gd name="connsiteY25" fmla="*/ 1385180 h 1457875"/>
                  <a:gd name="connsiteX26" fmla="*/ 742384 w 1113576"/>
                  <a:gd name="connsiteY26" fmla="*/ 1421394 h 1457875"/>
                  <a:gd name="connsiteX27" fmla="*/ 814811 w 1113576"/>
                  <a:gd name="connsiteY27" fmla="*/ 1439501 h 1457875"/>
                  <a:gd name="connsiteX28" fmla="*/ 1113576 w 1113576"/>
                  <a:gd name="connsiteY28" fmla="*/ 1457608 h 1457875"/>
                  <a:gd name="connsiteX0" fmla="*/ 398352 w 1113576"/>
                  <a:gd name="connsiteY0" fmla="*/ 0 h 1457875"/>
                  <a:gd name="connsiteX1" fmla="*/ 437269 w 1113576"/>
                  <a:gd name="connsiteY1" fmla="*/ 94056 h 1457875"/>
                  <a:gd name="connsiteX2" fmla="*/ 480305 w 1113576"/>
                  <a:gd name="connsiteY2" fmla="*/ 178366 h 1457875"/>
                  <a:gd name="connsiteX3" fmla="*/ 592247 w 1113576"/>
                  <a:gd name="connsiteY3" fmla="*/ 349093 h 1457875"/>
                  <a:gd name="connsiteX4" fmla="*/ 525101 w 1113576"/>
                  <a:gd name="connsiteY4" fmla="*/ 344032 h 1457875"/>
                  <a:gd name="connsiteX5" fmla="*/ 579421 w 1113576"/>
                  <a:gd name="connsiteY5" fmla="*/ 434567 h 1457875"/>
                  <a:gd name="connsiteX6" fmla="*/ 651849 w 1113576"/>
                  <a:gd name="connsiteY6" fmla="*/ 506994 h 1457875"/>
                  <a:gd name="connsiteX7" fmla="*/ 660902 w 1113576"/>
                  <a:gd name="connsiteY7" fmla="*/ 543208 h 1457875"/>
                  <a:gd name="connsiteX8" fmla="*/ 679009 w 1113576"/>
                  <a:gd name="connsiteY8" fmla="*/ 597529 h 1457875"/>
                  <a:gd name="connsiteX9" fmla="*/ 660902 w 1113576"/>
                  <a:gd name="connsiteY9" fmla="*/ 742384 h 1457875"/>
                  <a:gd name="connsiteX10" fmla="*/ 624689 w 1113576"/>
                  <a:gd name="connsiteY10" fmla="*/ 769545 h 1457875"/>
                  <a:gd name="connsiteX11" fmla="*/ 543207 w 1113576"/>
                  <a:gd name="connsiteY11" fmla="*/ 814812 h 1457875"/>
                  <a:gd name="connsiteX12" fmla="*/ 497940 w 1113576"/>
                  <a:gd name="connsiteY12" fmla="*/ 832919 h 1457875"/>
                  <a:gd name="connsiteX13" fmla="*/ 316871 w 1113576"/>
                  <a:gd name="connsiteY13" fmla="*/ 851026 h 1457875"/>
                  <a:gd name="connsiteX14" fmla="*/ 235390 w 1113576"/>
                  <a:gd name="connsiteY14" fmla="*/ 860080 h 1457875"/>
                  <a:gd name="connsiteX15" fmla="*/ 153908 w 1113576"/>
                  <a:gd name="connsiteY15" fmla="*/ 896293 h 1457875"/>
                  <a:gd name="connsiteX16" fmla="*/ 90534 w 1113576"/>
                  <a:gd name="connsiteY16" fmla="*/ 932507 h 1457875"/>
                  <a:gd name="connsiteX17" fmla="*/ 27160 w 1113576"/>
                  <a:gd name="connsiteY17" fmla="*/ 995881 h 1457875"/>
                  <a:gd name="connsiteX18" fmla="*/ 0 w 1113576"/>
                  <a:gd name="connsiteY18" fmla="*/ 1050202 h 1457875"/>
                  <a:gd name="connsiteX19" fmla="*/ 27160 w 1113576"/>
                  <a:gd name="connsiteY19" fmla="*/ 1195058 h 1457875"/>
                  <a:gd name="connsiteX20" fmla="*/ 54320 w 1113576"/>
                  <a:gd name="connsiteY20" fmla="*/ 1213165 h 1457875"/>
                  <a:gd name="connsiteX21" fmla="*/ 90534 w 1113576"/>
                  <a:gd name="connsiteY21" fmla="*/ 1249379 h 1457875"/>
                  <a:gd name="connsiteX22" fmla="*/ 226336 w 1113576"/>
                  <a:gd name="connsiteY22" fmla="*/ 1312753 h 1457875"/>
                  <a:gd name="connsiteX23" fmla="*/ 334978 w 1113576"/>
                  <a:gd name="connsiteY23" fmla="*/ 1348967 h 1457875"/>
                  <a:gd name="connsiteX24" fmla="*/ 425512 w 1113576"/>
                  <a:gd name="connsiteY24" fmla="*/ 1376127 h 1457875"/>
                  <a:gd name="connsiteX25" fmla="*/ 525101 w 1113576"/>
                  <a:gd name="connsiteY25" fmla="*/ 1385180 h 1457875"/>
                  <a:gd name="connsiteX26" fmla="*/ 742384 w 1113576"/>
                  <a:gd name="connsiteY26" fmla="*/ 1421394 h 1457875"/>
                  <a:gd name="connsiteX27" fmla="*/ 814811 w 1113576"/>
                  <a:gd name="connsiteY27" fmla="*/ 1439501 h 1457875"/>
                  <a:gd name="connsiteX28" fmla="*/ 1113576 w 1113576"/>
                  <a:gd name="connsiteY28" fmla="*/ 1457608 h 1457875"/>
                  <a:gd name="connsiteX0" fmla="*/ 398352 w 1113576"/>
                  <a:gd name="connsiteY0" fmla="*/ 0 h 1457875"/>
                  <a:gd name="connsiteX1" fmla="*/ 437269 w 1113576"/>
                  <a:gd name="connsiteY1" fmla="*/ 94056 h 1457875"/>
                  <a:gd name="connsiteX2" fmla="*/ 480305 w 1113576"/>
                  <a:gd name="connsiteY2" fmla="*/ 178366 h 1457875"/>
                  <a:gd name="connsiteX3" fmla="*/ 592247 w 1113576"/>
                  <a:gd name="connsiteY3" fmla="*/ 349093 h 1457875"/>
                  <a:gd name="connsiteX4" fmla="*/ 687026 w 1113576"/>
                  <a:gd name="connsiteY4" fmla="*/ 458332 h 1457875"/>
                  <a:gd name="connsiteX5" fmla="*/ 579421 w 1113576"/>
                  <a:gd name="connsiteY5" fmla="*/ 434567 h 1457875"/>
                  <a:gd name="connsiteX6" fmla="*/ 651849 w 1113576"/>
                  <a:gd name="connsiteY6" fmla="*/ 506994 h 1457875"/>
                  <a:gd name="connsiteX7" fmla="*/ 660902 w 1113576"/>
                  <a:gd name="connsiteY7" fmla="*/ 543208 h 1457875"/>
                  <a:gd name="connsiteX8" fmla="*/ 679009 w 1113576"/>
                  <a:gd name="connsiteY8" fmla="*/ 597529 h 1457875"/>
                  <a:gd name="connsiteX9" fmla="*/ 660902 w 1113576"/>
                  <a:gd name="connsiteY9" fmla="*/ 742384 h 1457875"/>
                  <a:gd name="connsiteX10" fmla="*/ 624689 w 1113576"/>
                  <a:gd name="connsiteY10" fmla="*/ 769545 h 1457875"/>
                  <a:gd name="connsiteX11" fmla="*/ 543207 w 1113576"/>
                  <a:gd name="connsiteY11" fmla="*/ 814812 h 1457875"/>
                  <a:gd name="connsiteX12" fmla="*/ 497940 w 1113576"/>
                  <a:gd name="connsiteY12" fmla="*/ 832919 h 1457875"/>
                  <a:gd name="connsiteX13" fmla="*/ 316871 w 1113576"/>
                  <a:gd name="connsiteY13" fmla="*/ 851026 h 1457875"/>
                  <a:gd name="connsiteX14" fmla="*/ 235390 w 1113576"/>
                  <a:gd name="connsiteY14" fmla="*/ 860080 h 1457875"/>
                  <a:gd name="connsiteX15" fmla="*/ 153908 w 1113576"/>
                  <a:gd name="connsiteY15" fmla="*/ 896293 h 1457875"/>
                  <a:gd name="connsiteX16" fmla="*/ 90534 w 1113576"/>
                  <a:gd name="connsiteY16" fmla="*/ 932507 h 1457875"/>
                  <a:gd name="connsiteX17" fmla="*/ 27160 w 1113576"/>
                  <a:gd name="connsiteY17" fmla="*/ 995881 h 1457875"/>
                  <a:gd name="connsiteX18" fmla="*/ 0 w 1113576"/>
                  <a:gd name="connsiteY18" fmla="*/ 1050202 h 1457875"/>
                  <a:gd name="connsiteX19" fmla="*/ 27160 w 1113576"/>
                  <a:gd name="connsiteY19" fmla="*/ 1195058 h 1457875"/>
                  <a:gd name="connsiteX20" fmla="*/ 54320 w 1113576"/>
                  <a:gd name="connsiteY20" fmla="*/ 1213165 h 1457875"/>
                  <a:gd name="connsiteX21" fmla="*/ 90534 w 1113576"/>
                  <a:gd name="connsiteY21" fmla="*/ 1249379 h 1457875"/>
                  <a:gd name="connsiteX22" fmla="*/ 226336 w 1113576"/>
                  <a:gd name="connsiteY22" fmla="*/ 1312753 h 1457875"/>
                  <a:gd name="connsiteX23" fmla="*/ 334978 w 1113576"/>
                  <a:gd name="connsiteY23" fmla="*/ 1348967 h 1457875"/>
                  <a:gd name="connsiteX24" fmla="*/ 425512 w 1113576"/>
                  <a:gd name="connsiteY24" fmla="*/ 1376127 h 1457875"/>
                  <a:gd name="connsiteX25" fmla="*/ 525101 w 1113576"/>
                  <a:gd name="connsiteY25" fmla="*/ 1385180 h 1457875"/>
                  <a:gd name="connsiteX26" fmla="*/ 742384 w 1113576"/>
                  <a:gd name="connsiteY26" fmla="*/ 1421394 h 1457875"/>
                  <a:gd name="connsiteX27" fmla="*/ 814811 w 1113576"/>
                  <a:gd name="connsiteY27" fmla="*/ 1439501 h 1457875"/>
                  <a:gd name="connsiteX28" fmla="*/ 1113576 w 1113576"/>
                  <a:gd name="connsiteY28" fmla="*/ 1457608 h 1457875"/>
                  <a:gd name="connsiteX0" fmla="*/ 398352 w 1113576"/>
                  <a:gd name="connsiteY0" fmla="*/ 0 h 1457875"/>
                  <a:gd name="connsiteX1" fmla="*/ 437269 w 1113576"/>
                  <a:gd name="connsiteY1" fmla="*/ 94056 h 1457875"/>
                  <a:gd name="connsiteX2" fmla="*/ 480305 w 1113576"/>
                  <a:gd name="connsiteY2" fmla="*/ 178366 h 1457875"/>
                  <a:gd name="connsiteX3" fmla="*/ 592247 w 1113576"/>
                  <a:gd name="connsiteY3" fmla="*/ 349093 h 1457875"/>
                  <a:gd name="connsiteX4" fmla="*/ 687026 w 1113576"/>
                  <a:gd name="connsiteY4" fmla="*/ 458332 h 1457875"/>
                  <a:gd name="connsiteX5" fmla="*/ 836596 w 1113576"/>
                  <a:gd name="connsiteY5" fmla="*/ 475842 h 1457875"/>
                  <a:gd name="connsiteX6" fmla="*/ 651849 w 1113576"/>
                  <a:gd name="connsiteY6" fmla="*/ 506994 h 1457875"/>
                  <a:gd name="connsiteX7" fmla="*/ 660902 w 1113576"/>
                  <a:gd name="connsiteY7" fmla="*/ 543208 h 1457875"/>
                  <a:gd name="connsiteX8" fmla="*/ 679009 w 1113576"/>
                  <a:gd name="connsiteY8" fmla="*/ 597529 h 1457875"/>
                  <a:gd name="connsiteX9" fmla="*/ 660902 w 1113576"/>
                  <a:gd name="connsiteY9" fmla="*/ 742384 h 1457875"/>
                  <a:gd name="connsiteX10" fmla="*/ 624689 w 1113576"/>
                  <a:gd name="connsiteY10" fmla="*/ 769545 h 1457875"/>
                  <a:gd name="connsiteX11" fmla="*/ 543207 w 1113576"/>
                  <a:gd name="connsiteY11" fmla="*/ 814812 h 1457875"/>
                  <a:gd name="connsiteX12" fmla="*/ 497940 w 1113576"/>
                  <a:gd name="connsiteY12" fmla="*/ 832919 h 1457875"/>
                  <a:gd name="connsiteX13" fmla="*/ 316871 w 1113576"/>
                  <a:gd name="connsiteY13" fmla="*/ 851026 h 1457875"/>
                  <a:gd name="connsiteX14" fmla="*/ 235390 w 1113576"/>
                  <a:gd name="connsiteY14" fmla="*/ 860080 h 1457875"/>
                  <a:gd name="connsiteX15" fmla="*/ 153908 w 1113576"/>
                  <a:gd name="connsiteY15" fmla="*/ 896293 h 1457875"/>
                  <a:gd name="connsiteX16" fmla="*/ 90534 w 1113576"/>
                  <a:gd name="connsiteY16" fmla="*/ 932507 h 1457875"/>
                  <a:gd name="connsiteX17" fmla="*/ 27160 w 1113576"/>
                  <a:gd name="connsiteY17" fmla="*/ 995881 h 1457875"/>
                  <a:gd name="connsiteX18" fmla="*/ 0 w 1113576"/>
                  <a:gd name="connsiteY18" fmla="*/ 1050202 h 1457875"/>
                  <a:gd name="connsiteX19" fmla="*/ 27160 w 1113576"/>
                  <a:gd name="connsiteY19" fmla="*/ 1195058 h 1457875"/>
                  <a:gd name="connsiteX20" fmla="*/ 54320 w 1113576"/>
                  <a:gd name="connsiteY20" fmla="*/ 1213165 h 1457875"/>
                  <a:gd name="connsiteX21" fmla="*/ 90534 w 1113576"/>
                  <a:gd name="connsiteY21" fmla="*/ 1249379 h 1457875"/>
                  <a:gd name="connsiteX22" fmla="*/ 226336 w 1113576"/>
                  <a:gd name="connsiteY22" fmla="*/ 1312753 h 1457875"/>
                  <a:gd name="connsiteX23" fmla="*/ 334978 w 1113576"/>
                  <a:gd name="connsiteY23" fmla="*/ 1348967 h 1457875"/>
                  <a:gd name="connsiteX24" fmla="*/ 425512 w 1113576"/>
                  <a:gd name="connsiteY24" fmla="*/ 1376127 h 1457875"/>
                  <a:gd name="connsiteX25" fmla="*/ 525101 w 1113576"/>
                  <a:gd name="connsiteY25" fmla="*/ 1385180 h 1457875"/>
                  <a:gd name="connsiteX26" fmla="*/ 742384 w 1113576"/>
                  <a:gd name="connsiteY26" fmla="*/ 1421394 h 1457875"/>
                  <a:gd name="connsiteX27" fmla="*/ 814811 w 1113576"/>
                  <a:gd name="connsiteY27" fmla="*/ 1439501 h 1457875"/>
                  <a:gd name="connsiteX28" fmla="*/ 1113576 w 1113576"/>
                  <a:gd name="connsiteY28" fmla="*/ 1457608 h 1457875"/>
                  <a:gd name="connsiteX0" fmla="*/ 398352 w 1113576"/>
                  <a:gd name="connsiteY0" fmla="*/ 0 h 1457875"/>
                  <a:gd name="connsiteX1" fmla="*/ 437269 w 1113576"/>
                  <a:gd name="connsiteY1" fmla="*/ 94056 h 1457875"/>
                  <a:gd name="connsiteX2" fmla="*/ 480305 w 1113576"/>
                  <a:gd name="connsiteY2" fmla="*/ 178366 h 1457875"/>
                  <a:gd name="connsiteX3" fmla="*/ 592247 w 1113576"/>
                  <a:gd name="connsiteY3" fmla="*/ 349093 h 1457875"/>
                  <a:gd name="connsiteX4" fmla="*/ 687026 w 1113576"/>
                  <a:gd name="connsiteY4" fmla="*/ 458332 h 1457875"/>
                  <a:gd name="connsiteX5" fmla="*/ 836596 w 1113576"/>
                  <a:gd name="connsiteY5" fmla="*/ 475842 h 1457875"/>
                  <a:gd name="connsiteX6" fmla="*/ 493099 w 1113576"/>
                  <a:gd name="connsiteY6" fmla="*/ 465719 h 1457875"/>
                  <a:gd name="connsiteX7" fmla="*/ 660902 w 1113576"/>
                  <a:gd name="connsiteY7" fmla="*/ 543208 h 1457875"/>
                  <a:gd name="connsiteX8" fmla="*/ 679009 w 1113576"/>
                  <a:gd name="connsiteY8" fmla="*/ 597529 h 1457875"/>
                  <a:gd name="connsiteX9" fmla="*/ 660902 w 1113576"/>
                  <a:gd name="connsiteY9" fmla="*/ 742384 h 1457875"/>
                  <a:gd name="connsiteX10" fmla="*/ 624689 w 1113576"/>
                  <a:gd name="connsiteY10" fmla="*/ 769545 h 1457875"/>
                  <a:gd name="connsiteX11" fmla="*/ 543207 w 1113576"/>
                  <a:gd name="connsiteY11" fmla="*/ 814812 h 1457875"/>
                  <a:gd name="connsiteX12" fmla="*/ 497940 w 1113576"/>
                  <a:gd name="connsiteY12" fmla="*/ 832919 h 1457875"/>
                  <a:gd name="connsiteX13" fmla="*/ 316871 w 1113576"/>
                  <a:gd name="connsiteY13" fmla="*/ 851026 h 1457875"/>
                  <a:gd name="connsiteX14" fmla="*/ 235390 w 1113576"/>
                  <a:gd name="connsiteY14" fmla="*/ 860080 h 1457875"/>
                  <a:gd name="connsiteX15" fmla="*/ 153908 w 1113576"/>
                  <a:gd name="connsiteY15" fmla="*/ 896293 h 1457875"/>
                  <a:gd name="connsiteX16" fmla="*/ 90534 w 1113576"/>
                  <a:gd name="connsiteY16" fmla="*/ 932507 h 1457875"/>
                  <a:gd name="connsiteX17" fmla="*/ 27160 w 1113576"/>
                  <a:gd name="connsiteY17" fmla="*/ 995881 h 1457875"/>
                  <a:gd name="connsiteX18" fmla="*/ 0 w 1113576"/>
                  <a:gd name="connsiteY18" fmla="*/ 1050202 h 1457875"/>
                  <a:gd name="connsiteX19" fmla="*/ 27160 w 1113576"/>
                  <a:gd name="connsiteY19" fmla="*/ 1195058 h 1457875"/>
                  <a:gd name="connsiteX20" fmla="*/ 54320 w 1113576"/>
                  <a:gd name="connsiteY20" fmla="*/ 1213165 h 1457875"/>
                  <a:gd name="connsiteX21" fmla="*/ 90534 w 1113576"/>
                  <a:gd name="connsiteY21" fmla="*/ 1249379 h 1457875"/>
                  <a:gd name="connsiteX22" fmla="*/ 226336 w 1113576"/>
                  <a:gd name="connsiteY22" fmla="*/ 1312753 h 1457875"/>
                  <a:gd name="connsiteX23" fmla="*/ 334978 w 1113576"/>
                  <a:gd name="connsiteY23" fmla="*/ 1348967 h 1457875"/>
                  <a:gd name="connsiteX24" fmla="*/ 425512 w 1113576"/>
                  <a:gd name="connsiteY24" fmla="*/ 1376127 h 1457875"/>
                  <a:gd name="connsiteX25" fmla="*/ 525101 w 1113576"/>
                  <a:gd name="connsiteY25" fmla="*/ 1385180 h 1457875"/>
                  <a:gd name="connsiteX26" fmla="*/ 742384 w 1113576"/>
                  <a:gd name="connsiteY26" fmla="*/ 1421394 h 1457875"/>
                  <a:gd name="connsiteX27" fmla="*/ 814811 w 1113576"/>
                  <a:gd name="connsiteY27" fmla="*/ 1439501 h 1457875"/>
                  <a:gd name="connsiteX28" fmla="*/ 1113576 w 1113576"/>
                  <a:gd name="connsiteY28" fmla="*/ 1457608 h 1457875"/>
                  <a:gd name="connsiteX0" fmla="*/ 398352 w 1113576"/>
                  <a:gd name="connsiteY0" fmla="*/ 0 h 1457875"/>
                  <a:gd name="connsiteX1" fmla="*/ 437269 w 1113576"/>
                  <a:gd name="connsiteY1" fmla="*/ 94056 h 1457875"/>
                  <a:gd name="connsiteX2" fmla="*/ 480305 w 1113576"/>
                  <a:gd name="connsiteY2" fmla="*/ 178366 h 1457875"/>
                  <a:gd name="connsiteX3" fmla="*/ 592247 w 1113576"/>
                  <a:gd name="connsiteY3" fmla="*/ 349093 h 1457875"/>
                  <a:gd name="connsiteX4" fmla="*/ 687026 w 1113576"/>
                  <a:gd name="connsiteY4" fmla="*/ 458332 h 1457875"/>
                  <a:gd name="connsiteX5" fmla="*/ 836596 w 1113576"/>
                  <a:gd name="connsiteY5" fmla="*/ 475842 h 1457875"/>
                  <a:gd name="connsiteX6" fmla="*/ 493099 w 1113576"/>
                  <a:gd name="connsiteY6" fmla="*/ 465719 h 1457875"/>
                  <a:gd name="connsiteX7" fmla="*/ 422777 w 1113576"/>
                  <a:gd name="connsiteY7" fmla="*/ 578133 h 1457875"/>
                  <a:gd name="connsiteX8" fmla="*/ 679009 w 1113576"/>
                  <a:gd name="connsiteY8" fmla="*/ 597529 h 1457875"/>
                  <a:gd name="connsiteX9" fmla="*/ 660902 w 1113576"/>
                  <a:gd name="connsiteY9" fmla="*/ 742384 h 1457875"/>
                  <a:gd name="connsiteX10" fmla="*/ 624689 w 1113576"/>
                  <a:gd name="connsiteY10" fmla="*/ 769545 h 1457875"/>
                  <a:gd name="connsiteX11" fmla="*/ 543207 w 1113576"/>
                  <a:gd name="connsiteY11" fmla="*/ 814812 h 1457875"/>
                  <a:gd name="connsiteX12" fmla="*/ 497940 w 1113576"/>
                  <a:gd name="connsiteY12" fmla="*/ 832919 h 1457875"/>
                  <a:gd name="connsiteX13" fmla="*/ 316871 w 1113576"/>
                  <a:gd name="connsiteY13" fmla="*/ 851026 h 1457875"/>
                  <a:gd name="connsiteX14" fmla="*/ 235390 w 1113576"/>
                  <a:gd name="connsiteY14" fmla="*/ 860080 h 1457875"/>
                  <a:gd name="connsiteX15" fmla="*/ 153908 w 1113576"/>
                  <a:gd name="connsiteY15" fmla="*/ 896293 h 1457875"/>
                  <a:gd name="connsiteX16" fmla="*/ 90534 w 1113576"/>
                  <a:gd name="connsiteY16" fmla="*/ 932507 h 1457875"/>
                  <a:gd name="connsiteX17" fmla="*/ 27160 w 1113576"/>
                  <a:gd name="connsiteY17" fmla="*/ 995881 h 1457875"/>
                  <a:gd name="connsiteX18" fmla="*/ 0 w 1113576"/>
                  <a:gd name="connsiteY18" fmla="*/ 1050202 h 1457875"/>
                  <a:gd name="connsiteX19" fmla="*/ 27160 w 1113576"/>
                  <a:gd name="connsiteY19" fmla="*/ 1195058 h 1457875"/>
                  <a:gd name="connsiteX20" fmla="*/ 54320 w 1113576"/>
                  <a:gd name="connsiteY20" fmla="*/ 1213165 h 1457875"/>
                  <a:gd name="connsiteX21" fmla="*/ 90534 w 1113576"/>
                  <a:gd name="connsiteY21" fmla="*/ 1249379 h 1457875"/>
                  <a:gd name="connsiteX22" fmla="*/ 226336 w 1113576"/>
                  <a:gd name="connsiteY22" fmla="*/ 1312753 h 1457875"/>
                  <a:gd name="connsiteX23" fmla="*/ 334978 w 1113576"/>
                  <a:gd name="connsiteY23" fmla="*/ 1348967 h 1457875"/>
                  <a:gd name="connsiteX24" fmla="*/ 425512 w 1113576"/>
                  <a:gd name="connsiteY24" fmla="*/ 1376127 h 1457875"/>
                  <a:gd name="connsiteX25" fmla="*/ 525101 w 1113576"/>
                  <a:gd name="connsiteY25" fmla="*/ 1385180 h 1457875"/>
                  <a:gd name="connsiteX26" fmla="*/ 742384 w 1113576"/>
                  <a:gd name="connsiteY26" fmla="*/ 1421394 h 1457875"/>
                  <a:gd name="connsiteX27" fmla="*/ 814811 w 1113576"/>
                  <a:gd name="connsiteY27" fmla="*/ 1439501 h 1457875"/>
                  <a:gd name="connsiteX28" fmla="*/ 1113576 w 1113576"/>
                  <a:gd name="connsiteY28" fmla="*/ 1457608 h 1457875"/>
                  <a:gd name="connsiteX0" fmla="*/ 398352 w 1113576"/>
                  <a:gd name="connsiteY0" fmla="*/ 0 h 1457875"/>
                  <a:gd name="connsiteX1" fmla="*/ 437269 w 1113576"/>
                  <a:gd name="connsiteY1" fmla="*/ 94056 h 1457875"/>
                  <a:gd name="connsiteX2" fmla="*/ 480305 w 1113576"/>
                  <a:gd name="connsiteY2" fmla="*/ 178366 h 1457875"/>
                  <a:gd name="connsiteX3" fmla="*/ 592247 w 1113576"/>
                  <a:gd name="connsiteY3" fmla="*/ 349093 h 1457875"/>
                  <a:gd name="connsiteX4" fmla="*/ 687026 w 1113576"/>
                  <a:gd name="connsiteY4" fmla="*/ 458332 h 1457875"/>
                  <a:gd name="connsiteX5" fmla="*/ 836596 w 1113576"/>
                  <a:gd name="connsiteY5" fmla="*/ 475842 h 1457875"/>
                  <a:gd name="connsiteX6" fmla="*/ 493099 w 1113576"/>
                  <a:gd name="connsiteY6" fmla="*/ 465719 h 1457875"/>
                  <a:gd name="connsiteX7" fmla="*/ 422777 w 1113576"/>
                  <a:gd name="connsiteY7" fmla="*/ 578133 h 1457875"/>
                  <a:gd name="connsiteX8" fmla="*/ 224984 w 1113576"/>
                  <a:gd name="connsiteY8" fmla="*/ 673729 h 1457875"/>
                  <a:gd name="connsiteX9" fmla="*/ 660902 w 1113576"/>
                  <a:gd name="connsiteY9" fmla="*/ 742384 h 1457875"/>
                  <a:gd name="connsiteX10" fmla="*/ 624689 w 1113576"/>
                  <a:gd name="connsiteY10" fmla="*/ 769545 h 1457875"/>
                  <a:gd name="connsiteX11" fmla="*/ 543207 w 1113576"/>
                  <a:gd name="connsiteY11" fmla="*/ 814812 h 1457875"/>
                  <a:gd name="connsiteX12" fmla="*/ 497940 w 1113576"/>
                  <a:gd name="connsiteY12" fmla="*/ 832919 h 1457875"/>
                  <a:gd name="connsiteX13" fmla="*/ 316871 w 1113576"/>
                  <a:gd name="connsiteY13" fmla="*/ 851026 h 1457875"/>
                  <a:gd name="connsiteX14" fmla="*/ 235390 w 1113576"/>
                  <a:gd name="connsiteY14" fmla="*/ 860080 h 1457875"/>
                  <a:gd name="connsiteX15" fmla="*/ 153908 w 1113576"/>
                  <a:gd name="connsiteY15" fmla="*/ 896293 h 1457875"/>
                  <a:gd name="connsiteX16" fmla="*/ 90534 w 1113576"/>
                  <a:gd name="connsiteY16" fmla="*/ 932507 h 1457875"/>
                  <a:gd name="connsiteX17" fmla="*/ 27160 w 1113576"/>
                  <a:gd name="connsiteY17" fmla="*/ 995881 h 1457875"/>
                  <a:gd name="connsiteX18" fmla="*/ 0 w 1113576"/>
                  <a:gd name="connsiteY18" fmla="*/ 1050202 h 1457875"/>
                  <a:gd name="connsiteX19" fmla="*/ 27160 w 1113576"/>
                  <a:gd name="connsiteY19" fmla="*/ 1195058 h 1457875"/>
                  <a:gd name="connsiteX20" fmla="*/ 54320 w 1113576"/>
                  <a:gd name="connsiteY20" fmla="*/ 1213165 h 1457875"/>
                  <a:gd name="connsiteX21" fmla="*/ 90534 w 1113576"/>
                  <a:gd name="connsiteY21" fmla="*/ 1249379 h 1457875"/>
                  <a:gd name="connsiteX22" fmla="*/ 226336 w 1113576"/>
                  <a:gd name="connsiteY22" fmla="*/ 1312753 h 1457875"/>
                  <a:gd name="connsiteX23" fmla="*/ 334978 w 1113576"/>
                  <a:gd name="connsiteY23" fmla="*/ 1348967 h 1457875"/>
                  <a:gd name="connsiteX24" fmla="*/ 425512 w 1113576"/>
                  <a:gd name="connsiteY24" fmla="*/ 1376127 h 1457875"/>
                  <a:gd name="connsiteX25" fmla="*/ 525101 w 1113576"/>
                  <a:gd name="connsiteY25" fmla="*/ 1385180 h 1457875"/>
                  <a:gd name="connsiteX26" fmla="*/ 742384 w 1113576"/>
                  <a:gd name="connsiteY26" fmla="*/ 1421394 h 1457875"/>
                  <a:gd name="connsiteX27" fmla="*/ 814811 w 1113576"/>
                  <a:gd name="connsiteY27" fmla="*/ 1439501 h 1457875"/>
                  <a:gd name="connsiteX28" fmla="*/ 1113576 w 1113576"/>
                  <a:gd name="connsiteY28" fmla="*/ 1457608 h 1457875"/>
                  <a:gd name="connsiteX0" fmla="*/ 398352 w 1113576"/>
                  <a:gd name="connsiteY0" fmla="*/ 0 h 1457875"/>
                  <a:gd name="connsiteX1" fmla="*/ 437269 w 1113576"/>
                  <a:gd name="connsiteY1" fmla="*/ 94056 h 1457875"/>
                  <a:gd name="connsiteX2" fmla="*/ 480305 w 1113576"/>
                  <a:gd name="connsiteY2" fmla="*/ 178366 h 1457875"/>
                  <a:gd name="connsiteX3" fmla="*/ 592247 w 1113576"/>
                  <a:gd name="connsiteY3" fmla="*/ 349093 h 1457875"/>
                  <a:gd name="connsiteX4" fmla="*/ 687026 w 1113576"/>
                  <a:gd name="connsiteY4" fmla="*/ 458332 h 1457875"/>
                  <a:gd name="connsiteX5" fmla="*/ 836596 w 1113576"/>
                  <a:gd name="connsiteY5" fmla="*/ 475842 h 1457875"/>
                  <a:gd name="connsiteX6" fmla="*/ 493099 w 1113576"/>
                  <a:gd name="connsiteY6" fmla="*/ 465719 h 1457875"/>
                  <a:gd name="connsiteX7" fmla="*/ 422777 w 1113576"/>
                  <a:gd name="connsiteY7" fmla="*/ 578133 h 1457875"/>
                  <a:gd name="connsiteX8" fmla="*/ 224984 w 1113576"/>
                  <a:gd name="connsiteY8" fmla="*/ 673729 h 1457875"/>
                  <a:gd name="connsiteX9" fmla="*/ 624689 w 1113576"/>
                  <a:gd name="connsiteY9" fmla="*/ 769545 h 1457875"/>
                  <a:gd name="connsiteX10" fmla="*/ 543207 w 1113576"/>
                  <a:gd name="connsiteY10" fmla="*/ 814812 h 1457875"/>
                  <a:gd name="connsiteX11" fmla="*/ 497940 w 1113576"/>
                  <a:gd name="connsiteY11" fmla="*/ 832919 h 1457875"/>
                  <a:gd name="connsiteX12" fmla="*/ 316871 w 1113576"/>
                  <a:gd name="connsiteY12" fmla="*/ 851026 h 1457875"/>
                  <a:gd name="connsiteX13" fmla="*/ 235390 w 1113576"/>
                  <a:gd name="connsiteY13" fmla="*/ 860080 h 1457875"/>
                  <a:gd name="connsiteX14" fmla="*/ 153908 w 1113576"/>
                  <a:gd name="connsiteY14" fmla="*/ 896293 h 1457875"/>
                  <a:gd name="connsiteX15" fmla="*/ 90534 w 1113576"/>
                  <a:gd name="connsiteY15" fmla="*/ 932507 h 1457875"/>
                  <a:gd name="connsiteX16" fmla="*/ 27160 w 1113576"/>
                  <a:gd name="connsiteY16" fmla="*/ 995881 h 1457875"/>
                  <a:gd name="connsiteX17" fmla="*/ 0 w 1113576"/>
                  <a:gd name="connsiteY17" fmla="*/ 1050202 h 1457875"/>
                  <a:gd name="connsiteX18" fmla="*/ 27160 w 1113576"/>
                  <a:gd name="connsiteY18" fmla="*/ 1195058 h 1457875"/>
                  <a:gd name="connsiteX19" fmla="*/ 54320 w 1113576"/>
                  <a:gd name="connsiteY19" fmla="*/ 1213165 h 1457875"/>
                  <a:gd name="connsiteX20" fmla="*/ 90534 w 1113576"/>
                  <a:gd name="connsiteY20" fmla="*/ 1249379 h 1457875"/>
                  <a:gd name="connsiteX21" fmla="*/ 226336 w 1113576"/>
                  <a:gd name="connsiteY21" fmla="*/ 1312753 h 1457875"/>
                  <a:gd name="connsiteX22" fmla="*/ 334978 w 1113576"/>
                  <a:gd name="connsiteY22" fmla="*/ 1348967 h 1457875"/>
                  <a:gd name="connsiteX23" fmla="*/ 425512 w 1113576"/>
                  <a:gd name="connsiteY23" fmla="*/ 1376127 h 1457875"/>
                  <a:gd name="connsiteX24" fmla="*/ 525101 w 1113576"/>
                  <a:gd name="connsiteY24" fmla="*/ 1385180 h 1457875"/>
                  <a:gd name="connsiteX25" fmla="*/ 742384 w 1113576"/>
                  <a:gd name="connsiteY25" fmla="*/ 1421394 h 1457875"/>
                  <a:gd name="connsiteX26" fmla="*/ 814811 w 1113576"/>
                  <a:gd name="connsiteY26" fmla="*/ 1439501 h 1457875"/>
                  <a:gd name="connsiteX27" fmla="*/ 1113576 w 1113576"/>
                  <a:gd name="connsiteY27" fmla="*/ 1457608 h 1457875"/>
                  <a:gd name="connsiteX0" fmla="*/ 398352 w 1113576"/>
                  <a:gd name="connsiteY0" fmla="*/ 0 h 1457875"/>
                  <a:gd name="connsiteX1" fmla="*/ 437269 w 1113576"/>
                  <a:gd name="connsiteY1" fmla="*/ 94056 h 1457875"/>
                  <a:gd name="connsiteX2" fmla="*/ 480305 w 1113576"/>
                  <a:gd name="connsiteY2" fmla="*/ 178366 h 1457875"/>
                  <a:gd name="connsiteX3" fmla="*/ 592247 w 1113576"/>
                  <a:gd name="connsiteY3" fmla="*/ 349093 h 1457875"/>
                  <a:gd name="connsiteX4" fmla="*/ 687026 w 1113576"/>
                  <a:gd name="connsiteY4" fmla="*/ 458332 h 1457875"/>
                  <a:gd name="connsiteX5" fmla="*/ 836596 w 1113576"/>
                  <a:gd name="connsiteY5" fmla="*/ 475842 h 1457875"/>
                  <a:gd name="connsiteX6" fmla="*/ 493099 w 1113576"/>
                  <a:gd name="connsiteY6" fmla="*/ 465719 h 1457875"/>
                  <a:gd name="connsiteX7" fmla="*/ 422777 w 1113576"/>
                  <a:gd name="connsiteY7" fmla="*/ 578133 h 1457875"/>
                  <a:gd name="connsiteX8" fmla="*/ 224984 w 1113576"/>
                  <a:gd name="connsiteY8" fmla="*/ 673729 h 1457875"/>
                  <a:gd name="connsiteX9" fmla="*/ 543207 w 1113576"/>
                  <a:gd name="connsiteY9" fmla="*/ 814812 h 1457875"/>
                  <a:gd name="connsiteX10" fmla="*/ 497940 w 1113576"/>
                  <a:gd name="connsiteY10" fmla="*/ 832919 h 1457875"/>
                  <a:gd name="connsiteX11" fmla="*/ 316871 w 1113576"/>
                  <a:gd name="connsiteY11" fmla="*/ 851026 h 1457875"/>
                  <a:gd name="connsiteX12" fmla="*/ 235390 w 1113576"/>
                  <a:gd name="connsiteY12" fmla="*/ 860080 h 1457875"/>
                  <a:gd name="connsiteX13" fmla="*/ 153908 w 1113576"/>
                  <a:gd name="connsiteY13" fmla="*/ 896293 h 1457875"/>
                  <a:gd name="connsiteX14" fmla="*/ 90534 w 1113576"/>
                  <a:gd name="connsiteY14" fmla="*/ 932507 h 1457875"/>
                  <a:gd name="connsiteX15" fmla="*/ 27160 w 1113576"/>
                  <a:gd name="connsiteY15" fmla="*/ 995881 h 1457875"/>
                  <a:gd name="connsiteX16" fmla="*/ 0 w 1113576"/>
                  <a:gd name="connsiteY16" fmla="*/ 1050202 h 1457875"/>
                  <a:gd name="connsiteX17" fmla="*/ 27160 w 1113576"/>
                  <a:gd name="connsiteY17" fmla="*/ 1195058 h 1457875"/>
                  <a:gd name="connsiteX18" fmla="*/ 54320 w 1113576"/>
                  <a:gd name="connsiteY18" fmla="*/ 1213165 h 1457875"/>
                  <a:gd name="connsiteX19" fmla="*/ 90534 w 1113576"/>
                  <a:gd name="connsiteY19" fmla="*/ 1249379 h 1457875"/>
                  <a:gd name="connsiteX20" fmla="*/ 226336 w 1113576"/>
                  <a:gd name="connsiteY20" fmla="*/ 1312753 h 1457875"/>
                  <a:gd name="connsiteX21" fmla="*/ 334978 w 1113576"/>
                  <a:gd name="connsiteY21" fmla="*/ 1348967 h 1457875"/>
                  <a:gd name="connsiteX22" fmla="*/ 425512 w 1113576"/>
                  <a:gd name="connsiteY22" fmla="*/ 1376127 h 1457875"/>
                  <a:gd name="connsiteX23" fmla="*/ 525101 w 1113576"/>
                  <a:gd name="connsiteY23" fmla="*/ 1385180 h 1457875"/>
                  <a:gd name="connsiteX24" fmla="*/ 742384 w 1113576"/>
                  <a:gd name="connsiteY24" fmla="*/ 1421394 h 1457875"/>
                  <a:gd name="connsiteX25" fmla="*/ 814811 w 1113576"/>
                  <a:gd name="connsiteY25" fmla="*/ 1439501 h 1457875"/>
                  <a:gd name="connsiteX26" fmla="*/ 1113576 w 1113576"/>
                  <a:gd name="connsiteY26" fmla="*/ 1457608 h 1457875"/>
                  <a:gd name="connsiteX0" fmla="*/ 398352 w 1113576"/>
                  <a:gd name="connsiteY0" fmla="*/ 0 h 1457875"/>
                  <a:gd name="connsiteX1" fmla="*/ 437269 w 1113576"/>
                  <a:gd name="connsiteY1" fmla="*/ 94056 h 1457875"/>
                  <a:gd name="connsiteX2" fmla="*/ 480305 w 1113576"/>
                  <a:gd name="connsiteY2" fmla="*/ 178366 h 1457875"/>
                  <a:gd name="connsiteX3" fmla="*/ 592247 w 1113576"/>
                  <a:gd name="connsiteY3" fmla="*/ 349093 h 1457875"/>
                  <a:gd name="connsiteX4" fmla="*/ 687026 w 1113576"/>
                  <a:gd name="connsiteY4" fmla="*/ 458332 h 1457875"/>
                  <a:gd name="connsiteX5" fmla="*/ 836596 w 1113576"/>
                  <a:gd name="connsiteY5" fmla="*/ 475842 h 1457875"/>
                  <a:gd name="connsiteX6" fmla="*/ 493099 w 1113576"/>
                  <a:gd name="connsiteY6" fmla="*/ 465719 h 1457875"/>
                  <a:gd name="connsiteX7" fmla="*/ 422777 w 1113576"/>
                  <a:gd name="connsiteY7" fmla="*/ 578133 h 1457875"/>
                  <a:gd name="connsiteX8" fmla="*/ 224984 w 1113576"/>
                  <a:gd name="connsiteY8" fmla="*/ 673729 h 1457875"/>
                  <a:gd name="connsiteX9" fmla="*/ 497940 w 1113576"/>
                  <a:gd name="connsiteY9" fmla="*/ 832919 h 1457875"/>
                  <a:gd name="connsiteX10" fmla="*/ 316871 w 1113576"/>
                  <a:gd name="connsiteY10" fmla="*/ 851026 h 1457875"/>
                  <a:gd name="connsiteX11" fmla="*/ 235390 w 1113576"/>
                  <a:gd name="connsiteY11" fmla="*/ 860080 h 1457875"/>
                  <a:gd name="connsiteX12" fmla="*/ 153908 w 1113576"/>
                  <a:gd name="connsiteY12" fmla="*/ 896293 h 1457875"/>
                  <a:gd name="connsiteX13" fmla="*/ 90534 w 1113576"/>
                  <a:gd name="connsiteY13" fmla="*/ 932507 h 1457875"/>
                  <a:gd name="connsiteX14" fmla="*/ 27160 w 1113576"/>
                  <a:gd name="connsiteY14" fmla="*/ 995881 h 1457875"/>
                  <a:gd name="connsiteX15" fmla="*/ 0 w 1113576"/>
                  <a:gd name="connsiteY15" fmla="*/ 1050202 h 1457875"/>
                  <a:gd name="connsiteX16" fmla="*/ 27160 w 1113576"/>
                  <a:gd name="connsiteY16" fmla="*/ 1195058 h 1457875"/>
                  <a:gd name="connsiteX17" fmla="*/ 54320 w 1113576"/>
                  <a:gd name="connsiteY17" fmla="*/ 1213165 h 1457875"/>
                  <a:gd name="connsiteX18" fmla="*/ 90534 w 1113576"/>
                  <a:gd name="connsiteY18" fmla="*/ 1249379 h 1457875"/>
                  <a:gd name="connsiteX19" fmla="*/ 226336 w 1113576"/>
                  <a:gd name="connsiteY19" fmla="*/ 1312753 h 1457875"/>
                  <a:gd name="connsiteX20" fmla="*/ 334978 w 1113576"/>
                  <a:gd name="connsiteY20" fmla="*/ 1348967 h 1457875"/>
                  <a:gd name="connsiteX21" fmla="*/ 425512 w 1113576"/>
                  <a:gd name="connsiteY21" fmla="*/ 1376127 h 1457875"/>
                  <a:gd name="connsiteX22" fmla="*/ 525101 w 1113576"/>
                  <a:gd name="connsiteY22" fmla="*/ 1385180 h 1457875"/>
                  <a:gd name="connsiteX23" fmla="*/ 742384 w 1113576"/>
                  <a:gd name="connsiteY23" fmla="*/ 1421394 h 1457875"/>
                  <a:gd name="connsiteX24" fmla="*/ 814811 w 1113576"/>
                  <a:gd name="connsiteY24" fmla="*/ 1439501 h 1457875"/>
                  <a:gd name="connsiteX25" fmla="*/ 1113576 w 1113576"/>
                  <a:gd name="connsiteY25" fmla="*/ 1457608 h 1457875"/>
                  <a:gd name="connsiteX0" fmla="*/ 398352 w 1113576"/>
                  <a:gd name="connsiteY0" fmla="*/ 0 h 1457875"/>
                  <a:gd name="connsiteX1" fmla="*/ 437269 w 1113576"/>
                  <a:gd name="connsiteY1" fmla="*/ 94056 h 1457875"/>
                  <a:gd name="connsiteX2" fmla="*/ 480305 w 1113576"/>
                  <a:gd name="connsiteY2" fmla="*/ 178366 h 1457875"/>
                  <a:gd name="connsiteX3" fmla="*/ 592247 w 1113576"/>
                  <a:gd name="connsiteY3" fmla="*/ 349093 h 1457875"/>
                  <a:gd name="connsiteX4" fmla="*/ 687026 w 1113576"/>
                  <a:gd name="connsiteY4" fmla="*/ 458332 h 1457875"/>
                  <a:gd name="connsiteX5" fmla="*/ 836596 w 1113576"/>
                  <a:gd name="connsiteY5" fmla="*/ 475842 h 1457875"/>
                  <a:gd name="connsiteX6" fmla="*/ 493099 w 1113576"/>
                  <a:gd name="connsiteY6" fmla="*/ 465719 h 1457875"/>
                  <a:gd name="connsiteX7" fmla="*/ 422777 w 1113576"/>
                  <a:gd name="connsiteY7" fmla="*/ 578133 h 1457875"/>
                  <a:gd name="connsiteX8" fmla="*/ 224984 w 1113576"/>
                  <a:gd name="connsiteY8" fmla="*/ 673729 h 1457875"/>
                  <a:gd name="connsiteX9" fmla="*/ 316871 w 1113576"/>
                  <a:gd name="connsiteY9" fmla="*/ 851026 h 1457875"/>
                  <a:gd name="connsiteX10" fmla="*/ 235390 w 1113576"/>
                  <a:gd name="connsiteY10" fmla="*/ 860080 h 1457875"/>
                  <a:gd name="connsiteX11" fmla="*/ 153908 w 1113576"/>
                  <a:gd name="connsiteY11" fmla="*/ 896293 h 1457875"/>
                  <a:gd name="connsiteX12" fmla="*/ 90534 w 1113576"/>
                  <a:gd name="connsiteY12" fmla="*/ 932507 h 1457875"/>
                  <a:gd name="connsiteX13" fmla="*/ 27160 w 1113576"/>
                  <a:gd name="connsiteY13" fmla="*/ 995881 h 1457875"/>
                  <a:gd name="connsiteX14" fmla="*/ 0 w 1113576"/>
                  <a:gd name="connsiteY14" fmla="*/ 1050202 h 1457875"/>
                  <a:gd name="connsiteX15" fmla="*/ 27160 w 1113576"/>
                  <a:gd name="connsiteY15" fmla="*/ 1195058 h 1457875"/>
                  <a:gd name="connsiteX16" fmla="*/ 54320 w 1113576"/>
                  <a:gd name="connsiteY16" fmla="*/ 1213165 h 1457875"/>
                  <a:gd name="connsiteX17" fmla="*/ 90534 w 1113576"/>
                  <a:gd name="connsiteY17" fmla="*/ 1249379 h 1457875"/>
                  <a:gd name="connsiteX18" fmla="*/ 226336 w 1113576"/>
                  <a:gd name="connsiteY18" fmla="*/ 1312753 h 1457875"/>
                  <a:gd name="connsiteX19" fmla="*/ 334978 w 1113576"/>
                  <a:gd name="connsiteY19" fmla="*/ 1348967 h 1457875"/>
                  <a:gd name="connsiteX20" fmla="*/ 425512 w 1113576"/>
                  <a:gd name="connsiteY20" fmla="*/ 1376127 h 1457875"/>
                  <a:gd name="connsiteX21" fmla="*/ 525101 w 1113576"/>
                  <a:gd name="connsiteY21" fmla="*/ 1385180 h 1457875"/>
                  <a:gd name="connsiteX22" fmla="*/ 742384 w 1113576"/>
                  <a:gd name="connsiteY22" fmla="*/ 1421394 h 1457875"/>
                  <a:gd name="connsiteX23" fmla="*/ 814811 w 1113576"/>
                  <a:gd name="connsiteY23" fmla="*/ 1439501 h 1457875"/>
                  <a:gd name="connsiteX24" fmla="*/ 1113576 w 1113576"/>
                  <a:gd name="connsiteY24" fmla="*/ 1457608 h 1457875"/>
                  <a:gd name="connsiteX0" fmla="*/ 398352 w 1113576"/>
                  <a:gd name="connsiteY0" fmla="*/ 0 h 1457875"/>
                  <a:gd name="connsiteX1" fmla="*/ 437269 w 1113576"/>
                  <a:gd name="connsiteY1" fmla="*/ 94056 h 1457875"/>
                  <a:gd name="connsiteX2" fmla="*/ 480305 w 1113576"/>
                  <a:gd name="connsiteY2" fmla="*/ 178366 h 1457875"/>
                  <a:gd name="connsiteX3" fmla="*/ 592247 w 1113576"/>
                  <a:gd name="connsiteY3" fmla="*/ 349093 h 1457875"/>
                  <a:gd name="connsiteX4" fmla="*/ 687026 w 1113576"/>
                  <a:gd name="connsiteY4" fmla="*/ 458332 h 1457875"/>
                  <a:gd name="connsiteX5" fmla="*/ 836596 w 1113576"/>
                  <a:gd name="connsiteY5" fmla="*/ 475842 h 1457875"/>
                  <a:gd name="connsiteX6" fmla="*/ 493099 w 1113576"/>
                  <a:gd name="connsiteY6" fmla="*/ 465719 h 1457875"/>
                  <a:gd name="connsiteX7" fmla="*/ 422777 w 1113576"/>
                  <a:gd name="connsiteY7" fmla="*/ 578133 h 1457875"/>
                  <a:gd name="connsiteX8" fmla="*/ 224984 w 1113576"/>
                  <a:gd name="connsiteY8" fmla="*/ 673729 h 1457875"/>
                  <a:gd name="connsiteX9" fmla="*/ 235390 w 1113576"/>
                  <a:gd name="connsiteY9" fmla="*/ 860080 h 1457875"/>
                  <a:gd name="connsiteX10" fmla="*/ 153908 w 1113576"/>
                  <a:gd name="connsiteY10" fmla="*/ 896293 h 1457875"/>
                  <a:gd name="connsiteX11" fmla="*/ 90534 w 1113576"/>
                  <a:gd name="connsiteY11" fmla="*/ 932507 h 1457875"/>
                  <a:gd name="connsiteX12" fmla="*/ 27160 w 1113576"/>
                  <a:gd name="connsiteY12" fmla="*/ 995881 h 1457875"/>
                  <a:gd name="connsiteX13" fmla="*/ 0 w 1113576"/>
                  <a:gd name="connsiteY13" fmla="*/ 1050202 h 1457875"/>
                  <a:gd name="connsiteX14" fmla="*/ 27160 w 1113576"/>
                  <a:gd name="connsiteY14" fmla="*/ 1195058 h 1457875"/>
                  <a:gd name="connsiteX15" fmla="*/ 54320 w 1113576"/>
                  <a:gd name="connsiteY15" fmla="*/ 1213165 h 1457875"/>
                  <a:gd name="connsiteX16" fmla="*/ 90534 w 1113576"/>
                  <a:gd name="connsiteY16" fmla="*/ 1249379 h 1457875"/>
                  <a:gd name="connsiteX17" fmla="*/ 226336 w 1113576"/>
                  <a:gd name="connsiteY17" fmla="*/ 1312753 h 1457875"/>
                  <a:gd name="connsiteX18" fmla="*/ 334978 w 1113576"/>
                  <a:gd name="connsiteY18" fmla="*/ 1348967 h 1457875"/>
                  <a:gd name="connsiteX19" fmla="*/ 425512 w 1113576"/>
                  <a:gd name="connsiteY19" fmla="*/ 1376127 h 1457875"/>
                  <a:gd name="connsiteX20" fmla="*/ 525101 w 1113576"/>
                  <a:gd name="connsiteY20" fmla="*/ 1385180 h 1457875"/>
                  <a:gd name="connsiteX21" fmla="*/ 742384 w 1113576"/>
                  <a:gd name="connsiteY21" fmla="*/ 1421394 h 1457875"/>
                  <a:gd name="connsiteX22" fmla="*/ 814811 w 1113576"/>
                  <a:gd name="connsiteY22" fmla="*/ 1439501 h 1457875"/>
                  <a:gd name="connsiteX23" fmla="*/ 1113576 w 1113576"/>
                  <a:gd name="connsiteY23" fmla="*/ 1457608 h 1457875"/>
                  <a:gd name="connsiteX0" fmla="*/ 398352 w 1113576"/>
                  <a:gd name="connsiteY0" fmla="*/ 0 h 1457875"/>
                  <a:gd name="connsiteX1" fmla="*/ 437269 w 1113576"/>
                  <a:gd name="connsiteY1" fmla="*/ 94056 h 1457875"/>
                  <a:gd name="connsiteX2" fmla="*/ 480305 w 1113576"/>
                  <a:gd name="connsiteY2" fmla="*/ 178366 h 1457875"/>
                  <a:gd name="connsiteX3" fmla="*/ 592247 w 1113576"/>
                  <a:gd name="connsiteY3" fmla="*/ 349093 h 1457875"/>
                  <a:gd name="connsiteX4" fmla="*/ 687026 w 1113576"/>
                  <a:gd name="connsiteY4" fmla="*/ 458332 h 1457875"/>
                  <a:gd name="connsiteX5" fmla="*/ 836596 w 1113576"/>
                  <a:gd name="connsiteY5" fmla="*/ 475842 h 1457875"/>
                  <a:gd name="connsiteX6" fmla="*/ 493099 w 1113576"/>
                  <a:gd name="connsiteY6" fmla="*/ 465719 h 1457875"/>
                  <a:gd name="connsiteX7" fmla="*/ 422777 w 1113576"/>
                  <a:gd name="connsiteY7" fmla="*/ 578133 h 1457875"/>
                  <a:gd name="connsiteX8" fmla="*/ 224984 w 1113576"/>
                  <a:gd name="connsiteY8" fmla="*/ 673729 h 1457875"/>
                  <a:gd name="connsiteX9" fmla="*/ 153908 w 1113576"/>
                  <a:gd name="connsiteY9" fmla="*/ 896293 h 1457875"/>
                  <a:gd name="connsiteX10" fmla="*/ 90534 w 1113576"/>
                  <a:gd name="connsiteY10" fmla="*/ 932507 h 1457875"/>
                  <a:gd name="connsiteX11" fmla="*/ 27160 w 1113576"/>
                  <a:gd name="connsiteY11" fmla="*/ 995881 h 1457875"/>
                  <a:gd name="connsiteX12" fmla="*/ 0 w 1113576"/>
                  <a:gd name="connsiteY12" fmla="*/ 1050202 h 1457875"/>
                  <a:gd name="connsiteX13" fmla="*/ 27160 w 1113576"/>
                  <a:gd name="connsiteY13" fmla="*/ 1195058 h 1457875"/>
                  <a:gd name="connsiteX14" fmla="*/ 54320 w 1113576"/>
                  <a:gd name="connsiteY14" fmla="*/ 1213165 h 1457875"/>
                  <a:gd name="connsiteX15" fmla="*/ 90534 w 1113576"/>
                  <a:gd name="connsiteY15" fmla="*/ 1249379 h 1457875"/>
                  <a:gd name="connsiteX16" fmla="*/ 226336 w 1113576"/>
                  <a:gd name="connsiteY16" fmla="*/ 1312753 h 1457875"/>
                  <a:gd name="connsiteX17" fmla="*/ 334978 w 1113576"/>
                  <a:gd name="connsiteY17" fmla="*/ 1348967 h 1457875"/>
                  <a:gd name="connsiteX18" fmla="*/ 425512 w 1113576"/>
                  <a:gd name="connsiteY18" fmla="*/ 1376127 h 1457875"/>
                  <a:gd name="connsiteX19" fmla="*/ 525101 w 1113576"/>
                  <a:gd name="connsiteY19" fmla="*/ 1385180 h 1457875"/>
                  <a:gd name="connsiteX20" fmla="*/ 742384 w 1113576"/>
                  <a:gd name="connsiteY20" fmla="*/ 1421394 h 1457875"/>
                  <a:gd name="connsiteX21" fmla="*/ 814811 w 1113576"/>
                  <a:gd name="connsiteY21" fmla="*/ 1439501 h 1457875"/>
                  <a:gd name="connsiteX22" fmla="*/ 1113576 w 1113576"/>
                  <a:gd name="connsiteY22" fmla="*/ 1457608 h 1457875"/>
                  <a:gd name="connsiteX0" fmla="*/ 398352 w 1113576"/>
                  <a:gd name="connsiteY0" fmla="*/ 0 h 1457875"/>
                  <a:gd name="connsiteX1" fmla="*/ 437269 w 1113576"/>
                  <a:gd name="connsiteY1" fmla="*/ 94056 h 1457875"/>
                  <a:gd name="connsiteX2" fmla="*/ 480305 w 1113576"/>
                  <a:gd name="connsiteY2" fmla="*/ 178366 h 1457875"/>
                  <a:gd name="connsiteX3" fmla="*/ 592247 w 1113576"/>
                  <a:gd name="connsiteY3" fmla="*/ 349093 h 1457875"/>
                  <a:gd name="connsiteX4" fmla="*/ 687026 w 1113576"/>
                  <a:gd name="connsiteY4" fmla="*/ 458332 h 1457875"/>
                  <a:gd name="connsiteX5" fmla="*/ 836596 w 1113576"/>
                  <a:gd name="connsiteY5" fmla="*/ 475842 h 1457875"/>
                  <a:gd name="connsiteX6" fmla="*/ 493099 w 1113576"/>
                  <a:gd name="connsiteY6" fmla="*/ 465719 h 1457875"/>
                  <a:gd name="connsiteX7" fmla="*/ 422777 w 1113576"/>
                  <a:gd name="connsiteY7" fmla="*/ 578133 h 1457875"/>
                  <a:gd name="connsiteX8" fmla="*/ 224984 w 1113576"/>
                  <a:gd name="connsiteY8" fmla="*/ 673729 h 1457875"/>
                  <a:gd name="connsiteX9" fmla="*/ 153908 w 1113576"/>
                  <a:gd name="connsiteY9" fmla="*/ 896293 h 1457875"/>
                  <a:gd name="connsiteX10" fmla="*/ 27160 w 1113576"/>
                  <a:gd name="connsiteY10" fmla="*/ 995881 h 1457875"/>
                  <a:gd name="connsiteX11" fmla="*/ 0 w 1113576"/>
                  <a:gd name="connsiteY11" fmla="*/ 1050202 h 1457875"/>
                  <a:gd name="connsiteX12" fmla="*/ 27160 w 1113576"/>
                  <a:gd name="connsiteY12" fmla="*/ 1195058 h 1457875"/>
                  <a:gd name="connsiteX13" fmla="*/ 54320 w 1113576"/>
                  <a:gd name="connsiteY13" fmla="*/ 1213165 h 1457875"/>
                  <a:gd name="connsiteX14" fmla="*/ 90534 w 1113576"/>
                  <a:gd name="connsiteY14" fmla="*/ 1249379 h 1457875"/>
                  <a:gd name="connsiteX15" fmla="*/ 226336 w 1113576"/>
                  <a:gd name="connsiteY15" fmla="*/ 1312753 h 1457875"/>
                  <a:gd name="connsiteX16" fmla="*/ 334978 w 1113576"/>
                  <a:gd name="connsiteY16" fmla="*/ 1348967 h 1457875"/>
                  <a:gd name="connsiteX17" fmla="*/ 425512 w 1113576"/>
                  <a:gd name="connsiteY17" fmla="*/ 1376127 h 1457875"/>
                  <a:gd name="connsiteX18" fmla="*/ 525101 w 1113576"/>
                  <a:gd name="connsiteY18" fmla="*/ 1385180 h 1457875"/>
                  <a:gd name="connsiteX19" fmla="*/ 742384 w 1113576"/>
                  <a:gd name="connsiteY19" fmla="*/ 1421394 h 1457875"/>
                  <a:gd name="connsiteX20" fmla="*/ 814811 w 1113576"/>
                  <a:gd name="connsiteY20" fmla="*/ 1439501 h 1457875"/>
                  <a:gd name="connsiteX21" fmla="*/ 1113576 w 1113576"/>
                  <a:gd name="connsiteY21" fmla="*/ 1457608 h 1457875"/>
                  <a:gd name="connsiteX0" fmla="*/ 398352 w 841362"/>
                  <a:gd name="connsiteY0" fmla="*/ 0 h 1439501"/>
                  <a:gd name="connsiteX1" fmla="*/ 437269 w 841362"/>
                  <a:gd name="connsiteY1" fmla="*/ 94056 h 1439501"/>
                  <a:gd name="connsiteX2" fmla="*/ 480305 w 841362"/>
                  <a:gd name="connsiteY2" fmla="*/ 178366 h 1439501"/>
                  <a:gd name="connsiteX3" fmla="*/ 592247 w 841362"/>
                  <a:gd name="connsiteY3" fmla="*/ 349093 h 1439501"/>
                  <a:gd name="connsiteX4" fmla="*/ 687026 w 841362"/>
                  <a:gd name="connsiteY4" fmla="*/ 458332 h 1439501"/>
                  <a:gd name="connsiteX5" fmla="*/ 836596 w 841362"/>
                  <a:gd name="connsiteY5" fmla="*/ 475842 h 1439501"/>
                  <a:gd name="connsiteX6" fmla="*/ 493099 w 841362"/>
                  <a:gd name="connsiteY6" fmla="*/ 465719 h 1439501"/>
                  <a:gd name="connsiteX7" fmla="*/ 422777 w 841362"/>
                  <a:gd name="connsiteY7" fmla="*/ 578133 h 1439501"/>
                  <a:gd name="connsiteX8" fmla="*/ 224984 w 841362"/>
                  <a:gd name="connsiteY8" fmla="*/ 673729 h 1439501"/>
                  <a:gd name="connsiteX9" fmla="*/ 153908 w 841362"/>
                  <a:gd name="connsiteY9" fmla="*/ 896293 h 1439501"/>
                  <a:gd name="connsiteX10" fmla="*/ 27160 w 841362"/>
                  <a:gd name="connsiteY10" fmla="*/ 995881 h 1439501"/>
                  <a:gd name="connsiteX11" fmla="*/ 0 w 841362"/>
                  <a:gd name="connsiteY11" fmla="*/ 1050202 h 1439501"/>
                  <a:gd name="connsiteX12" fmla="*/ 27160 w 841362"/>
                  <a:gd name="connsiteY12" fmla="*/ 1195058 h 1439501"/>
                  <a:gd name="connsiteX13" fmla="*/ 54320 w 841362"/>
                  <a:gd name="connsiteY13" fmla="*/ 1213165 h 1439501"/>
                  <a:gd name="connsiteX14" fmla="*/ 90534 w 841362"/>
                  <a:gd name="connsiteY14" fmla="*/ 1249379 h 1439501"/>
                  <a:gd name="connsiteX15" fmla="*/ 226336 w 841362"/>
                  <a:gd name="connsiteY15" fmla="*/ 1312753 h 1439501"/>
                  <a:gd name="connsiteX16" fmla="*/ 334978 w 841362"/>
                  <a:gd name="connsiteY16" fmla="*/ 1348967 h 1439501"/>
                  <a:gd name="connsiteX17" fmla="*/ 425512 w 841362"/>
                  <a:gd name="connsiteY17" fmla="*/ 1376127 h 1439501"/>
                  <a:gd name="connsiteX18" fmla="*/ 525101 w 841362"/>
                  <a:gd name="connsiteY18" fmla="*/ 1385180 h 1439501"/>
                  <a:gd name="connsiteX19" fmla="*/ 742384 w 841362"/>
                  <a:gd name="connsiteY19" fmla="*/ 1421394 h 1439501"/>
                  <a:gd name="connsiteX20" fmla="*/ 814811 w 841362"/>
                  <a:gd name="connsiteY20" fmla="*/ 1439501 h 1439501"/>
                  <a:gd name="connsiteX0" fmla="*/ 398352 w 841362"/>
                  <a:gd name="connsiteY0" fmla="*/ 0 h 1421394"/>
                  <a:gd name="connsiteX1" fmla="*/ 437269 w 841362"/>
                  <a:gd name="connsiteY1" fmla="*/ 94056 h 1421394"/>
                  <a:gd name="connsiteX2" fmla="*/ 480305 w 841362"/>
                  <a:gd name="connsiteY2" fmla="*/ 178366 h 1421394"/>
                  <a:gd name="connsiteX3" fmla="*/ 592247 w 841362"/>
                  <a:gd name="connsiteY3" fmla="*/ 349093 h 1421394"/>
                  <a:gd name="connsiteX4" fmla="*/ 687026 w 841362"/>
                  <a:gd name="connsiteY4" fmla="*/ 458332 h 1421394"/>
                  <a:gd name="connsiteX5" fmla="*/ 836596 w 841362"/>
                  <a:gd name="connsiteY5" fmla="*/ 475842 h 1421394"/>
                  <a:gd name="connsiteX6" fmla="*/ 493099 w 841362"/>
                  <a:gd name="connsiteY6" fmla="*/ 465719 h 1421394"/>
                  <a:gd name="connsiteX7" fmla="*/ 422777 w 841362"/>
                  <a:gd name="connsiteY7" fmla="*/ 578133 h 1421394"/>
                  <a:gd name="connsiteX8" fmla="*/ 224984 w 841362"/>
                  <a:gd name="connsiteY8" fmla="*/ 673729 h 1421394"/>
                  <a:gd name="connsiteX9" fmla="*/ 153908 w 841362"/>
                  <a:gd name="connsiteY9" fmla="*/ 896293 h 1421394"/>
                  <a:gd name="connsiteX10" fmla="*/ 27160 w 841362"/>
                  <a:gd name="connsiteY10" fmla="*/ 995881 h 1421394"/>
                  <a:gd name="connsiteX11" fmla="*/ 0 w 841362"/>
                  <a:gd name="connsiteY11" fmla="*/ 1050202 h 1421394"/>
                  <a:gd name="connsiteX12" fmla="*/ 27160 w 841362"/>
                  <a:gd name="connsiteY12" fmla="*/ 1195058 h 1421394"/>
                  <a:gd name="connsiteX13" fmla="*/ 54320 w 841362"/>
                  <a:gd name="connsiteY13" fmla="*/ 1213165 h 1421394"/>
                  <a:gd name="connsiteX14" fmla="*/ 90534 w 841362"/>
                  <a:gd name="connsiteY14" fmla="*/ 1249379 h 1421394"/>
                  <a:gd name="connsiteX15" fmla="*/ 226336 w 841362"/>
                  <a:gd name="connsiteY15" fmla="*/ 1312753 h 1421394"/>
                  <a:gd name="connsiteX16" fmla="*/ 334978 w 841362"/>
                  <a:gd name="connsiteY16" fmla="*/ 1348967 h 1421394"/>
                  <a:gd name="connsiteX17" fmla="*/ 425512 w 841362"/>
                  <a:gd name="connsiteY17" fmla="*/ 1376127 h 1421394"/>
                  <a:gd name="connsiteX18" fmla="*/ 525101 w 841362"/>
                  <a:gd name="connsiteY18" fmla="*/ 1385180 h 1421394"/>
                  <a:gd name="connsiteX19" fmla="*/ 742384 w 841362"/>
                  <a:gd name="connsiteY19" fmla="*/ 1421394 h 1421394"/>
                  <a:gd name="connsiteX0" fmla="*/ 398352 w 841362"/>
                  <a:gd name="connsiteY0" fmla="*/ 0 h 1385180"/>
                  <a:gd name="connsiteX1" fmla="*/ 437269 w 841362"/>
                  <a:gd name="connsiteY1" fmla="*/ 94056 h 1385180"/>
                  <a:gd name="connsiteX2" fmla="*/ 480305 w 841362"/>
                  <a:gd name="connsiteY2" fmla="*/ 178366 h 1385180"/>
                  <a:gd name="connsiteX3" fmla="*/ 592247 w 841362"/>
                  <a:gd name="connsiteY3" fmla="*/ 349093 h 1385180"/>
                  <a:gd name="connsiteX4" fmla="*/ 687026 w 841362"/>
                  <a:gd name="connsiteY4" fmla="*/ 458332 h 1385180"/>
                  <a:gd name="connsiteX5" fmla="*/ 836596 w 841362"/>
                  <a:gd name="connsiteY5" fmla="*/ 475842 h 1385180"/>
                  <a:gd name="connsiteX6" fmla="*/ 493099 w 841362"/>
                  <a:gd name="connsiteY6" fmla="*/ 465719 h 1385180"/>
                  <a:gd name="connsiteX7" fmla="*/ 422777 w 841362"/>
                  <a:gd name="connsiteY7" fmla="*/ 578133 h 1385180"/>
                  <a:gd name="connsiteX8" fmla="*/ 224984 w 841362"/>
                  <a:gd name="connsiteY8" fmla="*/ 673729 h 1385180"/>
                  <a:gd name="connsiteX9" fmla="*/ 153908 w 841362"/>
                  <a:gd name="connsiteY9" fmla="*/ 896293 h 1385180"/>
                  <a:gd name="connsiteX10" fmla="*/ 27160 w 841362"/>
                  <a:gd name="connsiteY10" fmla="*/ 995881 h 1385180"/>
                  <a:gd name="connsiteX11" fmla="*/ 0 w 841362"/>
                  <a:gd name="connsiteY11" fmla="*/ 1050202 h 1385180"/>
                  <a:gd name="connsiteX12" fmla="*/ 27160 w 841362"/>
                  <a:gd name="connsiteY12" fmla="*/ 1195058 h 1385180"/>
                  <a:gd name="connsiteX13" fmla="*/ 54320 w 841362"/>
                  <a:gd name="connsiteY13" fmla="*/ 1213165 h 1385180"/>
                  <a:gd name="connsiteX14" fmla="*/ 90534 w 841362"/>
                  <a:gd name="connsiteY14" fmla="*/ 1249379 h 1385180"/>
                  <a:gd name="connsiteX15" fmla="*/ 226336 w 841362"/>
                  <a:gd name="connsiteY15" fmla="*/ 1312753 h 1385180"/>
                  <a:gd name="connsiteX16" fmla="*/ 334978 w 841362"/>
                  <a:gd name="connsiteY16" fmla="*/ 1348967 h 1385180"/>
                  <a:gd name="connsiteX17" fmla="*/ 425512 w 841362"/>
                  <a:gd name="connsiteY17" fmla="*/ 1376127 h 1385180"/>
                  <a:gd name="connsiteX18" fmla="*/ 525101 w 841362"/>
                  <a:gd name="connsiteY18" fmla="*/ 1385180 h 1385180"/>
                  <a:gd name="connsiteX0" fmla="*/ 398352 w 841362"/>
                  <a:gd name="connsiteY0" fmla="*/ 0 h 1376127"/>
                  <a:gd name="connsiteX1" fmla="*/ 437269 w 841362"/>
                  <a:gd name="connsiteY1" fmla="*/ 94056 h 1376127"/>
                  <a:gd name="connsiteX2" fmla="*/ 480305 w 841362"/>
                  <a:gd name="connsiteY2" fmla="*/ 178366 h 1376127"/>
                  <a:gd name="connsiteX3" fmla="*/ 592247 w 841362"/>
                  <a:gd name="connsiteY3" fmla="*/ 349093 h 1376127"/>
                  <a:gd name="connsiteX4" fmla="*/ 687026 w 841362"/>
                  <a:gd name="connsiteY4" fmla="*/ 458332 h 1376127"/>
                  <a:gd name="connsiteX5" fmla="*/ 836596 w 841362"/>
                  <a:gd name="connsiteY5" fmla="*/ 475842 h 1376127"/>
                  <a:gd name="connsiteX6" fmla="*/ 493099 w 841362"/>
                  <a:gd name="connsiteY6" fmla="*/ 465719 h 1376127"/>
                  <a:gd name="connsiteX7" fmla="*/ 422777 w 841362"/>
                  <a:gd name="connsiteY7" fmla="*/ 578133 h 1376127"/>
                  <a:gd name="connsiteX8" fmla="*/ 224984 w 841362"/>
                  <a:gd name="connsiteY8" fmla="*/ 673729 h 1376127"/>
                  <a:gd name="connsiteX9" fmla="*/ 153908 w 841362"/>
                  <a:gd name="connsiteY9" fmla="*/ 896293 h 1376127"/>
                  <a:gd name="connsiteX10" fmla="*/ 27160 w 841362"/>
                  <a:gd name="connsiteY10" fmla="*/ 995881 h 1376127"/>
                  <a:gd name="connsiteX11" fmla="*/ 0 w 841362"/>
                  <a:gd name="connsiteY11" fmla="*/ 1050202 h 1376127"/>
                  <a:gd name="connsiteX12" fmla="*/ 27160 w 841362"/>
                  <a:gd name="connsiteY12" fmla="*/ 1195058 h 1376127"/>
                  <a:gd name="connsiteX13" fmla="*/ 54320 w 841362"/>
                  <a:gd name="connsiteY13" fmla="*/ 1213165 h 1376127"/>
                  <a:gd name="connsiteX14" fmla="*/ 90534 w 841362"/>
                  <a:gd name="connsiteY14" fmla="*/ 1249379 h 1376127"/>
                  <a:gd name="connsiteX15" fmla="*/ 226336 w 841362"/>
                  <a:gd name="connsiteY15" fmla="*/ 1312753 h 1376127"/>
                  <a:gd name="connsiteX16" fmla="*/ 334978 w 841362"/>
                  <a:gd name="connsiteY16" fmla="*/ 1348967 h 1376127"/>
                  <a:gd name="connsiteX17" fmla="*/ 425512 w 841362"/>
                  <a:gd name="connsiteY17" fmla="*/ 1376127 h 1376127"/>
                  <a:gd name="connsiteX0" fmla="*/ 398352 w 841362"/>
                  <a:gd name="connsiteY0" fmla="*/ 0 h 1348967"/>
                  <a:gd name="connsiteX1" fmla="*/ 437269 w 841362"/>
                  <a:gd name="connsiteY1" fmla="*/ 94056 h 1348967"/>
                  <a:gd name="connsiteX2" fmla="*/ 480305 w 841362"/>
                  <a:gd name="connsiteY2" fmla="*/ 178366 h 1348967"/>
                  <a:gd name="connsiteX3" fmla="*/ 592247 w 841362"/>
                  <a:gd name="connsiteY3" fmla="*/ 349093 h 1348967"/>
                  <a:gd name="connsiteX4" fmla="*/ 687026 w 841362"/>
                  <a:gd name="connsiteY4" fmla="*/ 458332 h 1348967"/>
                  <a:gd name="connsiteX5" fmla="*/ 836596 w 841362"/>
                  <a:gd name="connsiteY5" fmla="*/ 475842 h 1348967"/>
                  <a:gd name="connsiteX6" fmla="*/ 493099 w 841362"/>
                  <a:gd name="connsiteY6" fmla="*/ 465719 h 1348967"/>
                  <a:gd name="connsiteX7" fmla="*/ 422777 w 841362"/>
                  <a:gd name="connsiteY7" fmla="*/ 578133 h 1348967"/>
                  <a:gd name="connsiteX8" fmla="*/ 224984 w 841362"/>
                  <a:gd name="connsiteY8" fmla="*/ 673729 h 1348967"/>
                  <a:gd name="connsiteX9" fmla="*/ 153908 w 841362"/>
                  <a:gd name="connsiteY9" fmla="*/ 896293 h 1348967"/>
                  <a:gd name="connsiteX10" fmla="*/ 27160 w 841362"/>
                  <a:gd name="connsiteY10" fmla="*/ 995881 h 1348967"/>
                  <a:gd name="connsiteX11" fmla="*/ 0 w 841362"/>
                  <a:gd name="connsiteY11" fmla="*/ 1050202 h 1348967"/>
                  <a:gd name="connsiteX12" fmla="*/ 27160 w 841362"/>
                  <a:gd name="connsiteY12" fmla="*/ 1195058 h 1348967"/>
                  <a:gd name="connsiteX13" fmla="*/ 54320 w 841362"/>
                  <a:gd name="connsiteY13" fmla="*/ 1213165 h 1348967"/>
                  <a:gd name="connsiteX14" fmla="*/ 90534 w 841362"/>
                  <a:gd name="connsiteY14" fmla="*/ 1249379 h 1348967"/>
                  <a:gd name="connsiteX15" fmla="*/ 226336 w 841362"/>
                  <a:gd name="connsiteY15" fmla="*/ 1312753 h 1348967"/>
                  <a:gd name="connsiteX16" fmla="*/ 334978 w 841362"/>
                  <a:gd name="connsiteY16" fmla="*/ 1348967 h 1348967"/>
                  <a:gd name="connsiteX0" fmla="*/ 398352 w 841362"/>
                  <a:gd name="connsiteY0" fmla="*/ 0 h 1312753"/>
                  <a:gd name="connsiteX1" fmla="*/ 437269 w 841362"/>
                  <a:gd name="connsiteY1" fmla="*/ 94056 h 1312753"/>
                  <a:gd name="connsiteX2" fmla="*/ 480305 w 841362"/>
                  <a:gd name="connsiteY2" fmla="*/ 178366 h 1312753"/>
                  <a:gd name="connsiteX3" fmla="*/ 592247 w 841362"/>
                  <a:gd name="connsiteY3" fmla="*/ 349093 h 1312753"/>
                  <a:gd name="connsiteX4" fmla="*/ 687026 w 841362"/>
                  <a:gd name="connsiteY4" fmla="*/ 458332 h 1312753"/>
                  <a:gd name="connsiteX5" fmla="*/ 836596 w 841362"/>
                  <a:gd name="connsiteY5" fmla="*/ 475842 h 1312753"/>
                  <a:gd name="connsiteX6" fmla="*/ 493099 w 841362"/>
                  <a:gd name="connsiteY6" fmla="*/ 465719 h 1312753"/>
                  <a:gd name="connsiteX7" fmla="*/ 422777 w 841362"/>
                  <a:gd name="connsiteY7" fmla="*/ 578133 h 1312753"/>
                  <a:gd name="connsiteX8" fmla="*/ 224984 w 841362"/>
                  <a:gd name="connsiteY8" fmla="*/ 673729 h 1312753"/>
                  <a:gd name="connsiteX9" fmla="*/ 153908 w 841362"/>
                  <a:gd name="connsiteY9" fmla="*/ 896293 h 1312753"/>
                  <a:gd name="connsiteX10" fmla="*/ 27160 w 841362"/>
                  <a:gd name="connsiteY10" fmla="*/ 995881 h 1312753"/>
                  <a:gd name="connsiteX11" fmla="*/ 0 w 841362"/>
                  <a:gd name="connsiteY11" fmla="*/ 1050202 h 1312753"/>
                  <a:gd name="connsiteX12" fmla="*/ 27160 w 841362"/>
                  <a:gd name="connsiteY12" fmla="*/ 1195058 h 1312753"/>
                  <a:gd name="connsiteX13" fmla="*/ 54320 w 841362"/>
                  <a:gd name="connsiteY13" fmla="*/ 1213165 h 1312753"/>
                  <a:gd name="connsiteX14" fmla="*/ 90534 w 841362"/>
                  <a:gd name="connsiteY14" fmla="*/ 1249379 h 1312753"/>
                  <a:gd name="connsiteX15" fmla="*/ 226336 w 841362"/>
                  <a:gd name="connsiteY15" fmla="*/ 1312753 h 1312753"/>
                  <a:gd name="connsiteX0" fmla="*/ 398352 w 841362"/>
                  <a:gd name="connsiteY0" fmla="*/ 0 h 1312753"/>
                  <a:gd name="connsiteX1" fmla="*/ 437269 w 841362"/>
                  <a:gd name="connsiteY1" fmla="*/ 94056 h 1312753"/>
                  <a:gd name="connsiteX2" fmla="*/ 480305 w 841362"/>
                  <a:gd name="connsiteY2" fmla="*/ 178366 h 1312753"/>
                  <a:gd name="connsiteX3" fmla="*/ 592247 w 841362"/>
                  <a:gd name="connsiteY3" fmla="*/ 349093 h 1312753"/>
                  <a:gd name="connsiteX4" fmla="*/ 687026 w 841362"/>
                  <a:gd name="connsiteY4" fmla="*/ 458332 h 1312753"/>
                  <a:gd name="connsiteX5" fmla="*/ 836596 w 841362"/>
                  <a:gd name="connsiteY5" fmla="*/ 475842 h 1312753"/>
                  <a:gd name="connsiteX6" fmla="*/ 493099 w 841362"/>
                  <a:gd name="connsiteY6" fmla="*/ 465719 h 1312753"/>
                  <a:gd name="connsiteX7" fmla="*/ 422777 w 841362"/>
                  <a:gd name="connsiteY7" fmla="*/ 578133 h 1312753"/>
                  <a:gd name="connsiteX8" fmla="*/ 224984 w 841362"/>
                  <a:gd name="connsiteY8" fmla="*/ 673729 h 1312753"/>
                  <a:gd name="connsiteX9" fmla="*/ 153908 w 841362"/>
                  <a:gd name="connsiteY9" fmla="*/ 896293 h 1312753"/>
                  <a:gd name="connsiteX10" fmla="*/ 27160 w 841362"/>
                  <a:gd name="connsiteY10" fmla="*/ 995881 h 1312753"/>
                  <a:gd name="connsiteX11" fmla="*/ 0 w 841362"/>
                  <a:gd name="connsiteY11" fmla="*/ 1050202 h 1312753"/>
                  <a:gd name="connsiteX12" fmla="*/ 27160 w 841362"/>
                  <a:gd name="connsiteY12" fmla="*/ 1195058 h 1312753"/>
                  <a:gd name="connsiteX13" fmla="*/ 90534 w 841362"/>
                  <a:gd name="connsiteY13" fmla="*/ 1249379 h 1312753"/>
                  <a:gd name="connsiteX14" fmla="*/ 226336 w 841362"/>
                  <a:gd name="connsiteY14" fmla="*/ 1312753 h 1312753"/>
                  <a:gd name="connsiteX0" fmla="*/ 383389 w 826399"/>
                  <a:gd name="connsiteY0" fmla="*/ 0 h 1312753"/>
                  <a:gd name="connsiteX1" fmla="*/ 422306 w 826399"/>
                  <a:gd name="connsiteY1" fmla="*/ 94056 h 1312753"/>
                  <a:gd name="connsiteX2" fmla="*/ 465342 w 826399"/>
                  <a:gd name="connsiteY2" fmla="*/ 178366 h 1312753"/>
                  <a:gd name="connsiteX3" fmla="*/ 577284 w 826399"/>
                  <a:gd name="connsiteY3" fmla="*/ 349093 h 1312753"/>
                  <a:gd name="connsiteX4" fmla="*/ 672063 w 826399"/>
                  <a:gd name="connsiteY4" fmla="*/ 458332 h 1312753"/>
                  <a:gd name="connsiteX5" fmla="*/ 821633 w 826399"/>
                  <a:gd name="connsiteY5" fmla="*/ 475842 h 1312753"/>
                  <a:gd name="connsiteX6" fmla="*/ 478136 w 826399"/>
                  <a:gd name="connsiteY6" fmla="*/ 465719 h 1312753"/>
                  <a:gd name="connsiteX7" fmla="*/ 407814 w 826399"/>
                  <a:gd name="connsiteY7" fmla="*/ 578133 h 1312753"/>
                  <a:gd name="connsiteX8" fmla="*/ 210021 w 826399"/>
                  <a:gd name="connsiteY8" fmla="*/ 673729 h 1312753"/>
                  <a:gd name="connsiteX9" fmla="*/ 138945 w 826399"/>
                  <a:gd name="connsiteY9" fmla="*/ 896293 h 1312753"/>
                  <a:gd name="connsiteX10" fmla="*/ 12197 w 826399"/>
                  <a:gd name="connsiteY10" fmla="*/ 995881 h 1312753"/>
                  <a:gd name="connsiteX11" fmla="*/ 12197 w 826399"/>
                  <a:gd name="connsiteY11" fmla="*/ 1195058 h 1312753"/>
                  <a:gd name="connsiteX12" fmla="*/ 75571 w 826399"/>
                  <a:gd name="connsiteY12" fmla="*/ 1249379 h 1312753"/>
                  <a:gd name="connsiteX13" fmla="*/ 211373 w 826399"/>
                  <a:gd name="connsiteY13" fmla="*/ 1312753 h 1312753"/>
                  <a:gd name="connsiteX0" fmla="*/ 525784 w 968794"/>
                  <a:gd name="connsiteY0" fmla="*/ 0 h 1312753"/>
                  <a:gd name="connsiteX1" fmla="*/ 564701 w 968794"/>
                  <a:gd name="connsiteY1" fmla="*/ 94056 h 1312753"/>
                  <a:gd name="connsiteX2" fmla="*/ 607737 w 968794"/>
                  <a:gd name="connsiteY2" fmla="*/ 178366 h 1312753"/>
                  <a:gd name="connsiteX3" fmla="*/ 719679 w 968794"/>
                  <a:gd name="connsiteY3" fmla="*/ 349093 h 1312753"/>
                  <a:gd name="connsiteX4" fmla="*/ 814458 w 968794"/>
                  <a:gd name="connsiteY4" fmla="*/ 458332 h 1312753"/>
                  <a:gd name="connsiteX5" fmla="*/ 964028 w 968794"/>
                  <a:gd name="connsiteY5" fmla="*/ 475842 h 1312753"/>
                  <a:gd name="connsiteX6" fmla="*/ 620531 w 968794"/>
                  <a:gd name="connsiteY6" fmla="*/ 465719 h 1312753"/>
                  <a:gd name="connsiteX7" fmla="*/ 550209 w 968794"/>
                  <a:gd name="connsiteY7" fmla="*/ 578133 h 1312753"/>
                  <a:gd name="connsiteX8" fmla="*/ 352416 w 968794"/>
                  <a:gd name="connsiteY8" fmla="*/ 673729 h 1312753"/>
                  <a:gd name="connsiteX9" fmla="*/ 281340 w 968794"/>
                  <a:gd name="connsiteY9" fmla="*/ 896293 h 1312753"/>
                  <a:gd name="connsiteX10" fmla="*/ 2192 w 968794"/>
                  <a:gd name="connsiteY10" fmla="*/ 991119 h 1312753"/>
                  <a:gd name="connsiteX11" fmla="*/ 154592 w 968794"/>
                  <a:gd name="connsiteY11" fmla="*/ 1195058 h 1312753"/>
                  <a:gd name="connsiteX12" fmla="*/ 217966 w 968794"/>
                  <a:gd name="connsiteY12" fmla="*/ 1249379 h 1312753"/>
                  <a:gd name="connsiteX13" fmla="*/ 353768 w 968794"/>
                  <a:gd name="connsiteY13" fmla="*/ 1312753 h 1312753"/>
                  <a:gd name="connsiteX0" fmla="*/ 673582 w 1116592"/>
                  <a:gd name="connsiteY0" fmla="*/ 0 h 1312753"/>
                  <a:gd name="connsiteX1" fmla="*/ 712499 w 1116592"/>
                  <a:gd name="connsiteY1" fmla="*/ 94056 h 1312753"/>
                  <a:gd name="connsiteX2" fmla="*/ 755535 w 1116592"/>
                  <a:gd name="connsiteY2" fmla="*/ 178366 h 1312753"/>
                  <a:gd name="connsiteX3" fmla="*/ 867477 w 1116592"/>
                  <a:gd name="connsiteY3" fmla="*/ 349093 h 1312753"/>
                  <a:gd name="connsiteX4" fmla="*/ 962256 w 1116592"/>
                  <a:gd name="connsiteY4" fmla="*/ 458332 h 1312753"/>
                  <a:gd name="connsiteX5" fmla="*/ 1111826 w 1116592"/>
                  <a:gd name="connsiteY5" fmla="*/ 475842 h 1312753"/>
                  <a:gd name="connsiteX6" fmla="*/ 768329 w 1116592"/>
                  <a:gd name="connsiteY6" fmla="*/ 465719 h 1312753"/>
                  <a:gd name="connsiteX7" fmla="*/ 698007 w 1116592"/>
                  <a:gd name="connsiteY7" fmla="*/ 578133 h 1312753"/>
                  <a:gd name="connsiteX8" fmla="*/ 500214 w 1116592"/>
                  <a:gd name="connsiteY8" fmla="*/ 673729 h 1312753"/>
                  <a:gd name="connsiteX9" fmla="*/ 429138 w 1116592"/>
                  <a:gd name="connsiteY9" fmla="*/ 896293 h 1312753"/>
                  <a:gd name="connsiteX10" fmla="*/ 149990 w 1116592"/>
                  <a:gd name="connsiteY10" fmla="*/ 991119 h 1312753"/>
                  <a:gd name="connsiteX11" fmla="*/ 7115 w 1116592"/>
                  <a:gd name="connsiteY11" fmla="*/ 842633 h 1312753"/>
                  <a:gd name="connsiteX12" fmla="*/ 365764 w 1116592"/>
                  <a:gd name="connsiteY12" fmla="*/ 1249379 h 1312753"/>
                  <a:gd name="connsiteX13" fmla="*/ 501566 w 1116592"/>
                  <a:gd name="connsiteY13" fmla="*/ 1312753 h 1312753"/>
                  <a:gd name="connsiteX0" fmla="*/ 666489 w 1109499"/>
                  <a:gd name="connsiteY0" fmla="*/ 0 h 1312753"/>
                  <a:gd name="connsiteX1" fmla="*/ 705406 w 1109499"/>
                  <a:gd name="connsiteY1" fmla="*/ 94056 h 1312753"/>
                  <a:gd name="connsiteX2" fmla="*/ 748442 w 1109499"/>
                  <a:gd name="connsiteY2" fmla="*/ 178366 h 1312753"/>
                  <a:gd name="connsiteX3" fmla="*/ 860384 w 1109499"/>
                  <a:gd name="connsiteY3" fmla="*/ 349093 h 1312753"/>
                  <a:gd name="connsiteX4" fmla="*/ 955163 w 1109499"/>
                  <a:gd name="connsiteY4" fmla="*/ 458332 h 1312753"/>
                  <a:gd name="connsiteX5" fmla="*/ 1104733 w 1109499"/>
                  <a:gd name="connsiteY5" fmla="*/ 475842 h 1312753"/>
                  <a:gd name="connsiteX6" fmla="*/ 761236 w 1109499"/>
                  <a:gd name="connsiteY6" fmla="*/ 465719 h 1312753"/>
                  <a:gd name="connsiteX7" fmla="*/ 690914 w 1109499"/>
                  <a:gd name="connsiteY7" fmla="*/ 578133 h 1312753"/>
                  <a:gd name="connsiteX8" fmla="*/ 493121 w 1109499"/>
                  <a:gd name="connsiteY8" fmla="*/ 673729 h 1312753"/>
                  <a:gd name="connsiteX9" fmla="*/ 422045 w 1109499"/>
                  <a:gd name="connsiteY9" fmla="*/ 896293 h 1312753"/>
                  <a:gd name="connsiteX10" fmla="*/ 142897 w 1109499"/>
                  <a:gd name="connsiteY10" fmla="*/ 991119 h 1312753"/>
                  <a:gd name="connsiteX11" fmla="*/ 22 w 1109499"/>
                  <a:gd name="connsiteY11" fmla="*/ 842633 h 1312753"/>
                  <a:gd name="connsiteX12" fmla="*/ 134077 w 1109499"/>
                  <a:gd name="connsiteY12" fmla="*/ 704174 h 1312753"/>
                  <a:gd name="connsiteX13" fmla="*/ 358671 w 1109499"/>
                  <a:gd name="connsiteY13" fmla="*/ 1249379 h 1312753"/>
                  <a:gd name="connsiteX14" fmla="*/ 494473 w 1109499"/>
                  <a:gd name="connsiteY14" fmla="*/ 1312753 h 1312753"/>
                  <a:gd name="connsiteX0" fmla="*/ 666489 w 1109499"/>
                  <a:gd name="connsiteY0" fmla="*/ 0 h 1312753"/>
                  <a:gd name="connsiteX1" fmla="*/ 705406 w 1109499"/>
                  <a:gd name="connsiteY1" fmla="*/ 94056 h 1312753"/>
                  <a:gd name="connsiteX2" fmla="*/ 748442 w 1109499"/>
                  <a:gd name="connsiteY2" fmla="*/ 178366 h 1312753"/>
                  <a:gd name="connsiteX3" fmla="*/ 860384 w 1109499"/>
                  <a:gd name="connsiteY3" fmla="*/ 349093 h 1312753"/>
                  <a:gd name="connsiteX4" fmla="*/ 955163 w 1109499"/>
                  <a:gd name="connsiteY4" fmla="*/ 458332 h 1312753"/>
                  <a:gd name="connsiteX5" fmla="*/ 1104733 w 1109499"/>
                  <a:gd name="connsiteY5" fmla="*/ 475842 h 1312753"/>
                  <a:gd name="connsiteX6" fmla="*/ 761236 w 1109499"/>
                  <a:gd name="connsiteY6" fmla="*/ 465719 h 1312753"/>
                  <a:gd name="connsiteX7" fmla="*/ 690914 w 1109499"/>
                  <a:gd name="connsiteY7" fmla="*/ 578133 h 1312753"/>
                  <a:gd name="connsiteX8" fmla="*/ 493121 w 1109499"/>
                  <a:gd name="connsiteY8" fmla="*/ 673729 h 1312753"/>
                  <a:gd name="connsiteX9" fmla="*/ 422045 w 1109499"/>
                  <a:gd name="connsiteY9" fmla="*/ 896293 h 1312753"/>
                  <a:gd name="connsiteX10" fmla="*/ 142897 w 1109499"/>
                  <a:gd name="connsiteY10" fmla="*/ 991119 h 1312753"/>
                  <a:gd name="connsiteX11" fmla="*/ 22 w 1109499"/>
                  <a:gd name="connsiteY11" fmla="*/ 842633 h 1312753"/>
                  <a:gd name="connsiteX12" fmla="*/ 134077 w 1109499"/>
                  <a:gd name="connsiteY12" fmla="*/ 704174 h 1312753"/>
                  <a:gd name="connsiteX13" fmla="*/ 258659 w 1109499"/>
                  <a:gd name="connsiteY13" fmla="*/ 530242 h 1312753"/>
                  <a:gd name="connsiteX14" fmla="*/ 494473 w 1109499"/>
                  <a:gd name="connsiteY14" fmla="*/ 1312753 h 1312753"/>
                  <a:gd name="connsiteX0" fmla="*/ 666489 w 1109499"/>
                  <a:gd name="connsiteY0" fmla="*/ 0 h 992147"/>
                  <a:gd name="connsiteX1" fmla="*/ 705406 w 1109499"/>
                  <a:gd name="connsiteY1" fmla="*/ 94056 h 992147"/>
                  <a:gd name="connsiteX2" fmla="*/ 748442 w 1109499"/>
                  <a:gd name="connsiteY2" fmla="*/ 178366 h 992147"/>
                  <a:gd name="connsiteX3" fmla="*/ 860384 w 1109499"/>
                  <a:gd name="connsiteY3" fmla="*/ 349093 h 992147"/>
                  <a:gd name="connsiteX4" fmla="*/ 955163 w 1109499"/>
                  <a:gd name="connsiteY4" fmla="*/ 458332 h 992147"/>
                  <a:gd name="connsiteX5" fmla="*/ 1104733 w 1109499"/>
                  <a:gd name="connsiteY5" fmla="*/ 475842 h 992147"/>
                  <a:gd name="connsiteX6" fmla="*/ 761236 w 1109499"/>
                  <a:gd name="connsiteY6" fmla="*/ 465719 h 992147"/>
                  <a:gd name="connsiteX7" fmla="*/ 690914 w 1109499"/>
                  <a:gd name="connsiteY7" fmla="*/ 578133 h 992147"/>
                  <a:gd name="connsiteX8" fmla="*/ 493121 w 1109499"/>
                  <a:gd name="connsiteY8" fmla="*/ 673729 h 992147"/>
                  <a:gd name="connsiteX9" fmla="*/ 422045 w 1109499"/>
                  <a:gd name="connsiteY9" fmla="*/ 896293 h 992147"/>
                  <a:gd name="connsiteX10" fmla="*/ 142897 w 1109499"/>
                  <a:gd name="connsiteY10" fmla="*/ 991119 h 992147"/>
                  <a:gd name="connsiteX11" fmla="*/ 22 w 1109499"/>
                  <a:gd name="connsiteY11" fmla="*/ 842633 h 992147"/>
                  <a:gd name="connsiteX12" fmla="*/ 134077 w 1109499"/>
                  <a:gd name="connsiteY12" fmla="*/ 704174 h 992147"/>
                  <a:gd name="connsiteX13" fmla="*/ 258659 w 1109499"/>
                  <a:gd name="connsiteY13" fmla="*/ 530242 h 992147"/>
                  <a:gd name="connsiteX14" fmla="*/ 370648 w 1109499"/>
                  <a:gd name="connsiteY14" fmla="*/ 436453 h 992147"/>
                  <a:gd name="connsiteX0" fmla="*/ 667368 w 1110378"/>
                  <a:gd name="connsiteY0" fmla="*/ 0 h 992147"/>
                  <a:gd name="connsiteX1" fmla="*/ 706285 w 1110378"/>
                  <a:gd name="connsiteY1" fmla="*/ 94056 h 992147"/>
                  <a:gd name="connsiteX2" fmla="*/ 749321 w 1110378"/>
                  <a:gd name="connsiteY2" fmla="*/ 178366 h 992147"/>
                  <a:gd name="connsiteX3" fmla="*/ 861263 w 1110378"/>
                  <a:gd name="connsiteY3" fmla="*/ 349093 h 992147"/>
                  <a:gd name="connsiteX4" fmla="*/ 956042 w 1110378"/>
                  <a:gd name="connsiteY4" fmla="*/ 458332 h 992147"/>
                  <a:gd name="connsiteX5" fmla="*/ 1105612 w 1110378"/>
                  <a:gd name="connsiteY5" fmla="*/ 475842 h 992147"/>
                  <a:gd name="connsiteX6" fmla="*/ 762115 w 1110378"/>
                  <a:gd name="connsiteY6" fmla="*/ 465719 h 992147"/>
                  <a:gd name="connsiteX7" fmla="*/ 691793 w 1110378"/>
                  <a:gd name="connsiteY7" fmla="*/ 578133 h 992147"/>
                  <a:gd name="connsiteX8" fmla="*/ 494000 w 1110378"/>
                  <a:gd name="connsiteY8" fmla="*/ 673729 h 992147"/>
                  <a:gd name="connsiteX9" fmla="*/ 422924 w 1110378"/>
                  <a:gd name="connsiteY9" fmla="*/ 896293 h 992147"/>
                  <a:gd name="connsiteX10" fmla="*/ 143776 w 1110378"/>
                  <a:gd name="connsiteY10" fmla="*/ 991119 h 992147"/>
                  <a:gd name="connsiteX11" fmla="*/ 901 w 1110378"/>
                  <a:gd name="connsiteY11" fmla="*/ 842633 h 992147"/>
                  <a:gd name="connsiteX12" fmla="*/ 96856 w 1110378"/>
                  <a:gd name="connsiteY12" fmla="*/ 599399 h 992147"/>
                  <a:gd name="connsiteX13" fmla="*/ 259538 w 1110378"/>
                  <a:gd name="connsiteY13" fmla="*/ 530242 h 992147"/>
                  <a:gd name="connsiteX14" fmla="*/ 371527 w 1110378"/>
                  <a:gd name="connsiteY14" fmla="*/ 436453 h 992147"/>
                  <a:gd name="connsiteX0" fmla="*/ 669073 w 1112083"/>
                  <a:gd name="connsiteY0" fmla="*/ 0 h 992147"/>
                  <a:gd name="connsiteX1" fmla="*/ 707990 w 1112083"/>
                  <a:gd name="connsiteY1" fmla="*/ 94056 h 992147"/>
                  <a:gd name="connsiteX2" fmla="*/ 751026 w 1112083"/>
                  <a:gd name="connsiteY2" fmla="*/ 178366 h 992147"/>
                  <a:gd name="connsiteX3" fmla="*/ 862968 w 1112083"/>
                  <a:gd name="connsiteY3" fmla="*/ 349093 h 992147"/>
                  <a:gd name="connsiteX4" fmla="*/ 957747 w 1112083"/>
                  <a:gd name="connsiteY4" fmla="*/ 458332 h 992147"/>
                  <a:gd name="connsiteX5" fmla="*/ 1107317 w 1112083"/>
                  <a:gd name="connsiteY5" fmla="*/ 475842 h 992147"/>
                  <a:gd name="connsiteX6" fmla="*/ 763820 w 1112083"/>
                  <a:gd name="connsiteY6" fmla="*/ 465719 h 992147"/>
                  <a:gd name="connsiteX7" fmla="*/ 693498 w 1112083"/>
                  <a:gd name="connsiteY7" fmla="*/ 578133 h 992147"/>
                  <a:gd name="connsiteX8" fmla="*/ 495705 w 1112083"/>
                  <a:gd name="connsiteY8" fmla="*/ 673729 h 992147"/>
                  <a:gd name="connsiteX9" fmla="*/ 424629 w 1112083"/>
                  <a:gd name="connsiteY9" fmla="*/ 896293 h 992147"/>
                  <a:gd name="connsiteX10" fmla="*/ 145481 w 1112083"/>
                  <a:gd name="connsiteY10" fmla="*/ 991119 h 992147"/>
                  <a:gd name="connsiteX11" fmla="*/ 2606 w 1112083"/>
                  <a:gd name="connsiteY11" fmla="*/ 842633 h 992147"/>
                  <a:gd name="connsiteX12" fmla="*/ 261243 w 1112083"/>
                  <a:gd name="connsiteY12" fmla="*/ 530242 h 992147"/>
                  <a:gd name="connsiteX13" fmla="*/ 373232 w 1112083"/>
                  <a:gd name="connsiteY13" fmla="*/ 436453 h 992147"/>
                  <a:gd name="connsiteX0" fmla="*/ 669073 w 1112083"/>
                  <a:gd name="connsiteY0" fmla="*/ 0 h 992147"/>
                  <a:gd name="connsiteX1" fmla="*/ 707990 w 1112083"/>
                  <a:gd name="connsiteY1" fmla="*/ 94056 h 992147"/>
                  <a:gd name="connsiteX2" fmla="*/ 751026 w 1112083"/>
                  <a:gd name="connsiteY2" fmla="*/ 178366 h 992147"/>
                  <a:gd name="connsiteX3" fmla="*/ 862968 w 1112083"/>
                  <a:gd name="connsiteY3" fmla="*/ 349093 h 992147"/>
                  <a:gd name="connsiteX4" fmla="*/ 957747 w 1112083"/>
                  <a:gd name="connsiteY4" fmla="*/ 458332 h 992147"/>
                  <a:gd name="connsiteX5" fmla="*/ 1107317 w 1112083"/>
                  <a:gd name="connsiteY5" fmla="*/ 475842 h 992147"/>
                  <a:gd name="connsiteX6" fmla="*/ 763820 w 1112083"/>
                  <a:gd name="connsiteY6" fmla="*/ 465719 h 992147"/>
                  <a:gd name="connsiteX7" fmla="*/ 693498 w 1112083"/>
                  <a:gd name="connsiteY7" fmla="*/ 578133 h 992147"/>
                  <a:gd name="connsiteX8" fmla="*/ 495705 w 1112083"/>
                  <a:gd name="connsiteY8" fmla="*/ 673729 h 992147"/>
                  <a:gd name="connsiteX9" fmla="*/ 424629 w 1112083"/>
                  <a:gd name="connsiteY9" fmla="*/ 896293 h 992147"/>
                  <a:gd name="connsiteX10" fmla="*/ 145481 w 1112083"/>
                  <a:gd name="connsiteY10" fmla="*/ 991119 h 992147"/>
                  <a:gd name="connsiteX11" fmla="*/ 2606 w 1112083"/>
                  <a:gd name="connsiteY11" fmla="*/ 842633 h 992147"/>
                  <a:gd name="connsiteX12" fmla="*/ 261243 w 1112083"/>
                  <a:gd name="connsiteY12" fmla="*/ 530242 h 992147"/>
                  <a:gd name="connsiteX13" fmla="*/ 300162 w 1112083"/>
                  <a:gd name="connsiteY13" fmla="*/ 464246 h 992147"/>
                  <a:gd name="connsiteX0" fmla="*/ 669073 w 1112083"/>
                  <a:gd name="connsiteY0" fmla="*/ 0 h 992147"/>
                  <a:gd name="connsiteX1" fmla="*/ 707990 w 1112083"/>
                  <a:gd name="connsiteY1" fmla="*/ 94056 h 992147"/>
                  <a:gd name="connsiteX2" fmla="*/ 751026 w 1112083"/>
                  <a:gd name="connsiteY2" fmla="*/ 178366 h 992147"/>
                  <a:gd name="connsiteX3" fmla="*/ 862968 w 1112083"/>
                  <a:gd name="connsiteY3" fmla="*/ 349093 h 992147"/>
                  <a:gd name="connsiteX4" fmla="*/ 957747 w 1112083"/>
                  <a:gd name="connsiteY4" fmla="*/ 458332 h 992147"/>
                  <a:gd name="connsiteX5" fmla="*/ 1107317 w 1112083"/>
                  <a:gd name="connsiteY5" fmla="*/ 475842 h 992147"/>
                  <a:gd name="connsiteX6" fmla="*/ 763820 w 1112083"/>
                  <a:gd name="connsiteY6" fmla="*/ 465719 h 992147"/>
                  <a:gd name="connsiteX7" fmla="*/ 693498 w 1112083"/>
                  <a:gd name="connsiteY7" fmla="*/ 578133 h 992147"/>
                  <a:gd name="connsiteX8" fmla="*/ 495705 w 1112083"/>
                  <a:gd name="connsiteY8" fmla="*/ 673729 h 992147"/>
                  <a:gd name="connsiteX9" fmla="*/ 424629 w 1112083"/>
                  <a:gd name="connsiteY9" fmla="*/ 896293 h 992147"/>
                  <a:gd name="connsiteX10" fmla="*/ 145481 w 1112083"/>
                  <a:gd name="connsiteY10" fmla="*/ 991119 h 992147"/>
                  <a:gd name="connsiteX11" fmla="*/ 2606 w 1112083"/>
                  <a:gd name="connsiteY11" fmla="*/ 842633 h 992147"/>
                  <a:gd name="connsiteX12" fmla="*/ 261243 w 1112083"/>
                  <a:gd name="connsiteY12" fmla="*/ 530242 h 992147"/>
                  <a:gd name="connsiteX13" fmla="*/ 300162 w 1112083"/>
                  <a:gd name="connsiteY13" fmla="*/ 464246 h 992147"/>
                  <a:gd name="connsiteX0" fmla="*/ 669073 w 1111461"/>
                  <a:gd name="connsiteY0" fmla="*/ 0 h 992147"/>
                  <a:gd name="connsiteX1" fmla="*/ 707990 w 1111461"/>
                  <a:gd name="connsiteY1" fmla="*/ 94056 h 992147"/>
                  <a:gd name="connsiteX2" fmla="*/ 751026 w 1111461"/>
                  <a:gd name="connsiteY2" fmla="*/ 178366 h 992147"/>
                  <a:gd name="connsiteX3" fmla="*/ 862968 w 1111461"/>
                  <a:gd name="connsiteY3" fmla="*/ 349093 h 992147"/>
                  <a:gd name="connsiteX4" fmla="*/ 957747 w 1111461"/>
                  <a:gd name="connsiteY4" fmla="*/ 458332 h 992147"/>
                  <a:gd name="connsiteX5" fmla="*/ 1107317 w 1111461"/>
                  <a:gd name="connsiteY5" fmla="*/ 475842 h 992147"/>
                  <a:gd name="connsiteX6" fmla="*/ 1097200 w 1111461"/>
                  <a:gd name="connsiteY6" fmla="*/ 592054 h 992147"/>
                  <a:gd name="connsiteX7" fmla="*/ 693498 w 1111461"/>
                  <a:gd name="connsiteY7" fmla="*/ 578133 h 992147"/>
                  <a:gd name="connsiteX8" fmla="*/ 495705 w 1111461"/>
                  <a:gd name="connsiteY8" fmla="*/ 673729 h 992147"/>
                  <a:gd name="connsiteX9" fmla="*/ 424629 w 1111461"/>
                  <a:gd name="connsiteY9" fmla="*/ 896293 h 992147"/>
                  <a:gd name="connsiteX10" fmla="*/ 145481 w 1111461"/>
                  <a:gd name="connsiteY10" fmla="*/ 991119 h 992147"/>
                  <a:gd name="connsiteX11" fmla="*/ 2606 w 1111461"/>
                  <a:gd name="connsiteY11" fmla="*/ 842633 h 992147"/>
                  <a:gd name="connsiteX12" fmla="*/ 261243 w 1111461"/>
                  <a:gd name="connsiteY12" fmla="*/ 530242 h 992147"/>
                  <a:gd name="connsiteX13" fmla="*/ 300162 w 1111461"/>
                  <a:gd name="connsiteY13" fmla="*/ 464246 h 992147"/>
                  <a:gd name="connsiteX0" fmla="*/ 669073 w 1110365"/>
                  <a:gd name="connsiteY0" fmla="*/ 0 h 992147"/>
                  <a:gd name="connsiteX1" fmla="*/ 707990 w 1110365"/>
                  <a:gd name="connsiteY1" fmla="*/ 94056 h 992147"/>
                  <a:gd name="connsiteX2" fmla="*/ 751026 w 1110365"/>
                  <a:gd name="connsiteY2" fmla="*/ 178366 h 992147"/>
                  <a:gd name="connsiteX3" fmla="*/ 862968 w 1110365"/>
                  <a:gd name="connsiteY3" fmla="*/ 349093 h 992147"/>
                  <a:gd name="connsiteX4" fmla="*/ 957747 w 1110365"/>
                  <a:gd name="connsiteY4" fmla="*/ 458332 h 992147"/>
                  <a:gd name="connsiteX5" fmla="*/ 1107317 w 1110365"/>
                  <a:gd name="connsiteY5" fmla="*/ 475842 h 992147"/>
                  <a:gd name="connsiteX6" fmla="*/ 1083499 w 1110365"/>
                  <a:gd name="connsiteY6" fmla="*/ 592054 h 992147"/>
                  <a:gd name="connsiteX7" fmla="*/ 693498 w 1110365"/>
                  <a:gd name="connsiteY7" fmla="*/ 578133 h 992147"/>
                  <a:gd name="connsiteX8" fmla="*/ 495705 w 1110365"/>
                  <a:gd name="connsiteY8" fmla="*/ 673729 h 992147"/>
                  <a:gd name="connsiteX9" fmla="*/ 424629 w 1110365"/>
                  <a:gd name="connsiteY9" fmla="*/ 896293 h 992147"/>
                  <a:gd name="connsiteX10" fmla="*/ 145481 w 1110365"/>
                  <a:gd name="connsiteY10" fmla="*/ 991119 h 992147"/>
                  <a:gd name="connsiteX11" fmla="*/ 2606 w 1110365"/>
                  <a:gd name="connsiteY11" fmla="*/ 842633 h 992147"/>
                  <a:gd name="connsiteX12" fmla="*/ 261243 w 1110365"/>
                  <a:gd name="connsiteY12" fmla="*/ 530242 h 992147"/>
                  <a:gd name="connsiteX13" fmla="*/ 300162 w 1110365"/>
                  <a:gd name="connsiteY13" fmla="*/ 464246 h 992147"/>
                  <a:gd name="connsiteX0" fmla="*/ 669073 w 1115245"/>
                  <a:gd name="connsiteY0" fmla="*/ 0 h 992147"/>
                  <a:gd name="connsiteX1" fmla="*/ 707990 w 1115245"/>
                  <a:gd name="connsiteY1" fmla="*/ 94056 h 992147"/>
                  <a:gd name="connsiteX2" fmla="*/ 751026 w 1115245"/>
                  <a:gd name="connsiteY2" fmla="*/ 178366 h 992147"/>
                  <a:gd name="connsiteX3" fmla="*/ 862968 w 1115245"/>
                  <a:gd name="connsiteY3" fmla="*/ 349093 h 992147"/>
                  <a:gd name="connsiteX4" fmla="*/ 957747 w 1115245"/>
                  <a:gd name="connsiteY4" fmla="*/ 458332 h 992147"/>
                  <a:gd name="connsiteX5" fmla="*/ 1107317 w 1115245"/>
                  <a:gd name="connsiteY5" fmla="*/ 475842 h 992147"/>
                  <a:gd name="connsiteX6" fmla="*/ 1083499 w 1115245"/>
                  <a:gd name="connsiteY6" fmla="*/ 592054 h 992147"/>
                  <a:gd name="connsiteX7" fmla="*/ 693498 w 1115245"/>
                  <a:gd name="connsiteY7" fmla="*/ 578133 h 992147"/>
                  <a:gd name="connsiteX8" fmla="*/ 495705 w 1115245"/>
                  <a:gd name="connsiteY8" fmla="*/ 673729 h 992147"/>
                  <a:gd name="connsiteX9" fmla="*/ 424629 w 1115245"/>
                  <a:gd name="connsiteY9" fmla="*/ 896293 h 992147"/>
                  <a:gd name="connsiteX10" fmla="*/ 145481 w 1115245"/>
                  <a:gd name="connsiteY10" fmla="*/ 991119 h 992147"/>
                  <a:gd name="connsiteX11" fmla="*/ 2606 w 1115245"/>
                  <a:gd name="connsiteY11" fmla="*/ 842633 h 992147"/>
                  <a:gd name="connsiteX12" fmla="*/ 261243 w 1115245"/>
                  <a:gd name="connsiteY12" fmla="*/ 530242 h 992147"/>
                  <a:gd name="connsiteX13" fmla="*/ 300162 w 1115245"/>
                  <a:gd name="connsiteY13" fmla="*/ 464246 h 992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15245" h="992147">
                    <a:moveTo>
                      <a:pt x="669073" y="0"/>
                    </a:moveTo>
                    <a:cubicBezTo>
                      <a:pt x="678504" y="30178"/>
                      <a:pt x="694331" y="64328"/>
                      <a:pt x="707990" y="94056"/>
                    </a:cubicBezTo>
                    <a:cubicBezTo>
                      <a:pt x="721649" y="123784"/>
                      <a:pt x="741972" y="169313"/>
                      <a:pt x="751026" y="178366"/>
                    </a:cubicBezTo>
                    <a:cubicBezTo>
                      <a:pt x="763097" y="205526"/>
                      <a:pt x="828515" y="302432"/>
                      <a:pt x="862968" y="349093"/>
                    </a:cubicBezTo>
                    <a:cubicBezTo>
                      <a:pt x="897421" y="395754"/>
                      <a:pt x="917022" y="437207"/>
                      <a:pt x="957747" y="458332"/>
                    </a:cubicBezTo>
                    <a:cubicBezTo>
                      <a:pt x="998472" y="479457"/>
                      <a:pt x="1086358" y="453555"/>
                      <a:pt x="1107317" y="475842"/>
                    </a:cubicBezTo>
                    <a:cubicBezTo>
                      <a:pt x="1128276" y="498129"/>
                      <a:pt x="1103244" y="524507"/>
                      <a:pt x="1083499" y="592054"/>
                    </a:cubicBezTo>
                    <a:cubicBezTo>
                      <a:pt x="1086517" y="604125"/>
                      <a:pt x="791464" y="564521"/>
                      <a:pt x="693498" y="578133"/>
                    </a:cubicBezTo>
                    <a:cubicBezTo>
                      <a:pt x="595532" y="591746"/>
                      <a:pt x="540516" y="620702"/>
                      <a:pt x="495705" y="673729"/>
                    </a:cubicBezTo>
                    <a:cubicBezTo>
                      <a:pt x="450894" y="726756"/>
                      <a:pt x="483000" y="843395"/>
                      <a:pt x="424629" y="896293"/>
                    </a:cubicBezTo>
                    <a:cubicBezTo>
                      <a:pt x="366258" y="949191"/>
                      <a:pt x="215818" y="1000062"/>
                      <a:pt x="145481" y="991119"/>
                    </a:cubicBezTo>
                    <a:cubicBezTo>
                      <a:pt x="75144" y="982176"/>
                      <a:pt x="-16688" y="919446"/>
                      <a:pt x="2606" y="842633"/>
                    </a:cubicBezTo>
                    <a:cubicBezTo>
                      <a:pt x="21900" y="765820"/>
                      <a:pt x="199472" y="597939"/>
                      <a:pt x="261243" y="530242"/>
                    </a:cubicBezTo>
                    <a:cubicBezTo>
                      <a:pt x="323014" y="462545"/>
                      <a:pt x="293482" y="463305"/>
                      <a:pt x="300162" y="464246"/>
                    </a:cubicBezTo>
                  </a:path>
                </a:pathLst>
              </a:custGeom>
              <a:noFill/>
              <a:ln w="57150">
                <a:solidFill>
                  <a:srgbClr val="FFC000"/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endParaRPr>
              </a:p>
            </p:txBody>
          </p:sp>
          <p:sp>
            <p:nvSpPr>
              <p:cNvPr id="34" name="Office point">
                <a:extLst>
                  <a:ext uri="{FF2B5EF4-FFF2-40B4-BE49-F238E27FC236}">
                    <a16:creationId xmlns:a16="http://schemas.microsoft.com/office/drawing/2014/main" id="{B3B98702-9BE1-BC16-A6F6-87F13389EAD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512672" y="2364473"/>
                <a:ext cx="122205" cy="122833"/>
              </a:xfrm>
              <a:prstGeom prst="ellipse">
                <a:avLst/>
              </a:prstGeom>
              <a:gradFill flip="none" rotWithShape="1">
                <a:gsLst>
                  <a:gs pos="0">
                    <a:srgbClr val="040281"/>
                  </a:gs>
                  <a:gs pos="99000">
                    <a:srgbClr val="5A5EFC">
                      <a:alpha val="14902"/>
                    </a:srgbClr>
                  </a:gs>
                </a:gsLst>
                <a:lin ang="19200000" scaled="0"/>
                <a:tileRect/>
              </a:gradFill>
              <a:ln>
                <a:solidFill>
                  <a:srgbClr val="9D9FFD">
                    <a:alpha val="72000"/>
                  </a:srgbClr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16" charset="-128"/>
                </a:endParaRPr>
              </a:p>
            </p:txBody>
          </p:sp>
          <p:pic>
            <p:nvPicPr>
              <p:cNvPr id="35" name="Graphic 34" descr="Building outline">
                <a:extLst>
                  <a:ext uri="{FF2B5EF4-FFF2-40B4-BE49-F238E27FC236}">
                    <a16:creationId xmlns:a16="http://schemas.microsoft.com/office/drawing/2014/main" id="{51CB58B9-9DA3-B23F-C398-0E1317E8CC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4355482" y="1526197"/>
                <a:ext cx="459740" cy="459740"/>
              </a:xfrm>
              <a:prstGeom prst="rect">
                <a:avLst/>
              </a:prstGeom>
              <a:effectLst/>
            </p:spPr>
          </p:pic>
          <p:grpSp>
            <p:nvGrpSpPr>
              <p:cNvPr id="36" name="Office 1">
                <a:extLst>
                  <a:ext uri="{FF2B5EF4-FFF2-40B4-BE49-F238E27FC236}">
                    <a16:creationId xmlns:a16="http://schemas.microsoft.com/office/drawing/2014/main" id="{F1A44760-58EF-2C14-4E1A-2AFF8129592D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4220571" y="1512041"/>
                <a:ext cx="6600928" cy="917971"/>
                <a:chOff x="6035086" y="3114501"/>
                <a:chExt cx="6600928" cy="917971"/>
              </a:xfrm>
            </p:grpSpPr>
            <p:sp>
              <p:nvSpPr>
                <p:cNvPr id="43" name="Teardrop 42">
                  <a:extLst>
                    <a:ext uri="{FF2B5EF4-FFF2-40B4-BE49-F238E27FC236}">
                      <a16:creationId xmlns:a16="http://schemas.microsoft.com/office/drawing/2014/main" id="{9624F9EB-173A-B1FB-67FA-70D4C1579B9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rot="13169306" flipH="1">
                  <a:off x="6035086" y="3114501"/>
                  <a:ext cx="578770" cy="581745"/>
                </a:xfrm>
                <a:prstGeom prst="teardrop">
                  <a:avLst>
                    <a:gd name="adj" fmla="val 141961"/>
                  </a:avLst>
                </a:prstGeom>
                <a:solidFill>
                  <a:schemeClr val="accent3">
                    <a:lumMod val="75000"/>
                  </a:schemeClr>
                </a:solidFill>
                <a:ln w="19050">
                  <a:solidFill>
                    <a:srgbClr val="D8E8FC">
                      <a:alpha val="41961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44" name="Graphic 43" descr="Medical outline">
                  <a:extLst>
                    <a:ext uri="{FF2B5EF4-FFF2-40B4-BE49-F238E27FC236}">
                      <a16:creationId xmlns:a16="http://schemas.microsoft.com/office/drawing/2014/main" id="{34B9D679-1F26-67A6-D0CA-F4AF95F3323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rcRect/>
                <a:stretch/>
              </p:blipFill>
              <p:spPr>
                <a:xfrm flipH="1">
                  <a:off x="6102279" y="3159253"/>
                  <a:ext cx="459740" cy="459740"/>
                </a:xfrm>
                <a:prstGeom prst="rect">
                  <a:avLst/>
                </a:prstGeom>
                <a:effectLst/>
              </p:spPr>
            </p:pic>
            <p:pic>
              <p:nvPicPr>
                <p:cNvPr id="45" name="Graphic 44" descr="Medical outline">
                  <a:extLst>
                    <a:ext uri="{FF2B5EF4-FFF2-40B4-BE49-F238E27FC236}">
                      <a16:creationId xmlns:a16="http://schemas.microsoft.com/office/drawing/2014/main" id="{33277928-111B-E6ED-5157-917CDC16278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rcRect/>
                <a:stretch/>
              </p:blipFill>
              <p:spPr>
                <a:xfrm flipH="1">
                  <a:off x="12176274" y="3572732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  <p:sp>
            <p:nvSpPr>
              <p:cNvPr id="37" name="Track 1 point">
                <a:extLst>
                  <a:ext uri="{FF2B5EF4-FFF2-40B4-BE49-F238E27FC236}">
                    <a16:creationId xmlns:a16="http://schemas.microsoft.com/office/drawing/2014/main" id="{2714CD8D-17F4-7C86-5B35-99E73D18BF0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923009" y="1427260"/>
                <a:ext cx="122205" cy="122833"/>
              </a:xfrm>
              <a:prstGeom prst="ellipse">
                <a:avLst/>
              </a:prstGeom>
              <a:gradFill flip="none" rotWithShape="1">
                <a:gsLst>
                  <a:gs pos="0">
                    <a:srgbClr val="040281"/>
                  </a:gs>
                  <a:gs pos="99000">
                    <a:srgbClr val="5A5EFC">
                      <a:alpha val="14902"/>
                    </a:srgbClr>
                  </a:gs>
                </a:gsLst>
                <a:lin ang="19200000" scaled="0"/>
                <a:tileRect/>
              </a:gradFill>
              <a:ln w="12700">
                <a:solidFill>
                  <a:srgbClr val="9D9FFD">
                    <a:alpha val="72000"/>
                  </a:srgbClr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16" charset="-128"/>
                </a:endParaRPr>
              </a:p>
            </p:txBody>
          </p:sp>
          <p:sp>
            <p:nvSpPr>
              <p:cNvPr id="38" name="Track 2 point">
                <a:extLst>
                  <a:ext uri="{FF2B5EF4-FFF2-40B4-BE49-F238E27FC236}">
                    <a16:creationId xmlns:a16="http://schemas.microsoft.com/office/drawing/2014/main" id="{48D69C67-0CC2-4530-66FE-16376BEC3E7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332186" y="1633234"/>
                <a:ext cx="122205" cy="122833"/>
              </a:xfrm>
              <a:prstGeom prst="ellipse">
                <a:avLst/>
              </a:prstGeom>
              <a:gradFill flip="none" rotWithShape="1">
                <a:gsLst>
                  <a:gs pos="0">
                    <a:srgbClr val="040281"/>
                  </a:gs>
                  <a:gs pos="99000">
                    <a:srgbClr val="5A5EFC">
                      <a:alpha val="14902"/>
                    </a:srgbClr>
                  </a:gs>
                </a:gsLst>
                <a:lin ang="19200000" scaled="0"/>
                <a:tileRect/>
              </a:gradFill>
              <a:ln w="12700">
                <a:solidFill>
                  <a:srgbClr val="9D9FFD">
                    <a:alpha val="72000"/>
                  </a:srgbClr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16" charset="-128"/>
                </a:endParaRPr>
              </a:p>
            </p:txBody>
          </p:sp>
          <p:sp>
            <p:nvSpPr>
              <p:cNvPr id="39" name="Track 3 point">
                <a:extLst>
                  <a:ext uri="{FF2B5EF4-FFF2-40B4-BE49-F238E27FC236}">
                    <a16:creationId xmlns:a16="http://schemas.microsoft.com/office/drawing/2014/main" id="{C84AD983-053D-8D17-90F0-5F50389B361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91937" y="2340773"/>
                <a:ext cx="122205" cy="122833"/>
              </a:xfrm>
              <a:prstGeom prst="ellipse">
                <a:avLst/>
              </a:prstGeom>
              <a:gradFill flip="none" rotWithShape="1">
                <a:gsLst>
                  <a:gs pos="0">
                    <a:srgbClr val="040281"/>
                  </a:gs>
                  <a:gs pos="99000">
                    <a:srgbClr val="5A5EFC">
                      <a:alpha val="14902"/>
                    </a:srgbClr>
                  </a:gs>
                </a:gsLst>
                <a:lin ang="19200000" scaled="0"/>
                <a:tileRect/>
              </a:gradFill>
              <a:ln w="12700">
                <a:solidFill>
                  <a:srgbClr val="9D9FFD">
                    <a:alpha val="72000"/>
                  </a:srgbClr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16" charset="-128"/>
                </a:endParaRPr>
              </a:p>
            </p:txBody>
          </p:sp>
          <p:grpSp>
            <p:nvGrpSpPr>
              <p:cNvPr id="40" name="Spatial Analysis">
                <a:extLst>
                  <a:ext uri="{FF2B5EF4-FFF2-40B4-BE49-F238E27FC236}">
                    <a16:creationId xmlns:a16="http://schemas.microsoft.com/office/drawing/2014/main" id="{690FE716-BA9D-D255-9B5F-99AE41146AD5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2769375" y="2244571"/>
                <a:ext cx="3409840" cy="323701"/>
                <a:chOff x="4583889" y="3821631"/>
                <a:chExt cx="3409841" cy="323701"/>
              </a:xfrm>
            </p:grpSpPr>
            <p:sp>
              <p:nvSpPr>
                <p:cNvPr id="41" name="Cotravel label">
                  <a:extLst>
                    <a:ext uri="{FF2B5EF4-FFF2-40B4-BE49-F238E27FC236}">
                      <a16:creationId xmlns:a16="http://schemas.microsoft.com/office/drawing/2014/main" id="{52F01505-57E9-29DF-88F7-B62991EBD5DD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4583889" y="3821631"/>
                  <a:ext cx="1428113" cy="213756"/>
                </a:xfrm>
                <a:prstGeom prst="rect">
                  <a:avLst/>
                </a:prstGeom>
                <a:solidFill>
                  <a:srgbClr val="254297"/>
                </a:solidFill>
                <a:ln>
                  <a:solidFill>
                    <a:srgbClr val="FFC000"/>
                  </a:solidFill>
                </a:ln>
                <a:effectLst/>
              </p:spPr>
              <p:txBody>
                <a:bodyPr wrap="square" lIns="45720" tIns="0" rIns="45720" bIns="0" rtlCol="0" anchor="ctr">
                  <a:noAutofit/>
                </a:bodyPr>
                <a:lstStyle/>
                <a:p>
                  <a:pPr marL="0" marR="0" lvl="0" indent="0" algn="l" defTabSz="457200" rtl="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1100">
                      <a:solidFill>
                        <a:srgbClr val="FFC000"/>
                      </a:solidFill>
                      <a:latin typeface="Arial"/>
                      <a:ea typeface="ＭＳ Ｐゴシック"/>
                    </a:rPr>
                    <a:t>Transportation routes</a:t>
                  </a:r>
                  <a:endParaRPr kumimoji="0" lang="en-US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Arial"/>
                    <a:ea typeface="ＭＳ Ｐゴシック"/>
                    <a:cs typeface="+mn-cs"/>
                  </a:endParaRPr>
                </a:p>
              </p:txBody>
            </p:sp>
            <p:sp>
              <p:nvSpPr>
                <p:cNvPr id="42" name="Dwell Location label">
                  <a:extLst>
                    <a:ext uri="{FF2B5EF4-FFF2-40B4-BE49-F238E27FC236}">
                      <a16:creationId xmlns:a16="http://schemas.microsoft.com/office/drawing/2014/main" id="{F83B5E64-B68C-9EAC-7A82-4CB45BBF58E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482412" y="3922187"/>
                  <a:ext cx="1511318" cy="223145"/>
                </a:xfrm>
                <a:prstGeom prst="rect">
                  <a:avLst/>
                </a:prstGeom>
                <a:solidFill>
                  <a:srgbClr val="254297"/>
                </a:solidFill>
                <a:effectLst/>
              </p:spPr>
              <p:txBody>
                <a:bodyPr wrap="square" lIns="45720" tIns="0" rIns="45720" bIns="0" rtlCol="0" anchor="ctr">
                  <a:noAutofit/>
                </a:bodyPr>
                <a:lstStyle/>
                <a:p>
                  <a:pPr marL="0" marR="0" lvl="0" indent="0" algn="l" defTabSz="457200" rtl="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Facility</a:t>
                  </a:r>
                  <a:endParaRPr kumimoji="0" lang="en-US" sz="11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ＭＳ Ｐゴシック"/>
                    <a:cs typeface="+mn-cs"/>
                  </a:endParaRPr>
                </a:p>
              </p:txBody>
            </p:sp>
          </p:grpSp>
        </p:grp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6408B425-6113-A8BD-F485-5B082A86E48D}"/>
              </a:ext>
            </a:extLst>
          </p:cNvPr>
          <p:cNvGrpSpPr/>
          <p:nvPr/>
        </p:nvGrpSpPr>
        <p:grpSpPr>
          <a:xfrm>
            <a:off x="300643" y="3758951"/>
            <a:ext cx="5837978" cy="3202251"/>
            <a:chOff x="368769" y="3342407"/>
            <a:chExt cx="5837978" cy="3202251"/>
          </a:xfrm>
        </p:grpSpPr>
        <p:sp>
          <p:nvSpPr>
            <p:cNvPr id="49" name="Transparent fill with outline" hidden="1">
              <a:extLst>
                <a:ext uri="{FF2B5EF4-FFF2-40B4-BE49-F238E27FC236}">
                  <a16:creationId xmlns:a16="http://schemas.microsoft.com/office/drawing/2014/main" id="{8FD66E5F-9355-841D-DE64-4CC1357A35CA}"/>
                </a:ext>
              </a:extLst>
            </p:cNvPr>
            <p:cNvSpPr/>
            <p:nvPr/>
          </p:nvSpPr>
          <p:spPr bwMode="auto">
            <a:xfrm>
              <a:off x="368769" y="3342407"/>
              <a:ext cx="5837978" cy="3202251"/>
            </a:xfrm>
            <a:prstGeom prst="rect">
              <a:avLst/>
            </a:prstGeom>
            <a:solidFill>
              <a:srgbClr val="040088"/>
            </a:solidFill>
            <a:ln w="38100">
              <a:noFill/>
              <a:miter lim="800000"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3273543333">
                    <a:custGeom>
                      <a:avLst/>
                      <a:gdLst>
                        <a:gd name="connsiteX0" fmla="*/ 0 w 6504667"/>
                        <a:gd name="connsiteY0" fmla="*/ 0 h 1942823"/>
                        <a:gd name="connsiteX1" fmla="*/ 780560 w 6504667"/>
                        <a:gd name="connsiteY1" fmla="*/ 0 h 1942823"/>
                        <a:gd name="connsiteX2" fmla="*/ 1300933 w 6504667"/>
                        <a:gd name="connsiteY2" fmla="*/ 0 h 1942823"/>
                        <a:gd name="connsiteX3" fmla="*/ 1886353 w 6504667"/>
                        <a:gd name="connsiteY3" fmla="*/ 0 h 1942823"/>
                        <a:gd name="connsiteX4" fmla="*/ 2406727 w 6504667"/>
                        <a:gd name="connsiteY4" fmla="*/ 0 h 1942823"/>
                        <a:gd name="connsiteX5" fmla="*/ 2862053 w 6504667"/>
                        <a:gd name="connsiteY5" fmla="*/ 0 h 1942823"/>
                        <a:gd name="connsiteX6" fmla="*/ 3317380 w 6504667"/>
                        <a:gd name="connsiteY6" fmla="*/ 0 h 1942823"/>
                        <a:gd name="connsiteX7" fmla="*/ 3772707 w 6504667"/>
                        <a:gd name="connsiteY7" fmla="*/ 0 h 1942823"/>
                        <a:gd name="connsiteX8" fmla="*/ 4423174 w 6504667"/>
                        <a:gd name="connsiteY8" fmla="*/ 0 h 1942823"/>
                        <a:gd name="connsiteX9" fmla="*/ 5203734 w 6504667"/>
                        <a:gd name="connsiteY9" fmla="*/ 0 h 1942823"/>
                        <a:gd name="connsiteX10" fmla="*/ 5854200 w 6504667"/>
                        <a:gd name="connsiteY10" fmla="*/ 0 h 1942823"/>
                        <a:gd name="connsiteX11" fmla="*/ 6504667 w 6504667"/>
                        <a:gd name="connsiteY11" fmla="*/ 0 h 1942823"/>
                        <a:gd name="connsiteX12" fmla="*/ 6504667 w 6504667"/>
                        <a:gd name="connsiteY12" fmla="*/ 667036 h 1942823"/>
                        <a:gd name="connsiteX13" fmla="*/ 6504667 w 6504667"/>
                        <a:gd name="connsiteY13" fmla="*/ 1295215 h 1942823"/>
                        <a:gd name="connsiteX14" fmla="*/ 6504667 w 6504667"/>
                        <a:gd name="connsiteY14" fmla="*/ 1942823 h 1942823"/>
                        <a:gd name="connsiteX15" fmla="*/ 5724107 w 6504667"/>
                        <a:gd name="connsiteY15" fmla="*/ 1942823 h 1942823"/>
                        <a:gd name="connsiteX16" fmla="*/ 5268780 w 6504667"/>
                        <a:gd name="connsiteY16" fmla="*/ 1942823 h 1942823"/>
                        <a:gd name="connsiteX17" fmla="*/ 4813454 w 6504667"/>
                        <a:gd name="connsiteY17" fmla="*/ 1942823 h 1942823"/>
                        <a:gd name="connsiteX18" fmla="*/ 4162987 w 6504667"/>
                        <a:gd name="connsiteY18" fmla="*/ 1942823 h 1942823"/>
                        <a:gd name="connsiteX19" fmla="*/ 3447474 w 6504667"/>
                        <a:gd name="connsiteY19" fmla="*/ 1942823 h 1942823"/>
                        <a:gd name="connsiteX20" fmla="*/ 2862053 w 6504667"/>
                        <a:gd name="connsiteY20" fmla="*/ 1942823 h 1942823"/>
                        <a:gd name="connsiteX21" fmla="*/ 2341680 w 6504667"/>
                        <a:gd name="connsiteY21" fmla="*/ 1942823 h 1942823"/>
                        <a:gd name="connsiteX22" fmla="*/ 1561120 w 6504667"/>
                        <a:gd name="connsiteY22" fmla="*/ 1942823 h 1942823"/>
                        <a:gd name="connsiteX23" fmla="*/ 780560 w 6504667"/>
                        <a:gd name="connsiteY23" fmla="*/ 1942823 h 1942823"/>
                        <a:gd name="connsiteX24" fmla="*/ 0 w 6504667"/>
                        <a:gd name="connsiteY24" fmla="*/ 1942823 h 1942823"/>
                        <a:gd name="connsiteX25" fmla="*/ 0 w 6504667"/>
                        <a:gd name="connsiteY25" fmla="*/ 1275787 h 1942823"/>
                        <a:gd name="connsiteX26" fmla="*/ 0 w 6504667"/>
                        <a:gd name="connsiteY26" fmla="*/ 667036 h 1942823"/>
                        <a:gd name="connsiteX27" fmla="*/ 0 w 6504667"/>
                        <a:gd name="connsiteY27" fmla="*/ 0 h 19428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6504667" h="1942823" extrusionOk="0">
                          <a:moveTo>
                            <a:pt x="0" y="0"/>
                          </a:moveTo>
                          <a:cubicBezTo>
                            <a:pt x="336403" y="37656"/>
                            <a:pt x="479164" y="-794"/>
                            <a:pt x="780560" y="0"/>
                          </a:cubicBezTo>
                          <a:cubicBezTo>
                            <a:pt x="1081956" y="794"/>
                            <a:pt x="1180011" y="5310"/>
                            <a:pt x="1300933" y="0"/>
                          </a:cubicBezTo>
                          <a:cubicBezTo>
                            <a:pt x="1421855" y="-5310"/>
                            <a:pt x="1692450" y="-4856"/>
                            <a:pt x="1886353" y="0"/>
                          </a:cubicBezTo>
                          <a:cubicBezTo>
                            <a:pt x="2080256" y="4856"/>
                            <a:pt x="2216671" y="-11448"/>
                            <a:pt x="2406727" y="0"/>
                          </a:cubicBezTo>
                          <a:cubicBezTo>
                            <a:pt x="2596783" y="11448"/>
                            <a:pt x="2709447" y="-7723"/>
                            <a:pt x="2862053" y="0"/>
                          </a:cubicBezTo>
                          <a:cubicBezTo>
                            <a:pt x="3014659" y="7723"/>
                            <a:pt x="3184740" y="11270"/>
                            <a:pt x="3317380" y="0"/>
                          </a:cubicBezTo>
                          <a:cubicBezTo>
                            <a:pt x="3450020" y="-11270"/>
                            <a:pt x="3655739" y="1878"/>
                            <a:pt x="3772707" y="0"/>
                          </a:cubicBezTo>
                          <a:cubicBezTo>
                            <a:pt x="3889675" y="-1878"/>
                            <a:pt x="4247674" y="-5789"/>
                            <a:pt x="4423174" y="0"/>
                          </a:cubicBezTo>
                          <a:cubicBezTo>
                            <a:pt x="4598674" y="5789"/>
                            <a:pt x="4852228" y="-34063"/>
                            <a:pt x="5203734" y="0"/>
                          </a:cubicBezTo>
                          <a:cubicBezTo>
                            <a:pt x="5555240" y="34063"/>
                            <a:pt x="5572532" y="-28850"/>
                            <a:pt x="5854200" y="0"/>
                          </a:cubicBezTo>
                          <a:cubicBezTo>
                            <a:pt x="6135868" y="28850"/>
                            <a:pt x="6341273" y="23790"/>
                            <a:pt x="6504667" y="0"/>
                          </a:cubicBezTo>
                          <a:cubicBezTo>
                            <a:pt x="6535733" y="250053"/>
                            <a:pt x="6511412" y="423167"/>
                            <a:pt x="6504667" y="667036"/>
                          </a:cubicBezTo>
                          <a:cubicBezTo>
                            <a:pt x="6497922" y="910905"/>
                            <a:pt x="6530636" y="1169396"/>
                            <a:pt x="6504667" y="1295215"/>
                          </a:cubicBezTo>
                          <a:cubicBezTo>
                            <a:pt x="6478698" y="1421034"/>
                            <a:pt x="6529419" y="1663643"/>
                            <a:pt x="6504667" y="1942823"/>
                          </a:cubicBezTo>
                          <a:cubicBezTo>
                            <a:pt x="6210893" y="1930836"/>
                            <a:pt x="6038436" y="1951695"/>
                            <a:pt x="5724107" y="1942823"/>
                          </a:cubicBezTo>
                          <a:cubicBezTo>
                            <a:pt x="5409778" y="1933951"/>
                            <a:pt x="5371038" y="1943792"/>
                            <a:pt x="5268780" y="1942823"/>
                          </a:cubicBezTo>
                          <a:cubicBezTo>
                            <a:pt x="5166522" y="1941854"/>
                            <a:pt x="4909913" y="1921674"/>
                            <a:pt x="4813454" y="1942823"/>
                          </a:cubicBezTo>
                          <a:cubicBezTo>
                            <a:pt x="4716995" y="1963972"/>
                            <a:pt x="4309521" y="1927542"/>
                            <a:pt x="4162987" y="1942823"/>
                          </a:cubicBezTo>
                          <a:cubicBezTo>
                            <a:pt x="4016453" y="1958104"/>
                            <a:pt x="3793696" y="1946463"/>
                            <a:pt x="3447474" y="1942823"/>
                          </a:cubicBezTo>
                          <a:cubicBezTo>
                            <a:pt x="3101252" y="1939183"/>
                            <a:pt x="2988364" y="1950952"/>
                            <a:pt x="2862053" y="1942823"/>
                          </a:cubicBezTo>
                          <a:cubicBezTo>
                            <a:pt x="2735742" y="1934694"/>
                            <a:pt x="2589560" y="1962342"/>
                            <a:pt x="2341680" y="1942823"/>
                          </a:cubicBezTo>
                          <a:cubicBezTo>
                            <a:pt x="2093800" y="1923304"/>
                            <a:pt x="1947178" y="1945723"/>
                            <a:pt x="1561120" y="1942823"/>
                          </a:cubicBezTo>
                          <a:cubicBezTo>
                            <a:pt x="1175062" y="1939923"/>
                            <a:pt x="954510" y="1958969"/>
                            <a:pt x="780560" y="1942823"/>
                          </a:cubicBezTo>
                          <a:cubicBezTo>
                            <a:pt x="606610" y="1926677"/>
                            <a:pt x="273339" y="1946864"/>
                            <a:pt x="0" y="1942823"/>
                          </a:cubicBezTo>
                          <a:cubicBezTo>
                            <a:pt x="-30934" y="1673356"/>
                            <a:pt x="-5694" y="1418021"/>
                            <a:pt x="0" y="1275787"/>
                          </a:cubicBezTo>
                          <a:cubicBezTo>
                            <a:pt x="5694" y="1133553"/>
                            <a:pt x="339" y="924626"/>
                            <a:pt x="0" y="667036"/>
                          </a:cubicBezTo>
                          <a:cubicBezTo>
                            <a:pt x="-339" y="409446"/>
                            <a:pt x="9980" y="293650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sp>
          <p:nvSpPr>
            <p:cNvPr id="50" name="Typical Map">
              <a:extLst>
                <a:ext uri="{FF2B5EF4-FFF2-40B4-BE49-F238E27FC236}">
                  <a16:creationId xmlns:a16="http://schemas.microsoft.com/office/drawing/2014/main" id="{FB6142D0-F417-42AA-9684-FC7CCA528888}"/>
                </a:ext>
              </a:extLst>
            </p:cNvPr>
            <p:cNvSpPr txBox="1"/>
            <p:nvPr/>
          </p:nvSpPr>
          <p:spPr>
            <a:xfrm>
              <a:off x="557524" y="3379459"/>
              <a:ext cx="1665717" cy="36933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marL="0" marR="0" lvl="1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Typical graph</a:t>
              </a:r>
            </a:p>
          </p:txBody>
        </p:sp>
      </p:grp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777D7554-2F1B-F78B-0D23-D5967EB3C3FC}"/>
              </a:ext>
            </a:extLst>
          </p:cNvPr>
          <p:cNvCxnSpPr>
            <a:cxnSpLocks/>
            <a:endCxn id="62" idx="1"/>
          </p:cNvCxnSpPr>
          <p:nvPr/>
        </p:nvCxnSpPr>
        <p:spPr bwMode="auto">
          <a:xfrm>
            <a:off x="1264178" y="4724547"/>
            <a:ext cx="715919" cy="514752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med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E27A1B85-7BAD-F60C-0491-B8F8D845D0DA}"/>
              </a:ext>
            </a:extLst>
          </p:cNvPr>
          <p:cNvCxnSpPr>
            <a:cxnSpLocks/>
            <a:stCxn id="58" idx="1"/>
            <a:endCxn id="61" idx="7"/>
          </p:cNvCxnSpPr>
          <p:nvPr/>
        </p:nvCxnSpPr>
        <p:spPr bwMode="auto">
          <a:xfrm flipH="1">
            <a:off x="3743603" y="4315727"/>
            <a:ext cx="916106" cy="533185"/>
          </a:xfrm>
          <a:prstGeom prst="straightConnector1">
            <a:avLst/>
          </a:prstGeom>
          <a:solidFill>
            <a:srgbClr val="253B9E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triangle" w="lg" len="med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68EB00C6-0317-E5C1-0931-E8A18315DEDA}"/>
              </a:ext>
            </a:extLst>
          </p:cNvPr>
          <p:cNvCxnSpPr>
            <a:cxnSpLocks/>
            <a:stCxn id="75" idx="3"/>
            <a:endCxn id="76" idx="1"/>
          </p:cNvCxnSpPr>
          <p:nvPr/>
        </p:nvCxnSpPr>
        <p:spPr bwMode="auto">
          <a:xfrm>
            <a:off x="1332187" y="6203384"/>
            <a:ext cx="1142510" cy="6827"/>
          </a:xfrm>
          <a:prstGeom prst="straightConnector1">
            <a:avLst/>
          </a:prstGeom>
          <a:solidFill>
            <a:srgbClr val="253B9E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triangle" w="lg" len="med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AA25DF36-8E2F-966B-072F-1DFAF4DD5638}"/>
              </a:ext>
            </a:extLst>
          </p:cNvPr>
          <p:cNvSpPr txBox="1"/>
          <p:nvPr/>
        </p:nvSpPr>
        <p:spPr>
          <a:xfrm>
            <a:off x="1528553" y="6130374"/>
            <a:ext cx="653935" cy="198487"/>
          </a:xfrm>
          <a:prstGeom prst="rect">
            <a:avLst/>
          </a:prstGeom>
          <a:solidFill>
            <a:srgbClr val="00528D"/>
          </a:solidFill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Requires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D04D9493-8071-A906-C1F8-A0195E2BF85E}"/>
              </a:ext>
            </a:extLst>
          </p:cNvPr>
          <p:cNvCxnSpPr>
            <a:cxnSpLocks/>
            <a:stCxn id="63" idx="2"/>
            <a:endCxn id="76" idx="3"/>
          </p:cNvCxnSpPr>
          <p:nvPr/>
        </p:nvCxnSpPr>
        <p:spPr bwMode="auto">
          <a:xfrm flipH="1" flipV="1">
            <a:off x="3158549" y="6210211"/>
            <a:ext cx="1501160" cy="22189"/>
          </a:xfrm>
          <a:prstGeom prst="straightConnector1">
            <a:avLst/>
          </a:prstGeom>
          <a:solidFill>
            <a:srgbClr val="253B9E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triangle" w="lg" len="med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F72C2BFB-212F-F739-7CBA-406C17A93480}"/>
              </a:ext>
            </a:extLst>
          </p:cNvPr>
          <p:cNvSpPr txBox="1"/>
          <p:nvPr/>
        </p:nvSpPr>
        <p:spPr>
          <a:xfrm>
            <a:off x="3440948" y="6144218"/>
            <a:ext cx="926271" cy="166157"/>
          </a:xfrm>
          <a:prstGeom prst="rect">
            <a:avLst/>
          </a:prstGeom>
          <a:solidFill>
            <a:srgbClr val="006091"/>
          </a:solidFill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Specializes In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3327F72D-3F4C-723A-36C4-F4C6549C0891}"/>
              </a:ext>
            </a:extLst>
          </p:cNvPr>
          <p:cNvCxnSpPr>
            <a:cxnSpLocks/>
            <a:stCxn id="63" idx="0"/>
            <a:endCxn id="58" idx="7"/>
          </p:cNvCxnSpPr>
          <p:nvPr/>
        </p:nvCxnSpPr>
        <p:spPr bwMode="auto">
          <a:xfrm flipV="1">
            <a:off x="4949094" y="4598531"/>
            <a:ext cx="3633" cy="1342996"/>
          </a:xfrm>
          <a:prstGeom prst="straightConnector1">
            <a:avLst/>
          </a:prstGeom>
          <a:noFill/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triangle" w="lg" len="med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58" name="Teardrop 57">
            <a:extLst>
              <a:ext uri="{FF2B5EF4-FFF2-40B4-BE49-F238E27FC236}">
                <a16:creationId xmlns:a16="http://schemas.microsoft.com/office/drawing/2014/main" id="{EA5BF5DE-25C6-4B76-2E59-0DC19FF30632}"/>
              </a:ext>
            </a:extLst>
          </p:cNvPr>
          <p:cNvSpPr>
            <a:spLocks noChangeAspect="1"/>
          </p:cNvSpPr>
          <p:nvPr/>
        </p:nvSpPr>
        <p:spPr bwMode="auto">
          <a:xfrm rot="8073842">
            <a:off x="4660450" y="4023390"/>
            <a:ext cx="578770" cy="581745"/>
          </a:xfrm>
          <a:prstGeom prst="teardrop">
            <a:avLst>
              <a:gd name="adj" fmla="val 69286"/>
            </a:avLst>
          </a:prstGeom>
          <a:solidFill>
            <a:schemeClr val="accent3">
              <a:lumMod val="75000"/>
            </a:schemeClr>
          </a:solidFill>
          <a:ln w="19050">
            <a:solidFill>
              <a:srgbClr val="D8E8FC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07942207-34F7-4221-2CDC-6BFAD4BEB672}"/>
              </a:ext>
            </a:extLst>
          </p:cNvPr>
          <p:cNvSpPr>
            <a:spLocks noChangeAspect="1"/>
          </p:cNvSpPr>
          <p:nvPr/>
        </p:nvSpPr>
        <p:spPr bwMode="auto">
          <a:xfrm>
            <a:off x="710475" y="4155436"/>
            <a:ext cx="578770" cy="58174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  <a:alpha val="72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A2A4255C-C798-BBE5-D0DA-833DF4C920CE}"/>
              </a:ext>
            </a:extLst>
          </p:cNvPr>
          <p:cNvSpPr>
            <a:spLocks noChangeAspect="1"/>
          </p:cNvSpPr>
          <p:nvPr/>
        </p:nvSpPr>
        <p:spPr bwMode="auto">
          <a:xfrm>
            <a:off x="2532197" y="5904079"/>
            <a:ext cx="578770" cy="581745"/>
          </a:xfrm>
          <a:prstGeom prst="ellipse">
            <a:avLst/>
          </a:prstGeom>
          <a:solidFill>
            <a:srgbClr val="073061"/>
          </a:solidFill>
          <a:ln>
            <a:solidFill>
              <a:schemeClr val="accent3">
                <a:lumMod val="20000"/>
                <a:lumOff val="80000"/>
                <a:alpha val="72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30B5B8AB-81E6-0719-A1BB-5496DECF36C6}"/>
              </a:ext>
            </a:extLst>
          </p:cNvPr>
          <p:cNvSpPr>
            <a:spLocks noChangeAspect="1"/>
          </p:cNvSpPr>
          <p:nvPr/>
        </p:nvSpPr>
        <p:spPr bwMode="auto">
          <a:xfrm>
            <a:off x="3249592" y="4763717"/>
            <a:ext cx="578770" cy="581745"/>
          </a:xfrm>
          <a:prstGeom prst="ellipse">
            <a:avLst/>
          </a:prstGeom>
          <a:solidFill>
            <a:srgbClr val="073061"/>
          </a:solidFill>
          <a:ln w="19050">
            <a:solidFill>
              <a:srgbClr val="D8E8FC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32983B29-B779-F56D-A5B9-9362861877C2}"/>
              </a:ext>
            </a:extLst>
          </p:cNvPr>
          <p:cNvSpPr>
            <a:spLocks noChangeAspect="1"/>
          </p:cNvSpPr>
          <p:nvPr/>
        </p:nvSpPr>
        <p:spPr bwMode="auto">
          <a:xfrm>
            <a:off x="1895338" y="5154104"/>
            <a:ext cx="578770" cy="581745"/>
          </a:xfrm>
          <a:prstGeom prst="ellipse">
            <a:avLst/>
          </a:prstGeom>
          <a:solidFill>
            <a:srgbClr val="073061"/>
          </a:solidFill>
          <a:ln>
            <a:solidFill>
              <a:schemeClr val="accent5">
                <a:lumMod val="20000"/>
                <a:lumOff val="80000"/>
                <a:alpha val="72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C46CE318-A122-C641-18F5-E5210DD64DA7}"/>
              </a:ext>
            </a:extLst>
          </p:cNvPr>
          <p:cNvSpPr>
            <a:spLocks noChangeAspect="1"/>
          </p:cNvSpPr>
          <p:nvPr/>
        </p:nvSpPr>
        <p:spPr bwMode="auto">
          <a:xfrm>
            <a:off x="4659709" y="5941527"/>
            <a:ext cx="578770" cy="581745"/>
          </a:xfrm>
          <a:prstGeom prst="ellipse">
            <a:avLst/>
          </a:prstGeom>
          <a:solidFill>
            <a:srgbClr val="073061"/>
          </a:solidFill>
          <a:ln w="19050">
            <a:solidFill>
              <a:srgbClr val="D8E8FC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574FD2C9-751B-C9B9-E8EE-52C23292D9D2}"/>
              </a:ext>
            </a:extLst>
          </p:cNvPr>
          <p:cNvSpPr>
            <a:spLocks noChangeAspect="1"/>
          </p:cNvSpPr>
          <p:nvPr/>
        </p:nvSpPr>
        <p:spPr bwMode="auto">
          <a:xfrm>
            <a:off x="710657" y="5888675"/>
            <a:ext cx="578770" cy="581745"/>
          </a:xfrm>
          <a:prstGeom prst="ellipse">
            <a:avLst/>
          </a:prstGeom>
          <a:solidFill>
            <a:srgbClr val="073061"/>
          </a:solidFill>
          <a:ln w="19050">
            <a:solidFill>
              <a:srgbClr val="D8E8FC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5" name="Transparent fill with outline">
            <a:extLst>
              <a:ext uri="{FF2B5EF4-FFF2-40B4-BE49-F238E27FC236}">
                <a16:creationId xmlns:a16="http://schemas.microsoft.com/office/drawing/2014/main" id="{3E60574F-5EDE-BC51-58BD-625BDCC8FB87}"/>
              </a:ext>
            </a:extLst>
          </p:cNvPr>
          <p:cNvSpPr/>
          <p:nvPr/>
        </p:nvSpPr>
        <p:spPr bwMode="auto">
          <a:xfrm>
            <a:off x="6856748" y="1595589"/>
            <a:ext cx="4931339" cy="4543285"/>
          </a:xfrm>
          <a:prstGeom prst="roundRect">
            <a:avLst>
              <a:gd name="adj" fmla="val 2395"/>
            </a:avLst>
          </a:prstGeom>
          <a:solidFill>
            <a:srgbClr val="064B8A"/>
          </a:solidFill>
          <a:ln>
            <a:solidFill>
              <a:srgbClr val="040281">
                <a:alpha val="72000"/>
              </a:srgbClr>
            </a:solidFill>
            <a:headEnd type="none" w="med" len="med"/>
            <a:tailEnd type="none" w="med" len="med"/>
          </a:ln>
          <a:effectLst>
            <a:glow rad="139700">
              <a:srgbClr val="D8E8FC">
                <a:alpha val="4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66" name="Spatially-enriched graph">
            <a:extLst>
              <a:ext uri="{FF2B5EF4-FFF2-40B4-BE49-F238E27FC236}">
                <a16:creationId xmlns:a16="http://schemas.microsoft.com/office/drawing/2014/main" id="{1E04487A-3BFE-92CE-8678-5C5A15A52B10}"/>
              </a:ext>
            </a:extLst>
          </p:cNvPr>
          <p:cNvSpPr txBox="1"/>
          <p:nvPr/>
        </p:nvSpPr>
        <p:spPr>
          <a:xfrm>
            <a:off x="6811264" y="1711484"/>
            <a:ext cx="4923891" cy="376476"/>
          </a:xfrm>
          <a:prstGeom prst="roundRect">
            <a:avLst>
              <a:gd name="adj" fmla="val 3347"/>
            </a:avLst>
          </a:prstGeom>
          <a:noFill/>
          <a:effectLst/>
        </p:spPr>
        <p:txBody>
          <a:bodyPr wrap="square">
            <a:spAutoFit/>
          </a:bodyPr>
          <a:lstStyle/>
          <a:p>
            <a:pPr marL="0" marR="0" lvl="1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D8E8FC"/>
                </a:solidFill>
                <a:effectLst/>
                <a:uLnTx/>
                <a:uFillTx/>
                <a:latin typeface="Arial"/>
                <a:ea typeface="ＭＳ Ｐゴシック"/>
              </a:rPr>
              <a:t>Spatially-enriched graph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682E1517-136E-1169-D493-76830B773638}"/>
              </a:ext>
            </a:extLst>
          </p:cNvPr>
          <p:cNvCxnSpPr>
            <a:cxnSpLocks/>
            <a:stCxn id="59" idx="4"/>
            <a:endCxn id="64" idx="0"/>
          </p:cNvCxnSpPr>
          <p:nvPr/>
        </p:nvCxnSpPr>
        <p:spPr bwMode="auto">
          <a:xfrm>
            <a:off x="999860" y="4737181"/>
            <a:ext cx="182" cy="1151494"/>
          </a:xfrm>
          <a:prstGeom prst="straightConnector1">
            <a:avLst/>
          </a:prstGeom>
          <a:solidFill>
            <a:srgbClr val="253B9E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triangle" w="lg" len="med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BCB45E79-AAB9-17E8-2B78-95643C0886E5}"/>
              </a:ext>
            </a:extLst>
          </p:cNvPr>
          <p:cNvCxnSpPr>
            <a:cxnSpLocks/>
            <a:stCxn id="59" idx="6"/>
            <a:endCxn id="73" idx="1"/>
          </p:cNvCxnSpPr>
          <p:nvPr/>
        </p:nvCxnSpPr>
        <p:spPr bwMode="auto">
          <a:xfrm>
            <a:off x="1289245" y="4446309"/>
            <a:ext cx="1892038" cy="636949"/>
          </a:xfrm>
          <a:prstGeom prst="straightConnector1">
            <a:avLst/>
          </a:prstGeom>
          <a:solidFill>
            <a:srgbClr val="253B9E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triangle" w="lg" len="med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94D1E442-395E-CA64-4173-D6759ECA6BFB}"/>
              </a:ext>
            </a:extLst>
          </p:cNvPr>
          <p:cNvCxnSpPr>
            <a:cxnSpLocks/>
            <a:stCxn id="63" idx="1"/>
            <a:endCxn id="62" idx="5"/>
          </p:cNvCxnSpPr>
          <p:nvPr/>
        </p:nvCxnSpPr>
        <p:spPr bwMode="auto">
          <a:xfrm flipH="1" flipV="1">
            <a:off x="2389349" y="5650654"/>
            <a:ext cx="2355119" cy="376068"/>
          </a:xfrm>
          <a:prstGeom prst="straightConnector1">
            <a:avLst/>
          </a:prstGeom>
          <a:solidFill>
            <a:srgbClr val="253B9E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triangle" w="lg" len="med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1336717A-3E8A-5E18-1416-9385459DDDB2}"/>
              </a:ext>
            </a:extLst>
          </p:cNvPr>
          <p:cNvSpPr txBox="1"/>
          <p:nvPr/>
        </p:nvSpPr>
        <p:spPr>
          <a:xfrm rot="611217">
            <a:off x="3200841" y="5775608"/>
            <a:ext cx="926271" cy="166157"/>
          </a:xfrm>
          <a:prstGeom prst="rect">
            <a:avLst/>
          </a:prstGeom>
          <a:solidFill>
            <a:srgbClr val="005C90"/>
          </a:solidFill>
          <a:ln>
            <a:solidFill>
              <a:srgbClr val="005C90"/>
            </a:solidFill>
          </a:ln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Meets Need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D396784-B551-854A-D477-3AE7BB5FAC6C}"/>
              </a:ext>
            </a:extLst>
          </p:cNvPr>
          <p:cNvSpPr txBox="1"/>
          <p:nvPr/>
        </p:nvSpPr>
        <p:spPr>
          <a:xfrm rot="5400000">
            <a:off x="4487775" y="5229791"/>
            <a:ext cx="926271" cy="166157"/>
          </a:xfrm>
          <a:prstGeom prst="rect">
            <a:avLst/>
          </a:prstGeom>
          <a:solidFill>
            <a:srgbClr val="006492"/>
          </a:solidFill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Works At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58C68EC-414A-51ED-3D9E-CEFF04A237C6}"/>
              </a:ext>
            </a:extLst>
          </p:cNvPr>
          <p:cNvSpPr txBox="1"/>
          <p:nvPr/>
        </p:nvSpPr>
        <p:spPr>
          <a:xfrm>
            <a:off x="4671556" y="4226914"/>
            <a:ext cx="566395" cy="166157"/>
          </a:xfrm>
          <a:prstGeom prst="rect">
            <a:avLst/>
          </a:prstGeom>
          <a:solidFill>
            <a:schemeClr val="accent3">
              <a:lumMod val="75000"/>
            </a:schemeClr>
          </a:solidFill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Facility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35C88C15-B474-1612-4A59-F5FE5C19CD1C}"/>
              </a:ext>
            </a:extLst>
          </p:cNvPr>
          <p:cNvSpPr txBox="1"/>
          <p:nvPr/>
        </p:nvSpPr>
        <p:spPr>
          <a:xfrm>
            <a:off x="3181283" y="5000179"/>
            <a:ext cx="715388" cy="166157"/>
          </a:xfrm>
          <a:prstGeom prst="rect">
            <a:avLst/>
          </a:prstGeom>
          <a:solidFill>
            <a:srgbClr val="093671"/>
          </a:solidFill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Insurance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1F12C0E-061A-A8E5-2A49-5EBF72FE0F25}"/>
              </a:ext>
            </a:extLst>
          </p:cNvPr>
          <p:cNvSpPr txBox="1"/>
          <p:nvPr/>
        </p:nvSpPr>
        <p:spPr>
          <a:xfrm>
            <a:off x="4634877" y="6144218"/>
            <a:ext cx="625728" cy="166157"/>
          </a:xfrm>
          <a:prstGeom prst="rect">
            <a:avLst/>
          </a:prstGeom>
          <a:solidFill>
            <a:srgbClr val="093671"/>
          </a:solidFill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Provider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A3E3540-BB66-34E7-8E6B-944E9E045055}"/>
              </a:ext>
            </a:extLst>
          </p:cNvPr>
          <p:cNvSpPr txBox="1"/>
          <p:nvPr/>
        </p:nvSpPr>
        <p:spPr>
          <a:xfrm>
            <a:off x="630039" y="6120305"/>
            <a:ext cx="702148" cy="166157"/>
          </a:xfrm>
          <a:prstGeom prst="rect">
            <a:avLst/>
          </a:prstGeom>
          <a:solidFill>
            <a:srgbClr val="093671"/>
          </a:solidFill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Condition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5A5B0397-E3B7-AF00-B628-F38DFEEE3DD4}"/>
              </a:ext>
            </a:extLst>
          </p:cNvPr>
          <p:cNvSpPr txBox="1"/>
          <p:nvPr/>
        </p:nvSpPr>
        <p:spPr>
          <a:xfrm>
            <a:off x="2474697" y="6127132"/>
            <a:ext cx="683852" cy="166157"/>
          </a:xfrm>
          <a:prstGeom prst="rect">
            <a:avLst/>
          </a:prstGeom>
          <a:solidFill>
            <a:srgbClr val="073061"/>
          </a:solidFill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Specialty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98763C9-DA52-AAA7-34A6-593F9FA32B93}"/>
              </a:ext>
            </a:extLst>
          </p:cNvPr>
          <p:cNvSpPr txBox="1"/>
          <p:nvPr/>
        </p:nvSpPr>
        <p:spPr>
          <a:xfrm>
            <a:off x="1901525" y="5377351"/>
            <a:ext cx="566395" cy="166157"/>
          </a:xfrm>
          <a:prstGeom prst="rect">
            <a:avLst/>
          </a:prstGeom>
          <a:solidFill>
            <a:srgbClr val="073061"/>
          </a:solidFill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Need</a:t>
            </a:r>
          </a:p>
        </p:txBody>
      </p: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6435AA65-BBAE-BA80-3A42-15DEF6B02DF1}"/>
              </a:ext>
            </a:extLst>
          </p:cNvPr>
          <p:cNvCxnSpPr>
            <a:cxnSpLocks/>
            <a:stCxn id="63" idx="0"/>
            <a:endCxn id="61" idx="4"/>
          </p:cNvCxnSpPr>
          <p:nvPr/>
        </p:nvCxnSpPr>
        <p:spPr bwMode="auto">
          <a:xfrm flipH="1" flipV="1">
            <a:off x="3538977" y="5345462"/>
            <a:ext cx="1410117" cy="596065"/>
          </a:xfrm>
          <a:prstGeom prst="straightConnector1">
            <a:avLst/>
          </a:prstGeom>
          <a:noFill/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triangle" w="lg" len="med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1C0DE6B5-8C0B-384B-C3D6-B1759DA4C4F1}"/>
              </a:ext>
            </a:extLst>
          </p:cNvPr>
          <p:cNvSpPr txBox="1"/>
          <p:nvPr/>
        </p:nvSpPr>
        <p:spPr>
          <a:xfrm rot="19699250">
            <a:off x="3818853" y="4489548"/>
            <a:ext cx="805741" cy="166157"/>
          </a:xfrm>
          <a:prstGeom prst="rect">
            <a:avLst/>
          </a:prstGeom>
          <a:solidFill>
            <a:srgbClr val="00568D"/>
          </a:solidFill>
          <a:ln>
            <a:solidFill>
              <a:srgbClr val="00508C"/>
            </a:solidFill>
          </a:ln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In Network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C79D6C92-76DF-1F97-6DD1-FE00F54B7825}"/>
              </a:ext>
            </a:extLst>
          </p:cNvPr>
          <p:cNvSpPr txBox="1"/>
          <p:nvPr/>
        </p:nvSpPr>
        <p:spPr>
          <a:xfrm rot="1162377">
            <a:off x="1778703" y="4660212"/>
            <a:ext cx="805741" cy="166157"/>
          </a:xfrm>
          <a:prstGeom prst="rect">
            <a:avLst/>
          </a:prstGeom>
          <a:solidFill>
            <a:srgbClr val="004A8A"/>
          </a:solidFill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Member Of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74D56EB2-D749-8100-5976-8F442C22725A}"/>
              </a:ext>
            </a:extLst>
          </p:cNvPr>
          <p:cNvSpPr txBox="1"/>
          <p:nvPr/>
        </p:nvSpPr>
        <p:spPr>
          <a:xfrm>
            <a:off x="696008" y="4388799"/>
            <a:ext cx="589341" cy="166157"/>
          </a:xfrm>
          <a:prstGeom prst="rect">
            <a:avLst/>
          </a:prstGeom>
          <a:solidFill>
            <a:schemeClr val="accent1"/>
          </a:solidFill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Patient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B9EA29A-8BE8-2578-6181-81EB63C709B8}"/>
              </a:ext>
            </a:extLst>
          </p:cNvPr>
          <p:cNvSpPr txBox="1"/>
          <p:nvPr/>
        </p:nvSpPr>
        <p:spPr>
          <a:xfrm rot="2147543">
            <a:off x="1223789" y="4885516"/>
            <a:ext cx="717683" cy="166157"/>
          </a:xfrm>
          <a:prstGeom prst="rect">
            <a:avLst/>
          </a:prstGeom>
          <a:solidFill>
            <a:srgbClr val="004A8A"/>
          </a:solidFill>
          <a:ln>
            <a:solidFill>
              <a:srgbClr val="004187"/>
            </a:solidFill>
          </a:ln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Has Need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CE15CFEA-8EFB-80C6-2AFE-5F18A80AF69F}"/>
              </a:ext>
            </a:extLst>
          </p:cNvPr>
          <p:cNvSpPr txBox="1"/>
          <p:nvPr/>
        </p:nvSpPr>
        <p:spPr>
          <a:xfrm rot="5400000">
            <a:off x="511495" y="5202268"/>
            <a:ext cx="1004519" cy="166157"/>
          </a:xfrm>
          <a:prstGeom prst="rect">
            <a:avLst/>
          </a:prstGeom>
          <a:solidFill>
            <a:srgbClr val="003B83"/>
          </a:solidFill>
          <a:ln>
            <a:solidFill>
              <a:srgbClr val="003C82"/>
            </a:solidFill>
          </a:ln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Has Condition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0AB911A-4165-DF9B-4A5A-DE16C17ECD0C}"/>
              </a:ext>
            </a:extLst>
          </p:cNvPr>
          <p:cNvSpPr txBox="1"/>
          <p:nvPr/>
        </p:nvSpPr>
        <p:spPr>
          <a:xfrm rot="1229863">
            <a:off x="3819191" y="5554039"/>
            <a:ext cx="805741" cy="166157"/>
          </a:xfrm>
          <a:prstGeom prst="rect">
            <a:avLst/>
          </a:prstGeom>
          <a:solidFill>
            <a:srgbClr val="006191"/>
          </a:solidFill>
          <a:ln>
            <a:noFill/>
          </a:ln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In Network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E56E40B5-7017-E65D-804F-B87C2F4EBBF2}"/>
              </a:ext>
            </a:extLst>
          </p:cNvPr>
          <p:cNvCxnSpPr>
            <a:cxnSpLocks/>
            <a:stCxn id="93" idx="5"/>
            <a:endCxn id="96" idx="1"/>
          </p:cNvCxnSpPr>
          <p:nvPr/>
        </p:nvCxnSpPr>
        <p:spPr bwMode="auto">
          <a:xfrm>
            <a:off x="7525564" y="3349545"/>
            <a:ext cx="775429" cy="711944"/>
          </a:xfrm>
          <a:prstGeom prst="straightConnector1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med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93AC5E07-E430-8F15-A196-D410CE18CB5B}"/>
              </a:ext>
            </a:extLst>
          </p:cNvPr>
          <p:cNvCxnSpPr>
            <a:cxnSpLocks/>
            <a:stCxn id="92" idx="0"/>
            <a:endCxn id="95" idx="7"/>
          </p:cNvCxnSpPr>
          <p:nvPr/>
        </p:nvCxnSpPr>
        <p:spPr bwMode="auto">
          <a:xfrm flipH="1">
            <a:off x="10064499" y="3342629"/>
            <a:ext cx="1003168" cy="328473"/>
          </a:xfrm>
          <a:prstGeom prst="straightConnector1">
            <a:avLst/>
          </a:prstGeom>
          <a:solidFill>
            <a:srgbClr val="253B9E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triangle" w="lg" len="med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68A00217-4B6D-585F-DEB4-28F04B2A5F50}"/>
              </a:ext>
            </a:extLst>
          </p:cNvPr>
          <p:cNvCxnSpPr>
            <a:cxnSpLocks/>
            <a:stCxn id="107" idx="3"/>
            <a:endCxn id="108" idx="1"/>
          </p:cNvCxnSpPr>
          <p:nvPr/>
        </p:nvCxnSpPr>
        <p:spPr bwMode="auto">
          <a:xfrm>
            <a:off x="7653083" y="5025574"/>
            <a:ext cx="1142510" cy="6827"/>
          </a:xfrm>
          <a:prstGeom prst="straightConnector1">
            <a:avLst/>
          </a:prstGeom>
          <a:solidFill>
            <a:srgbClr val="253B9E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triangle" w="lg" len="med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E3F65A27-2DEB-9B08-AF58-9114C0C5F5FF}"/>
              </a:ext>
            </a:extLst>
          </p:cNvPr>
          <p:cNvSpPr txBox="1"/>
          <p:nvPr/>
        </p:nvSpPr>
        <p:spPr>
          <a:xfrm>
            <a:off x="7849449" y="4952564"/>
            <a:ext cx="653935" cy="198487"/>
          </a:xfrm>
          <a:prstGeom prst="rect">
            <a:avLst/>
          </a:prstGeom>
          <a:solidFill>
            <a:srgbClr val="00528D"/>
          </a:solidFill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Requires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C0B14F46-8533-1D3B-B688-59D7E483A914}"/>
              </a:ext>
            </a:extLst>
          </p:cNvPr>
          <p:cNvCxnSpPr>
            <a:cxnSpLocks/>
            <a:stCxn id="97" idx="2"/>
            <a:endCxn id="108" idx="3"/>
          </p:cNvCxnSpPr>
          <p:nvPr/>
        </p:nvCxnSpPr>
        <p:spPr bwMode="auto">
          <a:xfrm flipH="1" flipV="1">
            <a:off x="9479445" y="5032401"/>
            <a:ext cx="1501160" cy="22189"/>
          </a:xfrm>
          <a:prstGeom prst="straightConnector1">
            <a:avLst/>
          </a:prstGeom>
          <a:solidFill>
            <a:srgbClr val="253B9E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triangle" w="lg" len="med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8B8E9523-FE31-C2FB-5562-B497C8EF7D50}"/>
              </a:ext>
            </a:extLst>
          </p:cNvPr>
          <p:cNvSpPr txBox="1"/>
          <p:nvPr/>
        </p:nvSpPr>
        <p:spPr>
          <a:xfrm>
            <a:off x="9761844" y="4966408"/>
            <a:ext cx="926271" cy="166157"/>
          </a:xfrm>
          <a:prstGeom prst="rect">
            <a:avLst/>
          </a:prstGeom>
          <a:solidFill>
            <a:srgbClr val="006091"/>
          </a:solidFill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Specializes In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65546EE4-69DF-43F5-F079-D8073193E5CF}"/>
              </a:ext>
            </a:extLst>
          </p:cNvPr>
          <p:cNvCxnSpPr>
            <a:cxnSpLocks/>
            <a:stCxn id="97" idx="0"/>
            <a:endCxn id="92" idx="7"/>
          </p:cNvCxnSpPr>
          <p:nvPr/>
        </p:nvCxnSpPr>
        <p:spPr bwMode="auto">
          <a:xfrm flipV="1">
            <a:off x="11269990" y="3420721"/>
            <a:ext cx="3633" cy="1342996"/>
          </a:xfrm>
          <a:prstGeom prst="straightConnector1">
            <a:avLst/>
          </a:prstGeom>
          <a:noFill/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triangle" w="lg" len="med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92" name="Teardrop 91">
            <a:extLst>
              <a:ext uri="{FF2B5EF4-FFF2-40B4-BE49-F238E27FC236}">
                <a16:creationId xmlns:a16="http://schemas.microsoft.com/office/drawing/2014/main" id="{081DA746-A3F3-07B6-4B83-BF9A3D50A514}"/>
              </a:ext>
            </a:extLst>
          </p:cNvPr>
          <p:cNvSpPr>
            <a:spLocks noChangeAspect="1"/>
          </p:cNvSpPr>
          <p:nvPr/>
        </p:nvSpPr>
        <p:spPr bwMode="auto">
          <a:xfrm rot="8073842">
            <a:off x="10981346" y="2845580"/>
            <a:ext cx="578770" cy="581745"/>
          </a:xfrm>
          <a:prstGeom prst="teardrop">
            <a:avLst>
              <a:gd name="adj" fmla="val 69286"/>
            </a:avLst>
          </a:prstGeom>
          <a:solidFill>
            <a:schemeClr val="accent3">
              <a:lumMod val="75000"/>
            </a:schemeClr>
          </a:solidFill>
          <a:ln w="19050">
            <a:solidFill>
              <a:srgbClr val="D8E8FC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1386A57E-9A6B-0143-5DA9-65DB151EC640}"/>
              </a:ext>
            </a:extLst>
          </p:cNvPr>
          <p:cNvSpPr>
            <a:spLocks noChangeAspect="1"/>
          </p:cNvSpPr>
          <p:nvPr/>
        </p:nvSpPr>
        <p:spPr bwMode="auto">
          <a:xfrm>
            <a:off x="7031553" y="2852995"/>
            <a:ext cx="578770" cy="58174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  <a:alpha val="72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6D53EEEE-D4F8-B24F-0A3B-897A3114D7DE}"/>
              </a:ext>
            </a:extLst>
          </p:cNvPr>
          <p:cNvSpPr>
            <a:spLocks noChangeAspect="1"/>
          </p:cNvSpPr>
          <p:nvPr/>
        </p:nvSpPr>
        <p:spPr bwMode="auto">
          <a:xfrm>
            <a:off x="8853093" y="4726269"/>
            <a:ext cx="578770" cy="581745"/>
          </a:xfrm>
          <a:prstGeom prst="ellipse">
            <a:avLst/>
          </a:prstGeom>
          <a:solidFill>
            <a:srgbClr val="073061"/>
          </a:solidFill>
          <a:ln>
            <a:solidFill>
              <a:schemeClr val="accent3">
                <a:lumMod val="20000"/>
                <a:lumOff val="80000"/>
                <a:alpha val="72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CFA42551-850A-FC0F-434D-6B222695942F}"/>
              </a:ext>
            </a:extLst>
          </p:cNvPr>
          <p:cNvSpPr>
            <a:spLocks noChangeAspect="1"/>
          </p:cNvSpPr>
          <p:nvPr/>
        </p:nvSpPr>
        <p:spPr bwMode="auto">
          <a:xfrm>
            <a:off x="9570488" y="3585907"/>
            <a:ext cx="578770" cy="581745"/>
          </a:xfrm>
          <a:prstGeom prst="ellipse">
            <a:avLst/>
          </a:prstGeom>
          <a:solidFill>
            <a:srgbClr val="073061"/>
          </a:solidFill>
          <a:ln w="19050">
            <a:solidFill>
              <a:srgbClr val="D8E8FC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714631BA-08D7-9432-D5F6-AE0866393678}"/>
              </a:ext>
            </a:extLst>
          </p:cNvPr>
          <p:cNvSpPr>
            <a:spLocks noChangeAspect="1"/>
          </p:cNvSpPr>
          <p:nvPr/>
        </p:nvSpPr>
        <p:spPr bwMode="auto">
          <a:xfrm>
            <a:off x="8216234" y="3976294"/>
            <a:ext cx="578770" cy="581745"/>
          </a:xfrm>
          <a:prstGeom prst="ellipse">
            <a:avLst/>
          </a:prstGeom>
          <a:solidFill>
            <a:srgbClr val="073061"/>
          </a:solidFill>
          <a:ln>
            <a:solidFill>
              <a:schemeClr val="accent5">
                <a:lumMod val="20000"/>
                <a:lumOff val="80000"/>
                <a:alpha val="72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440FC418-BBC0-6218-CFFE-BFD7FEA7417D}"/>
              </a:ext>
            </a:extLst>
          </p:cNvPr>
          <p:cNvSpPr>
            <a:spLocks noChangeAspect="1"/>
          </p:cNvSpPr>
          <p:nvPr/>
        </p:nvSpPr>
        <p:spPr bwMode="auto">
          <a:xfrm>
            <a:off x="10980605" y="4763717"/>
            <a:ext cx="578770" cy="581745"/>
          </a:xfrm>
          <a:prstGeom prst="ellipse">
            <a:avLst/>
          </a:prstGeom>
          <a:solidFill>
            <a:srgbClr val="073061"/>
          </a:solidFill>
          <a:ln w="19050">
            <a:solidFill>
              <a:srgbClr val="D8E8FC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46BD1D4F-5B33-C1FF-C225-0741020A55AC}"/>
              </a:ext>
            </a:extLst>
          </p:cNvPr>
          <p:cNvSpPr>
            <a:spLocks noChangeAspect="1"/>
          </p:cNvSpPr>
          <p:nvPr/>
        </p:nvSpPr>
        <p:spPr bwMode="auto">
          <a:xfrm>
            <a:off x="7031553" y="4710865"/>
            <a:ext cx="578770" cy="581745"/>
          </a:xfrm>
          <a:prstGeom prst="ellipse">
            <a:avLst/>
          </a:prstGeom>
          <a:solidFill>
            <a:srgbClr val="073061"/>
          </a:solidFill>
          <a:ln w="19050">
            <a:solidFill>
              <a:srgbClr val="D8E8FC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9E977313-72A0-2092-D2BF-D0908330954B}"/>
              </a:ext>
            </a:extLst>
          </p:cNvPr>
          <p:cNvCxnSpPr>
            <a:cxnSpLocks/>
            <a:stCxn id="93" idx="4"/>
            <a:endCxn id="98" idx="0"/>
          </p:cNvCxnSpPr>
          <p:nvPr/>
        </p:nvCxnSpPr>
        <p:spPr bwMode="auto">
          <a:xfrm>
            <a:off x="7320938" y="3434740"/>
            <a:ext cx="0" cy="1276125"/>
          </a:xfrm>
          <a:prstGeom prst="straightConnector1">
            <a:avLst/>
          </a:prstGeom>
          <a:solidFill>
            <a:srgbClr val="253B9E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triangle" w="lg" len="med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FF993A88-F1F0-3D20-2DE3-BA1EB9ADBFD3}"/>
              </a:ext>
            </a:extLst>
          </p:cNvPr>
          <p:cNvCxnSpPr>
            <a:cxnSpLocks/>
            <a:stCxn id="93" idx="6"/>
            <a:endCxn id="105" idx="1"/>
          </p:cNvCxnSpPr>
          <p:nvPr/>
        </p:nvCxnSpPr>
        <p:spPr bwMode="auto">
          <a:xfrm>
            <a:off x="7610323" y="3143868"/>
            <a:ext cx="1891856" cy="761580"/>
          </a:xfrm>
          <a:prstGeom prst="straightConnector1">
            <a:avLst/>
          </a:prstGeom>
          <a:solidFill>
            <a:srgbClr val="253B9E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triangle" w="lg" len="med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A4A065C2-280C-8AC6-785D-1ABBFEDA83FF}"/>
              </a:ext>
            </a:extLst>
          </p:cNvPr>
          <p:cNvCxnSpPr>
            <a:cxnSpLocks/>
            <a:stCxn id="97" idx="1"/>
            <a:endCxn id="96" idx="5"/>
          </p:cNvCxnSpPr>
          <p:nvPr/>
        </p:nvCxnSpPr>
        <p:spPr bwMode="auto">
          <a:xfrm flipH="1" flipV="1">
            <a:off x="8710245" y="4472844"/>
            <a:ext cx="2355119" cy="376068"/>
          </a:xfrm>
          <a:prstGeom prst="straightConnector1">
            <a:avLst/>
          </a:prstGeom>
          <a:solidFill>
            <a:srgbClr val="253B9E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triangle" w="lg" len="med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102" name="TextBox 101">
            <a:extLst>
              <a:ext uri="{FF2B5EF4-FFF2-40B4-BE49-F238E27FC236}">
                <a16:creationId xmlns:a16="http://schemas.microsoft.com/office/drawing/2014/main" id="{C34FCD7A-A9BD-17EF-8FD8-B87C38236A8F}"/>
              </a:ext>
            </a:extLst>
          </p:cNvPr>
          <p:cNvSpPr txBox="1"/>
          <p:nvPr/>
        </p:nvSpPr>
        <p:spPr>
          <a:xfrm rot="611217">
            <a:off x="9521737" y="4597798"/>
            <a:ext cx="926271" cy="166157"/>
          </a:xfrm>
          <a:prstGeom prst="rect">
            <a:avLst/>
          </a:prstGeom>
          <a:solidFill>
            <a:srgbClr val="005C90"/>
          </a:solidFill>
          <a:ln>
            <a:solidFill>
              <a:srgbClr val="005C90"/>
            </a:solidFill>
          </a:ln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Meets Need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2B2BD5F1-71CA-223E-040D-28C264A61DDD}"/>
              </a:ext>
            </a:extLst>
          </p:cNvPr>
          <p:cNvSpPr txBox="1"/>
          <p:nvPr/>
        </p:nvSpPr>
        <p:spPr>
          <a:xfrm rot="5400000">
            <a:off x="10808671" y="4051981"/>
            <a:ext cx="926271" cy="166157"/>
          </a:xfrm>
          <a:prstGeom prst="rect">
            <a:avLst/>
          </a:prstGeom>
          <a:solidFill>
            <a:srgbClr val="006492"/>
          </a:solidFill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Works At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BB7D10C-BC32-64DF-7017-BEA15A940A60}"/>
              </a:ext>
            </a:extLst>
          </p:cNvPr>
          <p:cNvSpPr txBox="1"/>
          <p:nvPr/>
        </p:nvSpPr>
        <p:spPr>
          <a:xfrm>
            <a:off x="10992022" y="3051285"/>
            <a:ext cx="566395" cy="166157"/>
          </a:xfrm>
          <a:prstGeom prst="rect">
            <a:avLst/>
          </a:prstGeom>
          <a:solidFill>
            <a:schemeClr val="accent3">
              <a:lumMod val="75000"/>
            </a:schemeClr>
          </a:solidFill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Facility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D1981EB-F722-1A8D-2FE9-626033FE4432}"/>
              </a:ext>
            </a:extLst>
          </p:cNvPr>
          <p:cNvSpPr txBox="1"/>
          <p:nvPr/>
        </p:nvSpPr>
        <p:spPr>
          <a:xfrm>
            <a:off x="9502179" y="3822369"/>
            <a:ext cx="715388" cy="166157"/>
          </a:xfrm>
          <a:prstGeom prst="rect">
            <a:avLst/>
          </a:prstGeom>
          <a:solidFill>
            <a:srgbClr val="093671"/>
          </a:solidFill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Insurance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FBC9B44-23E9-14E7-E535-01C12CCA1F48}"/>
              </a:ext>
            </a:extLst>
          </p:cNvPr>
          <p:cNvSpPr txBox="1"/>
          <p:nvPr/>
        </p:nvSpPr>
        <p:spPr>
          <a:xfrm>
            <a:off x="10955773" y="4966408"/>
            <a:ext cx="625728" cy="166157"/>
          </a:xfrm>
          <a:prstGeom prst="rect">
            <a:avLst/>
          </a:prstGeom>
          <a:solidFill>
            <a:srgbClr val="093671"/>
          </a:solidFill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Provider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BEB76E6F-42F9-17B6-F8D5-A96782EE9654}"/>
              </a:ext>
            </a:extLst>
          </p:cNvPr>
          <p:cNvSpPr txBox="1"/>
          <p:nvPr/>
        </p:nvSpPr>
        <p:spPr>
          <a:xfrm>
            <a:off x="6950935" y="4942495"/>
            <a:ext cx="702148" cy="166157"/>
          </a:xfrm>
          <a:prstGeom prst="rect">
            <a:avLst/>
          </a:prstGeom>
          <a:solidFill>
            <a:srgbClr val="093671"/>
          </a:solidFill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Condition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4EFBD376-2D3E-851D-1CAD-2A370D644122}"/>
              </a:ext>
            </a:extLst>
          </p:cNvPr>
          <p:cNvSpPr txBox="1"/>
          <p:nvPr/>
        </p:nvSpPr>
        <p:spPr>
          <a:xfrm>
            <a:off x="8795593" y="4949322"/>
            <a:ext cx="683852" cy="166157"/>
          </a:xfrm>
          <a:prstGeom prst="rect">
            <a:avLst/>
          </a:prstGeom>
          <a:solidFill>
            <a:srgbClr val="073061"/>
          </a:solidFill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Specialty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A3540E55-1A46-4E46-1AD9-EC874528F922}"/>
              </a:ext>
            </a:extLst>
          </p:cNvPr>
          <p:cNvSpPr txBox="1"/>
          <p:nvPr/>
        </p:nvSpPr>
        <p:spPr>
          <a:xfrm>
            <a:off x="8222421" y="4199541"/>
            <a:ext cx="566395" cy="166157"/>
          </a:xfrm>
          <a:prstGeom prst="rect">
            <a:avLst/>
          </a:prstGeom>
          <a:solidFill>
            <a:srgbClr val="073061"/>
          </a:solidFill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Need</a:t>
            </a:r>
          </a:p>
        </p:txBody>
      </p: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35E2BCEB-A221-BF95-5C18-DCF7E57B668D}"/>
              </a:ext>
            </a:extLst>
          </p:cNvPr>
          <p:cNvCxnSpPr>
            <a:cxnSpLocks/>
            <a:stCxn id="97" idx="0"/>
            <a:endCxn id="95" idx="4"/>
          </p:cNvCxnSpPr>
          <p:nvPr/>
        </p:nvCxnSpPr>
        <p:spPr bwMode="auto">
          <a:xfrm flipH="1" flipV="1">
            <a:off x="9859873" y="4167652"/>
            <a:ext cx="1410117" cy="596065"/>
          </a:xfrm>
          <a:prstGeom prst="straightConnector1">
            <a:avLst/>
          </a:prstGeom>
          <a:noFill/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triangle" w="lg" len="med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111" name="TextBox 110">
            <a:extLst>
              <a:ext uri="{FF2B5EF4-FFF2-40B4-BE49-F238E27FC236}">
                <a16:creationId xmlns:a16="http://schemas.microsoft.com/office/drawing/2014/main" id="{44A52376-1D30-7C65-7CDD-E1DC4DC75AEF}"/>
              </a:ext>
            </a:extLst>
          </p:cNvPr>
          <p:cNvSpPr txBox="1"/>
          <p:nvPr/>
        </p:nvSpPr>
        <p:spPr>
          <a:xfrm rot="20339617">
            <a:off x="10217476" y="3415354"/>
            <a:ext cx="805741" cy="166157"/>
          </a:xfrm>
          <a:prstGeom prst="rect">
            <a:avLst/>
          </a:prstGeom>
          <a:solidFill>
            <a:srgbClr val="00568D"/>
          </a:solidFill>
          <a:ln>
            <a:solidFill>
              <a:srgbClr val="00508C"/>
            </a:solidFill>
          </a:ln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In Network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FC4B2A7-613A-6646-1760-2A66CE896B90}"/>
              </a:ext>
            </a:extLst>
          </p:cNvPr>
          <p:cNvSpPr txBox="1"/>
          <p:nvPr/>
        </p:nvSpPr>
        <p:spPr>
          <a:xfrm rot="1162377">
            <a:off x="8143709" y="3422408"/>
            <a:ext cx="805741" cy="166157"/>
          </a:xfrm>
          <a:prstGeom prst="rect">
            <a:avLst/>
          </a:prstGeom>
          <a:solidFill>
            <a:srgbClr val="004A8A"/>
          </a:solidFill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Member Of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0E2DEF2A-9FBD-7ED4-71EA-E057C0CF9DBD}"/>
              </a:ext>
            </a:extLst>
          </p:cNvPr>
          <p:cNvSpPr txBox="1"/>
          <p:nvPr/>
        </p:nvSpPr>
        <p:spPr>
          <a:xfrm>
            <a:off x="7016904" y="3054838"/>
            <a:ext cx="589341" cy="166157"/>
          </a:xfrm>
          <a:prstGeom prst="rect">
            <a:avLst/>
          </a:prstGeom>
          <a:solidFill>
            <a:schemeClr val="accent1"/>
          </a:solidFill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Patient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25AF830D-9FED-4C3E-BE40-D83B37D7264E}"/>
              </a:ext>
            </a:extLst>
          </p:cNvPr>
          <p:cNvSpPr txBox="1"/>
          <p:nvPr/>
        </p:nvSpPr>
        <p:spPr>
          <a:xfrm rot="2546390">
            <a:off x="7518502" y="3613916"/>
            <a:ext cx="717683" cy="166157"/>
          </a:xfrm>
          <a:prstGeom prst="rect">
            <a:avLst/>
          </a:prstGeom>
          <a:solidFill>
            <a:srgbClr val="004A8A"/>
          </a:solidFill>
          <a:ln>
            <a:solidFill>
              <a:srgbClr val="004187"/>
            </a:solidFill>
          </a:ln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Has Need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C1E4F517-82B9-50CB-D8A3-18B4A3B9281C}"/>
              </a:ext>
            </a:extLst>
          </p:cNvPr>
          <p:cNvSpPr txBox="1"/>
          <p:nvPr/>
        </p:nvSpPr>
        <p:spPr>
          <a:xfrm rot="5400000">
            <a:off x="6814894" y="3971233"/>
            <a:ext cx="1004519" cy="166157"/>
          </a:xfrm>
          <a:prstGeom prst="rect">
            <a:avLst/>
          </a:prstGeom>
          <a:solidFill>
            <a:srgbClr val="003B83"/>
          </a:solidFill>
          <a:ln>
            <a:solidFill>
              <a:srgbClr val="003C82"/>
            </a:solidFill>
          </a:ln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Has Condition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C69C0F49-C6A1-4CB7-6BDF-5B45E7FBF3D8}"/>
              </a:ext>
            </a:extLst>
          </p:cNvPr>
          <p:cNvSpPr txBox="1"/>
          <p:nvPr/>
        </p:nvSpPr>
        <p:spPr>
          <a:xfrm rot="1229863">
            <a:off x="10140087" y="4376229"/>
            <a:ext cx="805741" cy="166157"/>
          </a:xfrm>
          <a:prstGeom prst="rect">
            <a:avLst/>
          </a:prstGeom>
          <a:solidFill>
            <a:srgbClr val="006191"/>
          </a:solidFill>
          <a:ln>
            <a:noFill/>
          </a:ln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In Network</a:t>
            </a:r>
          </a:p>
        </p:txBody>
      </p: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76F4516F-6B17-DC3B-D32E-2C424B274E7D}"/>
              </a:ext>
            </a:extLst>
          </p:cNvPr>
          <p:cNvCxnSpPr>
            <a:cxnSpLocks/>
            <a:stCxn id="113" idx="3"/>
            <a:endCxn id="92" idx="1"/>
          </p:cNvCxnSpPr>
          <p:nvPr/>
        </p:nvCxnSpPr>
        <p:spPr bwMode="auto">
          <a:xfrm>
            <a:off x="7606245" y="3137917"/>
            <a:ext cx="3374360" cy="0"/>
          </a:xfrm>
          <a:prstGeom prst="straightConnector1">
            <a:avLst/>
          </a:prstGeom>
          <a:solidFill>
            <a:srgbClr val="253B9E"/>
          </a:solidFill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triangle" w="lg" len="med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118" name="TextBox 117">
            <a:extLst>
              <a:ext uri="{FF2B5EF4-FFF2-40B4-BE49-F238E27FC236}">
                <a16:creationId xmlns:a16="http://schemas.microsoft.com/office/drawing/2014/main" id="{AAAE9ED7-618A-3F00-7E22-46D614D1A85A}"/>
              </a:ext>
            </a:extLst>
          </p:cNvPr>
          <p:cNvSpPr txBox="1"/>
          <p:nvPr/>
        </p:nvSpPr>
        <p:spPr>
          <a:xfrm>
            <a:off x="8652910" y="3075446"/>
            <a:ext cx="1359167" cy="166157"/>
          </a:xfrm>
          <a:prstGeom prst="rect">
            <a:avLst/>
          </a:prstGeom>
          <a:solidFill>
            <a:srgbClr val="064B8A"/>
          </a:solidFill>
          <a:ln>
            <a:solidFill>
              <a:srgbClr val="FFC000"/>
            </a:solidFill>
          </a:ln>
          <a:effectLst/>
        </p:spPr>
        <p:txBody>
          <a:bodyPr wrap="square" lIns="45720" tIns="0" rIns="4572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ea typeface="ＭＳ Ｐゴシック"/>
              </a:rPr>
              <a:t>Transportation Route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46FABD44-ACB4-419C-1799-A4C3175FF84C}"/>
              </a:ext>
            </a:extLst>
          </p:cNvPr>
          <p:cNvSpPr>
            <a:spLocks noChangeAspect="1"/>
          </p:cNvSpPr>
          <p:nvPr/>
        </p:nvSpPr>
        <p:spPr bwMode="auto">
          <a:xfrm>
            <a:off x="1034548" y="2925718"/>
            <a:ext cx="192594" cy="193584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  <a:alpha val="72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FD87CDE5-7A20-9A73-EFB1-36875845024D}"/>
              </a:ext>
            </a:extLst>
          </p:cNvPr>
          <p:cNvSpPr>
            <a:spLocks noChangeAspect="1"/>
          </p:cNvSpPr>
          <p:nvPr/>
        </p:nvSpPr>
        <p:spPr bwMode="auto">
          <a:xfrm>
            <a:off x="1289427" y="2229579"/>
            <a:ext cx="192594" cy="193584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  <a:alpha val="72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75469B22-0AA9-636A-042D-27A4BEA009F3}"/>
              </a:ext>
            </a:extLst>
          </p:cNvPr>
          <p:cNvSpPr>
            <a:spLocks noChangeAspect="1"/>
          </p:cNvSpPr>
          <p:nvPr/>
        </p:nvSpPr>
        <p:spPr bwMode="auto">
          <a:xfrm>
            <a:off x="1883800" y="2060412"/>
            <a:ext cx="192594" cy="193584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  <a:alpha val="72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29383868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7D8320-DD8A-9984-68B6-652EAFA0C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240F03EC-E956-8D2D-BCF0-2098035A3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9F1F3B32-2E5A-5DB0-483D-D9EF035E1A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C077B24F-6BB3-EB3C-7F9F-368DBB5C9E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48DDBE67-7D05-1D29-AA16-1C944DC32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Healthcare Network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5E6C97-241B-01DE-7D42-6238B47784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6860" y="2442609"/>
            <a:ext cx="5285711" cy="2879357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C834F7B-4E0D-655F-D7F8-03D0529A83E5}"/>
              </a:ext>
            </a:extLst>
          </p:cNvPr>
          <p:cNvSpPr txBox="1">
            <a:spLocks/>
          </p:cNvSpPr>
          <p:nvPr/>
        </p:nvSpPr>
        <p:spPr>
          <a:xfrm>
            <a:off x="881974" y="1678505"/>
            <a:ext cx="8782567" cy="46166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0" hangingPunct="0"/>
            <a:r>
              <a:rPr lang="en-US" sz="2000" b="0" i="1" dirty="0">
                <a:solidFill>
                  <a:schemeClr val="tx1"/>
                </a:solidFill>
                <a:ea typeface="+mn-ea"/>
                <a:cs typeface="+mn-cs"/>
              </a:rPr>
              <a:t>Find routes to facilities that have service for a condition.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5CC04F3-70C9-7C8F-3FD1-83FA361565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293" y="2442610"/>
            <a:ext cx="5249849" cy="2879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328499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Background">
            <a:extLst>
              <a:ext uri="{FF2B5EF4-FFF2-40B4-BE49-F238E27FC236}">
                <a16:creationId xmlns:a16="http://schemas.microsoft.com/office/drawing/2014/main" id="{E850CF2F-7CC4-69DE-FF53-F1820382EC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3062" y="0"/>
            <a:ext cx="12192000" cy="6858000"/>
            <a:chOff x="0" y="0"/>
            <a:chExt cx="12192000" cy="6858000"/>
          </a:xfrm>
        </p:grpSpPr>
        <p:sp>
          <p:nvSpPr>
            <p:cNvPr id="12" name="gradient2">
              <a:extLst>
                <a:ext uri="{FF2B5EF4-FFF2-40B4-BE49-F238E27FC236}">
                  <a16:creationId xmlns:a16="http://schemas.microsoft.com/office/drawing/2014/main" id="{98769A78-1956-7656-7343-2B19D3714B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7A2958"/>
                </a:gs>
                <a:gs pos="37000">
                  <a:srgbClr val="04217B"/>
                </a:gs>
                <a:gs pos="82000">
                  <a:srgbClr val="3A1E6F"/>
                </a:gs>
              </a:gsLst>
              <a:lin ang="24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3" name="fed25-png">
              <a:extLst>
                <a:ext uri="{FF2B5EF4-FFF2-40B4-BE49-F238E27FC236}">
                  <a16:creationId xmlns:a16="http://schemas.microsoft.com/office/drawing/2014/main" id="{A0B7495B-68BE-37BA-04B2-8F16344C8D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grpSp>
        <p:nvGrpSpPr>
          <p:cNvPr id="7" name="Background Art" hidden="1">
            <a:extLst>
              <a:ext uri="{FF2B5EF4-FFF2-40B4-BE49-F238E27FC236}">
                <a16:creationId xmlns:a16="http://schemas.microsoft.com/office/drawing/2014/main" id="{D9D4084C-09DC-2A5B-BA15-F11135663D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6626" y="-1"/>
            <a:ext cx="12221688" cy="6858001"/>
            <a:chOff x="-16626" y="-6439"/>
            <a:chExt cx="12221688" cy="6858001"/>
          </a:xfrm>
        </p:grpSpPr>
        <p:sp>
          <p:nvSpPr>
            <p:cNvPr id="8" name="Teal Rectangle" hidden="1">
              <a:extLst>
                <a:ext uri="{FF2B5EF4-FFF2-40B4-BE49-F238E27FC236}">
                  <a16:creationId xmlns:a16="http://schemas.microsoft.com/office/drawing/2014/main" id="{8061B04A-5736-1106-AE18-6391687E974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6438"/>
              <a:ext cx="12192000" cy="6858000"/>
            </a:xfrm>
            <a:prstGeom prst="rect">
              <a:avLst/>
            </a:prstGeom>
            <a:gradFill>
              <a:gsLst>
                <a:gs pos="95000">
                  <a:srgbClr val="00304C"/>
                </a:gs>
                <a:gs pos="0">
                  <a:srgbClr val="008BAE"/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  <p:pic>
          <p:nvPicPr>
            <p:cNvPr id="9" name="Content Placeholder 14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276C8026-FFB2-3481-960F-433C1E28D351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70000"/>
            </a:blip>
            <a:srcRect l="76179" t="4388" b="60439"/>
            <a:stretch/>
          </p:blipFill>
          <p:spPr>
            <a:xfrm flipH="1">
              <a:off x="-16626" y="-6439"/>
              <a:ext cx="2904309" cy="2409825"/>
            </a:xfrm>
            <a:prstGeom prst="rect">
              <a:avLst/>
            </a:prstGeom>
            <a:noFill/>
          </p:spPr>
        </p:pic>
        <p:pic>
          <p:nvPicPr>
            <p:cNvPr id="10" name="Content Placeholder 17" descr="A yellow and blue arrow&#10;&#10;Description automatically generated">
              <a:extLst>
                <a:ext uri="{FF2B5EF4-FFF2-40B4-BE49-F238E27FC236}">
                  <a16:creationId xmlns:a16="http://schemas.microsoft.com/office/drawing/2014/main" id="{D0A2CF34-30BF-15A1-8A9C-E665260F659E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4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7150" t="61127"/>
            <a:stretch/>
          </p:blipFill>
          <p:spPr>
            <a:xfrm rot="10800000" flipV="1">
              <a:off x="9920004" y="-6437"/>
              <a:ext cx="2285058" cy="1332339"/>
            </a:xfrm>
            <a:prstGeom prst="rect">
              <a:avLst/>
            </a:prstGeom>
            <a:noFill/>
          </p:spPr>
        </p:pic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3C8FFE2-76B9-BC92-A3A5-A2F6E681441C}"/>
              </a:ext>
            </a:extLst>
          </p:cNvPr>
          <p:cNvSpPr/>
          <p:nvPr/>
        </p:nvSpPr>
        <p:spPr>
          <a:xfrm>
            <a:off x="7496844" y="4910328"/>
            <a:ext cx="1979441" cy="1033271"/>
          </a:xfrm>
          <a:custGeom>
            <a:avLst/>
            <a:gdLst>
              <a:gd name="connsiteX0" fmla="*/ 0 w 2852332"/>
              <a:gd name="connsiteY0" fmla="*/ 0 h 1058215"/>
              <a:gd name="connsiteX1" fmla="*/ 2852332 w 2852332"/>
              <a:gd name="connsiteY1" fmla="*/ 0 h 1058215"/>
              <a:gd name="connsiteX2" fmla="*/ 2852332 w 2852332"/>
              <a:gd name="connsiteY2" fmla="*/ 1058215 h 1058215"/>
              <a:gd name="connsiteX3" fmla="*/ 0 w 2852332"/>
              <a:gd name="connsiteY3" fmla="*/ 1058215 h 1058215"/>
              <a:gd name="connsiteX4" fmla="*/ 0 w 2852332"/>
              <a:gd name="connsiteY4" fmla="*/ 0 h 105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2332" h="1058215">
                <a:moveTo>
                  <a:pt x="0" y="0"/>
                </a:moveTo>
                <a:lnTo>
                  <a:pt x="2852332" y="0"/>
                </a:lnTo>
                <a:lnTo>
                  <a:pt x="2852332" y="1058215"/>
                </a:lnTo>
                <a:lnTo>
                  <a:pt x="0" y="105821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0" rIns="91440" bIns="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i="1">
                <a:solidFill>
                  <a:srgbClr val="FFFFFF"/>
                </a:solidFill>
                <a:effectLst>
                  <a:outerShdw blurRad="50800" dist="38100" dir="8100000" algn="tl" rotWithShape="0">
                    <a:srgbClr val="000000"/>
                  </a:outerShdw>
                </a:effectLst>
                <a:latin typeface="Arial"/>
                <a:cs typeface="Arial"/>
              </a:rPr>
              <a:t>Clustering &amp;</a:t>
            </a:r>
          </a:p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i="1">
                <a:solidFill>
                  <a:srgbClr val="FFFFFF"/>
                </a:solidFill>
                <a:effectLst>
                  <a:outerShdw blurRad="50800" dist="38100" dir="8100000" algn="tl" rotWithShape="0">
                    <a:srgbClr val="000000"/>
                  </a:outerShdw>
                </a:effectLst>
                <a:latin typeface="Arial"/>
                <a:cs typeface="Arial"/>
              </a:rPr>
              <a:t> Community Detection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19B9D0A-49EB-30C5-9B31-CE120D377010}"/>
              </a:ext>
            </a:extLst>
          </p:cNvPr>
          <p:cNvSpPr/>
          <p:nvPr/>
        </p:nvSpPr>
        <p:spPr>
          <a:xfrm>
            <a:off x="2952159" y="4910329"/>
            <a:ext cx="1922196" cy="548640"/>
          </a:xfrm>
          <a:custGeom>
            <a:avLst/>
            <a:gdLst>
              <a:gd name="connsiteX0" fmla="*/ 0 w 2852332"/>
              <a:gd name="connsiteY0" fmla="*/ 0 h 1058215"/>
              <a:gd name="connsiteX1" fmla="*/ 2852332 w 2852332"/>
              <a:gd name="connsiteY1" fmla="*/ 0 h 1058215"/>
              <a:gd name="connsiteX2" fmla="*/ 2852332 w 2852332"/>
              <a:gd name="connsiteY2" fmla="*/ 1058215 h 1058215"/>
              <a:gd name="connsiteX3" fmla="*/ 0 w 2852332"/>
              <a:gd name="connsiteY3" fmla="*/ 1058215 h 1058215"/>
              <a:gd name="connsiteX4" fmla="*/ 0 w 2852332"/>
              <a:gd name="connsiteY4" fmla="*/ 0 h 105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2332" h="1058215">
                <a:moveTo>
                  <a:pt x="0" y="0"/>
                </a:moveTo>
                <a:lnTo>
                  <a:pt x="2852332" y="0"/>
                </a:lnTo>
                <a:lnTo>
                  <a:pt x="2852332" y="1058215"/>
                </a:lnTo>
                <a:lnTo>
                  <a:pt x="0" y="105821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0" rIns="91440" bIns="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i="1">
                <a:solidFill>
                  <a:srgbClr val="FFFFFF"/>
                </a:solidFill>
                <a:effectLst>
                  <a:outerShdw blurRad="50800" dist="38100" dir="8100000" algn="tl" rotWithShape="0">
                    <a:srgbClr val="000000"/>
                  </a:outerShdw>
                </a:effectLst>
                <a:latin typeface="Arial"/>
                <a:cs typeface="Arial"/>
              </a:rPr>
              <a:t>Path Finding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2964E665-3A3C-434F-FF15-9791780A122B}"/>
              </a:ext>
            </a:extLst>
          </p:cNvPr>
          <p:cNvSpPr/>
          <p:nvPr/>
        </p:nvSpPr>
        <p:spPr>
          <a:xfrm>
            <a:off x="5226404" y="4910329"/>
            <a:ext cx="1979441" cy="548640"/>
          </a:xfrm>
          <a:custGeom>
            <a:avLst/>
            <a:gdLst>
              <a:gd name="connsiteX0" fmla="*/ 0 w 2852332"/>
              <a:gd name="connsiteY0" fmla="*/ 0 h 1058215"/>
              <a:gd name="connsiteX1" fmla="*/ 2852332 w 2852332"/>
              <a:gd name="connsiteY1" fmla="*/ 0 h 1058215"/>
              <a:gd name="connsiteX2" fmla="*/ 2852332 w 2852332"/>
              <a:gd name="connsiteY2" fmla="*/ 1058215 h 1058215"/>
              <a:gd name="connsiteX3" fmla="*/ 0 w 2852332"/>
              <a:gd name="connsiteY3" fmla="*/ 1058215 h 1058215"/>
              <a:gd name="connsiteX4" fmla="*/ 0 w 2852332"/>
              <a:gd name="connsiteY4" fmla="*/ 0 h 105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2332" h="1058215">
                <a:moveTo>
                  <a:pt x="0" y="0"/>
                </a:moveTo>
                <a:lnTo>
                  <a:pt x="2852332" y="0"/>
                </a:lnTo>
                <a:lnTo>
                  <a:pt x="2852332" y="1058215"/>
                </a:lnTo>
                <a:lnTo>
                  <a:pt x="0" y="105821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0" rIns="91440" bIns="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i="1">
                <a:solidFill>
                  <a:srgbClr val="FFFFFF"/>
                </a:solidFill>
                <a:effectLst>
                  <a:outerShdw blurRad="50800" dist="38100" dir="8100000" algn="tl" rotWithShape="0">
                    <a:srgbClr val="000000"/>
                  </a:outerShdw>
                </a:effectLst>
                <a:latin typeface="Arial"/>
                <a:cs typeface="Arial"/>
              </a:rPr>
              <a:t>Centrality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371D900-F4E7-3A25-A6D6-D54CC7F12808}"/>
              </a:ext>
            </a:extLst>
          </p:cNvPr>
          <p:cNvSpPr/>
          <p:nvPr/>
        </p:nvSpPr>
        <p:spPr>
          <a:xfrm>
            <a:off x="9853452" y="4910329"/>
            <a:ext cx="1922196" cy="548640"/>
          </a:xfrm>
          <a:custGeom>
            <a:avLst/>
            <a:gdLst>
              <a:gd name="connsiteX0" fmla="*/ 0 w 2852332"/>
              <a:gd name="connsiteY0" fmla="*/ 0 h 1058215"/>
              <a:gd name="connsiteX1" fmla="*/ 2852332 w 2852332"/>
              <a:gd name="connsiteY1" fmla="*/ 0 h 1058215"/>
              <a:gd name="connsiteX2" fmla="*/ 2852332 w 2852332"/>
              <a:gd name="connsiteY2" fmla="*/ 1058215 h 1058215"/>
              <a:gd name="connsiteX3" fmla="*/ 0 w 2852332"/>
              <a:gd name="connsiteY3" fmla="*/ 1058215 h 1058215"/>
              <a:gd name="connsiteX4" fmla="*/ 0 w 2852332"/>
              <a:gd name="connsiteY4" fmla="*/ 0 h 105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2332" h="1058215">
                <a:moveTo>
                  <a:pt x="0" y="0"/>
                </a:moveTo>
                <a:lnTo>
                  <a:pt x="2852332" y="0"/>
                </a:lnTo>
                <a:lnTo>
                  <a:pt x="2852332" y="1058215"/>
                </a:lnTo>
                <a:lnTo>
                  <a:pt x="0" y="105821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0" rIns="91440" bIns="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i="1">
                <a:solidFill>
                  <a:srgbClr val="FFFFFF"/>
                </a:solidFill>
                <a:effectLst>
                  <a:outerShdw blurRad="50800" dist="38100" dir="8100000" algn="tl" rotWithShape="0">
                    <a:srgbClr val="000000"/>
                  </a:outerShdw>
                </a:effectLst>
                <a:latin typeface="Arial"/>
                <a:cs typeface="Arial"/>
              </a:rPr>
              <a:t>Pattern Matching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EF4C1BA-B518-B6D0-7EF9-6531DA376B93}"/>
              </a:ext>
            </a:extLst>
          </p:cNvPr>
          <p:cNvSpPr/>
          <p:nvPr/>
        </p:nvSpPr>
        <p:spPr>
          <a:xfrm>
            <a:off x="758939" y="4910329"/>
            <a:ext cx="1764857" cy="548640"/>
          </a:xfrm>
          <a:custGeom>
            <a:avLst/>
            <a:gdLst>
              <a:gd name="connsiteX0" fmla="*/ 0 w 2852332"/>
              <a:gd name="connsiteY0" fmla="*/ 0 h 1058215"/>
              <a:gd name="connsiteX1" fmla="*/ 2852332 w 2852332"/>
              <a:gd name="connsiteY1" fmla="*/ 0 h 1058215"/>
              <a:gd name="connsiteX2" fmla="*/ 2852332 w 2852332"/>
              <a:gd name="connsiteY2" fmla="*/ 1058215 h 1058215"/>
              <a:gd name="connsiteX3" fmla="*/ 0 w 2852332"/>
              <a:gd name="connsiteY3" fmla="*/ 1058215 h 1058215"/>
              <a:gd name="connsiteX4" fmla="*/ 0 w 2852332"/>
              <a:gd name="connsiteY4" fmla="*/ 0 h 105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2332" h="1058215">
                <a:moveTo>
                  <a:pt x="0" y="0"/>
                </a:moveTo>
                <a:lnTo>
                  <a:pt x="2852332" y="0"/>
                </a:lnTo>
                <a:lnTo>
                  <a:pt x="2852332" y="1058215"/>
                </a:lnTo>
                <a:lnTo>
                  <a:pt x="0" y="105821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0" rIns="91440" bIns="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i="1">
                <a:solidFill>
                  <a:srgbClr val="FFFFFF"/>
                </a:solidFill>
                <a:effectLst>
                  <a:outerShdw blurRad="50800" dist="38100" dir="8100000" algn="tl" rotWithShape="0">
                    <a:srgbClr val="000000"/>
                  </a:outerShdw>
                </a:effectLst>
                <a:latin typeface="Arial"/>
                <a:cs typeface="Arial"/>
              </a:rPr>
              <a:t>Neighborhood Analysis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87FBDC78-6A83-E8A2-3383-8595AFF4FAC1}"/>
              </a:ext>
            </a:extLst>
          </p:cNvPr>
          <p:cNvSpPr/>
          <p:nvPr/>
        </p:nvSpPr>
        <p:spPr>
          <a:xfrm>
            <a:off x="9767284" y="3329032"/>
            <a:ext cx="2047198" cy="1410518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/>
          <a:lstStyle/>
          <a:p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1EC857D-C326-2980-D293-97DF12AACE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75861" y="3491248"/>
            <a:ext cx="1693931" cy="108608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7D7EA09-DB3C-DFCD-530C-E5B616BABC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3931" y="3489177"/>
            <a:ext cx="1753938" cy="109022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CDCFE5C-B5FB-6BF4-8B24-F622822CAEA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92040" y="3523828"/>
            <a:ext cx="1718265" cy="102092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84FF179-B858-FC56-8DF4-8213A28DFB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8386" y="3489177"/>
            <a:ext cx="1743523" cy="1090227"/>
          </a:xfrm>
          <a:prstGeom prst="rect">
            <a:avLst/>
          </a:prstGeom>
        </p:spPr>
      </p:pic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D06D7F4-0FC4-7225-6579-8307DCFC717B}"/>
              </a:ext>
            </a:extLst>
          </p:cNvPr>
          <p:cNvSpPr/>
          <p:nvPr/>
        </p:nvSpPr>
        <p:spPr>
          <a:xfrm>
            <a:off x="7479905" y="3329032"/>
            <a:ext cx="2047198" cy="1410518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/>
          <a:lstStyle/>
          <a:p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AB6AE243-4A45-3913-3962-4B0CDBA39D0C}"/>
              </a:ext>
            </a:extLst>
          </p:cNvPr>
          <p:cNvSpPr/>
          <p:nvPr/>
        </p:nvSpPr>
        <p:spPr>
          <a:xfrm>
            <a:off x="5192526" y="3329032"/>
            <a:ext cx="2047198" cy="1410518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/>
          <a:lstStyle/>
          <a:p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6AEF1EA-2407-33A3-61F9-BEDF251FBAAF}"/>
              </a:ext>
            </a:extLst>
          </p:cNvPr>
          <p:cNvSpPr/>
          <p:nvPr/>
        </p:nvSpPr>
        <p:spPr>
          <a:xfrm>
            <a:off x="2905147" y="3329032"/>
            <a:ext cx="2047198" cy="1410518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/>
          <a:lstStyle/>
          <a:p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B2A9F9F-F23F-D24F-41E0-A7914256EA15}"/>
              </a:ext>
            </a:extLst>
          </p:cNvPr>
          <p:cNvSpPr/>
          <p:nvPr/>
        </p:nvSpPr>
        <p:spPr>
          <a:xfrm>
            <a:off x="617768" y="3329032"/>
            <a:ext cx="2047198" cy="1410518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/>
          <a:lstStyle/>
          <a:p>
            <a:endParaRPr lang="en-US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F3170F59-58B4-EB15-ADDE-D9B447DFFC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0545" y="3455747"/>
            <a:ext cx="1801105" cy="1157087"/>
          </a:xfrm>
          <a:prstGeom prst="rect">
            <a:avLst/>
          </a:prstGeom>
        </p:spPr>
      </p:pic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F301A8BA-3A69-B5F8-852C-326E4A81DC55}"/>
              </a:ext>
            </a:extLst>
          </p:cNvPr>
          <p:cNvSpPr txBox="1">
            <a:spLocks/>
          </p:cNvSpPr>
          <p:nvPr/>
        </p:nvSpPr>
        <p:spPr>
          <a:xfrm>
            <a:off x="914400" y="1399031"/>
            <a:ext cx="10369296" cy="276999"/>
          </a:xfrm>
          <a:prstGeom prst="rect">
            <a:avLst/>
          </a:prstGeom>
        </p:spPr>
        <p:txBody>
          <a:bodyPr/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None/>
            </a:pPr>
            <a:r>
              <a:rPr lang="en-US" sz="1800">
                <a:solidFill>
                  <a:srgbClr val="C0E8FF"/>
                </a:solidFill>
              </a:rPr>
              <a:t>Analyzing relationships in connected data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B86A9A1-258B-ED4E-ED61-2277D4B73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57200"/>
          </a:xfrm>
        </p:spPr>
        <p:txBody>
          <a:bodyPr/>
          <a:lstStyle/>
          <a:p>
            <a:r>
              <a:rPr lang="en-US"/>
              <a:t>Graph Analysis Tools</a:t>
            </a: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BB6CD52E-C5A7-F00A-7ED6-5C72B2DA1B90}"/>
              </a:ext>
            </a:extLst>
          </p:cNvPr>
          <p:cNvSpPr/>
          <p:nvPr/>
        </p:nvSpPr>
        <p:spPr>
          <a:xfrm>
            <a:off x="5144735" y="2239585"/>
            <a:ext cx="2056393" cy="1058215"/>
          </a:xfrm>
          <a:custGeom>
            <a:avLst/>
            <a:gdLst>
              <a:gd name="connsiteX0" fmla="*/ 0 w 2852332"/>
              <a:gd name="connsiteY0" fmla="*/ 0 h 1058215"/>
              <a:gd name="connsiteX1" fmla="*/ 2852332 w 2852332"/>
              <a:gd name="connsiteY1" fmla="*/ 0 h 1058215"/>
              <a:gd name="connsiteX2" fmla="*/ 2852332 w 2852332"/>
              <a:gd name="connsiteY2" fmla="*/ 1058215 h 1058215"/>
              <a:gd name="connsiteX3" fmla="*/ 0 w 2852332"/>
              <a:gd name="connsiteY3" fmla="*/ 1058215 h 1058215"/>
              <a:gd name="connsiteX4" fmla="*/ 0 w 2852332"/>
              <a:gd name="connsiteY4" fmla="*/ 0 h 105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2332" h="1058215">
                <a:moveTo>
                  <a:pt x="0" y="0"/>
                </a:moveTo>
                <a:lnTo>
                  <a:pt x="2852332" y="0"/>
                </a:lnTo>
                <a:lnTo>
                  <a:pt x="2852332" y="1058215"/>
                </a:lnTo>
                <a:lnTo>
                  <a:pt x="0" y="105821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016" tIns="128016" rIns="128016" bIns="0" numCol="1" spcCol="1270" anchor="t" anchorCtr="0">
            <a:noAutofit/>
          </a:bodyPr>
          <a:lstStyle/>
          <a:p>
            <a:pPr marL="0" marR="0" lvl="0" indent="0" algn="ctr" defTabSz="8001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“What are the most 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important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 or 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influential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 entities?”</a:t>
            </a: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4B99A8C1-4886-6F7C-362A-E46A0CC5F6F7}"/>
              </a:ext>
            </a:extLst>
          </p:cNvPr>
          <p:cNvSpPr/>
          <p:nvPr/>
        </p:nvSpPr>
        <p:spPr>
          <a:xfrm>
            <a:off x="7274304" y="2239256"/>
            <a:ext cx="2363802" cy="1058215"/>
          </a:xfrm>
          <a:custGeom>
            <a:avLst/>
            <a:gdLst>
              <a:gd name="connsiteX0" fmla="*/ 0 w 2852332"/>
              <a:gd name="connsiteY0" fmla="*/ 0 h 1058215"/>
              <a:gd name="connsiteX1" fmla="*/ 2852332 w 2852332"/>
              <a:gd name="connsiteY1" fmla="*/ 0 h 1058215"/>
              <a:gd name="connsiteX2" fmla="*/ 2852332 w 2852332"/>
              <a:gd name="connsiteY2" fmla="*/ 1058215 h 1058215"/>
              <a:gd name="connsiteX3" fmla="*/ 0 w 2852332"/>
              <a:gd name="connsiteY3" fmla="*/ 1058215 h 1058215"/>
              <a:gd name="connsiteX4" fmla="*/ 0 w 2852332"/>
              <a:gd name="connsiteY4" fmla="*/ 0 h 105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2332" h="1058215">
                <a:moveTo>
                  <a:pt x="0" y="0"/>
                </a:moveTo>
                <a:lnTo>
                  <a:pt x="2852332" y="0"/>
                </a:lnTo>
                <a:lnTo>
                  <a:pt x="2852332" y="1058215"/>
                </a:lnTo>
                <a:lnTo>
                  <a:pt x="0" y="105821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016" tIns="128016" rIns="128016" bIns="0" numCol="1" spcCol="1270" anchor="t" anchorCtr="0">
            <a:noAutofit/>
          </a:bodyPr>
          <a:lstStyle/>
          <a:p>
            <a:pPr marL="0" marR="0" lvl="0" indent="0" algn="ctr" defTabSz="8001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“What assets, people, events 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behave similarly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, </a:t>
            </a:r>
            <a:b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</a:b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or have similar relationships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?”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0475B786-2DC6-54A4-8ABA-6814B222E9A5}"/>
              </a:ext>
            </a:extLst>
          </p:cNvPr>
          <p:cNvSpPr/>
          <p:nvPr/>
        </p:nvSpPr>
        <p:spPr>
          <a:xfrm>
            <a:off x="2807714" y="2236917"/>
            <a:ext cx="2299697" cy="1058215"/>
          </a:xfrm>
          <a:custGeom>
            <a:avLst/>
            <a:gdLst>
              <a:gd name="connsiteX0" fmla="*/ 0 w 2852332"/>
              <a:gd name="connsiteY0" fmla="*/ 0 h 1058215"/>
              <a:gd name="connsiteX1" fmla="*/ 2852332 w 2852332"/>
              <a:gd name="connsiteY1" fmla="*/ 0 h 1058215"/>
              <a:gd name="connsiteX2" fmla="*/ 2852332 w 2852332"/>
              <a:gd name="connsiteY2" fmla="*/ 1058215 h 1058215"/>
              <a:gd name="connsiteX3" fmla="*/ 0 w 2852332"/>
              <a:gd name="connsiteY3" fmla="*/ 1058215 h 1058215"/>
              <a:gd name="connsiteX4" fmla="*/ 0 w 2852332"/>
              <a:gd name="connsiteY4" fmla="*/ 0 h 105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2332" h="1058215">
                <a:moveTo>
                  <a:pt x="0" y="0"/>
                </a:moveTo>
                <a:lnTo>
                  <a:pt x="2852332" y="0"/>
                </a:lnTo>
                <a:lnTo>
                  <a:pt x="2852332" y="1058215"/>
                </a:lnTo>
                <a:lnTo>
                  <a:pt x="0" y="105821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016" tIns="128016" rIns="128016" bIns="0" numCol="1" spcCol="1270" anchor="t" anchorCtr="0">
            <a:noAutofit/>
          </a:bodyPr>
          <a:lstStyle/>
          <a:p>
            <a:pPr marL="0" marR="0" lvl="0" indent="0" algn="ctr" defTabSz="8001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“What are the </a:t>
            </a:r>
            <a:b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</a:b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shortest paths 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between two or more entities, or 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how are they connected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?”</a:t>
            </a: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A4358A40-C754-CA9F-A833-6F94B7801706}"/>
              </a:ext>
            </a:extLst>
          </p:cNvPr>
          <p:cNvSpPr/>
          <p:nvPr/>
        </p:nvSpPr>
        <p:spPr>
          <a:xfrm>
            <a:off x="9672977" y="2236917"/>
            <a:ext cx="2299697" cy="1058215"/>
          </a:xfrm>
          <a:custGeom>
            <a:avLst/>
            <a:gdLst>
              <a:gd name="connsiteX0" fmla="*/ 0 w 2852332"/>
              <a:gd name="connsiteY0" fmla="*/ 0 h 1058215"/>
              <a:gd name="connsiteX1" fmla="*/ 2852332 w 2852332"/>
              <a:gd name="connsiteY1" fmla="*/ 0 h 1058215"/>
              <a:gd name="connsiteX2" fmla="*/ 2852332 w 2852332"/>
              <a:gd name="connsiteY2" fmla="*/ 1058215 h 1058215"/>
              <a:gd name="connsiteX3" fmla="*/ 0 w 2852332"/>
              <a:gd name="connsiteY3" fmla="*/ 1058215 h 1058215"/>
              <a:gd name="connsiteX4" fmla="*/ 0 w 2852332"/>
              <a:gd name="connsiteY4" fmla="*/ 0 h 105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2332" h="1058215">
                <a:moveTo>
                  <a:pt x="0" y="0"/>
                </a:moveTo>
                <a:lnTo>
                  <a:pt x="2852332" y="0"/>
                </a:lnTo>
                <a:lnTo>
                  <a:pt x="2852332" y="1058215"/>
                </a:lnTo>
                <a:lnTo>
                  <a:pt x="0" y="105821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016" tIns="128016" rIns="128016" bIns="0" numCol="1" spcCol="1270" anchor="t" anchorCtr="0">
            <a:noAutofit/>
          </a:bodyPr>
          <a:lstStyle/>
          <a:p>
            <a:pPr marL="0" marR="0" lvl="0" indent="0" algn="ctr" defTabSz="8001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“Which 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entities or paths 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match a specific pattern 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of relationships and/or properties?”</a:t>
            </a: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1DF7EAC3-6D06-34D6-1B85-AED2FB1ED15A}"/>
              </a:ext>
            </a:extLst>
          </p:cNvPr>
          <p:cNvSpPr/>
          <p:nvPr/>
        </p:nvSpPr>
        <p:spPr>
          <a:xfrm>
            <a:off x="528145" y="2236917"/>
            <a:ext cx="2335555" cy="1058215"/>
          </a:xfrm>
          <a:custGeom>
            <a:avLst/>
            <a:gdLst>
              <a:gd name="connsiteX0" fmla="*/ 0 w 2852332"/>
              <a:gd name="connsiteY0" fmla="*/ 0 h 1058215"/>
              <a:gd name="connsiteX1" fmla="*/ 2852332 w 2852332"/>
              <a:gd name="connsiteY1" fmla="*/ 0 h 1058215"/>
              <a:gd name="connsiteX2" fmla="*/ 2852332 w 2852332"/>
              <a:gd name="connsiteY2" fmla="*/ 1058215 h 1058215"/>
              <a:gd name="connsiteX3" fmla="*/ 0 w 2852332"/>
              <a:gd name="connsiteY3" fmla="*/ 1058215 h 1058215"/>
              <a:gd name="connsiteX4" fmla="*/ 0 w 2852332"/>
              <a:gd name="connsiteY4" fmla="*/ 0 h 105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2332" h="1058215">
                <a:moveTo>
                  <a:pt x="0" y="0"/>
                </a:moveTo>
                <a:lnTo>
                  <a:pt x="2852332" y="0"/>
                </a:lnTo>
                <a:lnTo>
                  <a:pt x="2852332" y="1058215"/>
                </a:lnTo>
                <a:lnTo>
                  <a:pt x="0" y="105821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8016" tIns="128016" rIns="128016" bIns="0" numCol="1" spcCol="1270" anchor="t" anchorCtr="0">
            <a:noAutofit/>
          </a:bodyPr>
          <a:lstStyle/>
          <a:p>
            <a:pPr marL="0" marR="0" lvl="0" indent="0" algn="ctr" defTabSz="8001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“What or who is 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connected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 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to this specific entity, one degree, or two, or n more degrees away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?”</a:t>
            </a: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2867238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32E2CE-6BC4-1D92-C067-0B128DE5A3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Enterprise Rectangle">
            <a:extLst>
              <a:ext uri="{FF2B5EF4-FFF2-40B4-BE49-F238E27FC236}">
                <a16:creationId xmlns:a16="http://schemas.microsoft.com/office/drawing/2014/main" id="{B7ED5DAE-5F61-4070-31DB-26FE52D77EC8}"/>
              </a:ext>
            </a:extLst>
          </p:cNvPr>
          <p:cNvSpPr/>
          <p:nvPr/>
        </p:nvSpPr>
        <p:spPr bwMode="auto">
          <a:xfrm>
            <a:off x="916036" y="2517673"/>
            <a:ext cx="4623130" cy="2413959"/>
          </a:xfrm>
          <a:prstGeom prst="rect">
            <a:avLst/>
          </a:prstGeom>
          <a:solidFill>
            <a:srgbClr val="C9F2FF">
              <a:alpha val="20000"/>
            </a:srgbClr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4" name="Title">
            <a:extLst>
              <a:ext uri="{FF2B5EF4-FFF2-40B4-BE49-F238E27FC236}">
                <a16:creationId xmlns:a16="http://schemas.microsoft.com/office/drawing/2014/main" id="{862E0F4C-C3B8-1E08-414A-3B6E93393FD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88008" y="934731"/>
            <a:ext cx="10369550" cy="457200"/>
          </a:xfrm>
        </p:spPr>
        <p:txBody>
          <a:bodyPr/>
          <a:lstStyle/>
          <a:p>
            <a:r>
              <a:rPr lang="en-US"/>
              <a:t>What’s in the box?</a:t>
            </a:r>
          </a:p>
        </p:txBody>
      </p:sp>
      <p:sp>
        <p:nvSpPr>
          <p:cNvPr id="7" name="Subtitle">
            <a:extLst>
              <a:ext uri="{FF2B5EF4-FFF2-40B4-BE49-F238E27FC236}">
                <a16:creationId xmlns:a16="http://schemas.microsoft.com/office/drawing/2014/main" id="{B84CAF9C-D164-B538-1FE1-D0EFF7CD4EE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88008" y="1418919"/>
            <a:ext cx="10369550" cy="277812"/>
          </a:xfrm>
        </p:spPr>
        <p:txBody>
          <a:bodyPr/>
          <a:lstStyle/>
          <a:p>
            <a:pPr marL="0" indent="0">
              <a:buNone/>
            </a:pPr>
            <a:r>
              <a:rPr lang="en-US"/>
              <a:t>Enterprise capability Knowledge server role</a:t>
            </a:r>
          </a:p>
        </p:txBody>
      </p:sp>
      <p:sp>
        <p:nvSpPr>
          <p:cNvPr id="44" name="Enterprise Out of the box">
            <a:extLst>
              <a:ext uri="{FF2B5EF4-FFF2-40B4-BE49-F238E27FC236}">
                <a16:creationId xmlns:a16="http://schemas.microsoft.com/office/drawing/2014/main" id="{FBFABDB8-D44E-F74E-7F8F-CB17B7ABD2B1}"/>
              </a:ext>
            </a:extLst>
          </p:cNvPr>
          <p:cNvSpPr txBox="1"/>
          <p:nvPr/>
        </p:nvSpPr>
        <p:spPr>
          <a:xfrm>
            <a:off x="941601" y="2216995"/>
            <a:ext cx="4572000" cy="294513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ArcGIS Enterprise - Out of the box</a:t>
            </a:r>
          </a:p>
        </p:txBody>
      </p:sp>
      <p:sp>
        <p:nvSpPr>
          <p:cNvPr id="45" name="Other graph dbs">
            <a:extLst>
              <a:ext uri="{FF2B5EF4-FFF2-40B4-BE49-F238E27FC236}">
                <a16:creationId xmlns:a16="http://schemas.microsoft.com/office/drawing/2014/main" id="{DD03FDC4-8958-EB52-A397-2104B86E0A09}"/>
              </a:ext>
            </a:extLst>
          </p:cNvPr>
          <p:cNvSpPr txBox="1"/>
          <p:nvPr/>
        </p:nvSpPr>
        <p:spPr>
          <a:xfrm>
            <a:off x="914400" y="5075104"/>
            <a:ext cx="2528991" cy="74371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Arial"/>
                <a:ea typeface="ＭＳ Ｐゴシック"/>
              </a:rPr>
              <a:t>Alternative Graph Databases: </a:t>
            </a:r>
          </a:p>
          <a:p>
            <a:pPr marL="285750" marR="0" lvl="0" indent="-174625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Arial"/>
                <a:ea typeface="ＭＳ Ｐゴシック"/>
              </a:rPr>
              <a:t>Neo4j Enterprise, </a:t>
            </a:r>
            <a:r>
              <a:rPr kumimoji="0" lang="en-US" sz="1200" b="0" i="1" u="none" strike="noStrike" kern="1200" cap="none" spc="0" normalizeH="0" baseline="0" noProof="0" err="1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Arial"/>
                <a:ea typeface="ＭＳ Ｐゴシック"/>
              </a:rPr>
              <a:t>AuraDB</a:t>
            </a:r>
            <a:endParaRPr kumimoji="0" lang="en-US" sz="1200" b="0" i="1" u="none" strike="noStrike" kern="1200" cap="none" spc="0" normalizeH="0" baseline="0" noProof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285750" marR="0" lvl="0" indent="-174625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1" u="none" strike="noStrike" kern="1200" cap="none" spc="0" normalizeH="0" baseline="0" noProof="0" err="1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Arial"/>
                <a:ea typeface="ＭＳ Ｐゴシック"/>
              </a:rPr>
              <a:t>ArangoDB</a:t>
            </a: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Arial"/>
                <a:ea typeface="ＭＳ Ｐゴシック"/>
              </a:rPr>
              <a:t> Enterprise 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005FD9F0-4016-776D-A40B-6B8DED6E8206}"/>
              </a:ext>
            </a:extLst>
          </p:cNvPr>
          <p:cNvGrpSpPr/>
          <p:nvPr/>
        </p:nvGrpSpPr>
        <p:grpSpPr>
          <a:xfrm>
            <a:off x="6347849" y="2210830"/>
            <a:ext cx="2128685" cy="2714637"/>
            <a:chOff x="6347849" y="2210830"/>
            <a:chExt cx="2128685" cy="2714637"/>
          </a:xfrm>
        </p:grpSpPr>
        <p:sp>
          <p:nvSpPr>
            <p:cNvPr id="59" name="KG Rectangle">
              <a:extLst>
                <a:ext uri="{FF2B5EF4-FFF2-40B4-BE49-F238E27FC236}">
                  <a16:creationId xmlns:a16="http://schemas.microsoft.com/office/drawing/2014/main" id="{78044EA6-1C68-83A3-482D-1991017C0853}"/>
                </a:ext>
              </a:extLst>
            </p:cNvPr>
            <p:cNvSpPr/>
            <p:nvPr/>
          </p:nvSpPr>
          <p:spPr bwMode="auto">
            <a:xfrm>
              <a:off x="6347849" y="2511508"/>
              <a:ext cx="2103120" cy="2413959"/>
            </a:xfrm>
            <a:prstGeom prst="rect">
              <a:avLst/>
            </a:prstGeom>
            <a:solidFill>
              <a:srgbClr val="C9F2FF">
                <a:alpha val="20000"/>
              </a:srgbClr>
            </a:solidFill>
            <a:ln w="19050">
              <a:solidFill>
                <a:srgbClr val="FFFFFF">
                  <a:alpha val="41961"/>
                </a:srgbClr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sp>
          <p:nvSpPr>
            <p:cNvPr id="60" name="Portal Items">
              <a:extLst>
                <a:ext uri="{FF2B5EF4-FFF2-40B4-BE49-F238E27FC236}">
                  <a16:creationId xmlns:a16="http://schemas.microsoft.com/office/drawing/2014/main" id="{CAB29E55-7FA9-DFDA-BD2C-39D8141834DB}"/>
                </a:ext>
              </a:extLst>
            </p:cNvPr>
            <p:cNvSpPr txBox="1"/>
            <p:nvPr/>
          </p:nvSpPr>
          <p:spPr>
            <a:xfrm>
              <a:off x="6373414" y="2210830"/>
              <a:ext cx="2103120" cy="294513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1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Portal Items</a:t>
              </a:r>
            </a:p>
          </p:txBody>
        </p:sp>
      </p:grpSp>
      <p:sp>
        <p:nvSpPr>
          <p:cNvPr id="61" name="List of client apps">
            <a:extLst>
              <a:ext uri="{FF2B5EF4-FFF2-40B4-BE49-F238E27FC236}">
                <a16:creationId xmlns:a16="http://schemas.microsoft.com/office/drawing/2014/main" id="{5A2E0C8F-C840-99C6-E5F7-9C98D0FD627B}"/>
              </a:ext>
            </a:extLst>
          </p:cNvPr>
          <p:cNvSpPr txBox="1"/>
          <p:nvPr/>
        </p:nvSpPr>
        <p:spPr>
          <a:xfrm>
            <a:off x="9128721" y="5040028"/>
            <a:ext cx="2285059" cy="147732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marL="171450" marR="0" lvl="0" indent="-1714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Arial"/>
                <a:ea typeface="ＭＳ Ｐゴシック"/>
              </a:rPr>
              <a:t>ArcGIS Pro, </a:t>
            </a:r>
            <a:r>
              <a:rPr kumimoji="0" lang="en-US" sz="1200" b="0" i="1" u="none" strike="noStrike" kern="1200" cap="none" spc="0" normalizeH="0" baseline="0" noProof="0" err="1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Arial"/>
                <a:ea typeface="ＭＳ Ｐゴシック"/>
              </a:rPr>
              <a:t>Allsource</a:t>
            </a:r>
            <a:endParaRPr kumimoji="0" lang="en-US" sz="1200" b="0" i="1" u="none" strike="noStrike" kern="1200" cap="none" spc="0" normalizeH="0" baseline="0" noProof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171450" marR="0" lvl="0" indent="-1714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i="1">
              <a:solidFill>
                <a:schemeClr val="bg2">
                  <a:lumMod val="20000"/>
                  <a:lumOff val="80000"/>
                </a:schemeClr>
              </a:solidFill>
              <a:latin typeface="Arial"/>
              <a:ea typeface="ＭＳ Ｐゴシック"/>
            </a:endParaRPr>
          </a:p>
          <a:p>
            <a:pPr marL="171450" marR="0" lvl="0" indent="-1714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i="1">
                <a:solidFill>
                  <a:schemeClr val="bg2">
                    <a:lumMod val="20000"/>
                    <a:lumOff val="80000"/>
                  </a:schemeClr>
                </a:solidFill>
                <a:latin typeface="Arial"/>
                <a:ea typeface="ＭＳ Ｐゴシック"/>
              </a:rPr>
              <a:t>Maps SDKs: </a:t>
            </a:r>
          </a:p>
          <a:p>
            <a:pPr lvl="1" indent="-171450" eaLnBrk="0" hangingPunct="0">
              <a:buFont typeface="Arial" panose="020B0604020202020204" pitchFamily="34" charset="0"/>
              <a:buChar char="•"/>
              <a:defRPr/>
            </a:pPr>
            <a:r>
              <a:rPr lang="en-US" sz="1200" i="1">
                <a:solidFill>
                  <a:schemeClr val="bg2">
                    <a:lumMod val="20000"/>
                    <a:lumOff val="80000"/>
                  </a:schemeClr>
                </a:solidFill>
                <a:latin typeface="Arial"/>
                <a:ea typeface="ＭＳ Ｐゴシック"/>
              </a:rPr>
              <a:t>Python, JavaScript, .NET</a:t>
            </a:r>
          </a:p>
          <a:p>
            <a:pPr indent="-171450" eaLnBrk="0" hangingPunct="0">
              <a:buFont typeface="Arial" panose="020B0604020202020204" pitchFamily="34" charset="0"/>
              <a:buChar char="•"/>
              <a:defRPr/>
            </a:pPr>
            <a:r>
              <a:rPr lang="en-US" sz="1200" i="1">
                <a:solidFill>
                  <a:schemeClr val="bg2">
                    <a:lumMod val="20000"/>
                    <a:lumOff val="80000"/>
                  </a:schemeClr>
                </a:solidFill>
                <a:latin typeface="Arial"/>
                <a:ea typeface="ＭＳ Ｐゴシック"/>
              </a:rPr>
              <a:t>Arcade Spec</a:t>
            </a:r>
          </a:p>
          <a:p>
            <a:pPr marL="171450" marR="0" lvl="0" indent="-1714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200" b="0" i="1" u="none" strike="noStrike" kern="1200" cap="none" spc="0" normalizeH="0" baseline="0" noProof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171450" marR="0" lvl="0" indent="-1714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Arial"/>
                <a:ea typeface="ＭＳ Ｐゴシック"/>
              </a:rPr>
              <a:t>Knowledge</a:t>
            </a:r>
            <a:r>
              <a:rPr kumimoji="0" lang="en-US" sz="1200" b="0" i="1" u="none" strike="noStrike" kern="1200" cap="none" spc="0" normalizeH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Arial"/>
                <a:ea typeface="ＭＳ Ｐゴシック"/>
              </a:rPr>
              <a:t> Studio</a:t>
            </a:r>
          </a:p>
          <a:p>
            <a:pPr marL="171450" marR="0" lvl="0" indent="-17145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i="1" baseline="0">
                <a:solidFill>
                  <a:schemeClr val="bg2">
                    <a:lumMod val="20000"/>
                    <a:lumOff val="80000"/>
                  </a:schemeClr>
                </a:solidFill>
                <a:latin typeface="Arial"/>
                <a:ea typeface="ＭＳ Ｐゴシック"/>
              </a:rPr>
              <a:t>ArcGIS</a:t>
            </a:r>
            <a:r>
              <a:rPr lang="en-US" sz="1200" i="1">
                <a:solidFill>
                  <a:schemeClr val="bg2">
                    <a:lumMod val="20000"/>
                    <a:lumOff val="80000"/>
                  </a:schemeClr>
                </a:solidFill>
                <a:latin typeface="Arial"/>
                <a:ea typeface="ＭＳ Ｐゴシック"/>
              </a:rPr>
              <a:t> web apps</a:t>
            </a:r>
            <a:endParaRPr kumimoji="0" lang="en-US" sz="1200" b="0" i="1" u="none" strike="noStrike" kern="1200" cap="none" spc="0" normalizeH="0" baseline="0" noProof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BD60B88-6516-F51C-5A6D-78A2C0B488B7}"/>
              </a:ext>
            </a:extLst>
          </p:cNvPr>
          <p:cNvGrpSpPr/>
          <p:nvPr/>
        </p:nvGrpSpPr>
        <p:grpSpPr>
          <a:xfrm>
            <a:off x="5770473" y="2862892"/>
            <a:ext cx="2457499" cy="1901983"/>
            <a:chOff x="5770473" y="2862892"/>
            <a:chExt cx="2457499" cy="1901983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8D5406A2-868F-B795-4436-E87E780F0F30}"/>
                </a:ext>
              </a:extLst>
            </p:cNvPr>
            <p:cNvGrpSpPr/>
            <p:nvPr/>
          </p:nvGrpSpPr>
          <p:grpSpPr>
            <a:xfrm>
              <a:off x="6582052" y="2862892"/>
              <a:ext cx="1645920" cy="1901983"/>
              <a:chOff x="6337863" y="2862892"/>
              <a:chExt cx="1645920" cy="1901983"/>
            </a:xfrm>
          </p:grpSpPr>
          <p:pic>
            <p:nvPicPr>
              <p:cNvPr id="8" name="Graphic 7">
                <a:extLst>
                  <a:ext uri="{FF2B5EF4-FFF2-40B4-BE49-F238E27FC236}">
                    <a16:creationId xmlns:a16="http://schemas.microsoft.com/office/drawing/2014/main" id="{0B6EA913-ED44-3F1F-C832-8668779CA9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rcRect/>
              <a:stretch/>
            </p:blipFill>
            <p:spPr>
              <a:xfrm>
                <a:off x="6480801" y="2862892"/>
                <a:ext cx="1360045" cy="1116455"/>
              </a:xfrm>
              <a:prstGeom prst="rect">
                <a:avLst/>
              </a:prstGeom>
            </p:spPr>
          </p:pic>
          <p:sp>
            <p:nvSpPr>
              <p:cNvPr id="13" name="Knowledge graph">
                <a:extLst>
                  <a:ext uri="{FF2B5EF4-FFF2-40B4-BE49-F238E27FC236}">
                    <a16:creationId xmlns:a16="http://schemas.microsoft.com/office/drawing/2014/main" id="{C820D6C7-EB79-53D9-212D-5D3F716333AB}"/>
                  </a:ext>
                </a:extLst>
              </p:cNvPr>
              <p:cNvSpPr txBox="1"/>
              <p:nvPr/>
            </p:nvSpPr>
            <p:spPr>
              <a:xfrm>
                <a:off x="6337863" y="4033355"/>
                <a:ext cx="1645920" cy="731520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ＭＳ Ｐゴシック"/>
                    <a:cs typeface="+mn-cs"/>
                  </a:rPr>
                  <a:t>Knowledge Graph</a:t>
                </a:r>
                <a:endParaRPr lang="en-US">
                  <a:solidFill>
                    <a:prstClr val="white"/>
                  </a:solidFill>
                  <a:latin typeface="Arial"/>
                  <a:ea typeface="ＭＳ Ｐゴシック"/>
                </a:endParaRPr>
              </a:p>
            </p:txBody>
          </p:sp>
        </p:grp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57BD6CB7-2692-5FE9-41BC-E81D6465AB3C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770473" y="4399115"/>
              <a:ext cx="412613" cy="0"/>
            </a:xfrm>
            <a:prstGeom prst="straightConnector1">
              <a:avLst/>
            </a:prstGeom>
            <a:ln w="82550">
              <a:gradFill>
                <a:gsLst>
                  <a:gs pos="0">
                    <a:srgbClr val="D8E8FC">
                      <a:alpha val="99000"/>
                    </a:srgbClr>
                  </a:gs>
                  <a:gs pos="100000">
                    <a:srgbClr val="0B4FA1">
                      <a:alpha val="40000"/>
                    </a:srgbClr>
                  </a:gs>
                </a:gsLst>
                <a:lin ang="5400000" scaled="1"/>
              </a:gradFill>
              <a:headEnd type="triangle" w="med" len="sm"/>
              <a:tailEnd type="none" w="med" len="med"/>
            </a:ln>
            <a:effectLst>
              <a:outerShdw blurRad="25400" algn="ctr" rotWithShape="0">
                <a:schemeClr val="tx1">
                  <a:alpha val="44000"/>
                </a:schemeClr>
              </a:outerShdw>
            </a:effectLst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8C57CB59-42B4-0989-92C0-C5C9B3BA5FA4}"/>
              </a:ext>
            </a:extLst>
          </p:cNvPr>
          <p:cNvGrpSpPr/>
          <p:nvPr/>
        </p:nvGrpSpPr>
        <p:grpSpPr>
          <a:xfrm>
            <a:off x="2975281" y="2638381"/>
            <a:ext cx="2308929" cy="2126494"/>
            <a:chOff x="2975281" y="2638381"/>
            <a:chExt cx="2308929" cy="2126494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63FF1BDC-94D9-998D-A374-8389BC00271E}"/>
                </a:ext>
              </a:extLst>
            </p:cNvPr>
            <p:cNvGrpSpPr/>
            <p:nvPr/>
          </p:nvGrpSpPr>
          <p:grpSpPr>
            <a:xfrm>
              <a:off x="3638290" y="2638381"/>
              <a:ext cx="1645920" cy="2126494"/>
              <a:chOff x="3261088" y="2638381"/>
              <a:chExt cx="1645920" cy="2126494"/>
            </a:xfrm>
          </p:grpSpPr>
          <p:pic>
            <p:nvPicPr>
              <p:cNvPr id="10" name="Graphic 9">
                <a:extLst>
                  <a:ext uri="{FF2B5EF4-FFF2-40B4-BE49-F238E27FC236}">
                    <a16:creationId xmlns:a16="http://schemas.microsoft.com/office/drawing/2014/main" id="{DA6702B4-B3CA-A685-1D50-3809778452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301310" y="2638381"/>
                <a:ext cx="1565477" cy="1565477"/>
              </a:xfrm>
              <a:prstGeom prst="rect">
                <a:avLst/>
              </a:prstGeom>
            </p:spPr>
          </p:pic>
          <p:sp>
            <p:nvSpPr>
              <p:cNvPr id="12" name="KG Server">
                <a:extLst>
                  <a:ext uri="{FF2B5EF4-FFF2-40B4-BE49-F238E27FC236}">
                    <a16:creationId xmlns:a16="http://schemas.microsoft.com/office/drawing/2014/main" id="{490AC2B4-77A5-13E7-981D-D6D326FC49F4}"/>
                  </a:ext>
                </a:extLst>
              </p:cNvPr>
              <p:cNvSpPr txBox="1"/>
              <p:nvPr/>
            </p:nvSpPr>
            <p:spPr>
              <a:xfrm>
                <a:off x="3261088" y="4033355"/>
                <a:ext cx="1645920" cy="731520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noAutofit/>
              </a:bodyPr>
              <a:lstStyle>
                <a:defPPr>
                  <a:defRPr lang="en-US"/>
                </a:defPPr>
                <a:lvl1pPr marR="0" lvl="0" indent="0" algn="ctr" eaLnBrk="0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b="0" i="0" u="none" strike="noStrike" cap="none" spc="0" normalizeH="0" baseline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ＭＳ Ｐゴシック"/>
                  </a:defRPr>
                </a:lvl1pPr>
              </a:lstStyle>
              <a:p>
                <a:r>
                  <a:rPr lang="en-US"/>
                  <a:t>Knowledge Server</a:t>
                </a:r>
              </a:p>
            </p:txBody>
          </p:sp>
        </p:grpSp>
        <p:sp>
          <p:nvSpPr>
            <p:cNvPr id="23" name="Plus Sign 22">
              <a:extLst>
                <a:ext uri="{FF2B5EF4-FFF2-40B4-BE49-F238E27FC236}">
                  <a16:creationId xmlns:a16="http://schemas.microsoft.com/office/drawing/2014/main" id="{C7B4F922-E829-7DD5-2C90-EACD909647CD}"/>
                </a:ext>
              </a:extLst>
            </p:cNvPr>
            <p:cNvSpPr/>
            <p:nvPr/>
          </p:nvSpPr>
          <p:spPr bwMode="auto">
            <a:xfrm>
              <a:off x="2975281" y="4194746"/>
              <a:ext cx="395427" cy="403975"/>
            </a:xfrm>
            <a:prstGeom prst="mathPlus">
              <a:avLst>
                <a:gd name="adj1" fmla="val 0"/>
              </a:avLst>
            </a:prstGeom>
            <a:ln w="82550">
              <a:gradFill>
                <a:gsLst>
                  <a:gs pos="0">
                    <a:srgbClr val="D8E8FC">
                      <a:alpha val="99000"/>
                    </a:srgbClr>
                  </a:gs>
                  <a:gs pos="100000">
                    <a:srgbClr val="0B4FA1">
                      <a:alpha val="40000"/>
                    </a:srgbClr>
                  </a:gs>
                </a:gsLst>
                <a:lin ang="5400000" scaled="1"/>
              </a:gradFill>
              <a:headEnd type="triangle" w="med" len="sm"/>
              <a:tailEnd type="none" w="med" len="med"/>
            </a:ln>
            <a:effectLst>
              <a:outerShdw blurRad="25400" algn="ctr" rotWithShape="0">
                <a:schemeClr val="tx1">
                  <a:alpha val="44000"/>
                </a:schemeClr>
              </a:outerShdw>
            </a:effectLst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A496770-E564-42D6-D2AF-CA953B488460}"/>
              </a:ext>
            </a:extLst>
          </p:cNvPr>
          <p:cNvGrpSpPr/>
          <p:nvPr/>
        </p:nvGrpSpPr>
        <p:grpSpPr>
          <a:xfrm>
            <a:off x="1164194" y="2910961"/>
            <a:ext cx="1645920" cy="1853914"/>
            <a:chOff x="786992" y="2910961"/>
            <a:chExt cx="1645920" cy="1853914"/>
          </a:xfrm>
        </p:grpSpPr>
        <p:sp>
          <p:nvSpPr>
            <p:cNvPr id="11" name="Graph database">
              <a:extLst>
                <a:ext uri="{FF2B5EF4-FFF2-40B4-BE49-F238E27FC236}">
                  <a16:creationId xmlns:a16="http://schemas.microsoft.com/office/drawing/2014/main" id="{F0CD243E-D8FE-338B-860F-099DCC16F441}"/>
                </a:ext>
              </a:extLst>
            </p:cNvPr>
            <p:cNvSpPr txBox="1"/>
            <p:nvPr/>
          </p:nvSpPr>
          <p:spPr>
            <a:xfrm>
              <a:off x="786992" y="4033355"/>
              <a:ext cx="1645920" cy="731520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>
              <a:defPPr>
                <a:defRPr lang="en-US"/>
              </a:defPPr>
              <a:lvl1pPr marR="0" lvl="0" indent="0" algn="ctr" eaLnBrk="0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defRPr>
              </a:lvl1pPr>
            </a:lstStyle>
            <a:p>
              <a:r>
                <a:rPr lang="en-US"/>
                <a:t>Graph Database</a:t>
              </a: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1F2AED8F-1691-5431-56E9-5709D48AD50D}"/>
                </a:ext>
              </a:extLst>
            </p:cNvPr>
            <p:cNvGrpSpPr/>
            <p:nvPr/>
          </p:nvGrpSpPr>
          <p:grpSpPr>
            <a:xfrm>
              <a:off x="1178845" y="2910961"/>
              <a:ext cx="862214" cy="1020317"/>
              <a:chOff x="1282098" y="3171945"/>
              <a:chExt cx="862214" cy="1020317"/>
            </a:xfrm>
          </p:grpSpPr>
          <p:sp>
            <p:nvSpPr>
              <p:cNvPr id="85" name="Freeform 277">
                <a:extLst>
                  <a:ext uri="{FF2B5EF4-FFF2-40B4-BE49-F238E27FC236}">
                    <a16:creationId xmlns:a16="http://schemas.microsoft.com/office/drawing/2014/main" id="{2547E039-3226-C795-0BD2-26D6F9055385}"/>
                  </a:ext>
                </a:extLst>
              </p:cNvPr>
              <p:cNvSpPr/>
              <p:nvPr/>
            </p:nvSpPr>
            <p:spPr>
              <a:xfrm>
                <a:off x="1282098" y="3171945"/>
                <a:ext cx="518341" cy="579790"/>
              </a:xfrm>
              <a:custGeom>
                <a:avLst/>
                <a:gdLst>
                  <a:gd name="connsiteX0" fmla="*/ 220423 w 333392"/>
                  <a:gd name="connsiteY0" fmla="*/ 186163 h 398981"/>
                  <a:gd name="connsiteX1" fmla="*/ 118951 w 333392"/>
                  <a:gd name="connsiteY1" fmla="*/ 277490 h 398981"/>
                  <a:gd name="connsiteX2" fmla="*/ 154948 w 333392"/>
                  <a:gd name="connsiteY2" fmla="*/ 377918 h 398981"/>
                  <a:gd name="connsiteX3" fmla="*/ 291244 w 333392"/>
                  <a:gd name="connsiteY3" fmla="*/ 398981 h 398981"/>
                  <a:gd name="connsiteX4" fmla="*/ 333393 w 333392"/>
                  <a:gd name="connsiteY4" fmla="*/ 247787 h 398981"/>
                  <a:gd name="connsiteX5" fmla="*/ 309820 w 333392"/>
                  <a:gd name="connsiteY5" fmla="*/ 251030 h 398981"/>
                  <a:gd name="connsiteX6" fmla="*/ 236954 w 333392"/>
                  <a:gd name="connsiteY6" fmla="*/ 287463 h 398981"/>
                  <a:gd name="connsiteX7" fmla="*/ 229669 w 333392"/>
                  <a:gd name="connsiteY7" fmla="*/ 207313 h 398981"/>
                  <a:gd name="connsiteX8" fmla="*/ 215669 w 333392"/>
                  <a:gd name="connsiteY8" fmla="*/ 209462 h 398981"/>
                  <a:gd name="connsiteX9" fmla="*/ 222973 w 333392"/>
                  <a:gd name="connsiteY9" fmla="*/ 289795 h 398981"/>
                  <a:gd name="connsiteX10" fmla="*/ 142637 w 333392"/>
                  <a:gd name="connsiteY10" fmla="*/ 275190 h 398981"/>
                  <a:gd name="connsiteX11" fmla="*/ 137992 w 333392"/>
                  <a:gd name="connsiteY11" fmla="*/ 288717 h 398981"/>
                  <a:gd name="connsiteX12" fmla="*/ 216612 w 333392"/>
                  <a:gd name="connsiteY12" fmla="*/ 303012 h 398981"/>
                  <a:gd name="connsiteX13" fmla="*/ 162299 w 333392"/>
                  <a:gd name="connsiteY13" fmla="*/ 356531 h 398981"/>
                  <a:gd name="connsiteX14" fmla="*/ 172430 w 333392"/>
                  <a:gd name="connsiteY14" fmla="*/ 366322 h 398981"/>
                  <a:gd name="connsiteX15" fmla="*/ 229413 w 333392"/>
                  <a:gd name="connsiteY15" fmla="*/ 309798 h 398981"/>
                  <a:gd name="connsiteX16" fmla="*/ 272356 w 333392"/>
                  <a:gd name="connsiteY16" fmla="*/ 381762 h 398981"/>
                  <a:gd name="connsiteX17" fmla="*/ 283746 w 333392"/>
                  <a:gd name="connsiteY17" fmla="*/ 373260 h 398981"/>
                  <a:gd name="connsiteX18" fmla="*/ 240825 w 333392"/>
                  <a:gd name="connsiteY18" fmla="*/ 301331 h 398981"/>
                  <a:gd name="connsiteX19" fmla="*/ 313998 w 333392"/>
                  <a:gd name="connsiteY19" fmla="*/ 264744 h 398981"/>
                  <a:gd name="connsiteX20" fmla="*/ 127205 w 333392"/>
                  <a:gd name="connsiteY20" fmla="*/ 227746 h 398981"/>
                  <a:gd name="connsiteX21" fmla="*/ 91163 w 333392"/>
                  <a:gd name="connsiteY21" fmla="*/ 242411 h 398981"/>
                  <a:gd name="connsiteX22" fmla="*/ 0 w 333392"/>
                  <a:gd name="connsiteY22" fmla="*/ 202585 h 398981"/>
                  <a:gd name="connsiteX23" fmla="*/ 0 w 333392"/>
                  <a:gd name="connsiteY23" fmla="*/ 128600 h 398981"/>
                  <a:gd name="connsiteX24" fmla="*/ 108360 w 333392"/>
                  <a:gd name="connsiteY24" fmla="*/ 150761 h 398981"/>
                  <a:gd name="connsiteX25" fmla="*/ 216719 w 333392"/>
                  <a:gd name="connsiteY25" fmla="*/ 128600 h 398981"/>
                  <a:gd name="connsiteX26" fmla="*/ 216719 w 333392"/>
                  <a:gd name="connsiteY26" fmla="*/ 143182 h 398981"/>
                  <a:gd name="connsiteX27" fmla="*/ 169815 w 333392"/>
                  <a:gd name="connsiteY27" fmla="*/ 199367 h 398981"/>
                  <a:gd name="connsiteX28" fmla="*/ 170745 w 333392"/>
                  <a:gd name="connsiteY28" fmla="*/ 205523 h 398981"/>
                  <a:gd name="connsiteX29" fmla="*/ 143210 w 333392"/>
                  <a:gd name="connsiteY29" fmla="*/ 230304 h 398981"/>
                  <a:gd name="connsiteX30" fmla="*/ 127205 w 333392"/>
                  <a:gd name="connsiteY30" fmla="*/ 227746 h 398981"/>
                  <a:gd name="connsiteX31" fmla="*/ 0 w 333392"/>
                  <a:gd name="connsiteY31" fmla="*/ 32979 h 398981"/>
                  <a:gd name="connsiteX32" fmla="*/ 108360 w 333392"/>
                  <a:gd name="connsiteY32" fmla="*/ 0 h 398981"/>
                  <a:gd name="connsiteX33" fmla="*/ 216719 w 333392"/>
                  <a:gd name="connsiteY33" fmla="*/ 32979 h 398981"/>
                  <a:gd name="connsiteX34" fmla="*/ 108360 w 333392"/>
                  <a:gd name="connsiteY34" fmla="*/ 65958 h 398981"/>
                  <a:gd name="connsiteX35" fmla="*/ 0 w 333392"/>
                  <a:gd name="connsiteY35" fmla="*/ 32979 h 398981"/>
                  <a:gd name="connsiteX0" fmla="*/ 220423 w 333393"/>
                  <a:gd name="connsiteY0" fmla="*/ 186163 h 381762"/>
                  <a:gd name="connsiteX1" fmla="*/ 118951 w 333393"/>
                  <a:gd name="connsiteY1" fmla="*/ 277490 h 381762"/>
                  <a:gd name="connsiteX2" fmla="*/ 154948 w 333393"/>
                  <a:gd name="connsiteY2" fmla="*/ 377918 h 381762"/>
                  <a:gd name="connsiteX3" fmla="*/ 333393 w 333393"/>
                  <a:gd name="connsiteY3" fmla="*/ 247787 h 381762"/>
                  <a:gd name="connsiteX4" fmla="*/ 220423 w 333393"/>
                  <a:gd name="connsiteY4" fmla="*/ 186163 h 381762"/>
                  <a:gd name="connsiteX5" fmla="*/ 309820 w 333393"/>
                  <a:gd name="connsiteY5" fmla="*/ 251030 h 381762"/>
                  <a:gd name="connsiteX6" fmla="*/ 236954 w 333393"/>
                  <a:gd name="connsiteY6" fmla="*/ 287463 h 381762"/>
                  <a:gd name="connsiteX7" fmla="*/ 229669 w 333393"/>
                  <a:gd name="connsiteY7" fmla="*/ 207313 h 381762"/>
                  <a:gd name="connsiteX8" fmla="*/ 309820 w 333393"/>
                  <a:gd name="connsiteY8" fmla="*/ 251030 h 381762"/>
                  <a:gd name="connsiteX9" fmla="*/ 215669 w 333393"/>
                  <a:gd name="connsiteY9" fmla="*/ 209462 h 381762"/>
                  <a:gd name="connsiteX10" fmla="*/ 222973 w 333393"/>
                  <a:gd name="connsiteY10" fmla="*/ 289795 h 381762"/>
                  <a:gd name="connsiteX11" fmla="*/ 142637 w 333393"/>
                  <a:gd name="connsiteY11" fmla="*/ 275190 h 381762"/>
                  <a:gd name="connsiteX12" fmla="*/ 215669 w 333393"/>
                  <a:gd name="connsiteY12" fmla="*/ 209462 h 381762"/>
                  <a:gd name="connsiteX13" fmla="*/ 137992 w 333393"/>
                  <a:gd name="connsiteY13" fmla="*/ 288717 h 381762"/>
                  <a:gd name="connsiteX14" fmla="*/ 216612 w 333393"/>
                  <a:gd name="connsiteY14" fmla="*/ 303012 h 381762"/>
                  <a:gd name="connsiteX15" fmla="*/ 162299 w 333393"/>
                  <a:gd name="connsiteY15" fmla="*/ 356531 h 381762"/>
                  <a:gd name="connsiteX16" fmla="*/ 137992 w 333393"/>
                  <a:gd name="connsiteY16" fmla="*/ 288717 h 381762"/>
                  <a:gd name="connsiteX17" fmla="*/ 172430 w 333393"/>
                  <a:gd name="connsiteY17" fmla="*/ 366322 h 381762"/>
                  <a:gd name="connsiteX18" fmla="*/ 229413 w 333393"/>
                  <a:gd name="connsiteY18" fmla="*/ 309798 h 381762"/>
                  <a:gd name="connsiteX19" fmla="*/ 272356 w 333393"/>
                  <a:gd name="connsiteY19" fmla="*/ 381762 h 381762"/>
                  <a:gd name="connsiteX20" fmla="*/ 172430 w 333393"/>
                  <a:gd name="connsiteY20" fmla="*/ 366322 h 381762"/>
                  <a:gd name="connsiteX21" fmla="*/ 283746 w 333393"/>
                  <a:gd name="connsiteY21" fmla="*/ 373260 h 381762"/>
                  <a:gd name="connsiteX22" fmla="*/ 240825 w 333393"/>
                  <a:gd name="connsiteY22" fmla="*/ 301331 h 381762"/>
                  <a:gd name="connsiteX23" fmla="*/ 313998 w 333393"/>
                  <a:gd name="connsiteY23" fmla="*/ 264744 h 381762"/>
                  <a:gd name="connsiteX24" fmla="*/ 283746 w 333393"/>
                  <a:gd name="connsiteY24" fmla="*/ 373260 h 381762"/>
                  <a:gd name="connsiteX25" fmla="*/ 127205 w 333393"/>
                  <a:gd name="connsiteY25" fmla="*/ 227746 h 381762"/>
                  <a:gd name="connsiteX26" fmla="*/ 91163 w 333393"/>
                  <a:gd name="connsiteY26" fmla="*/ 242411 h 381762"/>
                  <a:gd name="connsiteX27" fmla="*/ 0 w 333393"/>
                  <a:gd name="connsiteY27" fmla="*/ 202585 h 381762"/>
                  <a:gd name="connsiteX28" fmla="*/ 0 w 333393"/>
                  <a:gd name="connsiteY28" fmla="*/ 128600 h 381762"/>
                  <a:gd name="connsiteX29" fmla="*/ 108360 w 333393"/>
                  <a:gd name="connsiteY29" fmla="*/ 150761 h 381762"/>
                  <a:gd name="connsiteX30" fmla="*/ 216719 w 333393"/>
                  <a:gd name="connsiteY30" fmla="*/ 128600 h 381762"/>
                  <a:gd name="connsiteX31" fmla="*/ 216719 w 333393"/>
                  <a:gd name="connsiteY31" fmla="*/ 143182 h 381762"/>
                  <a:gd name="connsiteX32" fmla="*/ 169815 w 333393"/>
                  <a:gd name="connsiteY32" fmla="*/ 199367 h 381762"/>
                  <a:gd name="connsiteX33" fmla="*/ 170745 w 333393"/>
                  <a:gd name="connsiteY33" fmla="*/ 205523 h 381762"/>
                  <a:gd name="connsiteX34" fmla="*/ 143210 w 333393"/>
                  <a:gd name="connsiteY34" fmla="*/ 230304 h 381762"/>
                  <a:gd name="connsiteX35" fmla="*/ 127205 w 333393"/>
                  <a:gd name="connsiteY35" fmla="*/ 227746 h 381762"/>
                  <a:gd name="connsiteX36" fmla="*/ 0 w 333393"/>
                  <a:gd name="connsiteY36" fmla="*/ 32979 h 381762"/>
                  <a:gd name="connsiteX37" fmla="*/ 108360 w 333393"/>
                  <a:gd name="connsiteY37" fmla="*/ 0 h 381762"/>
                  <a:gd name="connsiteX38" fmla="*/ 216719 w 333393"/>
                  <a:gd name="connsiteY38" fmla="*/ 32979 h 381762"/>
                  <a:gd name="connsiteX39" fmla="*/ 108360 w 333393"/>
                  <a:gd name="connsiteY39" fmla="*/ 65958 h 381762"/>
                  <a:gd name="connsiteX40" fmla="*/ 0 w 333393"/>
                  <a:gd name="connsiteY40" fmla="*/ 32979 h 381762"/>
                  <a:gd name="connsiteX0" fmla="*/ 220423 w 333393"/>
                  <a:gd name="connsiteY0" fmla="*/ 186163 h 381762"/>
                  <a:gd name="connsiteX1" fmla="*/ 118951 w 333393"/>
                  <a:gd name="connsiteY1" fmla="*/ 277490 h 381762"/>
                  <a:gd name="connsiteX2" fmla="*/ 154948 w 333393"/>
                  <a:gd name="connsiteY2" fmla="*/ 377918 h 381762"/>
                  <a:gd name="connsiteX3" fmla="*/ 333393 w 333393"/>
                  <a:gd name="connsiteY3" fmla="*/ 247787 h 381762"/>
                  <a:gd name="connsiteX4" fmla="*/ 220423 w 333393"/>
                  <a:gd name="connsiteY4" fmla="*/ 186163 h 381762"/>
                  <a:gd name="connsiteX5" fmla="*/ 309820 w 333393"/>
                  <a:gd name="connsiteY5" fmla="*/ 251030 h 381762"/>
                  <a:gd name="connsiteX6" fmla="*/ 236954 w 333393"/>
                  <a:gd name="connsiteY6" fmla="*/ 287463 h 381762"/>
                  <a:gd name="connsiteX7" fmla="*/ 229669 w 333393"/>
                  <a:gd name="connsiteY7" fmla="*/ 207313 h 381762"/>
                  <a:gd name="connsiteX8" fmla="*/ 309820 w 333393"/>
                  <a:gd name="connsiteY8" fmla="*/ 251030 h 381762"/>
                  <a:gd name="connsiteX9" fmla="*/ 215669 w 333393"/>
                  <a:gd name="connsiteY9" fmla="*/ 209462 h 381762"/>
                  <a:gd name="connsiteX10" fmla="*/ 222973 w 333393"/>
                  <a:gd name="connsiteY10" fmla="*/ 289795 h 381762"/>
                  <a:gd name="connsiteX11" fmla="*/ 142637 w 333393"/>
                  <a:gd name="connsiteY11" fmla="*/ 275190 h 381762"/>
                  <a:gd name="connsiteX12" fmla="*/ 215669 w 333393"/>
                  <a:gd name="connsiteY12" fmla="*/ 209462 h 381762"/>
                  <a:gd name="connsiteX13" fmla="*/ 137992 w 333393"/>
                  <a:gd name="connsiteY13" fmla="*/ 288717 h 381762"/>
                  <a:gd name="connsiteX14" fmla="*/ 216612 w 333393"/>
                  <a:gd name="connsiteY14" fmla="*/ 303012 h 381762"/>
                  <a:gd name="connsiteX15" fmla="*/ 162299 w 333393"/>
                  <a:gd name="connsiteY15" fmla="*/ 356531 h 381762"/>
                  <a:gd name="connsiteX16" fmla="*/ 137992 w 333393"/>
                  <a:gd name="connsiteY16" fmla="*/ 288717 h 381762"/>
                  <a:gd name="connsiteX17" fmla="*/ 172430 w 333393"/>
                  <a:gd name="connsiteY17" fmla="*/ 366322 h 381762"/>
                  <a:gd name="connsiteX18" fmla="*/ 229413 w 333393"/>
                  <a:gd name="connsiteY18" fmla="*/ 309798 h 381762"/>
                  <a:gd name="connsiteX19" fmla="*/ 272356 w 333393"/>
                  <a:gd name="connsiteY19" fmla="*/ 381762 h 381762"/>
                  <a:gd name="connsiteX20" fmla="*/ 172430 w 333393"/>
                  <a:gd name="connsiteY20" fmla="*/ 366322 h 381762"/>
                  <a:gd name="connsiteX21" fmla="*/ 313998 w 333393"/>
                  <a:gd name="connsiteY21" fmla="*/ 264744 h 381762"/>
                  <a:gd name="connsiteX22" fmla="*/ 240825 w 333393"/>
                  <a:gd name="connsiteY22" fmla="*/ 301331 h 381762"/>
                  <a:gd name="connsiteX23" fmla="*/ 313998 w 333393"/>
                  <a:gd name="connsiteY23" fmla="*/ 264744 h 381762"/>
                  <a:gd name="connsiteX24" fmla="*/ 127205 w 333393"/>
                  <a:gd name="connsiteY24" fmla="*/ 227746 h 381762"/>
                  <a:gd name="connsiteX25" fmla="*/ 91163 w 333393"/>
                  <a:gd name="connsiteY25" fmla="*/ 242411 h 381762"/>
                  <a:gd name="connsiteX26" fmla="*/ 0 w 333393"/>
                  <a:gd name="connsiteY26" fmla="*/ 202585 h 381762"/>
                  <a:gd name="connsiteX27" fmla="*/ 0 w 333393"/>
                  <a:gd name="connsiteY27" fmla="*/ 128600 h 381762"/>
                  <a:gd name="connsiteX28" fmla="*/ 108360 w 333393"/>
                  <a:gd name="connsiteY28" fmla="*/ 150761 h 381762"/>
                  <a:gd name="connsiteX29" fmla="*/ 216719 w 333393"/>
                  <a:gd name="connsiteY29" fmla="*/ 128600 h 381762"/>
                  <a:gd name="connsiteX30" fmla="*/ 216719 w 333393"/>
                  <a:gd name="connsiteY30" fmla="*/ 143182 h 381762"/>
                  <a:gd name="connsiteX31" fmla="*/ 169815 w 333393"/>
                  <a:gd name="connsiteY31" fmla="*/ 199367 h 381762"/>
                  <a:gd name="connsiteX32" fmla="*/ 170745 w 333393"/>
                  <a:gd name="connsiteY32" fmla="*/ 205523 h 381762"/>
                  <a:gd name="connsiteX33" fmla="*/ 143210 w 333393"/>
                  <a:gd name="connsiteY33" fmla="*/ 230304 h 381762"/>
                  <a:gd name="connsiteX34" fmla="*/ 127205 w 333393"/>
                  <a:gd name="connsiteY34" fmla="*/ 227746 h 381762"/>
                  <a:gd name="connsiteX35" fmla="*/ 0 w 333393"/>
                  <a:gd name="connsiteY35" fmla="*/ 32979 h 381762"/>
                  <a:gd name="connsiteX36" fmla="*/ 108360 w 333393"/>
                  <a:gd name="connsiteY36" fmla="*/ 0 h 381762"/>
                  <a:gd name="connsiteX37" fmla="*/ 216719 w 333393"/>
                  <a:gd name="connsiteY37" fmla="*/ 32979 h 381762"/>
                  <a:gd name="connsiteX38" fmla="*/ 108360 w 333393"/>
                  <a:gd name="connsiteY38" fmla="*/ 65958 h 381762"/>
                  <a:gd name="connsiteX39" fmla="*/ 0 w 333393"/>
                  <a:gd name="connsiteY39" fmla="*/ 32979 h 381762"/>
                  <a:gd name="connsiteX0" fmla="*/ 220423 w 333393"/>
                  <a:gd name="connsiteY0" fmla="*/ 186163 h 377918"/>
                  <a:gd name="connsiteX1" fmla="*/ 118951 w 333393"/>
                  <a:gd name="connsiteY1" fmla="*/ 277490 h 377918"/>
                  <a:gd name="connsiteX2" fmla="*/ 154948 w 333393"/>
                  <a:gd name="connsiteY2" fmla="*/ 377918 h 377918"/>
                  <a:gd name="connsiteX3" fmla="*/ 333393 w 333393"/>
                  <a:gd name="connsiteY3" fmla="*/ 247787 h 377918"/>
                  <a:gd name="connsiteX4" fmla="*/ 220423 w 333393"/>
                  <a:gd name="connsiteY4" fmla="*/ 186163 h 377918"/>
                  <a:gd name="connsiteX5" fmla="*/ 309820 w 333393"/>
                  <a:gd name="connsiteY5" fmla="*/ 251030 h 377918"/>
                  <a:gd name="connsiteX6" fmla="*/ 236954 w 333393"/>
                  <a:gd name="connsiteY6" fmla="*/ 287463 h 377918"/>
                  <a:gd name="connsiteX7" fmla="*/ 229669 w 333393"/>
                  <a:gd name="connsiteY7" fmla="*/ 207313 h 377918"/>
                  <a:gd name="connsiteX8" fmla="*/ 309820 w 333393"/>
                  <a:gd name="connsiteY8" fmla="*/ 251030 h 377918"/>
                  <a:gd name="connsiteX9" fmla="*/ 215669 w 333393"/>
                  <a:gd name="connsiteY9" fmla="*/ 209462 h 377918"/>
                  <a:gd name="connsiteX10" fmla="*/ 222973 w 333393"/>
                  <a:gd name="connsiteY10" fmla="*/ 289795 h 377918"/>
                  <a:gd name="connsiteX11" fmla="*/ 142637 w 333393"/>
                  <a:gd name="connsiteY11" fmla="*/ 275190 h 377918"/>
                  <a:gd name="connsiteX12" fmla="*/ 215669 w 333393"/>
                  <a:gd name="connsiteY12" fmla="*/ 209462 h 377918"/>
                  <a:gd name="connsiteX13" fmla="*/ 137992 w 333393"/>
                  <a:gd name="connsiteY13" fmla="*/ 288717 h 377918"/>
                  <a:gd name="connsiteX14" fmla="*/ 216612 w 333393"/>
                  <a:gd name="connsiteY14" fmla="*/ 303012 h 377918"/>
                  <a:gd name="connsiteX15" fmla="*/ 162299 w 333393"/>
                  <a:gd name="connsiteY15" fmla="*/ 356531 h 377918"/>
                  <a:gd name="connsiteX16" fmla="*/ 137992 w 333393"/>
                  <a:gd name="connsiteY16" fmla="*/ 288717 h 377918"/>
                  <a:gd name="connsiteX17" fmla="*/ 172430 w 333393"/>
                  <a:gd name="connsiteY17" fmla="*/ 366322 h 377918"/>
                  <a:gd name="connsiteX18" fmla="*/ 229413 w 333393"/>
                  <a:gd name="connsiteY18" fmla="*/ 309798 h 377918"/>
                  <a:gd name="connsiteX19" fmla="*/ 172430 w 333393"/>
                  <a:gd name="connsiteY19" fmla="*/ 366322 h 377918"/>
                  <a:gd name="connsiteX20" fmla="*/ 313998 w 333393"/>
                  <a:gd name="connsiteY20" fmla="*/ 264744 h 377918"/>
                  <a:gd name="connsiteX21" fmla="*/ 240825 w 333393"/>
                  <a:gd name="connsiteY21" fmla="*/ 301331 h 377918"/>
                  <a:gd name="connsiteX22" fmla="*/ 313998 w 333393"/>
                  <a:gd name="connsiteY22" fmla="*/ 264744 h 377918"/>
                  <a:gd name="connsiteX23" fmla="*/ 127205 w 333393"/>
                  <a:gd name="connsiteY23" fmla="*/ 227746 h 377918"/>
                  <a:gd name="connsiteX24" fmla="*/ 91163 w 333393"/>
                  <a:gd name="connsiteY24" fmla="*/ 242411 h 377918"/>
                  <a:gd name="connsiteX25" fmla="*/ 0 w 333393"/>
                  <a:gd name="connsiteY25" fmla="*/ 202585 h 377918"/>
                  <a:gd name="connsiteX26" fmla="*/ 0 w 333393"/>
                  <a:gd name="connsiteY26" fmla="*/ 128600 h 377918"/>
                  <a:gd name="connsiteX27" fmla="*/ 108360 w 333393"/>
                  <a:gd name="connsiteY27" fmla="*/ 150761 h 377918"/>
                  <a:gd name="connsiteX28" fmla="*/ 216719 w 333393"/>
                  <a:gd name="connsiteY28" fmla="*/ 128600 h 377918"/>
                  <a:gd name="connsiteX29" fmla="*/ 216719 w 333393"/>
                  <a:gd name="connsiteY29" fmla="*/ 143182 h 377918"/>
                  <a:gd name="connsiteX30" fmla="*/ 169815 w 333393"/>
                  <a:gd name="connsiteY30" fmla="*/ 199367 h 377918"/>
                  <a:gd name="connsiteX31" fmla="*/ 170745 w 333393"/>
                  <a:gd name="connsiteY31" fmla="*/ 205523 h 377918"/>
                  <a:gd name="connsiteX32" fmla="*/ 143210 w 333393"/>
                  <a:gd name="connsiteY32" fmla="*/ 230304 h 377918"/>
                  <a:gd name="connsiteX33" fmla="*/ 127205 w 333393"/>
                  <a:gd name="connsiteY33" fmla="*/ 227746 h 377918"/>
                  <a:gd name="connsiteX34" fmla="*/ 0 w 333393"/>
                  <a:gd name="connsiteY34" fmla="*/ 32979 h 377918"/>
                  <a:gd name="connsiteX35" fmla="*/ 108360 w 333393"/>
                  <a:gd name="connsiteY35" fmla="*/ 0 h 377918"/>
                  <a:gd name="connsiteX36" fmla="*/ 216719 w 333393"/>
                  <a:gd name="connsiteY36" fmla="*/ 32979 h 377918"/>
                  <a:gd name="connsiteX37" fmla="*/ 108360 w 333393"/>
                  <a:gd name="connsiteY37" fmla="*/ 65958 h 377918"/>
                  <a:gd name="connsiteX38" fmla="*/ 0 w 333393"/>
                  <a:gd name="connsiteY38" fmla="*/ 32979 h 377918"/>
                  <a:gd name="connsiteX0" fmla="*/ 220423 w 333393"/>
                  <a:gd name="connsiteY0" fmla="*/ 186163 h 377918"/>
                  <a:gd name="connsiteX1" fmla="*/ 118951 w 333393"/>
                  <a:gd name="connsiteY1" fmla="*/ 277490 h 377918"/>
                  <a:gd name="connsiteX2" fmla="*/ 154948 w 333393"/>
                  <a:gd name="connsiteY2" fmla="*/ 377918 h 377918"/>
                  <a:gd name="connsiteX3" fmla="*/ 333393 w 333393"/>
                  <a:gd name="connsiteY3" fmla="*/ 247787 h 377918"/>
                  <a:gd name="connsiteX4" fmla="*/ 220423 w 333393"/>
                  <a:gd name="connsiteY4" fmla="*/ 186163 h 377918"/>
                  <a:gd name="connsiteX5" fmla="*/ 309820 w 333393"/>
                  <a:gd name="connsiteY5" fmla="*/ 251030 h 377918"/>
                  <a:gd name="connsiteX6" fmla="*/ 236954 w 333393"/>
                  <a:gd name="connsiteY6" fmla="*/ 287463 h 377918"/>
                  <a:gd name="connsiteX7" fmla="*/ 229669 w 333393"/>
                  <a:gd name="connsiteY7" fmla="*/ 207313 h 377918"/>
                  <a:gd name="connsiteX8" fmla="*/ 309820 w 333393"/>
                  <a:gd name="connsiteY8" fmla="*/ 251030 h 377918"/>
                  <a:gd name="connsiteX9" fmla="*/ 215669 w 333393"/>
                  <a:gd name="connsiteY9" fmla="*/ 209462 h 377918"/>
                  <a:gd name="connsiteX10" fmla="*/ 222973 w 333393"/>
                  <a:gd name="connsiteY10" fmla="*/ 289795 h 377918"/>
                  <a:gd name="connsiteX11" fmla="*/ 142637 w 333393"/>
                  <a:gd name="connsiteY11" fmla="*/ 275190 h 377918"/>
                  <a:gd name="connsiteX12" fmla="*/ 215669 w 333393"/>
                  <a:gd name="connsiteY12" fmla="*/ 209462 h 377918"/>
                  <a:gd name="connsiteX13" fmla="*/ 137992 w 333393"/>
                  <a:gd name="connsiteY13" fmla="*/ 288717 h 377918"/>
                  <a:gd name="connsiteX14" fmla="*/ 216612 w 333393"/>
                  <a:gd name="connsiteY14" fmla="*/ 303012 h 377918"/>
                  <a:gd name="connsiteX15" fmla="*/ 162299 w 333393"/>
                  <a:gd name="connsiteY15" fmla="*/ 356531 h 377918"/>
                  <a:gd name="connsiteX16" fmla="*/ 137992 w 333393"/>
                  <a:gd name="connsiteY16" fmla="*/ 288717 h 377918"/>
                  <a:gd name="connsiteX17" fmla="*/ 172430 w 333393"/>
                  <a:gd name="connsiteY17" fmla="*/ 366322 h 377918"/>
                  <a:gd name="connsiteX18" fmla="*/ 229413 w 333393"/>
                  <a:gd name="connsiteY18" fmla="*/ 309798 h 377918"/>
                  <a:gd name="connsiteX19" fmla="*/ 172430 w 333393"/>
                  <a:gd name="connsiteY19" fmla="*/ 366322 h 377918"/>
                  <a:gd name="connsiteX20" fmla="*/ 127205 w 333393"/>
                  <a:gd name="connsiteY20" fmla="*/ 227746 h 377918"/>
                  <a:gd name="connsiteX21" fmla="*/ 91163 w 333393"/>
                  <a:gd name="connsiteY21" fmla="*/ 242411 h 377918"/>
                  <a:gd name="connsiteX22" fmla="*/ 0 w 333393"/>
                  <a:gd name="connsiteY22" fmla="*/ 202585 h 377918"/>
                  <a:gd name="connsiteX23" fmla="*/ 0 w 333393"/>
                  <a:gd name="connsiteY23" fmla="*/ 128600 h 377918"/>
                  <a:gd name="connsiteX24" fmla="*/ 108360 w 333393"/>
                  <a:gd name="connsiteY24" fmla="*/ 150761 h 377918"/>
                  <a:gd name="connsiteX25" fmla="*/ 216719 w 333393"/>
                  <a:gd name="connsiteY25" fmla="*/ 128600 h 377918"/>
                  <a:gd name="connsiteX26" fmla="*/ 216719 w 333393"/>
                  <a:gd name="connsiteY26" fmla="*/ 143182 h 377918"/>
                  <a:gd name="connsiteX27" fmla="*/ 169815 w 333393"/>
                  <a:gd name="connsiteY27" fmla="*/ 199367 h 377918"/>
                  <a:gd name="connsiteX28" fmla="*/ 170745 w 333393"/>
                  <a:gd name="connsiteY28" fmla="*/ 205523 h 377918"/>
                  <a:gd name="connsiteX29" fmla="*/ 143210 w 333393"/>
                  <a:gd name="connsiteY29" fmla="*/ 230304 h 377918"/>
                  <a:gd name="connsiteX30" fmla="*/ 127205 w 333393"/>
                  <a:gd name="connsiteY30" fmla="*/ 227746 h 377918"/>
                  <a:gd name="connsiteX31" fmla="*/ 0 w 333393"/>
                  <a:gd name="connsiteY31" fmla="*/ 32979 h 377918"/>
                  <a:gd name="connsiteX32" fmla="*/ 108360 w 333393"/>
                  <a:gd name="connsiteY32" fmla="*/ 0 h 377918"/>
                  <a:gd name="connsiteX33" fmla="*/ 216719 w 333393"/>
                  <a:gd name="connsiteY33" fmla="*/ 32979 h 377918"/>
                  <a:gd name="connsiteX34" fmla="*/ 108360 w 333393"/>
                  <a:gd name="connsiteY34" fmla="*/ 65958 h 377918"/>
                  <a:gd name="connsiteX35" fmla="*/ 0 w 333393"/>
                  <a:gd name="connsiteY35" fmla="*/ 32979 h 377918"/>
                  <a:gd name="connsiteX0" fmla="*/ 220423 w 333393"/>
                  <a:gd name="connsiteY0" fmla="*/ 186163 h 377918"/>
                  <a:gd name="connsiteX1" fmla="*/ 118951 w 333393"/>
                  <a:gd name="connsiteY1" fmla="*/ 277490 h 377918"/>
                  <a:gd name="connsiteX2" fmla="*/ 154948 w 333393"/>
                  <a:gd name="connsiteY2" fmla="*/ 377918 h 377918"/>
                  <a:gd name="connsiteX3" fmla="*/ 333393 w 333393"/>
                  <a:gd name="connsiteY3" fmla="*/ 247787 h 377918"/>
                  <a:gd name="connsiteX4" fmla="*/ 220423 w 333393"/>
                  <a:gd name="connsiteY4" fmla="*/ 186163 h 377918"/>
                  <a:gd name="connsiteX5" fmla="*/ 309820 w 333393"/>
                  <a:gd name="connsiteY5" fmla="*/ 251030 h 377918"/>
                  <a:gd name="connsiteX6" fmla="*/ 236954 w 333393"/>
                  <a:gd name="connsiteY6" fmla="*/ 287463 h 377918"/>
                  <a:gd name="connsiteX7" fmla="*/ 229669 w 333393"/>
                  <a:gd name="connsiteY7" fmla="*/ 207313 h 377918"/>
                  <a:gd name="connsiteX8" fmla="*/ 309820 w 333393"/>
                  <a:gd name="connsiteY8" fmla="*/ 251030 h 377918"/>
                  <a:gd name="connsiteX9" fmla="*/ 215669 w 333393"/>
                  <a:gd name="connsiteY9" fmla="*/ 209462 h 377918"/>
                  <a:gd name="connsiteX10" fmla="*/ 222973 w 333393"/>
                  <a:gd name="connsiteY10" fmla="*/ 289795 h 377918"/>
                  <a:gd name="connsiteX11" fmla="*/ 142637 w 333393"/>
                  <a:gd name="connsiteY11" fmla="*/ 275190 h 377918"/>
                  <a:gd name="connsiteX12" fmla="*/ 215669 w 333393"/>
                  <a:gd name="connsiteY12" fmla="*/ 209462 h 377918"/>
                  <a:gd name="connsiteX13" fmla="*/ 137992 w 333393"/>
                  <a:gd name="connsiteY13" fmla="*/ 288717 h 377918"/>
                  <a:gd name="connsiteX14" fmla="*/ 216612 w 333393"/>
                  <a:gd name="connsiteY14" fmla="*/ 303012 h 377918"/>
                  <a:gd name="connsiteX15" fmla="*/ 162299 w 333393"/>
                  <a:gd name="connsiteY15" fmla="*/ 356531 h 377918"/>
                  <a:gd name="connsiteX16" fmla="*/ 137992 w 333393"/>
                  <a:gd name="connsiteY16" fmla="*/ 288717 h 377918"/>
                  <a:gd name="connsiteX17" fmla="*/ 127205 w 333393"/>
                  <a:gd name="connsiteY17" fmla="*/ 227746 h 377918"/>
                  <a:gd name="connsiteX18" fmla="*/ 91163 w 333393"/>
                  <a:gd name="connsiteY18" fmla="*/ 242411 h 377918"/>
                  <a:gd name="connsiteX19" fmla="*/ 0 w 333393"/>
                  <a:gd name="connsiteY19" fmla="*/ 202585 h 377918"/>
                  <a:gd name="connsiteX20" fmla="*/ 0 w 333393"/>
                  <a:gd name="connsiteY20" fmla="*/ 128600 h 377918"/>
                  <a:gd name="connsiteX21" fmla="*/ 108360 w 333393"/>
                  <a:gd name="connsiteY21" fmla="*/ 150761 h 377918"/>
                  <a:gd name="connsiteX22" fmla="*/ 216719 w 333393"/>
                  <a:gd name="connsiteY22" fmla="*/ 128600 h 377918"/>
                  <a:gd name="connsiteX23" fmla="*/ 216719 w 333393"/>
                  <a:gd name="connsiteY23" fmla="*/ 143182 h 377918"/>
                  <a:gd name="connsiteX24" fmla="*/ 169815 w 333393"/>
                  <a:gd name="connsiteY24" fmla="*/ 199367 h 377918"/>
                  <a:gd name="connsiteX25" fmla="*/ 170745 w 333393"/>
                  <a:gd name="connsiteY25" fmla="*/ 205523 h 377918"/>
                  <a:gd name="connsiteX26" fmla="*/ 143210 w 333393"/>
                  <a:gd name="connsiteY26" fmla="*/ 230304 h 377918"/>
                  <a:gd name="connsiteX27" fmla="*/ 127205 w 333393"/>
                  <a:gd name="connsiteY27" fmla="*/ 227746 h 377918"/>
                  <a:gd name="connsiteX28" fmla="*/ 0 w 333393"/>
                  <a:gd name="connsiteY28" fmla="*/ 32979 h 377918"/>
                  <a:gd name="connsiteX29" fmla="*/ 108360 w 333393"/>
                  <a:gd name="connsiteY29" fmla="*/ 0 h 377918"/>
                  <a:gd name="connsiteX30" fmla="*/ 216719 w 333393"/>
                  <a:gd name="connsiteY30" fmla="*/ 32979 h 377918"/>
                  <a:gd name="connsiteX31" fmla="*/ 108360 w 333393"/>
                  <a:gd name="connsiteY31" fmla="*/ 65958 h 377918"/>
                  <a:gd name="connsiteX32" fmla="*/ 0 w 333393"/>
                  <a:gd name="connsiteY32" fmla="*/ 32979 h 377918"/>
                  <a:gd name="connsiteX0" fmla="*/ 220423 w 333393"/>
                  <a:gd name="connsiteY0" fmla="*/ 186163 h 377918"/>
                  <a:gd name="connsiteX1" fmla="*/ 118951 w 333393"/>
                  <a:gd name="connsiteY1" fmla="*/ 277490 h 377918"/>
                  <a:gd name="connsiteX2" fmla="*/ 154948 w 333393"/>
                  <a:gd name="connsiteY2" fmla="*/ 377918 h 377918"/>
                  <a:gd name="connsiteX3" fmla="*/ 333393 w 333393"/>
                  <a:gd name="connsiteY3" fmla="*/ 247787 h 377918"/>
                  <a:gd name="connsiteX4" fmla="*/ 220423 w 333393"/>
                  <a:gd name="connsiteY4" fmla="*/ 186163 h 377918"/>
                  <a:gd name="connsiteX5" fmla="*/ 309820 w 333393"/>
                  <a:gd name="connsiteY5" fmla="*/ 251030 h 377918"/>
                  <a:gd name="connsiteX6" fmla="*/ 236954 w 333393"/>
                  <a:gd name="connsiteY6" fmla="*/ 287463 h 377918"/>
                  <a:gd name="connsiteX7" fmla="*/ 229669 w 333393"/>
                  <a:gd name="connsiteY7" fmla="*/ 207313 h 377918"/>
                  <a:gd name="connsiteX8" fmla="*/ 309820 w 333393"/>
                  <a:gd name="connsiteY8" fmla="*/ 251030 h 377918"/>
                  <a:gd name="connsiteX9" fmla="*/ 215669 w 333393"/>
                  <a:gd name="connsiteY9" fmla="*/ 209462 h 377918"/>
                  <a:gd name="connsiteX10" fmla="*/ 142637 w 333393"/>
                  <a:gd name="connsiteY10" fmla="*/ 275190 h 377918"/>
                  <a:gd name="connsiteX11" fmla="*/ 215669 w 333393"/>
                  <a:gd name="connsiteY11" fmla="*/ 209462 h 377918"/>
                  <a:gd name="connsiteX12" fmla="*/ 137992 w 333393"/>
                  <a:gd name="connsiteY12" fmla="*/ 288717 h 377918"/>
                  <a:gd name="connsiteX13" fmla="*/ 216612 w 333393"/>
                  <a:gd name="connsiteY13" fmla="*/ 303012 h 377918"/>
                  <a:gd name="connsiteX14" fmla="*/ 162299 w 333393"/>
                  <a:gd name="connsiteY14" fmla="*/ 356531 h 377918"/>
                  <a:gd name="connsiteX15" fmla="*/ 137992 w 333393"/>
                  <a:gd name="connsiteY15" fmla="*/ 288717 h 377918"/>
                  <a:gd name="connsiteX16" fmla="*/ 127205 w 333393"/>
                  <a:gd name="connsiteY16" fmla="*/ 227746 h 377918"/>
                  <a:gd name="connsiteX17" fmla="*/ 91163 w 333393"/>
                  <a:gd name="connsiteY17" fmla="*/ 242411 h 377918"/>
                  <a:gd name="connsiteX18" fmla="*/ 0 w 333393"/>
                  <a:gd name="connsiteY18" fmla="*/ 202585 h 377918"/>
                  <a:gd name="connsiteX19" fmla="*/ 0 w 333393"/>
                  <a:gd name="connsiteY19" fmla="*/ 128600 h 377918"/>
                  <a:gd name="connsiteX20" fmla="*/ 108360 w 333393"/>
                  <a:gd name="connsiteY20" fmla="*/ 150761 h 377918"/>
                  <a:gd name="connsiteX21" fmla="*/ 216719 w 333393"/>
                  <a:gd name="connsiteY21" fmla="*/ 128600 h 377918"/>
                  <a:gd name="connsiteX22" fmla="*/ 216719 w 333393"/>
                  <a:gd name="connsiteY22" fmla="*/ 143182 h 377918"/>
                  <a:gd name="connsiteX23" fmla="*/ 169815 w 333393"/>
                  <a:gd name="connsiteY23" fmla="*/ 199367 h 377918"/>
                  <a:gd name="connsiteX24" fmla="*/ 170745 w 333393"/>
                  <a:gd name="connsiteY24" fmla="*/ 205523 h 377918"/>
                  <a:gd name="connsiteX25" fmla="*/ 143210 w 333393"/>
                  <a:gd name="connsiteY25" fmla="*/ 230304 h 377918"/>
                  <a:gd name="connsiteX26" fmla="*/ 127205 w 333393"/>
                  <a:gd name="connsiteY26" fmla="*/ 227746 h 377918"/>
                  <a:gd name="connsiteX27" fmla="*/ 0 w 333393"/>
                  <a:gd name="connsiteY27" fmla="*/ 32979 h 377918"/>
                  <a:gd name="connsiteX28" fmla="*/ 108360 w 333393"/>
                  <a:gd name="connsiteY28" fmla="*/ 0 h 377918"/>
                  <a:gd name="connsiteX29" fmla="*/ 216719 w 333393"/>
                  <a:gd name="connsiteY29" fmla="*/ 32979 h 377918"/>
                  <a:gd name="connsiteX30" fmla="*/ 108360 w 333393"/>
                  <a:gd name="connsiteY30" fmla="*/ 65958 h 377918"/>
                  <a:gd name="connsiteX31" fmla="*/ 0 w 333393"/>
                  <a:gd name="connsiteY31" fmla="*/ 32979 h 377918"/>
                  <a:gd name="connsiteX0" fmla="*/ 220423 w 333393"/>
                  <a:gd name="connsiteY0" fmla="*/ 186163 h 377918"/>
                  <a:gd name="connsiteX1" fmla="*/ 118951 w 333393"/>
                  <a:gd name="connsiteY1" fmla="*/ 277490 h 377918"/>
                  <a:gd name="connsiteX2" fmla="*/ 154948 w 333393"/>
                  <a:gd name="connsiteY2" fmla="*/ 377918 h 377918"/>
                  <a:gd name="connsiteX3" fmla="*/ 333393 w 333393"/>
                  <a:gd name="connsiteY3" fmla="*/ 247787 h 377918"/>
                  <a:gd name="connsiteX4" fmla="*/ 220423 w 333393"/>
                  <a:gd name="connsiteY4" fmla="*/ 186163 h 377918"/>
                  <a:gd name="connsiteX5" fmla="*/ 309820 w 333393"/>
                  <a:gd name="connsiteY5" fmla="*/ 251030 h 377918"/>
                  <a:gd name="connsiteX6" fmla="*/ 229669 w 333393"/>
                  <a:gd name="connsiteY6" fmla="*/ 207313 h 377918"/>
                  <a:gd name="connsiteX7" fmla="*/ 309820 w 333393"/>
                  <a:gd name="connsiteY7" fmla="*/ 251030 h 377918"/>
                  <a:gd name="connsiteX8" fmla="*/ 215669 w 333393"/>
                  <a:gd name="connsiteY8" fmla="*/ 209462 h 377918"/>
                  <a:gd name="connsiteX9" fmla="*/ 142637 w 333393"/>
                  <a:gd name="connsiteY9" fmla="*/ 275190 h 377918"/>
                  <a:gd name="connsiteX10" fmla="*/ 215669 w 333393"/>
                  <a:gd name="connsiteY10" fmla="*/ 209462 h 377918"/>
                  <a:gd name="connsiteX11" fmla="*/ 137992 w 333393"/>
                  <a:gd name="connsiteY11" fmla="*/ 288717 h 377918"/>
                  <a:gd name="connsiteX12" fmla="*/ 216612 w 333393"/>
                  <a:gd name="connsiteY12" fmla="*/ 303012 h 377918"/>
                  <a:gd name="connsiteX13" fmla="*/ 162299 w 333393"/>
                  <a:gd name="connsiteY13" fmla="*/ 356531 h 377918"/>
                  <a:gd name="connsiteX14" fmla="*/ 137992 w 333393"/>
                  <a:gd name="connsiteY14" fmla="*/ 288717 h 377918"/>
                  <a:gd name="connsiteX15" fmla="*/ 127205 w 333393"/>
                  <a:gd name="connsiteY15" fmla="*/ 227746 h 377918"/>
                  <a:gd name="connsiteX16" fmla="*/ 91163 w 333393"/>
                  <a:gd name="connsiteY16" fmla="*/ 242411 h 377918"/>
                  <a:gd name="connsiteX17" fmla="*/ 0 w 333393"/>
                  <a:gd name="connsiteY17" fmla="*/ 202585 h 377918"/>
                  <a:gd name="connsiteX18" fmla="*/ 0 w 333393"/>
                  <a:gd name="connsiteY18" fmla="*/ 128600 h 377918"/>
                  <a:gd name="connsiteX19" fmla="*/ 108360 w 333393"/>
                  <a:gd name="connsiteY19" fmla="*/ 150761 h 377918"/>
                  <a:gd name="connsiteX20" fmla="*/ 216719 w 333393"/>
                  <a:gd name="connsiteY20" fmla="*/ 128600 h 377918"/>
                  <a:gd name="connsiteX21" fmla="*/ 216719 w 333393"/>
                  <a:gd name="connsiteY21" fmla="*/ 143182 h 377918"/>
                  <a:gd name="connsiteX22" fmla="*/ 169815 w 333393"/>
                  <a:gd name="connsiteY22" fmla="*/ 199367 h 377918"/>
                  <a:gd name="connsiteX23" fmla="*/ 170745 w 333393"/>
                  <a:gd name="connsiteY23" fmla="*/ 205523 h 377918"/>
                  <a:gd name="connsiteX24" fmla="*/ 143210 w 333393"/>
                  <a:gd name="connsiteY24" fmla="*/ 230304 h 377918"/>
                  <a:gd name="connsiteX25" fmla="*/ 127205 w 333393"/>
                  <a:gd name="connsiteY25" fmla="*/ 227746 h 377918"/>
                  <a:gd name="connsiteX26" fmla="*/ 0 w 333393"/>
                  <a:gd name="connsiteY26" fmla="*/ 32979 h 377918"/>
                  <a:gd name="connsiteX27" fmla="*/ 108360 w 333393"/>
                  <a:gd name="connsiteY27" fmla="*/ 0 h 377918"/>
                  <a:gd name="connsiteX28" fmla="*/ 216719 w 333393"/>
                  <a:gd name="connsiteY28" fmla="*/ 32979 h 377918"/>
                  <a:gd name="connsiteX29" fmla="*/ 108360 w 333393"/>
                  <a:gd name="connsiteY29" fmla="*/ 65958 h 377918"/>
                  <a:gd name="connsiteX30" fmla="*/ 0 w 333393"/>
                  <a:gd name="connsiteY30" fmla="*/ 32979 h 377918"/>
                  <a:gd name="connsiteX0" fmla="*/ 220423 w 333393"/>
                  <a:gd name="connsiteY0" fmla="*/ 186163 h 377918"/>
                  <a:gd name="connsiteX1" fmla="*/ 118951 w 333393"/>
                  <a:gd name="connsiteY1" fmla="*/ 277490 h 377918"/>
                  <a:gd name="connsiteX2" fmla="*/ 154948 w 333393"/>
                  <a:gd name="connsiteY2" fmla="*/ 377918 h 377918"/>
                  <a:gd name="connsiteX3" fmla="*/ 333393 w 333393"/>
                  <a:gd name="connsiteY3" fmla="*/ 247787 h 377918"/>
                  <a:gd name="connsiteX4" fmla="*/ 220423 w 333393"/>
                  <a:gd name="connsiteY4" fmla="*/ 186163 h 377918"/>
                  <a:gd name="connsiteX5" fmla="*/ 309820 w 333393"/>
                  <a:gd name="connsiteY5" fmla="*/ 251030 h 377918"/>
                  <a:gd name="connsiteX6" fmla="*/ 229669 w 333393"/>
                  <a:gd name="connsiteY6" fmla="*/ 207313 h 377918"/>
                  <a:gd name="connsiteX7" fmla="*/ 309820 w 333393"/>
                  <a:gd name="connsiteY7" fmla="*/ 251030 h 377918"/>
                  <a:gd name="connsiteX8" fmla="*/ 215669 w 333393"/>
                  <a:gd name="connsiteY8" fmla="*/ 209462 h 377918"/>
                  <a:gd name="connsiteX9" fmla="*/ 142637 w 333393"/>
                  <a:gd name="connsiteY9" fmla="*/ 275190 h 377918"/>
                  <a:gd name="connsiteX10" fmla="*/ 215669 w 333393"/>
                  <a:gd name="connsiteY10" fmla="*/ 209462 h 377918"/>
                  <a:gd name="connsiteX11" fmla="*/ 137992 w 333393"/>
                  <a:gd name="connsiteY11" fmla="*/ 288717 h 377918"/>
                  <a:gd name="connsiteX12" fmla="*/ 162299 w 333393"/>
                  <a:gd name="connsiteY12" fmla="*/ 356531 h 377918"/>
                  <a:gd name="connsiteX13" fmla="*/ 137992 w 333393"/>
                  <a:gd name="connsiteY13" fmla="*/ 288717 h 377918"/>
                  <a:gd name="connsiteX14" fmla="*/ 127205 w 333393"/>
                  <a:gd name="connsiteY14" fmla="*/ 227746 h 377918"/>
                  <a:gd name="connsiteX15" fmla="*/ 91163 w 333393"/>
                  <a:gd name="connsiteY15" fmla="*/ 242411 h 377918"/>
                  <a:gd name="connsiteX16" fmla="*/ 0 w 333393"/>
                  <a:gd name="connsiteY16" fmla="*/ 202585 h 377918"/>
                  <a:gd name="connsiteX17" fmla="*/ 0 w 333393"/>
                  <a:gd name="connsiteY17" fmla="*/ 128600 h 377918"/>
                  <a:gd name="connsiteX18" fmla="*/ 108360 w 333393"/>
                  <a:gd name="connsiteY18" fmla="*/ 150761 h 377918"/>
                  <a:gd name="connsiteX19" fmla="*/ 216719 w 333393"/>
                  <a:gd name="connsiteY19" fmla="*/ 128600 h 377918"/>
                  <a:gd name="connsiteX20" fmla="*/ 216719 w 333393"/>
                  <a:gd name="connsiteY20" fmla="*/ 143182 h 377918"/>
                  <a:gd name="connsiteX21" fmla="*/ 169815 w 333393"/>
                  <a:gd name="connsiteY21" fmla="*/ 199367 h 377918"/>
                  <a:gd name="connsiteX22" fmla="*/ 170745 w 333393"/>
                  <a:gd name="connsiteY22" fmla="*/ 205523 h 377918"/>
                  <a:gd name="connsiteX23" fmla="*/ 143210 w 333393"/>
                  <a:gd name="connsiteY23" fmla="*/ 230304 h 377918"/>
                  <a:gd name="connsiteX24" fmla="*/ 127205 w 333393"/>
                  <a:gd name="connsiteY24" fmla="*/ 227746 h 377918"/>
                  <a:gd name="connsiteX25" fmla="*/ 0 w 333393"/>
                  <a:gd name="connsiteY25" fmla="*/ 32979 h 377918"/>
                  <a:gd name="connsiteX26" fmla="*/ 108360 w 333393"/>
                  <a:gd name="connsiteY26" fmla="*/ 0 h 377918"/>
                  <a:gd name="connsiteX27" fmla="*/ 216719 w 333393"/>
                  <a:gd name="connsiteY27" fmla="*/ 32979 h 377918"/>
                  <a:gd name="connsiteX28" fmla="*/ 108360 w 333393"/>
                  <a:gd name="connsiteY28" fmla="*/ 65958 h 377918"/>
                  <a:gd name="connsiteX29" fmla="*/ 0 w 333393"/>
                  <a:gd name="connsiteY29" fmla="*/ 32979 h 377918"/>
                  <a:gd name="connsiteX0" fmla="*/ 220423 w 333393"/>
                  <a:gd name="connsiteY0" fmla="*/ 186163 h 377918"/>
                  <a:gd name="connsiteX1" fmla="*/ 118951 w 333393"/>
                  <a:gd name="connsiteY1" fmla="*/ 277490 h 377918"/>
                  <a:gd name="connsiteX2" fmla="*/ 154948 w 333393"/>
                  <a:gd name="connsiteY2" fmla="*/ 377918 h 377918"/>
                  <a:gd name="connsiteX3" fmla="*/ 333393 w 333393"/>
                  <a:gd name="connsiteY3" fmla="*/ 247787 h 377918"/>
                  <a:gd name="connsiteX4" fmla="*/ 220423 w 333393"/>
                  <a:gd name="connsiteY4" fmla="*/ 186163 h 377918"/>
                  <a:gd name="connsiteX5" fmla="*/ 309820 w 333393"/>
                  <a:gd name="connsiteY5" fmla="*/ 251030 h 377918"/>
                  <a:gd name="connsiteX6" fmla="*/ 229669 w 333393"/>
                  <a:gd name="connsiteY6" fmla="*/ 207313 h 377918"/>
                  <a:gd name="connsiteX7" fmla="*/ 309820 w 333393"/>
                  <a:gd name="connsiteY7" fmla="*/ 251030 h 377918"/>
                  <a:gd name="connsiteX8" fmla="*/ 215669 w 333393"/>
                  <a:gd name="connsiteY8" fmla="*/ 209462 h 377918"/>
                  <a:gd name="connsiteX9" fmla="*/ 142637 w 333393"/>
                  <a:gd name="connsiteY9" fmla="*/ 275190 h 377918"/>
                  <a:gd name="connsiteX10" fmla="*/ 215669 w 333393"/>
                  <a:gd name="connsiteY10" fmla="*/ 209462 h 377918"/>
                  <a:gd name="connsiteX11" fmla="*/ 127205 w 333393"/>
                  <a:gd name="connsiteY11" fmla="*/ 227746 h 377918"/>
                  <a:gd name="connsiteX12" fmla="*/ 91163 w 333393"/>
                  <a:gd name="connsiteY12" fmla="*/ 242411 h 377918"/>
                  <a:gd name="connsiteX13" fmla="*/ 0 w 333393"/>
                  <a:gd name="connsiteY13" fmla="*/ 202585 h 377918"/>
                  <a:gd name="connsiteX14" fmla="*/ 0 w 333393"/>
                  <a:gd name="connsiteY14" fmla="*/ 128600 h 377918"/>
                  <a:gd name="connsiteX15" fmla="*/ 108360 w 333393"/>
                  <a:gd name="connsiteY15" fmla="*/ 150761 h 377918"/>
                  <a:gd name="connsiteX16" fmla="*/ 216719 w 333393"/>
                  <a:gd name="connsiteY16" fmla="*/ 128600 h 377918"/>
                  <a:gd name="connsiteX17" fmla="*/ 216719 w 333393"/>
                  <a:gd name="connsiteY17" fmla="*/ 143182 h 377918"/>
                  <a:gd name="connsiteX18" fmla="*/ 169815 w 333393"/>
                  <a:gd name="connsiteY18" fmla="*/ 199367 h 377918"/>
                  <a:gd name="connsiteX19" fmla="*/ 170745 w 333393"/>
                  <a:gd name="connsiteY19" fmla="*/ 205523 h 377918"/>
                  <a:gd name="connsiteX20" fmla="*/ 143210 w 333393"/>
                  <a:gd name="connsiteY20" fmla="*/ 230304 h 377918"/>
                  <a:gd name="connsiteX21" fmla="*/ 127205 w 333393"/>
                  <a:gd name="connsiteY21" fmla="*/ 227746 h 377918"/>
                  <a:gd name="connsiteX22" fmla="*/ 0 w 333393"/>
                  <a:gd name="connsiteY22" fmla="*/ 32979 h 377918"/>
                  <a:gd name="connsiteX23" fmla="*/ 108360 w 333393"/>
                  <a:gd name="connsiteY23" fmla="*/ 0 h 377918"/>
                  <a:gd name="connsiteX24" fmla="*/ 216719 w 333393"/>
                  <a:gd name="connsiteY24" fmla="*/ 32979 h 377918"/>
                  <a:gd name="connsiteX25" fmla="*/ 108360 w 333393"/>
                  <a:gd name="connsiteY25" fmla="*/ 65958 h 377918"/>
                  <a:gd name="connsiteX26" fmla="*/ 0 w 333393"/>
                  <a:gd name="connsiteY26" fmla="*/ 32979 h 377918"/>
                  <a:gd name="connsiteX0" fmla="*/ 220423 w 333393"/>
                  <a:gd name="connsiteY0" fmla="*/ 186163 h 277490"/>
                  <a:gd name="connsiteX1" fmla="*/ 118951 w 333393"/>
                  <a:gd name="connsiteY1" fmla="*/ 277490 h 277490"/>
                  <a:gd name="connsiteX2" fmla="*/ 333393 w 333393"/>
                  <a:gd name="connsiteY2" fmla="*/ 247787 h 277490"/>
                  <a:gd name="connsiteX3" fmla="*/ 220423 w 333393"/>
                  <a:gd name="connsiteY3" fmla="*/ 186163 h 277490"/>
                  <a:gd name="connsiteX4" fmla="*/ 309820 w 333393"/>
                  <a:gd name="connsiteY4" fmla="*/ 251030 h 277490"/>
                  <a:gd name="connsiteX5" fmla="*/ 229669 w 333393"/>
                  <a:gd name="connsiteY5" fmla="*/ 207313 h 277490"/>
                  <a:gd name="connsiteX6" fmla="*/ 309820 w 333393"/>
                  <a:gd name="connsiteY6" fmla="*/ 251030 h 277490"/>
                  <a:gd name="connsiteX7" fmla="*/ 215669 w 333393"/>
                  <a:gd name="connsiteY7" fmla="*/ 209462 h 277490"/>
                  <a:gd name="connsiteX8" fmla="*/ 142637 w 333393"/>
                  <a:gd name="connsiteY8" fmla="*/ 275190 h 277490"/>
                  <a:gd name="connsiteX9" fmla="*/ 215669 w 333393"/>
                  <a:gd name="connsiteY9" fmla="*/ 209462 h 277490"/>
                  <a:gd name="connsiteX10" fmla="*/ 127205 w 333393"/>
                  <a:gd name="connsiteY10" fmla="*/ 227746 h 277490"/>
                  <a:gd name="connsiteX11" fmla="*/ 91163 w 333393"/>
                  <a:gd name="connsiteY11" fmla="*/ 242411 h 277490"/>
                  <a:gd name="connsiteX12" fmla="*/ 0 w 333393"/>
                  <a:gd name="connsiteY12" fmla="*/ 202585 h 277490"/>
                  <a:gd name="connsiteX13" fmla="*/ 0 w 333393"/>
                  <a:gd name="connsiteY13" fmla="*/ 128600 h 277490"/>
                  <a:gd name="connsiteX14" fmla="*/ 108360 w 333393"/>
                  <a:gd name="connsiteY14" fmla="*/ 150761 h 277490"/>
                  <a:gd name="connsiteX15" fmla="*/ 216719 w 333393"/>
                  <a:gd name="connsiteY15" fmla="*/ 128600 h 277490"/>
                  <a:gd name="connsiteX16" fmla="*/ 216719 w 333393"/>
                  <a:gd name="connsiteY16" fmla="*/ 143182 h 277490"/>
                  <a:gd name="connsiteX17" fmla="*/ 169815 w 333393"/>
                  <a:gd name="connsiteY17" fmla="*/ 199367 h 277490"/>
                  <a:gd name="connsiteX18" fmla="*/ 170745 w 333393"/>
                  <a:gd name="connsiteY18" fmla="*/ 205523 h 277490"/>
                  <a:gd name="connsiteX19" fmla="*/ 143210 w 333393"/>
                  <a:gd name="connsiteY19" fmla="*/ 230304 h 277490"/>
                  <a:gd name="connsiteX20" fmla="*/ 127205 w 333393"/>
                  <a:gd name="connsiteY20" fmla="*/ 227746 h 277490"/>
                  <a:gd name="connsiteX21" fmla="*/ 0 w 333393"/>
                  <a:gd name="connsiteY21" fmla="*/ 32979 h 277490"/>
                  <a:gd name="connsiteX22" fmla="*/ 108360 w 333393"/>
                  <a:gd name="connsiteY22" fmla="*/ 0 h 277490"/>
                  <a:gd name="connsiteX23" fmla="*/ 216719 w 333393"/>
                  <a:gd name="connsiteY23" fmla="*/ 32979 h 277490"/>
                  <a:gd name="connsiteX24" fmla="*/ 108360 w 333393"/>
                  <a:gd name="connsiteY24" fmla="*/ 65958 h 277490"/>
                  <a:gd name="connsiteX25" fmla="*/ 0 w 333393"/>
                  <a:gd name="connsiteY25" fmla="*/ 32979 h 277490"/>
                  <a:gd name="connsiteX0" fmla="*/ 220423 w 333393"/>
                  <a:gd name="connsiteY0" fmla="*/ 186163 h 277490"/>
                  <a:gd name="connsiteX1" fmla="*/ 118951 w 333393"/>
                  <a:gd name="connsiteY1" fmla="*/ 277490 h 277490"/>
                  <a:gd name="connsiteX2" fmla="*/ 333393 w 333393"/>
                  <a:gd name="connsiteY2" fmla="*/ 247787 h 277490"/>
                  <a:gd name="connsiteX3" fmla="*/ 220423 w 333393"/>
                  <a:gd name="connsiteY3" fmla="*/ 186163 h 277490"/>
                  <a:gd name="connsiteX4" fmla="*/ 215669 w 333393"/>
                  <a:gd name="connsiteY4" fmla="*/ 209462 h 277490"/>
                  <a:gd name="connsiteX5" fmla="*/ 142637 w 333393"/>
                  <a:gd name="connsiteY5" fmla="*/ 275190 h 277490"/>
                  <a:gd name="connsiteX6" fmla="*/ 215669 w 333393"/>
                  <a:gd name="connsiteY6" fmla="*/ 209462 h 277490"/>
                  <a:gd name="connsiteX7" fmla="*/ 127205 w 333393"/>
                  <a:gd name="connsiteY7" fmla="*/ 227746 h 277490"/>
                  <a:gd name="connsiteX8" fmla="*/ 91163 w 333393"/>
                  <a:gd name="connsiteY8" fmla="*/ 242411 h 277490"/>
                  <a:gd name="connsiteX9" fmla="*/ 0 w 333393"/>
                  <a:gd name="connsiteY9" fmla="*/ 202585 h 277490"/>
                  <a:gd name="connsiteX10" fmla="*/ 0 w 333393"/>
                  <a:gd name="connsiteY10" fmla="*/ 128600 h 277490"/>
                  <a:gd name="connsiteX11" fmla="*/ 108360 w 333393"/>
                  <a:gd name="connsiteY11" fmla="*/ 150761 h 277490"/>
                  <a:gd name="connsiteX12" fmla="*/ 216719 w 333393"/>
                  <a:gd name="connsiteY12" fmla="*/ 128600 h 277490"/>
                  <a:gd name="connsiteX13" fmla="*/ 216719 w 333393"/>
                  <a:gd name="connsiteY13" fmla="*/ 143182 h 277490"/>
                  <a:gd name="connsiteX14" fmla="*/ 169815 w 333393"/>
                  <a:gd name="connsiteY14" fmla="*/ 199367 h 277490"/>
                  <a:gd name="connsiteX15" fmla="*/ 170745 w 333393"/>
                  <a:gd name="connsiteY15" fmla="*/ 205523 h 277490"/>
                  <a:gd name="connsiteX16" fmla="*/ 143210 w 333393"/>
                  <a:gd name="connsiteY16" fmla="*/ 230304 h 277490"/>
                  <a:gd name="connsiteX17" fmla="*/ 127205 w 333393"/>
                  <a:gd name="connsiteY17" fmla="*/ 227746 h 277490"/>
                  <a:gd name="connsiteX18" fmla="*/ 0 w 333393"/>
                  <a:gd name="connsiteY18" fmla="*/ 32979 h 277490"/>
                  <a:gd name="connsiteX19" fmla="*/ 108360 w 333393"/>
                  <a:gd name="connsiteY19" fmla="*/ 0 h 277490"/>
                  <a:gd name="connsiteX20" fmla="*/ 216719 w 333393"/>
                  <a:gd name="connsiteY20" fmla="*/ 32979 h 277490"/>
                  <a:gd name="connsiteX21" fmla="*/ 108360 w 333393"/>
                  <a:gd name="connsiteY21" fmla="*/ 65958 h 277490"/>
                  <a:gd name="connsiteX22" fmla="*/ 0 w 333393"/>
                  <a:gd name="connsiteY22" fmla="*/ 32979 h 277490"/>
                  <a:gd name="connsiteX0" fmla="*/ 220423 w 220423"/>
                  <a:gd name="connsiteY0" fmla="*/ 186163 h 277490"/>
                  <a:gd name="connsiteX1" fmla="*/ 118951 w 220423"/>
                  <a:gd name="connsiteY1" fmla="*/ 277490 h 277490"/>
                  <a:gd name="connsiteX2" fmla="*/ 220423 w 220423"/>
                  <a:gd name="connsiteY2" fmla="*/ 186163 h 277490"/>
                  <a:gd name="connsiteX3" fmla="*/ 215669 w 220423"/>
                  <a:gd name="connsiteY3" fmla="*/ 209462 h 277490"/>
                  <a:gd name="connsiteX4" fmla="*/ 142637 w 220423"/>
                  <a:gd name="connsiteY4" fmla="*/ 275190 h 277490"/>
                  <a:gd name="connsiteX5" fmla="*/ 215669 w 220423"/>
                  <a:gd name="connsiteY5" fmla="*/ 209462 h 277490"/>
                  <a:gd name="connsiteX6" fmla="*/ 127205 w 220423"/>
                  <a:gd name="connsiteY6" fmla="*/ 227746 h 277490"/>
                  <a:gd name="connsiteX7" fmla="*/ 91163 w 220423"/>
                  <a:gd name="connsiteY7" fmla="*/ 242411 h 277490"/>
                  <a:gd name="connsiteX8" fmla="*/ 0 w 220423"/>
                  <a:gd name="connsiteY8" fmla="*/ 202585 h 277490"/>
                  <a:gd name="connsiteX9" fmla="*/ 0 w 220423"/>
                  <a:gd name="connsiteY9" fmla="*/ 128600 h 277490"/>
                  <a:gd name="connsiteX10" fmla="*/ 108360 w 220423"/>
                  <a:gd name="connsiteY10" fmla="*/ 150761 h 277490"/>
                  <a:gd name="connsiteX11" fmla="*/ 216719 w 220423"/>
                  <a:gd name="connsiteY11" fmla="*/ 128600 h 277490"/>
                  <a:gd name="connsiteX12" fmla="*/ 216719 w 220423"/>
                  <a:gd name="connsiteY12" fmla="*/ 143182 h 277490"/>
                  <a:gd name="connsiteX13" fmla="*/ 169815 w 220423"/>
                  <a:gd name="connsiteY13" fmla="*/ 199367 h 277490"/>
                  <a:gd name="connsiteX14" fmla="*/ 170745 w 220423"/>
                  <a:gd name="connsiteY14" fmla="*/ 205523 h 277490"/>
                  <a:gd name="connsiteX15" fmla="*/ 143210 w 220423"/>
                  <a:gd name="connsiteY15" fmla="*/ 230304 h 277490"/>
                  <a:gd name="connsiteX16" fmla="*/ 127205 w 220423"/>
                  <a:gd name="connsiteY16" fmla="*/ 227746 h 277490"/>
                  <a:gd name="connsiteX17" fmla="*/ 0 w 220423"/>
                  <a:gd name="connsiteY17" fmla="*/ 32979 h 277490"/>
                  <a:gd name="connsiteX18" fmla="*/ 108360 w 220423"/>
                  <a:gd name="connsiteY18" fmla="*/ 0 h 277490"/>
                  <a:gd name="connsiteX19" fmla="*/ 216719 w 220423"/>
                  <a:gd name="connsiteY19" fmla="*/ 32979 h 277490"/>
                  <a:gd name="connsiteX20" fmla="*/ 108360 w 220423"/>
                  <a:gd name="connsiteY20" fmla="*/ 65958 h 277490"/>
                  <a:gd name="connsiteX21" fmla="*/ 0 w 220423"/>
                  <a:gd name="connsiteY21" fmla="*/ 32979 h 277490"/>
                  <a:gd name="connsiteX0" fmla="*/ 220423 w 220423"/>
                  <a:gd name="connsiteY0" fmla="*/ 186163 h 277490"/>
                  <a:gd name="connsiteX1" fmla="*/ 118951 w 220423"/>
                  <a:gd name="connsiteY1" fmla="*/ 277490 h 277490"/>
                  <a:gd name="connsiteX2" fmla="*/ 220423 w 220423"/>
                  <a:gd name="connsiteY2" fmla="*/ 186163 h 277490"/>
                  <a:gd name="connsiteX3" fmla="*/ 127205 w 220423"/>
                  <a:gd name="connsiteY3" fmla="*/ 227746 h 277490"/>
                  <a:gd name="connsiteX4" fmla="*/ 91163 w 220423"/>
                  <a:gd name="connsiteY4" fmla="*/ 242411 h 277490"/>
                  <a:gd name="connsiteX5" fmla="*/ 0 w 220423"/>
                  <a:gd name="connsiteY5" fmla="*/ 202585 h 277490"/>
                  <a:gd name="connsiteX6" fmla="*/ 0 w 220423"/>
                  <a:gd name="connsiteY6" fmla="*/ 128600 h 277490"/>
                  <a:gd name="connsiteX7" fmla="*/ 108360 w 220423"/>
                  <a:gd name="connsiteY7" fmla="*/ 150761 h 277490"/>
                  <a:gd name="connsiteX8" fmla="*/ 216719 w 220423"/>
                  <a:gd name="connsiteY8" fmla="*/ 128600 h 277490"/>
                  <a:gd name="connsiteX9" fmla="*/ 216719 w 220423"/>
                  <a:gd name="connsiteY9" fmla="*/ 143182 h 277490"/>
                  <a:gd name="connsiteX10" fmla="*/ 169815 w 220423"/>
                  <a:gd name="connsiteY10" fmla="*/ 199367 h 277490"/>
                  <a:gd name="connsiteX11" fmla="*/ 170745 w 220423"/>
                  <a:gd name="connsiteY11" fmla="*/ 205523 h 277490"/>
                  <a:gd name="connsiteX12" fmla="*/ 143210 w 220423"/>
                  <a:gd name="connsiteY12" fmla="*/ 230304 h 277490"/>
                  <a:gd name="connsiteX13" fmla="*/ 127205 w 220423"/>
                  <a:gd name="connsiteY13" fmla="*/ 227746 h 277490"/>
                  <a:gd name="connsiteX14" fmla="*/ 0 w 220423"/>
                  <a:gd name="connsiteY14" fmla="*/ 32979 h 277490"/>
                  <a:gd name="connsiteX15" fmla="*/ 108360 w 220423"/>
                  <a:gd name="connsiteY15" fmla="*/ 0 h 277490"/>
                  <a:gd name="connsiteX16" fmla="*/ 216719 w 220423"/>
                  <a:gd name="connsiteY16" fmla="*/ 32979 h 277490"/>
                  <a:gd name="connsiteX17" fmla="*/ 108360 w 220423"/>
                  <a:gd name="connsiteY17" fmla="*/ 65958 h 277490"/>
                  <a:gd name="connsiteX18" fmla="*/ 0 w 220423"/>
                  <a:gd name="connsiteY18" fmla="*/ 32979 h 277490"/>
                  <a:gd name="connsiteX0" fmla="*/ 127205 w 216719"/>
                  <a:gd name="connsiteY0" fmla="*/ 227746 h 242411"/>
                  <a:gd name="connsiteX1" fmla="*/ 91163 w 216719"/>
                  <a:gd name="connsiteY1" fmla="*/ 242411 h 242411"/>
                  <a:gd name="connsiteX2" fmla="*/ 0 w 216719"/>
                  <a:gd name="connsiteY2" fmla="*/ 202585 h 242411"/>
                  <a:gd name="connsiteX3" fmla="*/ 0 w 216719"/>
                  <a:gd name="connsiteY3" fmla="*/ 128600 h 242411"/>
                  <a:gd name="connsiteX4" fmla="*/ 108360 w 216719"/>
                  <a:gd name="connsiteY4" fmla="*/ 150761 h 242411"/>
                  <a:gd name="connsiteX5" fmla="*/ 216719 w 216719"/>
                  <a:gd name="connsiteY5" fmla="*/ 128600 h 242411"/>
                  <a:gd name="connsiteX6" fmla="*/ 216719 w 216719"/>
                  <a:gd name="connsiteY6" fmla="*/ 143182 h 242411"/>
                  <a:gd name="connsiteX7" fmla="*/ 169815 w 216719"/>
                  <a:gd name="connsiteY7" fmla="*/ 199367 h 242411"/>
                  <a:gd name="connsiteX8" fmla="*/ 170745 w 216719"/>
                  <a:gd name="connsiteY8" fmla="*/ 205523 h 242411"/>
                  <a:gd name="connsiteX9" fmla="*/ 143210 w 216719"/>
                  <a:gd name="connsiteY9" fmla="*/ 230304 h 242411"/>
                  <a:gd name="connsiteX10" fmla="*/ 127205 w 216719"/>
                  <a:gd name="connsiteY10" fmla="*/ 227746 h 242411"/>
                  <a:gd name="connsiteX11" fmla="*/ 0 w 216719"/>
                  <a:gd name="connsiteY11" fmla="*/ 32979 h 242411"/>
                  <a:gd name="connsiteX12" fmla="*/ 108360 w 216719"/>
                  <a:gd name="connsiteY12" fmla="*/ 0 h 242411"/>
                  <a:gd name="connsiteX13" fmla="*/ 216719 w 216719"/>
                  <a:gd name="connsiteY13" fmla="*/ 32979 h 242411"/>
                  <a:gd name="connsiteX14" fmla="*/ 108360 w 216719"/>
                  <a:gd name="connsiteY14" fmla="*/ 65958 h 242411"/>
                  <a:gd name="connsiteX15" fmla="*/ 0 w 216719"/>
                  <a:gd name="connsiteY15" fmla="*/ 32979 h 242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16719" h="242411">
                    <a:moveTo>
                      <a:pt x="127205" y="227746"/>
                    </a:moveTo>
                    <a:cubicBezTo>
                      <a:pt x="113738" y="227745"/>
                      <a:pt x="100804" y="233008"/>
                      <a:pt x="91163" y="242411"/>
                    </a:cubicBezTo>
                    <a:cubicBezTo>
                      <a:pt x="39515" y="238696"/>
                      <a:pt x="0" y="219013"/>
                      <a:pt x="0" y="202585"/>
                    </a:cubicBezTo>
                    <a:lnTo>
                      <a:pt x="0" y="128600"/>
                    </a:lnTo>
                    <a:cubicBezTo>
                      <a:pt x="24428" y="144502"/>
                      <a:pt x="68617" y="150761"/>
                      <a:pt x="108360" y="150761"/>
                    </a:cubicBezTo>
                    <a:cubicBezTo>
                      <a:pt x="148102" y="150761"/>
                      <a:pt x="192291" y="144502"/>
                      <a:pt x="216719" y="128600"/>
                    </a:cubicBezTo>
                    <a:lnTo>
                      <a:pt x="216719" y="143182"/>
                    </a:lnTo>
                    <a:cubicBezTo>
                      <a:pt x="188252" y="145745"/>
                      <a:pt x="167252" y="170899"/>
                      <a:pt x="169815" y="199367"/>
                    </a:cubicBezTo>
                    <a:cubicBezTo>
                      <a:pt x="170001" y="201436"/>
                      <a:pt x="170312" y="203492"/>
                      <a:pt x="170745" y="205523"/>
                    </a:cubicBezTo>
                    <a:lnTo>
                      <a:pt x="143210" y="230304"/>
                    </a:lnTo>
                    <a:cubicBezTo>
                      <a:pt x="138043" y="228613"/>
                      <a:pt x="132642" y="227750"/>
                      <a:pt x="127205" y="227746"/>
                    </a:cubicBezTo>
                    <a:close/>
                    <a:moveTo>
                      <a:pt x="0" y="32979"/>
                    </a:moveTo>
                    <a:cubicBezTo>
                      <a:pt x="0" y="14764"/>
                      <a:pt x="48514" y="0"/>
                      <a:pt x="108360" y="0"/>
                    </a:cubicBezTo>
                    <a:cubicBezTo>
                      <a:pt x="168205" y="0"/>
                      <a:pt x="216719" y="14764"/>
                      <a:pt x="216719" y="32979"/>
                    </a:cubicBezTo>
                    <a:cubicBezTo>
                      <a:pt x="216719" y="51193"/>
                      <a:pt x="168205" y="65958"/>
                      <a:pt x="108360" y="65958"/>
                    </a:cubicBezTo>
                    <a:cubicBezTo>
                      <a:pt x="48514" y="65958"/>
                      <a:pt x="0" y="51193"/>
                      <a:pt x="0" y="329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875" cap="flat">
                <a:solidFill>
                  <a:srgbClr val="ABABAB"/>
                </a:solidFill>
                <a:prstDash val="solid"/>
                <a:miter/>
              </a:ln>
            </p:spPr>
            <p:txBody>
              <a:bodyPr rtlCol="0" anchor="b"/>
              <a:lstStyle/>
              <a:p>
                <a:pPr marL="0" marR="0" lvl="0" indent="0" algn="l" defTabSz="471421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7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278">
                <a:extLst>
                  <a:ext uri="{FF2B5EF4-FFF2-40B4-BE49-F238E27FC236}">
                    <a16:creationId xmlns:a16="http://schemas.microsoft.com/office/drawing/2014/main" id="{2C26074A-B771-5DF3-45CE-69F45B8CADFE}"/>
                  </a:ext>
                </a:extLst>
              </p:cNvPr>
              <p:cNvSpPr/>
              <p:nvPr/>
            </p:nvSpPr>
            <p:spPr>
              <a:xfrm>
                <a:off x="1284577" y="3322667"/>
                <a:ext cx="518340" cy="165835"/>
              </a:xfrm>
              <a:custGeom>
                <a:avLst/>
                <a:gdLst>
                  <a:gd name="connsiteX0" fmla="*/ 216719 w 358058"/>
                  <a:gd name="connsiteY0" fmla="*/ 47175 h 363039"/>
                  <a:gd name="connsiteX1" fmla="*/ 108360 w 358058"/>
                  <a:gd name="connsiteY1" fmla="*/ 69336 h 363039"/>
                  <a:gd name="connsiteX2" fmla="*/ 0 w 358058"/>
                  <a:gd name="connsiteY2" fmla="*/ 47175 h 363039"/>
                  <a:gd name="connsiteX3" fmla="*/ 0 w 358058"/>
                  <a:gd name="connsiteY3" fmla="*/ 0 h 363039"/>
                  <a:gd name="connsiteX4" fmla="*/ 108360 w 358058"/>
                  <a:gd name="connsiteY4" fmla="*/ 22223 h 363039"/>
                  <a:gd name="connsiteX5" fmla="*/ 216719 w 358058"/>
                  <a:gd name="connsiteY5" fmla="*/ 0 h 363039"/>
                  <a:gd name="connsiteX6" fmla="*/ 188452 w 358058"/>
                  <a:gd name="connsiteY6" fmla="*/ 311216 h 363039"/>
                  <a:gd name="connsiteX7" fmla="*/ 155473 w 358058"/>
                  <a:gd name="connsiteY7" fmla="*/ 344195 h 363039"/>
                  <a:gd name="connsiteX8" fmla="*/ 122494 w 358058"/>
                  <a:gd name="connsiteY8" fmla="*/ 311216 h 363039"/>
                  <a:gd name="connsiteX9" fmla="*/ 155473 w 358058"/>
                  <a:gd name="connsiteY9" fmla="*/ 278237 h 363039"/>
                  <a:gd name="connsiteX10" fmla="*/ 188452 w 358058"/>
                  <a:gd name="connsiteY10" fmla="*/ 311216 h 363039"/>
                  <a:gd name="connsiteX11" fmla="*/ 221431 w 358058"/>
                  <a:gd name="connsiteY11" fmla="*/ 165166 h 363039"/>
                  <a:gd name="connsiteX12" fmla="*/ 254410 w 358058"/>
                  <a:gd name="connsiteY12" fmla="*/ 132187 h 363039"/>
                  <a:gd name="connsiteX13" fmla="*/ 221431 w 358058"/>
                  <a:gd name="connsiteY13" fmla="*/ 99208 h 363039"/>
                  <a:gd name="connsiteX14" fmla="*/ 188452 w 358058"/>
                  <a:gd name="connsiteY14" fmla="*/ 132187 h 363039"/>
                  <a:gd name="connsiteX15" fmla="*/ 221431 w 358058"/>
                  <a:gd name="connsiteY15" fmla="*/ 165166 h 363039"/>
                  <a:gd name="connsiteX16" fmla="*/ 325079 w 358058"/>
                  <a:gd name="connsiteY16" fmla="*/ 155743 h 363039"/>
                  <a:gd name="connsiteX17" fmla="*/ 292100 w 358058"/>
                  <a:gd name="connsiteY17" fmla="*/ 188722 h 363039"/>
                  <a:gd name="connsiteX18" fmla="*/ 325079 w 358058"/>
                  <a:gd name="connsiteY18" fmla="*/ 221701 h 363039"/>
                  <a:gd name="connsiteX19" fmla="*/ 358058 w 358058"/>
                  <a:gd name="connsiteY19" fmla="*/ 188722 h 363039"/>
                  <a:gd name="connsiteX20" fmla="*/ 325079 w 358058"/>
                  <a:gd name="connsiteY20" fmla="*/ 155743 h 363039"/>
                  <a:gd name="connsiteX21" fmla="*/ 287389 w 358058"/>
                  <a:gd name="connsiteY21" fmla="*/ 297082 h 363039"/>
                  <a:gd name="connsiteX22" fmla="*/ 254410 w 358058"/>
                  <a:gd name="connsiteY22" fmla="*/ 330061 h 363039"/>
                  <a:gd name="connsiteX23" fmla="*/ 287389 w 358058"/>
                  <a:gd name="connsiteY23" fmla="*/ 363040 h 363039"/>
                  <a:gd name="connsiteX24" fmla="*/ 320368 w 358058"/>
                  <a:gd name="connsiteY24" fmla="*/ 330061 h 363039"/>
                  <a:gd name="connsiteX25" fmla="*/ 287389 w 358058"/>
                  <a:gd name="connsiteY25" fmla="*/ 297082 h 363039"/>
                  <a:gd name="connsiteX26" fmla="*/ 230853 w 358058"/>
                  <a:gd name="connsiteY26" fmla="*/ 202856 h 363039"/>
                  <a:gd name="connsiteX27" fmla="*/ 197874 w 358058"/>
                  <a:gd name="connsiteY27" fmla="*/ 235835 h 363039"/>
                  <a:gd name="connsiteX28" fmla="*/ 230853 w 358058"/>
                  <a:gd name="connsiteY28" fmla="*/ 268814 h 363039"/>
                  <a:gd name="connsiteX29" fmla="*/ 263832 w 358058"/>
                  <a:gd name="connsiteY29" fmla="*/ 235835 h 363039"/>
                  <a:gd name="connsiteX30" fmla="*/ 230853 w 358058"/>
                  <a:gd name="connsiteY30" fmla="*/ 202856 h 363039"/>
                  <a:gd name="connsiteX31" fmla="*/ 160184 w 358058"/>
                  <a:gd name="connsiteY31" fmla="*/ 216990 h 363039"/>
                  <a:gd name="connsiteX32" fmla="*/ 127205 w 358058"/>
                  <a:gd name="connsiteY32" fmla="*/ 184011 h 363039"/>
                  <a:gd name="connsiteX33" fmla="*/ 94226 w 358058"/>
                  <a:gd name="connsiteY33" fmla="*/ 216990 h 363039"/>
                  <a:gd name="connsiteX34" fmla="*/ 127205 w 358058"/>
                  <a:gd name="connsiteY34" fmla="*/ 249969 h 363039"/>
                  <a:gd name="connsiteX35" fmla="*/ 160184 w 358058"/>
                  <a:gd name="connsiteY35" fmla="*/ 216990 h 363039"/>
                  <a:gd name="connsiteX0" fmla="*/ 216719 w 358058"/>
                  <a:gd name="connsiteY0" fmla="*/ 47175 h 344195"/>
                  <a:gd name="connsiteX1" fmla="*/ 108360 w 358058"/>
                  <a:gd name="connsiteY1" fmla="*/ 69336 h 344195"/>
                  <a:gd name="connsiteX2" fmla="*/ 0 w 358058"/>
                  <a:gd name="connsiteY2" fmla="*/ 47175 h 344195"/>
                  <a:gd name="connsiteX3" fmla="*/ 0 w 358058"/>
                  <a:gd name="connsiteY3" fmla="*/ 0 h 344195"/>
                  <a:gd name="connsiteX4" fmla="*/ 108360 w 358058"/>
                  <a:gd name="connsiteY4" fmla="*/ 22223 h 344195"/>
                  <a:gd name="connsiteX5" fmla="*/ 216719 w 358058"/>
                  <a:gd name="connsiteY5" fmla="*/ 0 h 344195"/>
                  <a:gd name="connsiteX6" fmla="*/ 216719 w 358058"/>
                  <a:gd name="connsiteY6" fmla="*/ 47175 h 344195"/>
                  <a:gd name="connsiteX7" fmla="*/ 188452 w 358058"/>
                  <a:gd name="connsiteY7" fmla="*/ 311216 h 344195"/>
                  <a:gd name="connsiteX8" fmla="*/ 155473 w 358058"/>
                  <a:gd name="connsiteY8" fmla="*/ 344195 h 344195"/>
                  <a:gd name="connsiteX9" fmla="*/ 122494 w 358058"/>
                  <a:gd name="connsiteY9" fmla="*/ 311216 h 344195"/>
                  <a:gd name="connsiteX10" fmla="*/ 155473 w 358058"/>
                  <a:gd name="connsiteY10" fmla="*/ 278237 h 344195"/>
                  <a:gd name="connsiteX11" fmla="*/ 188452 w 358058"/>
                  <a:gd name="connsiteY11" fmla="*/ 311216 h 344195"/>
                  <a:gd name="connsiteX12" fmla="*/ 221431 w 358058"/>
                  <a:gd name="connsiteY12" fmla="*/ 165166 h 344195"/>
                  <a:gd name="connsiteX13" fmla="*/ 254410 w 358058"/>
                  <a:gd name="connsiteY13" fmla="*/ 132187 h 344195"/>
                  <a:gd name="connsiteX14" fmla="*/ 221431 w 358058"/>
                  <a:gd name="connsiteY14" fmla="*/ 99208 h 344195"/>
                  <a:gd name="connsiteX15" fmla="*/ 188452 w 358058"/>
                  <a:gd name="connsiteY15" fmla="*/ 132187 h 344195"/>
                  <a:gd name="connsiteX16" fmla="*/ 221431 w 358058"/>
                  <a:gd name="connsiteY16" fmla="*/ 165166 h 344195"/>
                  <a:gd name="connsiteX17" fmla="*/ 325079 w 358058"/>
                  <a:gd name="connsiteY17" fmla="*/ 155743 h 344195"/>
                  <a:gd name="connsiteX18" fmla="*/ 292100 w 358058"/>
                  <a:gd name="connsiteY18" fmla="*/ 188722 h 344195"/>
                  <a:gd name="connsiteX19" fmla="*/ 325079 w 358058"/>
                  <a:gd name="connsiteY19" fmla="*/ 221701 h 344195"/>
                  <a:gd name="connsiteX20" fmla="*/ 358058 w 358058"/>
                  <a:gd name="connsiteY20" fmla="*/ 188722 h 344195"/>
                  <a:gd name="connsiteX21" fmla="*/ 325079 w 358058"/>
                  <a:gd name="connsiteY21" fmla="*/ 155743 h 344195"/>
                  <a:gd name="connsiteX22" fmla="*/ 287389 w 358058"/>
                  <a:gd name="connsiteY22" fmla="*/ 297082 h 344195"/>
                  <a:gd name="connsiteX23" fmla="*/ 254410 w 358058"/>
                  <a:gd name="connsiteY23" fmla="*/ 330061 h 344195"/>
                  <a:gd name="connsiteX24" fmla="*/ 320368 w 358058"/>
                  <a:gd name="connsiteY24" fmla="*/ 330061 h 344195"/>
                  <a:gd name="connsiteX25" fmla="*/ 287389 w 358058"/>
                  <a:gd name="connsiteY25" fmla="*/ 297082 h 344195"/>
                  <a:gd name="connsiteX26" fmla="*/ 230853 w 358058"/>
                  <a:gd name="connsiteY26" fmla="*/ 202856 h 344195"/>
                  <a:gd name="connsiteX27" fmla="*/ 197874 w 358058"/>
                  <a:gd name="connsiteY27" fmla="*/ 235835 h 344195"/>
                  <a:gd name="connsiteX28" fmla="*/ 230853 w 358058"/>
                  <a:gd name="connsiteY28" fmla="*/ 268814 h 344195"/>
                  <a:gd name="connsiteX29" fmla="*/ 263832 w 358058"/>
                  <a:gd name="connsiteY29" fmla="*/ 235835 h 344195"/>
                  <a:gd name="connsiteX30" fmla="*/ 230853 w 358058"/>
                  <a:gd name="connsiteY30" fmla="*/ 202856 h 344195"/>
                  <a:gd name="connsiteX31" fmla="*/ 160184 w 358058"/>
                  <a:gd name="connsiteY31" fmla="*/ 216990 h 344195"/>
                  <a:gd name="connsiteX32" fmla="*/ 127205 w 358058"/>
                  <a:gd name="connsiteY32" fmla="*/ 184011 h 344195"/>
                  <a:gd name="connsiteX33" fmla="*/ 94226 w 358058"/>
                  <a:gd name="connsiteY33" fmla="*/ 216990 h 344195"/>
                  <a:gd name="connsiteX34" fmla="*/ 127205 w 358058"/>
                  <a:gd name="connsiteY34" fmla="*/ 249969 h 344195"/>
                  <a:gd name="connsiteX35" fmla="*/ 160184 w 358058"/>
                  <a:gd name="connsiteY35" fmla="*/ 216990 h 344195"/>
                  <a:gd name="connsiteX0" fmla="*/ 216719 w 358058"/>
                  <a:gd name="connsiteY0" fmla="*/ 47175 h 344195"/>
                  <a:gd name="connsiteX1" fmla="*/ 108360 w 358058"/>
                  <a:gd name="connsiteY1" fmla="*/ 69336 h 344195"/>
                  <a:gd name="connsiteX2" fmla="*/ 0 w 358058"/>
                  <a:gd name="connsiteY2" fmla="*/ 47175 h 344195"/>
                  <a:gd name="connsiteX3" fmla="*/ 0 w 358058"/>
                  <a:gd name="connsiteY3" fmla="*/ 0 h 344195"/>
                  <a:gd name="connsiteX4" fmla="*/ 108360 w 358058"/>
                  <a:gd name="connsiteY4" fmla="*/ 22223 h 344195"/>
                  <a:gd name="connsiteX5" fmla="*/ 216719 w 358058"/>
                  <a:gd name="connsiteY5" fmla="*/ 0 h 344195"/>
                  <a:gd name="connsiteX6" fmla="*/ 216719 w 358058"/>
                  <a:gd name="connsiteY6" fmla="*/ 47175 h 344195"/>
                  <a:gd name="connsiteX7" fmla="*/ 188452 w 358058"/>
                  <a:gd name="connsiteY7" fmla="*/ 311216 h 344195"/>
                  <a:gd name="connsiteX8" fmla="*/ 155473 w 358058"/>
                  <a:gd name="connsiteY8" fmla="*/ 344195 h 344195"/>
                  <a:gd name="connsiteX9" fmla="*/ 122494 w 358058"/>
                  <a:gd name="connsiteY9" fmla="*/ 311216 h 344195"/>
                  <a:gd name="connsiteX10" fmla="*/ 155473 w 358058"/>
                  <a:gd name="connsiteY10" fmla="*/ 278237 h 344195"/>
                  <a:gd name="connsiteX11" fmla="*/ 188452 w 358058"/>
                  <a:gd name="connsiteY11" fmla="*/ 311216 h 344195"/>
                  <a:gd name="connsiteX12" fmla="*/ 221431 w 358058"/>
                  <a:gd name="connsiteY12" fmla="*/ 165166 h 344195"/>
                  <a:gd name="connsiteX13" fmla="*/ 254410 w 358058"/>
                  <a:gd name="connsiteY13" fmla="*/ 132187 h 344195"/>
                  <a:gd name="connsiteX14" fmla="*/ 221431 w 358058"/>
                  <a:gd name="connsiteY14" fmla="*/ 99208 h 344195"/>
                  <a:gd name="connsiteX15" fmla="*/ 188452 w 358058"/>
                  <a:gd name="connsiteY15" fmla="*/ 132187 h 344195"/>
                  <a:gd name="connsiteX16" fmla="*/ 221431 w 358058"/>
                  <a:gd name="connsiteY16" fmla="*/ 165166 h 344195"/>
                  <a:gd name="connsiteX17" fmla="*/ 325079 w 358058"/>
                  <a:gd name="connsiteY17" fmla="*/ 155743 h 344195"/>
                  <a:gd name="connsiteX18" fmla="*/ 292100 w 358058"/>
                  <a:gd name="connsiteY18" fmla="*/ 188722 h 344195"/>
                  <a:gd name="connsiteX19" fmla="*/ 325079 w 358058"/>
                  <a:gd name="connsiteY19" fmla="*/ 221701 h 344195"/>
                  <a:gd name="connsiteX20" fmla="*/ 358058 w 358058"/>
                  <a:gd name="connsiteY20" fmla="*/ 188722 h 344195"/>
                  <a:gd name="connsiteX21" fmla="*/ 325079 w 358058"/>
                  <a:gd name="connsiteY21" fmla="*/ 155743 h 344195"/>
                  <a:gd name="connsiteX22" fmla="*/ 287389 w 358058"/>
                  <a:gd name="connsiteY22" fmla="*/ 297082 h 344195"/>
                  <a:gd name="connsiteX23" fmla="*/ 254410 w 358058"/>
                  <a:gd name="connsiteY23" fmla="*/ 330061 h 344195"/>
                  <a:gd name="connsiteX24" fmla="*/ 287389 w 358058"/>
                  <a:gd name="connsiteY24" fmla="*/ 297082 h 344195"/>
                  <a:gd name="connsiteX25" fmla="*/ 230853 w 358058"/>
                  <a:gd name="connsiteY25" fmla="*/ 202856 h 344195"/>
                  <a:gd name="connsiteX26" fmla="*/ 197874 w 358058"/>
                  <a:gd name="connsiteY26" fmla="*/ 235835 h 344195"/>
                  <a:gd name="connsiteX27" fmla="*/ 230853 w 358058"/>
                  <a:gd name="connsiteY27" fmla="*/ 268814 h 344195"/>
                  <a:gd name="connsiteX28" fmla="*/ 263832 w 358058"/>
                  <a:gd name="connsiteY28" fmla="*/ 235835 h 344195"/>
                  <a:gd name="connsiteX29" fmla="*/ 230853 w 358058"/>
                  <a:gd name="connsiteY29" fmla="*/ 202856 h 344195"/>
                  <a:gd name="connsiteX30" fmla="*/ 160184 w 358058"/>
                  <a:gd name="connsiteY30" fmla="*/ 216990 h 344195"/>
                  <a:gd name="connsiteX31" fmla="*/ 127205 w 358058"/>
                  <a:gd name="connsiteY31" fmla="*/ 184011 h 344195"/>
                  <a:gd name="connsiteX32" fmla="*/ 94226 w 358058"/>
                  <a:gd name="connsiteY32" fmla="*/ 216990 h 344195"/>
                  <a:gd name="connsiteX33" fmla="*/ 127205 w 358058"/>
                  <a:gd name="connsiteY33" fmla="*/ 249969 h 344195"/>
                  <a:gd name="connsiteX34" fmla="*/ 160184 w 358058"/>
                  <a:gd name="connsiteY34" fmla="*/ 216990 h 344195"/>
                  <a:gd name="connsiteX0" fmla="*/ 216719 w 358058"/>
                  <a:gd name="connsiteY0" fmla="*/ 47175 h 344195"/>
                  <a:gd name="connsiteX1" fmla="*/ 108360 w 358058"/>
                  <a:gd name="connsiteY1" fmla="*/ 69336 h 344195"/>
                  <a:gd name="connsiteX2" fmla="*/ 0 w 358058"/>
                  <a:gd name="connsiteY2" fmla="*/ 47175 h 344195"/>
                  <a:gd name="connsiteX3" fmla="*/ 0 w 358058"/>
                  <a:gd name="connsiteY3" fmla="*/ 0 h 344195"/>
                  <a:gd name="connsiteX4" fmla="*/ 108360 w 358058"/>
                  <a:gd name="connsiteY4" fmla="*/ 22223 h 344195"/>
                  <a:gd name="connsiteX5" fmla="*/ 216719 w 358058"/>
                  <a:gd name="connsiteY5" fmla="*/ 0 h 344195"/>
                  <a:gd name="connsiteX6" fmla="*/ 216719 w 358058"/>
                  <a:gd name="connsiteY6" fmla="*/ 47175 h 344195"/>
                  <a:gd name="connsiteX7" fmla="*/ 188452 w 358058"/>
                  <a:gd name="connsiteY7" fmla="*/ 311216 h 344195"/>
                  <a:gd name="connsiteX8" fmla="*/ 155473 w 358058"/>
                  <a:gd name="connsiteY8" fmla="*/ 344195 h 344195"/>
                  <a:gd name="connsiteX9" fmla="*/ 122494 w 358058"/>
                  <a:gd name="connsiteY9" fmla="*/ 311216 h 344195"/>
                  <a:gd name="connsiteX10" fmla="*/ 155473 w 358058"/>
                  <a:gd name="connsiteY10" fmla="*/ 278237 h 344195"/>
                  <a:gd name="connsiteX11" fmla="*/ 188452 w 358058"/>
                  <a:gd name="connsiteY11" fmla="*/ 311216 h 344195"/>
                  <a:gd name="connsiteX12" fmla="*/ 221431 w 358058"/>
                  <a:gd name="connsiteY12" fmla="*/ 165166 h 344195"/>
                  <a:gd name="connsiteX13" fmla="*/ 254410 w 358058"/>
                  <a:gd name="connsiteY13" fmla="*/ 132187 h 344195"/>
                  <a:gd name="connsiteX14" fmla="*/ 221431 w 358058"/>
                  <a:gd name="connsiteY14" fmla="*/ 99208 h 344195"/>
                  <a:gd name="connsiteX15" fmla="*/ 188452 w 358058"/>
                  <a:gd name="connsiteY15" fmla="*/ 132187 h 344195"/>
                  <a:gd name="connsiteX16" fmla="*/ 221431 w 358058"/>
                  <a:gd name="connsiteY16" fmla="*/ 165166 h 344195"/>
                  <a:gd name="connsiteX17" fmla="*/ 325079 w 358058"/>
                  <a:gd name="connsiteY17" fmla="*/ 155743 h 344195"/>
                  <a:gd name="connsiteX18" fmla="*/ 292100 w 358058"/>
                  <a:gd name="connsiteY18" fmla="*/ 188722 h 344195"/>
                  <a:gd name="connsiteX19" fmla="*/ 325079 w 358058"/>
                  <a:gd name="connsiteY19" fmla="*/ 221701 h 344195"/>
                  <a:gd name="connsiteX20" fmla="*/ 358058 w 358058"/>
                  <a:gd name="connsiteY20" fmla="*/ 188722 h 344195"/>
                  <a:gd name="connsiteX21" fmla="*/ 325079 w 358058"/>
                  <a:gd name="connsiteY21" fmla="*/ 155743 h 344195"/>
                  <a:gd name="connsiteX22" fmla="*/ 230853 w 358058"/>
                  <a:gd name="connsiteY22" fmla="*/ 202856 h 344195"/>
                  <a:gd name="connsiteX23" fmla="*/ 197874 w 358058"/>
                  <a:gd name="connsiteY23" fmla="*/ 235835 h 344195"/>
                  <a:gd name="connsiteX24" fmla="*/ 230853 w 358058"/>
                  <a:gd name="connsiteY24" fmla="*/ 268814 h 344195"/>
                  <a:gd name="connsiteX25" fmla="*/ 263832 w 358058"/>
                  <a:gd name="connsiteY25" fmla="*/ 235835 h 344195"/>
                  <a:gd name="connsiteX26" fmla="*/ 230853 w 358058"/>
                  <a:gd name="connsiteY26" fmla="*/ 202856 h 344195"/>
                  <a:gd name="connsiteX27" fmla="*/ 160184 w 358058"/>
                  <a:gd name="connsiteY27" fmla="*/ 216990 h 344195"/>
                  <a:gd name="connsiteX28" fmla="*/ 127205 w 358058"/>
                  <a:gd name="connsiteY28" fmla="*/ 184011 h 344195"/>
                  <a:gd name="connsiteX29" fmla="*/ 94226 w 358058"/>
                  <a:gd name="connsiteY29" fmla="*/ 216990 h 344195"/>
                  <a:gd name="connsiteX30" fmla="*/ 127205 w 358058"/>
                  <a:gd name="connsiteY30" fmla="*/ 249969 h 344195"/>
                  <a:gd name="connsiteX31" fmla="*/ 160184 w 358058"/>
                  <a:gd name="connsiteY31" fmla="*/ 216990 h 344195"/>
                  <a:gd name="connsiteX0" fmla="*/ 216719 w 358058"/>
                  <a:gd name="connsiteY0" fmla="*/ 47175 h 345111"/>
                  <a:gd name="connsiteX1" fmla="*/ 108360 w 358058"/>
                  <a:gd name="connsiteY1" fmla="*/ 69336 h 345111"/>
                  <a:gd name="connsiteX2" fmla="*/ 0 w 358058"/>
                  <a:gd name="connsiteY2" fmla="*/ 47175 h 345111"/>
                  <a:gd name="connsiteX3" fmla="*/ 0 w 358058"/>
                  <a:gd name="connsiteY3" fmla="*/ 0 h 345111"/>
                  <a:gd name="connsiteX4" fmla="*/ 108360 w 358058"/>
                  <a:gd name="connsiteY4" fmla="*/ 22223 h 345111"/>
                  <a:gd name="connsiteX5" fmla="*/ 216719 w 358058"/>
                  <a:gd name="connsiteY5" fmla="*/ 0 h 345111"/>
                  <a:gd name="connsiteX6" fmla="*/ 216719 w 358058"/>
                  <a:gd name="connsiteY6" fmla="*/ 47175 h 345111"/>
                  <a:gd name="connsiteX7" fmla="*/ 155473 w 358058"/>
                  <a:gd name="connsiteY7" fmla="*/ 278237 h 345111"/>
                  <a:gd name="connsiteX8" fmla="*/ 155473 w 358058"/>
                  <a:gd name="connsiteY8" fmla="*/ 344195 h 345111"/>
                  <a:gd name="connsiteX9" fmla="*/ 122494 w 358058"/>
                  <a:gd name="connsiteY9" fmla="*/ 311216 h 345111"/>
                  <a:gd name="connsiteX10" fmla="*/ 155473 w 358058"/>
                  <a:gd name="connsiteY10" fmla="*/ 278237 h 345111"/>
                  <a:gd name="connsiteX11" fmla="*/ 221431 w 358058"/>
                  <a:gd name="connsiteY11" fmla="*/ 165166 h 345111"/>
                  <a:gd name="connsiteX12" fmla="*/ 254410 w 358058"/>
                  <a:gd name="connsiteY12" fmla="*/ 132187 h 345111"/>
                  <a:gd name="connsiteX13" fmla="*/ 221431 w 358058"/>
                  <a:gd name="connsiteY13" fmla="*/ 99208 h 345111"/>
                  <a:gd name="connsiteX14" fmla="*/ 188452 w 358058"/>
                  <a:gd name="connsiteY14" fmla="*/ 132187 h 345111"/>
                  <a:gd name="connsiteX15" fmla="*/ 221431 w 358058"/>
                  <a:gd name="connsiteY15" fmla="*/ 165166 h 345111"/>
                  <a:gd name="connsiteX16" fmla="*/ 325079 w 358058"/>
                  <a:gd name="connsiteY16" fmla="*/ 155743 h 345111"/>
                  <a:gd name="connsiteX17" fmla="*/ 292100 w 358058"/>
                  <a:gd name="connsiteY17" fmla="*/ 188722 h 345111"/>
                  <a:gd name="connsiteX18" fmla="*/ 325079 w 358058"/>
                  <a:gd name="connsiteY18" fmla="*/ 221701 h 345111"/>
                  <a:gd name="connsiteX19" fmla="*/ 358058 w 358058"/>
                  <a:gd name="connsiteY19" fmla="*/ 188722 h 345111"/>
                  <a:gd name="connsiteX20" fmla="*/ 325079 w 358058"/>
                  <a:gd name="connsiteY20" fmla="*/ 155743 h 345111"/>
                  <a:gd name="connsiteX21" fmla="*/ 230853 w 358058"/>
                  <a:gd name="connsiteY21" fmla="*/ 202856 h 345111"/>
                  <a:gd name="connsiteX22" fmla="*/ 197874 w 358058"/>
                  <a:gd name="connsiteY22" fmla="*/ 235835 h 345111"/>
                  <a:gd name="connsiteX23" fmla="*/ 230853 w 358058"/>
                  <a:gd name="connsiteY23" fmla="*/ 268814 h 345111"/>
                  <a:gd name="connsiteX24" fmla="*/ 263832 w 358058"/>
                  <a:gd name="connsiteY24" fmla="*/ 235835 h 345111"/>
                  <a:gd name="connsiteX25" fmla="*/ 230853 w 358058"/>
                  <a:gd name="connsiteY25" fmla="*/ 202856 h 345111"/>
                  <a:gd name="connsiteX26" fmla="*/ 160184 w 358058"/>
                  <a:gd name="connsiteY26" fmla="*/ 216990 h 345111"/>
                  <a:gd name="connsiteX27" fmla="*/ 127205 w 358058"/>
                  <a:gd name="connsiteY27" fmla="*/ 184011 h 345111"/>
                  <a:gd name="connsiteX28" fmla="*/ 94226 w 358058"/>
                  <a:gd name="connsiteY28" fmla="*/ 216990 h 345111"/>
                  <a:gd name="connsiteX29" fmla="*/ 127205 w 358058"/>
                  <a:gd name="connsiteY29" fmla="*/ 249969 h 345111"/>
                  <a:gd name="connsiteX30" fmla="*/ 160184 w 358058"/>
                  <a:gd name="connsiteY30" fmla="*/ 216990 h 345111"/>
                  <a:gd name="connsiteX0" fmla="*/ 216719 w 358058"/>
                  <a:gd name="connsiteY0" fmla="*/ 47175 h 311216"/>
                  <a:gd name="connsiteX1" fmla="*/ 108360 w 358058"/>
                  <a:gd name="connsiteY1" fmla="*/ 69336 h 311216"/>
                  <a:gd name="connsiteX2" fmla="*/ 0 w 358058"/>
                  <a:gd name="connsiteY2" fmla="*/ 47175 h 311216"/>
                  <a:gd name="connsiteX3" fmla="*/ 0 w 358058"/>
                  <a:gd name="connsiteY3" fmla="*/ 0 h 311216"/>
                  <a:gd name="connsiteX4" fmla="*/ 108360 w 358058"/>
                  <a:gd name="connsiteY4" fmla="*/ 22223 h 311216"/>
                  <a:gd name="connsiteX5" fmla="*/ 216719 w 358058"/>
                  <a:gd name="connsiteY5" fmla="*/ 0 h 311216"/>
                  <a:gd name="connsiteX6" fmla="*/ 216719 w 358058"/>
                  <a:gd name="connsiteY6" fmla="*/ 47175 h 311216"/>
                  <a:gd name="connsiteX7" fmla="*/ 155473 w 358058"/>
                  <a:gd name="connsiteY7" fmla="*/ 278237 h 311216"/>
                  <a:gd name="connsiteX8" fmla="*/ 122494 w 358058"/>
                  <a:gd name="connsiteY8" fmla="*/ 311216 h 311216"/>
                  <a:gd name="connsiteX9" fmla="*/ 155473 w 358058"/>
                  <a:gd name="connsiteY9" fmla="*/ 278237 h 311216"/>
                  <a:gd name="connsiteX10" fmla="*/ 221431 w 358058"/>
                  <a:gd name="connsiteY10" fmla="*/ 165166 h 311216"/>
                  <a:gd name="connsiteX11" fmla="*/ 254410 w 358058"/>
                  <a:gd name="connsiteY11" fmla="*/ 132187 h 311216"/>
                  <a:gd name="connsiteX12" fmla="*/ 221431 w 358058"/>
                  <a:gd name="connsiteY12" fmla="*/ 99208 h 311216"/>
                  <a:gd name="connsiteX13" fmla="*/ 188452 w 358058"/>
                  <a:gd name="connsiteY13" fmla="*/ 132187 h 311216"/>
                  <a:gd name="connsiteX14" fmla="*/ 221431 w 358058"/>
                  <a:gd name="connsiteY14" fmla="*/ 165166 h 311216"/>
                  <a:gd name="connsiteX15" fmla="*/ 325079 w 358058"/>
                  <a:gd name="connsiteY15" fmla="*/ 155743 h 311216"/>
                  <a:gd name="connsiteX16" fmla="*/ 292100 w 358058"/>
                  <a:gd name="connsiteY16" fmla="*/ 188722 h 311216"/>
                  <a:gd name="connsiteX17" fmla="*/ 325079 w 358058"/>
                  <a:gd name="connsiteY17" fmla="*/ 221701 h 311216"/>
                  <a:gd name="connsiteX18" fmla="*/ 358058 w 358058"/>
                  <a:gd name="connsiteY18" fmla="*/ 188722 h 311216"/>
                  <a:gd name="connsiteX19" fmla="*/ 325079 w 358058"/>
                  <a:gd name="connsiteY19" fmla="*/ 155743 h 311216"/>
                  <a:gd name="connsiteX20" fmla="*/ 230853 w 358058"/>
                  <a:gd name="connsiteY20" fmla="*/ 202856 h 311216"/>
                  <a:gd name="connsiteX21" fmla="*/ 197874 w 358058"/>
                  <a:gd name="connsiteY21" fmla="*/ 235835 h 311216"/>
                  <a:gd name="connsiteX22" fmla="*/ 230853 w 358058"/>
                  <a:gd name="connsiteY22" fmla="*/ 268814 h 311216"/>
                  <a:gd name="connsiteX23" fmla="*/ 263832 w 358058"/>
                  <a:gd name="connsiteY23" fmla="*/ 235835 h 311216"/>
                  <a:gd name="connsiteX24" fmla="*/ 230853 w 358058"/>
                  <a:gd name="connsiteY24" fmla="*/ 202856 h 311216"/>
                  <a:gd name="connsiteX25" fmla="*/ 160184 w 358058"/>
                  <a:gd name="connsiteY25" fmla="*/ 216990 h 311216"/>
                  <a:gd name="connsiteX26" fmla="*/ 127205 w 358058"/>
                  <a:gd name="connsiteY26" fmla="*/ 184011 h 311216"/>
                  <a:gd name="connsiteX27" fmla="*/ 94226 w 358058"/>
                  <a:gd name="connsiteY27" fmla="*/ 216990 h 311216"/>
                  <a:gd name="connsiteX28" fmla="*/ 127205 w 358058"/>
                  <a:gd name="connsiteY28" fmla="*/ 249969 h 311216"/>
                  <a:gd name="connsiteX29" fmla="*/ 160184 w 358058"/>
                  <a:gd name="connsiteY29" fmla="*/ 216990 h 311216"/>
                  <a:gd name="connsiteX0" fmla="*/ 216719 w 358058"/>
                  <a:gd name="connsiteY0" fmla="*/ 47175 h 268814"/>
                  <a:gd name="connsiteX1" fmla="*/ 108360 w 358058"/>
                  <a:gd name="connsiteY1" fmla="*/ 69336 h 268814"/>
                  <a:gd name="connsiteX2" fmla="*/ 0 w 358058"/>
                  <a:gd name="connsiteY2" fmla="*/ 47175 h 268814"/>
                  <a:gd name="connsiteX3" fmla="*/ 0 w 358058"/>
                  <a:gd name="connsiteY3" fmla="*/ 0 h 268814"/>
                  <a:gd name="connsiteX4" fmla="*/ 108360 w 358058"/>
                  <a:gd name="connsiteY4" fmla="*/ 22223 h 268814"/>
                  <a:gd name="connsiteX5" fmla="*/ 216719 w 358058"/>
                  <a:gd name="connsiteY5" fmla="*/ 0 h 268814"/>
                  <a:gd name="connsiteX6" fmla="*/ 216719 w 358058"/>
                  <a:gd name="connsiteY6" fmla="*/ 47175 h 268814"/>
                  <a:gd name="connsiteX7" fmla="*/ 221431 w 358058"/>
                  <a:gd name="connsiteY7" fmla="*/ 165166 h 268814"/>
                  <a:gd name="connsiteX8" fmla="*/ 254410 w 358058"/>
                  <a:gd name="connsiteY8" fmla="*/ 132187 h 268814"/>
                  <a:gd name="connsiteX9" fmla="*/ 221431 w 358058"/>
                  <a:gd name="connsiteY9" fmla="*/ 99208 h 268814"/>
                  <a:gd name="connsiteX10" fmla="*/ 188452 w 358058"/>
                  <a:gd name="connsiteY10" fmla="*/ 132187 h 268814"/>
                  <a:gd name="connsiteX11" fmla="*/ 221431 w 358058"/>
                  <a:gd name="connsiteY11" fmla="*/ 165166 h 268814"/>
                  <a:gd name="connsiteX12" fmla="*/ 325079 w 358058"/>
                  <a:gd name="connsiteY12" fmla="*/ 155743 h 268814"/>
                  <a:gd name="connsiteX13" fmla="*/ 292100 w 358058"/>
                  <a:gd name="connsiteY13" fmla="*/ 188722 h 268814"/>
                  <a:gd name="connsiteX14" fmla="*/ 325079 w 358058"/>
                  <a:gd name="connsiteY14" fmla="*/ 221701 h 268814"/>
                  <a:gd name="connsiteX15" fmla="*/ 358058 w 358058"/>
                  <a:gd name="connsiteY15" fmla="*/ 188722 h 268814"/>
                  <a:gd name="connsiteX16" fmla="*/ 325079 w 358058"/>
                  <a:gd name="connsiteY16" fmla="*/ 155743 h 268814"/>
                  <a:gd name="connsiteX17" fmla="*/ 230853 w 358058"/>
                  <a:gd name="connsiteY17" fmla="*/ 202856 h 268814"/>
                  <a:gd name="connsiteX18" fmla="*/ 197874 w 358058"/>
                  <a:gd name="connsiteY18" fmla="*/ 235835 h 268814"/>
                  <a:gd name="connsiteX19" fmla="*/ 230853 w 358058"/>
                  <a:gd name="connsiteY19" fmla="*/ 268814 h 268814"/>
                  <a:gd name="connsiteX20" fmla="*/ 263832 w 358058"/>
                  <a:gd name="connsiteY20" fmla="*/ 235835 h 268814"/>
                  <a:gd name="connsiteX21" fmla="*/ 230853 w 358058"/>
                  <a:gd name="connsiteY21" fmla="*/ 202856 h 268814"/>
                  <a:gd name="connsiteX22" fmla="*/ 160184 w 358058"/>
                  <a:gd name="connsiteY22" fmla="*/ 216990 h 268814"/>
                  <a:gd name="connsiteX23" fmla="*/ 127205 w 358058"/>
                  <a:gd name="connsiteY23" fmla="*/ 184011 h 268814"/>
                  <a:gd name="connsiteX24" fmla="*/ 94226 w 358058"/>
                  <a:gd name="connsiteY24" fmla="*/ 216990 h 268814"/>
                  <a:gd name="connsiteX25" fmla="*/ 127205 w 358058"/>
                  <a:gd name="connsiteY25" fmla="*/ 249969 h 268814"/>
                  <a:gd name="connsiteX26" fmla="*/ 160184 w 358058"/>
                  <a:gd name="connsiteY26" fmla="*/ 216990 h 268814"/>
                  <a:gd name="connsiteX0" fmla="*/ 216719 w 358058"/>
                  <a:gd name="connsiteY0" fmla="*/ 47175 h 249969"/>
                  <a:gd name="connsiteX1" fmla="*/ 108360 w 358058"/>
                  <a:gd name="connsiteY1" fmla="*/ 69336 h 249969"/>
                  <a:gd name="connsiteX2" fmla="*/ 0 w 358058"/>
                  <a:gd name="connsiteY2" fmla="*/ 47175 h 249969"/>
                  <a:gd name="connsiteX3" fmla="*/ 0 w 358058"/>
                  <a:gd name="connsiteY3" fmla="*/ 0 h 249969"/>
                  <a:gd name="connsiteX4" fmla="*/ 108360 w 358058"/>
                  <a:gd name="connsiteY4" fmla="*/ 22223 h 249969"/>
                  <a:gd name="connsiteX5" fmla="*/ 216719 w 358058"/>
                  <a:gd name="connsiteY5" fmla="*/ 0 h 249969"/>
                  <a:gd name="connsiteX6" fmla="*/ 216719 w 358058"/>
                  <a:gd name="connsiteY6" fmla="*/ 47175 h 249969"/>
                  <a:gd name="connsiteX7" fmla="*/ 221431 w 358058"/>
                  <a:gd name="connsiteY7" fmla="*/ 165166 h 249969"/>
                  <a:gd name="connsiteX8" fmla="*/ 254410 w 358058"/>
                  <a:gd name="connsiteY8" fmla="*/ 132187 h 249969"/>
                  <a:gd name="connsiteX9" fmla="*/ 221431 w 358058"/>
                  <a:gd name="connsiteY9" fmla="*/ 99208 h 249969"/>
                  <a:gd name="connsiteX10" fmla="*/ 188452 w 358058"/>
                  <a:gd name="connsiteY10" fmla="*/ 132187 h 249969"/>
                  <a:gd name="connsiteX11" fmla="*/ 221431 w 358058"/>
                  <a:gd name="connsiteY11" fmla="*/ 165166 h 249969"/>
                  <a:gd name="connsiteX12" fmla="*/ 325079 w 358058"/>
                  <a:gd name="connsiteY12" fmla="*/ 155743 h 249969"/>
                  <a:gd name="connsiteX13" fmla="*/ 292100 w 358058"/>
                  <a:gd name="connsiteY13" fmla="*/ 188722 h 249969"/>
                  <a:gd name="connsiteX14" fmla="*/ 325079 w 358058"/>
                  <a:gd name="connsiteY14" fmla="*/ 221701 h 249969"/>
                  <a:gd name="connsiteX15" fmla="*/ 358058 w 358058"/>
                  <a:gd name="connsiteY15" fmla="*/ 188722 h 249969"/>
                  <a:gd name="connsiteX16" fmla="*/ 325079 w 358058"/>
                  <a:gd name="connsiteY16" fmla="*/ 155743 h 249969"/>
                  <a:gd name="connsiteX17" fmla="*/ 230853 w 358058"/>
                  <a:gd name="connsiteY17" fmla="*/ 202856 h 249969"/>
                  <a:gd name="connsiteX18" fmla="*/ 197874 w 358058"/>
                  <a:gd name="connsiteY18" fmla="*/ 235835 h 249969"/>
                  <a:gd name="connsiteX19" fmla="*/ 263832 w 358058"/>
                  <a:gd name="connsiteY19" fmla="*/ 235835 h 249969"/>
                  <a:gd name="connsiteX20" fmla="*/ 230853 w 358058"/>
                  <a:gd name="connsiteY20" fmla="*/ 202856 h 249969"/>
                  <a:gd name="connsiteX21" fmla="*/ 160184 w 358058"/>
                  <a:gd name="connsiteY21" fmla="*/ 216990 h 249969"/>
                  <a:gd name="connsiteX22" fmla="*/ 127205 w 358058"/>
                  <a:gd name="connsiteY22" fmla="*/ 184011 h 249969"/>
                  <a:gd name="connsiteX23" fmla="*/ 94226 w 358058"/>
                  <a:gd name="connsiteY23" fmla="*/ 216990 h 249969"/>
                  <a:gd name="connsiteX24" fmla="*/ 127205 w 358058"/>
                  <a:gd name="connsiteY24" fmla="*/ 249969 h 249969"/>
                  <a:gd name="connsiteX25" fmla="*/ 160184 w 358058"/>
                  <a:gd name="connsiteY25" fmla="*/ 216990 h 249969"/>
                  <a:gd name="connsiteX0" fmla="*/ 216719 w 358058"/>
                  <a:gd name="connsiteY0" fmla="*/ 47175 h 249969"/>
                  <a:gd name="connsiteX1" fmla="*/ 108360 w 358058"/>
                  <a:gd name="connsiteY1" fmla="*/ 69336 h 249969"/>
                  <a:gd name="connsiteX2" fmla="*/ 0 w 358058"/>
                  <a:gd name="connsiteY2" fmla="*/ 47175 h 249969"/>
                  <a:gd name="connsiteX3" fmla="*/ 0 w 358058"/>
                  <a:gd name="connsiteY3" fmla="*/ 0 h 249969"/>
                  <a:gd name="connsiteX4" fmla="*/ 108360 w 358058"/>
                  <a:gd name="connsiteY4" fmla="*/ 22223 h 249969"/>
                  <a:gd name="connsiteX5" fmla="*/ 216719 w 358058"/>
                  <a:gd name="connsiteY5" fmla="*/ 0 h 249969"/>
                  <a:gd name="connsiteX6" fmla="*/ 216719 w 358058"/>
                  <a:gd name="connsiteY6" fmla="*/ 47175 h 249969"/>
                  <a:gd name="connsiteX7" fmla="*/ 221431 w 358058"/>
                  <a:gd name="connsiteY7" fmla="*/ 165166 h 249969"/>
                  <a:gd name="connsiteX8" fmla="*/ 254410 w 358058"/>
                  <a:gd name="connsiteY8" fmla="*/ 132187 h 249969"/>
                  <a:gd name="connsiteX9" fmla="*/ 221431 w 358058"/>
                  <a:gd name="connsiteY9" fmla="*/ 99208 h 249969"/>
                  <a:gd name="connsiteX10" fmla="*/ 188452 w 358058"/>
                  <a:gd name="connsiteY10" fmla="*/ 132187 h 249969"/>
                  <a:gd name="connsiteX11" fmla="*/ 221431 w 358058"/>
                  <a:gd name="connsiteY11" fmla="*/ 165166 h 249969"/>
                  <a:gd name="connsiteX12" fmla="*/ 325079 w 358058"/>
                  <a:gd name="connsiteY12" fmla="*/ 155743 h 249969"/>
                  <a:gd name="connsiteX13" fmla="*/ 292100 w 358058"/>
                  <a:gd name="connsiteY13" fmla="*/ 188722 h 249969"/>
                  <a:gd name="connsiteX14" fmla="*/ 325079 w 358058"/>
                  <a:gd name="connsiteY14" fmla="*/ 221701 h 249969"/>
                  <a:gd name="connsiteX15" fmla="*/ 358058 w 358058"/>
                  <a:gd name="connsiteY15" fmla="*/ 188722 h 249969"/>
                  <a:gd name="connsiteX16" fmla="*/ 325079 w 358058"/>
                  <a:gd name="connsiteY16" fmla="*/ 155743 h 249969"/>
                  <a:gd name="connsiteX17" fmla="*/ 230853 w 358058"/>
                  <a:gd name="connsiteY17" fmla="*/ 202856 h 249969"/>
                  <a:gd name="connsiteX18" fmla="*/ 197874 w 358058"/>
                  <a:gd name="connsiteY18" fmla="*/ 235835 h 249969"/>
                  <a:gd name="connsiteX19" fmla="*/ 230853 w 358058"/>
                  <a:gd name="connsiteY19" fmla="*/ 202856 h 249969"/>
                  <a:gd name="connsiteX20" fmla="*/ 160184 w 358058"/>
                  <a:gd name="connsiteY20" fmla="*/ 216990 h 249969"/>
                  <a:gd name="connsiteX21" fmla="*/ 127205 w 358058"/>
                  <a:gd name="connsiteY21" fmla="*/ 184011 h 249969"/>
                  <a:gd name="connsiteX22" fmla="*/ 94226 w 358058"/>
                  <a:gd name="connsiteY22" fmla="*/ 216990 h 249969"/>
                  <a:gd name="connsiteX23" fmla="*/ 127205 w 358058"/>
                  <a:gd name="connsiteY23" fmla="*/ 249969 h 249969"/>
                  <a:gd name="connsiteX24" fmla="*/ 160184 w 358058"/>
                  <a:gd name="connsiteY24" fmla="*/ 216990 h 249969"/>
                  <a:gd name="connsiteX0" fmla="*/ 216719 w 358058"/>
                  <a:gd name="connsiteY0" fmla="*/ 47175 h 249969"/>
                  <a:gd name="connsiteX1" fmla="*/ 108360 w 358058"/>
                  <a:gd name="connsiteY1" fmla="*/ 69336 h 249969"/>
                  <a:gd name="connsiteX2" fmla="*/ 0 w 358058"/>
                  <a:gd name="connsiteY2" fmla="*/ 47175 h 249969"/>
                  <a:gd name="connsiteX3" fmla="*/ 0 w 358058"/>
                  <a:gd name="connsiteY3" fmla="*/ 0 h 249969"/>
                  <a:gd name="connsiteX4" fmla="*/ 108360 w 358058"/>
                  <a:gd name="connsiteY4" fmla="*/ 22223 h 249969"/>
                  <a:gd name="connsiteX5" fmla="*/ 216719 w 358058"/>
                  <a:gd name="connsiteY5" fmla="*/ 0 h 249969"/>
                  <a:gd name="connsiteX6" fmla="*/ 216719 w 358058"/>
                  <a:gd name="connsiteY6" fmla="*/ 47175 h 249969"/>
                  <a:gd name="connsiteX7" fmla="*/ 221431 w 358058"/>
                  <a:gd name="connsiteY7" fmla="*/ 165166 h 249969"/>
                  <a:gd name="connsiteX8" fmla="*/ 254410 w 358058"/>
                  <a:gd name="connsiteY8" fmla="*/ 132187 h 249969"/>
                  <a:gd name="connsiteX9" fmla="*/ 221431 w 358058"/>
                  <a:gd name="connsiteY9" fmla="*/ 99208 h 249969"/>
                  <a:gd name="connsiteX10" fmla="*/ 188452 w 358058"/>
                  <a:gd name="connsiteY10" fmla="*/ 132187 h 249969"/>
                  <a:gd name="connsiteX11" fmla="*/ 221431 w 358058"/>
                  <a:gd name="connsiteY11" fmla="*/ 165166 h 249969"/>
                  <a:gd name="connsiteX12" fmla="*/ 325079 w 358058"/>
                  <a:gd name="connsiteY12" fmla="*/ 155743 h 249969"/>
                  <a:gd name="connsiteX13" fmla="*/ 292100 w 358058"/>
                  <a:gd name="connsiteY13" fmla="*/ 188722 h 249969"/>
                  <a:gd name="connsiteX14" fmla="*/ 325079 w 358058"/>
                  <a:gd name="connsiteY14" fmla="*/ 221701 h 249969"/>
                  <a:gd name="connsiteX15" fmla="*/ 358058 w 358058"/>
                  <a:gd name="connsiteY15" fmla="*/ 188722 h 249969"/>
                  <a:gd name="connsiteX16" fmla="*/ 325079 w 358058"/>
                  <a:gd name="connsiteY16" fmla="*/ 155743 h 249969"/>
                  <a:gd name="connsiteX17" fmla="*/ 160184 w 358058"/>
                  <a:gd name="connsiteY17" fmla="*/ 216990 h 249969"/>
                  <a:gd name="connsiteX18" fmla="*/ 127205 w 358058"/>
                  <a:gd name="connsiteY18" fmla="*/ 184011 h 249969"/>
                  <a:gd name="connsiteX19" fmla="*/ 94226 w 358058"/>
                  <a:gd name="connsiteY19" fmla="*/ 216990 h 249969"/>
                  <a:gd name="connsiteX20" fmla="*/ 127205 w 358058"/>
                  <a:gd name="connsiteY20" fmla="*/ 249969 h 249969"/>
                  <a:gd name="connsiteX21" fmla="*/ 160184 w 358058"/>
                  <a:gd name="connsiteY21" fmla="*/ 216990 h 249969"/>
                  <a:gd name="connsiteX0" fmla="*/ 216719 w 358058"/>
                  <a:gd name="connsiteY0" fmla="*/ 47175 h 249969"/>
                  <a:gd name="connsiteX1" fmla="*/ 108360 w 358058"/>
                  <a:gd name="connsiteY1" fmla="*/ 69336 h 249969"/>
                  <a:gd name="connsiteX2" fmla="*/ 0 w 358058"/>
                  <a:gd name="connsiteY2" fmla="*/ 47175 h 249969"/>
                  <a:gd name="connsiteX3" fmla="*/ 0 w 358058"/>
                  <a:gd name="connsiteY3" fmla="*/ 0 h 249969"/>
                  <a:gd name="connsiteX4" fmla="*/ 108360 w 358058"/>
                  <a:gd name="connsiteY4" fmla="*/ 22223 h 249969"/>
                  <a:gd name="connsiteX5" fmla="*/ 216719 w 358058"/>
                  <a:gd name="connsiteY5" fmla="*/ 0 h 249969"/>
                  <a:gd name="connsiteX6" fmla="*/ 216719 w 358058"/>
                  <a:gd name="connsiteY6" fmla="*/ 47175 h 249969"/>
                  <a:gd name="connsiteX7" fmla="*/ 221431 w 358058"/>
                  <a:gd name="connsiteY7" fmla="*/ 165166 h 249969"/>
                  <a:gd name="connsiteX8" fmla="*/ 254410 w 358058"/>
                  <a:gd name="connsiteY8" fmla="*/ 132187 h 249969"/>
                  <a:gd name="connsiteX9" fmla="*/ 221431 w 358058"/>
                  <a:gd name="connsiteY9" fmla="*/ 99208 h 249969"/>
                  <a:gd name="connsiteX10" fmla="*/ 188452 w 358058"/>
                  <a:gd name="connsiteY10" fmla="*/ 132187 h 249969"/>
                  <a:gd name="connsiteX11" fmla="*/ 221431 w 358058"/>
                  <a:gd name="connsiteY11" fmla="*/ 165166 h 249969"/>
                  <a:gd name="connsiteX12" fmla="*/ 325079 w 358058"/>
                  <a:gd name="connsiteY12" fmla="*/ 155743 h 249969"/>
                  <a:gd name="connsiteX13" fmla="*/ 292100 w 358058"/>
                  <a:gd name="connsiteY13" fmla="*/ 188722 h 249969"/>
                  <a:gd name="connsiteX14" fmla="*/ 358058 w 358058"/>
                  <a:gd name="connsiteY14" fmla="*/ 188722 h 249969"/>
                  <a:gd name="connsiteX15" fmla="*/ 325079 w 358058"/>
                  <a:gd name="connsiteY15" fmla="*/ 155743 h 249969"/>
                  <a:gd name="connsiteX16" fmla="*/ 160184 w 358058"/>
                  <a:gd name="connsiteY16" fmla="*/ 216990 h 249969"/>
                  <a:gd name="connsiteX17" fmla="*/ 127205 w 358058"/>
                  <a:gd name="connsiteY17" fmla="*/ 184011 h 249969"/>
                  <a:gd name="connsiteX18" fmla="*/ 94226 w 358058"/>
                  <a:gd name="connsiteY18" fmla="*/ 216990 h 249969"/>
                  <a:gd name="connsiteX19" fmla="*/ 127205 w 358058"/>
                  <a:gd name="connsiteY19" fmla="*/ 249969 h 249969"/>
                  <a:gd name="connsiteX20" fmla="*/ 160184 w 358058"/>
                  <a:gd name="connsiteY20" fmla="*/ 216990 h 249969"/>
                  <a:gd name="connsiteX0" fmla="*/ 216719 w 325079"/>
                  <a:gd name="connsiteY0" fmla="*/ 47175 h 249969"/>
                  <a:gd name="connsiteX1" fmla="*/ 108360 w 325079"/>
                  <a:gd name="connsiteY1" fmla="*/ 69336 h 249969"/>
                  <a:gd name="connsiteX2" fmla="*/ 0 w 325079"/>
                  <a:gd name="connsiteY2" fmla="*/ 47175 h 249969"/>
                  <a:gd name="connsiteX3" fmla="*/ 0 w 325079"/>
                  <a:gd name="connsiteY3" fmla="*/ 0 h 249969"/>
                  <a:gd name="connsiteX4" fmla="*/ 108360 w 325079"/>
                  <a:gd name="connsiteY4" fmla="*/ 22223 h 249969"/>
                  <a:gd name="connsiteX5" fmla="*/ 216719 w 325079"/>
                  <a:gd name="connsiteY5" fmla="*/ 0 h 249969"/>
                  <a:gd name="connsiteX6" fmla="*/ 216719 w 325079"/>
                  <a:gd name="connsiteY6" fmla="*/ 47175 h 249969"/>
                  <a:gd name="connsiteX7" fmla="*/ 221431 w 325079"/>
                  <a:gd name="connsiteY7" fmla="*/ 165166 h 249969"/>
                  <a:gd name="connsiteX8" fmla="*/ 254410 w 325079"/>
                  <a:gd name="connsiteY8" fmla="*/ 132187 h 249969"/>
                  <a:gd name="connsiteX9" fmla="*/ 221431 w 325079"/>
                  <a:gd name="connsiteY9" fmla="*/ 99208 h 249969"/>
                  <a:gd name="connsiteX10" fmla="*/ 188452 w 325079"/>
                  <a:gd name="connsiteY10" fmla="*/ 132187 h 249969"/>
                  <a:gd name="connsiteX11" fmla="*/ 221431 w 325079"/>
                  <a:gd name="connsiteY11" fmla="*/ 165166 h 249969"/>
                  <a:gd name="connsiteX12" fmla="*/ 325079 w 325079"/>
                  <a:gd name="connsiteY12" fmla="*/ 155743 h 249969"/>
                  <a:gd name="connsiteX13" fmla="*/ 292100 w 325079"/>
                  <a:gd name="connsiteY13" fmla="*/ 188722 h 249969"/>
                  <a:gd name="connsiteX14" fmla="*/ 325079 w 325079"/>
                  <a:gd name="connsiteY14" fmla="*/ 155743 h 249969"/>
                  <a:gd name="connsiteX15" fmla="*/ 160184 w 325079"/>
                  <a:gd name="connsiteY15" fmla="*/ 216990 h 249969"/>
                  <a:gd name="connsiteX16" fmla="*/ 127205 w 325079"/>
                  <a:gd name="connsiteY16" fmla="*/ 184011 h 249969"/>
                  <a:gd name="connsiteX17" fmla="*/ 94226 w 325079"/>
                  <a:gd name="connsiteY17" fmla="*/ 216990 h 249969"/>
                  <a:gd name="connsiteX18" fmla="*/ 127205 w 325079"/>
                  <a:gd name="connsiteY18" fmla="*/ 249969 h 249969"/>
                  <a:gd name="connsiteX19" fmla="*/ 160184 w 325079"/>
                  <a:gd name="connsiteY19" fmla="*/ 216990 h 249969"/>
                  <a:gd name="connsiteX0" fmla="*/ 216719 w 254410"/>
                  <a:gd name="connsiteY0" fmla="*/ 47175 h 249969"/>
                  <a:gd name="connsiteX1" fmla="*/ 108360 w 254410"/>
                  <a:gd name="connsiteY1" fmla="*/ 69336 h 249969"/>
                  <a:gd name="connsiteX2" fmla="*/ 0 w 254410"/>
                  <a:gd name="connsiteY2" fmla="*/ 47175 h 249969"/>
                  <a:gd name="connsiteX3" fmla="*/ 0 w 254410"/>
                  <a:gd name="connsiteY3" fmla="*/ 0 h 249969"/>
                  <a:gd name="connsiteX4" fmla="*/ 108360 w 254410"/>
                  <a:gd name="connsiteY4" fmla="*/ 22223 h 249969"/>
                  <a:gd name="connsiteX5" fmla="*/ 216719 w 254410"/>
                  <a:gd name="connsiteY5" fmla="*/ 0 h 249969"/>
                  <a:gd name="connsiteX6" fmla="*/ 216719 w 254410"/>
                  <a:gd name="connsiteY6" fmla="*/ 47175 h 249969"/>
                  <a:gd name="connsiteX7" fmla="*/ 221431 w 254410"/>
                  <a:gd name="connsiteY7" fmla="*/ 165166 h 249969"/>
                  <a:gd name="connsiteX8" fmla="*/ 254410 w 254410"/>
                  <a:gd name="connsiteY8" fmla="*/ 132187 h 249969"/>
                  <a:gd name="connsiteX9" fmla="*/ 221431 w 254410"/>
                  <a:gd name="connsiteY9" fmla="*/ 99208 h 249969"/>
                  <a:gd name="connsiteX10" fmla="*/ 188452 w 254410"/>
                  <a:gd name="connsiteY10" fmla="*/ 132187 h 249969"/>
                  <a:gd name="connsiteX11" fmla="*/ 221431 w 254410"/>
                  <a:gd name="connsiteY11" fmla="*/ 165166 h 249969"/>
                  <a:gd name="connsiteX12" fmla="*/ 160184 w 254410"/>
                  <a:gd name="connsiteY12" fmla="*/ 216990 h 249969"/>
                  <a:gd name="connsiteX13" fmla="*/ 127205 w 254410"/>
                  <a:gd name="connsiteY13" fmla="*/ 184011 h 249969"/>
                  <a:gd name="connsiteX14" fmla="*/ 94226 w 254410"/>
                  <a:gd name="connsiteY14" fmla="*/ 216990 h 249969"/>
                  <a:gd name="connsiteX15" fmla="*/ 127205 w 254410"/>
                  <a:gd name="connsiteY15" fmla="*/ 249969 h 249969"/>
                  <a:gd name="connsiteX16" fmla="*/ 160184 w 254410"/>
                  <a:gd name="connsiteY16" fmla="*/ 216990 h 249969"/>
                  <a:gd name="connsiteX0" fmla="*/ 216719 w 255326"/>
                  <a:gd name="connsiteY0" fmla="*/ 47175 h 249969"/>
                  <a:gd name="connsiteX1" fmla="*/ 108360 w 255326"/>
                  <a:gd name="connsiteY1" fmla="*/ 69336 h 249969"/>
                  <a:gd name="connsiteX2" fmla="*/ 0 w 255326"/>
                  <a:gd name="connsiteY2" fmla="*/ 47175 h 249969"/>
                  <a:gd name="connsiteX3" fmla="*/ 0 w 255326"/>
                  <a:gd name="connsiteY3" fmla="*/ 0 h 249969"/>
                  <a:gd name="connsiteX4" fmla="*/ 108360 w 255326"/>
                  <a:gd name="connsiteY4" fmla="*/ 22223 h 249969"/>
                  <a:gd name="connsiteX5" fmla="*/ 216719 w 255326"/>
                  <a:gd name="connsiteY5" fmla="*/ 0 h 249969"/>
                  <a:gd name="connsiteX6" fmla="*/ 216719 w 255326"/>
                  <a:gd name="connsiteY6" fmla="*/ 47175 h 249969"/>
                  <a:gd name="connsiteX7" fmla="*/ 188452 w 255326"/>
                  <a:gd name="connsiteY7" fmla="*/ 132187 h 249969"/>
                  <a:gd name="connsiteX8" fmla="*/ 254410 w 255326"/>
                  <a:gd name="connsiteY8" fmla="*/ 132187 h 249969"/>
                  <a:gd name="connsiteX9" fmla="*/ 221431 w 255326"/>
                  <a:gd name="connsiteY9" fmla="*/ 99208 h 249969"/>
                  <a:gd name="connsiteX10" fmla="*/ 188452 w 255326"/>
                  <a:gd name="connsiteY10" fmla="*/ 132187 h 249969"/>
                  <a:gd name="connsiteX11" fmla="*/ 160184 w 255326"/>
                  <a:gd name="connsiteY11" fmla="*/ 216990 h 249969"/>
                  <a:gd name="connsiteX12" fmla="*/ 127205 w 255326"/>
                  <a:gd name="connsiteY12" fmla="*/ 184011 h 249969"/>
                  <a:gd name="connsiteX13" fmla="*/ 94226 w 255326"/>
                  <a:gd name="connsiteY13" fmla="*/ 216990 h 249969"/>
                  <a:gd name="connsiteX14" fmla="*/ 127205 w 255326"/>
                  <a:gd name="connsiteY14" fmla="*/ 249969 h 249969"/>
                  <a:gd name="connsiteX15" fmla="*/ 160184 w 255326"/>
                  <a:gd name="connsiteY15" fmla="*/ 216990 h 249969"/>
                  <a:gd name="connsiteX0" fmla="*/ 216719 w 254410"/>
                  <a:gd name="connsiteY0" fmla="*/ 47175 h 249969"/>
                  <a:gd name="connsiteX1" fmla="*/ 108360 w 254410"/>
                  <a:gd name="connsiteY1" fmla="*/ 69336 h 249969"/>
                  <a:gd name="connsiteX2" fmla="*/ 0 w 254410"/>
                  <a:gd name="connsiteY2" fmla="*/ 47175 h 249969"/>
                  <a:gd name="connsiteX3" fmla="*/ 0 w 254410"/>
                  <a:gd name="connsiteY3" fmla="*/ 0 h 249969"/>
                  <a:gd name="connsiteX4" fmla="*/ 108360 w 254410"/>
                  <a:gd name="connsiteY4" fmla="*/ 22223 h 249969"/>
                  <a:gd name="connsiteX5" fmla="*/ 216719 w 254410"/>
                  <a:gd name="connsiteY5" fmla="*/ 0 h 249969"/>
                  <a:gd name="connsiteX6" fmla="*/ 216719 w 254410"/>
                  <a:gd name="connsiteY6" fmla="*/ 47175 h 249969"/>
                  <a:gd name="connsiteX7" fmla="*/ 188452 w 254410"/>
                  <a:gd name="connsiteY7" fmla="*/ 132187 h 249969"/>
                  <a:gd name="connsiteX8" fmla="*/ 254410 w 254410"/>
                  <a:gd name="connsiteY8" fmla="*/ 132187 h 249969"/>
                  <a:gd name="connsiteX9" fmla="*/ 188452 w 254410"/>
                  <a:gd name="connsiteY9" fmla="*/ 132187 h 249969"/>
                  <a:gd name="connsiteX10" fmla="*/ 160184 w 254410"/>
                  <a:gd name="connsiteY10" fmla="*/ 216990 h 249969"/>
                  <a:gd name="connsiteX11" fmla="*/ 127205 w 254410"/>
                  <a:gd name="connsiteY11" fmla="*/ 184011 h 249969"/>
                  <a:gd name="connsiteX12" fmla="*/ 94226 w 254410"/>
                  <a:gd name="connsiteY12" fmla="*/ 216990 h 249969"/>
                  <a:gd name="connsiteX13" fmla="*/ 127205 w 254410"/>
                  <a:gd name="connsiteY13" fmla="*/ 249969 h 249969"/>
                  <a:gd name="connsiteX14" fmla="*/ 160184 w 254410"/>
                  <a:gd name="connsiteY14" fmla="*/ 216990 h 249969"/>
                  <a:gd name="connsiteX0" fmla="*/ 216719 w 216719"/>
                  <a:gd name="connsiteY0" fmla="*/ 47175 h 249969"/>
                  <a:gd name="connsiteX1" fmla="*/ 108360 w 216719"/>
                  <a:gd name="connsiteY1" fmla="*/ 69336 h 249969"/>
                  <a:gd name="connsiteX2" fmla="*/ 0 w 216719"/>
                  <a:gd name="connsiteY2" fmla="*/ 47175 h 249969"/>
                  <a:gd name="connsiteX3" fmla="*/ 0 w 216719"/>
                  <a:gd name="connsiteY3" fmla="*/ 0 h 249969"/>
                  <a:gd name="connsiteX4" fmla="*/ 108360 w 216719"/>
                  <a:gd name="connsiteY4" fmla="*/ 22223 h 249969"/>
                  <a:gd name="connsiteX5" fmla="*/ 216719 w 216719"/>
                  <a:gd name="connsiteY5" fmla="*/ 0 h 249969"/>
                  <a:gd name="connsiteX6" fmla="*/ 216719 w 216719"/>
                  <a:gd name="connsiteY6" fmla="*/ 47175 h 249969"/>
                  <a:gd name="connsiteX7" fmla="*/ 160184 w 216719"/>
                  <a:gd name="connsiteY7" fmla="*/ 216990 h 249969"/>
                  <a:gd name="connsiteX8" fmla="*/ 127205 w 216719"/>
                  <a:gd name="connsiteY8" fmla="*/ 184011 h 249969"/>
                  <a:gd name="connsiteX9" fmla="*/ 94226 w 216719"/>
                  <a:gd name="connsiteY9" fmla="*/ 216990 h 249969"/>
                  <a:gd name="connsiteX10" fmla="*/ 127205 w 216719"/>
                  <a:gd name="connsiteY10" fmla="*/ 249969 h 249969"/>
                  <a:gd name="connsiteX11" fmla="*/ 160184 w 216719"/>
                  <a:gd name="connsiteY11" fmla="*/ 216990 h 249969"/>
                  <a:gd name="connsiteX0" fmla="*/ 216719 w 216719"/>
                  <a:gd name="connsiteY0" fmla="*/ 47175 h 249969"/>
                  <a:gd name="connsiteX1" fmla="*/ 108360 w 216719"/>
                  <a:gd name="connsiteY1" fmla="*/ 69336 h 249969"/>
                  <a:gd name="connsiteX2" fmla="*/ 0 w 216719"/>
                  <a:gd name="connsiteY2" fmla="*/ 47175 h 249969"/>
                  <a:gd name="connsiteX3" fmla="*/ 0 w 216719"/>
                  <a:gd name="connsiteY3" fmla="*/ 0 h 249969"/>
                  <a:gd name="connsiteX4" fmla="*/ 108360 w 216719"/>
                  <a:gd name="connsiteY4" fmla="*/ 22223 h 249969"/>
                  <a:gd name="connsiteX5" fmla="*/ 216719 w 216719"/>
                  <a:gd name="connsiteY5" fmla="*/ 0 h 249969"/>
                  <a:gd name="connsiteX6" fmla="*/ 216719 w 216719"/>
                  <a:gd name="connsiteY6" fmla="*/ 47175 h 249969"/>
                  <a:gd name="connsiteX7" fmla="*/ 127205 w 216719"/>
                  <a:gd name="connsiteY7" fmla="*/ 249969 h 249969"/>
                  <a:gd name="connsiteX8" fmla="*/ 127205 w 216719"/>
                  <a:gd name="connsiteY8" fmla="*/ 184011 h 249969"/>
                  <a:gd name="connsiteX9" fmla="*/ 94226 w 216719"/>
                  <a:gd name="connsiteY9" fmla="*/ 216990 h 249969"/>
                  <a:gd name="connsiteX10" fmla="*/ 127205 w 216719"/>
                  <a:gd name="connsiteY10" fmla="*/ 249969 h 249969"/>
                  <a:gd name="connsiteX0" fmla="*/ 216719 w 216719"/>
                  <a:gd name="connsiteY0" fmla="*/ 47175 h 249969"/>
                  <a:gd name="connsiteX1" fmla="*/ 108360 w 216719"/>
                  <a:gd name="connsiteY1" fmla="*/ 69336 h 249969"/>
                  <a:gd name="connsiteX2" fmla="*/ 0 w 216719"/>
                  <a:gd name="connsiteY2" fmla="*/ 47175 h 249969"/>
                  <a:gd name="connsiteX3" fmla="*/ 0 w 216719"/>
                  <a:gd name="connsiteY3" fmla="*/ 0 h 249969"/>
                  <a:gd name="connsiteX4" fmla="*/ 108360 w 216719"/>
                  <a:gd name="connsiteY4" fmla="*/ 22223 h 249969"/>
                  <a:gd name="connsiteX5" fmla="*/ 216719 w 216719"/>
                  <a:gd name="connsiteY5" fmla="*/ 0 h 249969"/>
                  <a:gd name="connsiteX6" fmla="*/ 216719 w 216719"/>
                  <a:gd name="connsiteY6" fmla="*/ 47175 h 249969"/>
                  <a:gd name="connsiteX7" fmla="*/ 127205 w 216719"/>
                  <a:gd name="connsiteY7" fmla="*/ 249969 h 249969"/>
                  <a:gd name="connsiteX8" fmla="*/ 94226 w 216719"/>
                  <a:gd name="connsiteY8" fmla="*/ 216990 h 249969"/>
                  <a:gd name="connsiteX9" fmla="*/ 127205 w 216719"/>
                  <a:gd name="connsiteY9" fmla="*/ 249969 h 249969"/>
                  <a:gd name="connsiteX0" fmla="*/ 216719 w 216719"/>
                  <a:gd name="connsiteY0" fmla="*/ 47175 h 69336"/>
                  <a:gd name="connsiteX1" fmla="*/ 108360 w 216719"/>
                  <a:gd name="connsiteY1" fmla="*/ 69336 h 69336"/>
                  <a:gd name="connsiteX2" fmla="*/ 0 w 216719"/>
                  <a:gd name="connsiteY2" fmla="*/ 47175 h 69336"/>
                  <a:gd name="connsiteX3" fmla="*/ 0 w 216719"/>
                  <a:gd name="connsiteY3" fmla="*/ 0 h 69336"/>
                  <a:gd name="connsiteX4" fmla="*/ 108360 w 216719"/>
                  <a:gd name="connsiteY4" fmla="*/ 22223 h 69336"/>
                  <a:gd name="connsiteX5" fmla="*/ 216719 w 216719"/>
                  <a:gd name="connsiteY5" fmla="*/ 0 h 69336"/>
                  <a:gd name="connsiteX6" fmla="*/ 216719 w 216719"/>
                  <a:gd name="connsiteY6" fmla="*/ 47175 h 6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719" h="69336">
                    <a:moveTo>
                      <a:pt x="216719" y="47175"/>
                    </a:moveTo>
                    <a:cubicBezTo>
                      <a:pt x="192291" y="63077"/>
                      <a:pt x="148101" y="69336"/>
                      <a:pt x="108360" y="69336"/>
                    </a:cubicBezTo>
                    <a:cubicBezTo>
                      <a:pt x="68618" y="69336"/>
                      <a:pt x="24428" y="63077"/>
                      <a:pt x="0" y="47175"/>
                    </a:cubicBezTo>
                    <a:lnTo>
                      <a:pt x="0" y="0"/>
                    </a:lnTo>
                    <a:cubicBezTo>
                      <a:pt x="24404" y="15935"/>
                      <a:pt x="68585" y="22223"/>
                      <a:pt x="108360" y="22223"/>
                    </a:cubicBezTo>
                    <a:cubicBezTo>
                      <a:pt x="148134" y="22223"/>
                      <a:pt x="192315" y="15935"/>
                      <a:pt x="216719" y="0"/>
                    </a:cubicBezTo>
                    <a:lnTo>
                      <a:pt x="216719" y="47175"/>
                    </a:lnTo>
                    <a:close/>
                  </a:path>
                </a:pathLst>
              </a:custGeom>
              <a:solidFill>
                <a:srgbClr val="6C4D96"/>
              </a:solidFill>
              <a:ln w="19050" cap="flat">
                <a:solidFill>
                  <a:srgbClr val="DDC9F6"/>
                </a:solidFill>
                <a:prstDash val="solid"/>
                <a:round/>
              </a:ln>
            </p:spPr>
            <p:txBody>
              <a:bodyPr rtlCol="0" anchor="b"/>
              <a:lstStyle/>
              <a:p>
                <a:pPr marL="0" marR="0" lvl="0" indent="0" algn="l" defTabSz="471421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7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277">
                <a:extLst>
                  <a:ext uri="{FF2B5EF4-FFF2-40B4-BE49-F238E27FC236}">
                    <a16:creationId xmlns:a16="http://schemas.microsoft.com/office/drawing/2014/main" id="{65095160-169A-F718-DCD9-7858C6342E75}"/>
                  </a:ext>
                </a:extLst>
              </p:cNvPr>
              <p:cNvSpPr/>
              <p:nvPr/>
            </p:nvSpPr>
            <p:spPr>
              <a:xfrm>
                <a:off x="1572825" y="3622245"/>
                <a:ext cx="512895" cy="509010"/>
              </a:xfrm>
              <a:custGeom>
                <a:avLst/>
                <a:gdLst>
                  <a:gd name="connsiteX0" fmla="*/ 220423 w 333392"/>
                  <a:gd name="connsiteY0" fmla="*/ 186163 h 398981"/>
                  <a:gd name="connsiteX1" fmla="*/ 118951 w 333392"/>
                  <a:gd name="connsiteY1" fmla="*/ 277490 h 398981"/>
                  <a:gd name="connsiteX2" fmla="*/ 154948 w 333392"/>
                  <a:gd name="connsiteY2" fmla="*/ 377918 h 398981"/>
                  <a:gd name="connsiteX3" fmla="*/ 291244 w 333392"/>
                  <a:gd name="connsiteY3" fmla="*/ 398981 h 398981"/>
                  <a:gd name="connsiteX4" fmla="*/ 333393 w 333392"/>
                  <a:gd name="connsiteY4" fmla="*/ 247787 h 398981"/>
                  <a:gd name="connsiteX5" fmla="*/ 309820 w 333392"/>
                  <a:gd name="connsiteY5" fmla="*/ 251030 h 398981"/>
                  <a:gd name="connsiteX6" fmla="*/ 236954 w 333392"/>
                  <a:gd name="connsiteY6" fmla="*/ 287463 h 398981"/>
                  <a:gd name="connsiteX7" fmla="*/ 229669 w 333392"/>
                  <a:gd name="connsiteY7" fmla="*/ 207313 h 398981"/>
                  <a:gd name="connsiteX8" fmla="*/ 215669 w 333392"/>
                  <a:gd name="connsiteY8" fmla="*/ 209462 h 398981"/>
                  <a:gd name="connsiteX9" fmla="*/ 222973 w 333392"/>
                  <a:gd name="connsiteY9" fmla="*/ 289795 h 398981"/>
                  <a:gd name="connsiteX10" fmla="*/ 142637 w 333392"/>
                  <a:gd name="connsiteY10" fmla="*/ 275190 h 398981"/>
                  <a:gd name="connsiteX11" fmla="*/ 137992 w 333392"/>
                  <a:gd name="connsiteY11" fmla="*/ 288717 h 398981"/>
                  <a:gd name="connsiteX12" fmla="*/ 216612 w 333392"/>
                  <a:gd name="connsiteY12" fmla="*/ 303012 h 398981"/>
                  <a:gd name="connsiteX13" fmla="*/ 162299 w 333392"/>
                  <a:gd name="connsiteY13" fmla="*/ 356531 h 398981"/>
                  <a:gd name="connsiteX14" fmla="*/ 172430 w 333392"/>
                  <a:gd name="connsiteY14" fmla="*/ 366322 h 398981"/>
                  <a:gd name="connsiteX15" fmla="*/ 229413 w 333392"/>
                  <a:gd name="connsiteY15" fmla="*/ 309798 h 398981"/>
                  <a:gd name="connsiteX16" fmla="*/ 272356 w 333392"/>
                  <a:gd name="connsiteY16" fmla="*/ 381762 h 398981"/>
                  <a:gd name="connsiteX17" fmla="*/ 283746 w 333392"/>
                  <a:gd name="connsiteY17" fmla="*/ 373260 h 398981"/>
                  <a:gd name="connsiteX18" fmla="*/ 240825 w 333392"/>
                  <a:gd name="connsiteY18" fmla="*/ 301331 h 398981"/>
                  <a:gd name="connsiteX19" fmla="*/ 313998 w 333392"/>
                  <a:gd name="connsiteY19" fmla="*/ 264744 h 398981"/>
                  <a:gd name="connsiteX20" fmla="*/ 127205 w 333392"/>
                  <a:gd name="connsiteY20" fmla="*/ 227746 h 398981"/>
                  <a:gd name="connsiteX21" fmla="*/ 91163 w 333392"/>
                  <a:gd name="connsiteY21" fmla="*/ 242411 h 398981"/>
                  <a:gd name="connsiteX22" fmla="*/ 0 w 333392"/>
                  <a:gd name="connsiteY22" fmla="*/ 202585 h 398981"/>
                  <a:gd name="connsiteX23" fmla="*/ 0 w 333392"/>
                  <a:gd name="connsiteY23" fmla="*/ 128600 h 398981"/>
                  <a:gd name="connsiteX24" fmla="*/ 108360 w 333392"/>
                  <a:gd name="connsiteY24" fmla="*/ 150761 h 398981"/>
                  <a:gd name="connsiteX25" fmla="*/ 216719 w 333392"/>
                  <a:gd name="connsiteY25" fmla="*/ 128600 h 398981"/>
                  <a:gd name="connsiteX26" fmla="*/ 216719 w 333392"/>
                  <a:gd name="connsiteY26" fmla="*/ 143182 h 398981"/>
                  <a:gd name="connsiteX27" fmla="*/ 169815 w 333392"/>
                  <a:gd name="connsiteY27" fmla="*/ 199367 h 398981"/>
                  <a:gd name="connsiteX28" fmla="*/ 170745 w 333392"/>
                  <a:gd name="connsiteY28" fmla="*/ 205523 h 398981"/>
                  <a:gd name="connsiteX29" fmla="*/ 143210 w 333392"/>
                  <a:gd name="connsiteY29" fmla="*/ 230304 h 398981"/>
                  <a:gd name="connsiteX30" fmla="*/ 127205 w 333392"/>
                  <a:gd name="connsiteY30" fmla="*/ 227746 h 398981"/>
                  <a:gd name="connsiteX31" fmla="*/ 0 w 333392"/>
                  <a:gd name="connsiteY31" fmla="*/ 32979 h 398981"/>
                  <a:gd name="connsiteX32" fmla="*/ 108360 w 333392"/>
                  <a:gd name="connsiteY32" fmla="*/ 0 h 398981"/>
                  <a:gd name="connsiteX33" fmla="*/ 216719 w 333392"/>
                  <a:gd name="connsiteY33" fmla="*/ 32979 h 398981"/>
                  <a:gd name="connsiteX34" fmla="*/ 108360 w 333392"/>
                  <a:gd name="connsiteY34" fmla="*/ 65958 h 398981"/>
                  <a:gd name="connsiteX35" fmla="*/ 0 w 333392"/>
                  <a:gd name="connsiteY35" fmla="*/ 32979 h 398981"/>
                  <a:gd name="connsiteX0" fmla="*/ 223435 w 336405"/>
                  <a:gd name="connsiteY0" fmla="*/ 157306 h 370124"/>
                  <a:gd name="connsiteX1" fmla="*/ 121963 w 336405"/>
                  <a:gd name="connsiteY1" fmla="*/ 248633 h 370124"/>
                  <a:gd name="connsiteX2" fmla="*/ 157960 w 336405"/>
                  <a:gd name="connsiteY2" fmla="*/ 349061 h 370124"/>
                  <a:gd name="connsiteX3" fmla="*/ 294256 w 336405"/>
                  <a:gd name="connsiteY3" fmla="*/ 370124 h 370124"/>
                  <a:gd name="connsiteX4" fmla="*/ 336405 w 336405"/>
                  <a:gd name="connsiteY4" fmla="*/ 218930 h 370124"/>
                  <a:gd name="connsiteX5" fmla="*/ 223435 w 336405"/>
                  <a:gd name="connsiteY5" fmla="*/ 157306 h 370124"/>
                  <a:gd name="connsiteX6" fmla="*/ 312832 w 336405"/>
                  <a:gd name="connsiteY6" fmla="*/ 222173 h 370124"/>
                  <a:gd name="connsiteX7" fmla="*/ 239966 w 336405"/>
                  <a:gd name="connsiteY7" fmla="*/ 258606 h 370124"/>
                  <a:gd name="connsiteX8" fmla="*/ 232681 w 336405"/>
                  <a:gd name="connsiteY8" fmla="*/ 178456 h 370124"/>
                  <a:gd name="connsiteX9" fmla="*/ 312832 w 336405"/>
                  <a:gd name="connsiteY9" fmla="*/ 222173 h 370124"/>
                  <a:gd name="connsiteX10" fmla="*/ 218681 w 336405"/>
                  <a:gd name="connsiteY10" fmla="*/ 180605 h 370124"/>
                  <a:gd name="connsiteX11" fmla="*/ 225985 w 336405"/>
                  <a:gd name="connsiteY11" fmla="*/ 260938 h 370124"/>
                  <a:gd name="connsiteX12" fmla="*/ 145649 w 336405"/>
                  <a:gd name="connsiteY12" fmla="*/ 246333 h 370124"/>
                  <a:gd name="connsiteX13" fmla="*/ 218681 w 336405"/>
                  <a:gd name="connsiteY13" fmla="*/ 180605 h 370124"/>
                  <a:gd name="connsiteX14" fmla="*/ 141004 w 336405"/>
                  <a:gd name="connsiteY14" fmla="*/ 259860 h 370124"/>
                  <a:gd name="connsiteX15" fmla="*/ 219624 w 336405"/>
                  <a:gd name="connsiteY15" fmla="*/ 274155 h 370124"/>
                  <a:gd name="connsiteX16" fmla="*/ 165311 w 336405"/>
                  <a:gd name="connsiteY16" fmla="*/ 327674 h 370124"/>
                  <a:gd name="connsiteX17" fmla="*/ 141004 w 336405"/>
                  <a:gd name="connsiteY17" fmla="*/ 259860 h 370124"/>
                  <a:gd name="connsiteX18" fmla="*/ 175442 w 336405"/>
                  <a:gd name="connsiteY18" fmla="*/ 337465 h 370124"/>
                  <a:gd name="connsiteX19" fmla="*/ 232425 w 336405"/>
                  <a:gd name="connsiteY19" fmla="*/ 280941 h 370124"/>
                  <a:gd name="connsiteX20" fmla="*/ 275368 w 336405"/>
                  <a:gd name="connsiteY20" fmla="*/ 352905 h 370124"/>
                  <a:gd name="connsiteX21" fmla="*/ 175442 w 336405"/>
                  <a:gd name="connsiteY21" fmla="*/ 337465 h 370124"/>
                  <a:gd name="connsiteX22" fmla="*/ 286758 w 336405"/>
                  <a:gd name="connsiteY22" fmla="*/ 344403 h 370124"/>
                  <a:gd name="connsiteX23" fmla="*/ 243837 w 336405"/>
                  <a:gd name="connsiteY23" fmla="*/ 272474 h 370124"/>
                  <a:gd name="connsiteX24" fmla="*/ 317010 w 336405"/>
                  <a:gd name="connsiteY24" fmla="*/ 235887 h 370124"/>
                  <a:gd name="connsiteX25" fmla="*/ 286758 w 336405"/>
                  <a:gd name="connsiteY25" fmla="*/ 344403 h 370124"/>
                  <a:gd name="connsiteX26" fmla="*/ 130217 w 336405"/>
                  <a:gd name="connsiteY26" fmla="*/ 198889 h 370124"/>
                  <a:gd name="connsiteX27" fmla="*/ 94175 w 336405"/>
                  <a:gd name="connsiteY27" fmla="*/ 213554 h 370124"/>
                  <a:gd name="connsiteX28" fmla="*/ 3012 w 336405"/>
                  <a:gd name="connsiteY28" fmla="*/ 173728 h 370124"/>
                  <a:gd name="connsiteX29" fmla="*/ 3012 w 336405"/>
                  <a:gd name="connsiteY29" fmla="*/ 99743 h 370124"/>
                  <a:gd name="connsiteX30" fmla="*/ 111372 w 336405"/>
                  <a:gd name="connsiteY30" fmla="*/ 121904 h 370124"/>
                  <a:gd name="connsiteX31" fmla="*/ 219731 w 336405"/>
                  <a:gd name="connsiteY31" fmla="*/ 99743 h 370124"/>
                  <a:gd name="connsiteX32" fmla="*/ 219731 w 336405"/>
                  <a:gd name="connsiteY32" fmla="*/ 114325 h 370124"/>
                  <a:gd name="connsiteX33" fmla="*/ 172827 w 336405"/>
                  <a:gd name="connsiteY33" fmla="*/ 170510 h 370124"/>
                  <a:gd name="connsiteX34" fmla="*/ 173757 w 336405"/>
                  <a:gd name="connsiteY34" fmla="*/ 176666 h 370124"/>
                  <a:gd name="connsiteX35" fmla="*/ 146222 w 336405"/>
                  <a:gd name="connsiteY35" fmla="*/ 201447 h 370124"/>
                  <a:gd name="connsiteX36" fmla="*/ 130217 w 336405"/>
                  <a:gd name="connsiteY36" fmla="*/ 198889 h 370124"/>
                  <a:gd name="connsiteX37" fmla="*/ 3012 w 336405"/>
                  <a:gd name="connsiteY37" fmla="*/ 4122 h 370124"/>
                  <a:gd name="connsiteX38" fmla="*/ 219731 w 336405"/>
                  <a:gd name="connsiteY38" fmla="*/ 4122 h 370124"/>
                  <a:gd name="connsiteX39" fmla="*/ 111372 w 336405"/>
                  <a:gd name="connsiteY39" fmla="*/ 37101 h 370124"/>
                  <a:gd name="connsiteX40" fmla="*/ 3012 w 336405"/>
                  <a:gd name="connsiteY40" fmla="*/ 4122 h 370124"/>
                  <a:gd name="connsiteX0" fmla="*/ 220423 w 333393"/>
                  <a:gd name="connsiteY0" fmla="*/ 157306 h 370124"/>
                  <a:gd name="connsiteX1" fmla="*/ 118951 w 333393"/>
                  <a:gd name="connsiteY1" fmla="*/ 248633 h 370124"/>
                  <a:gd name="connsiteX2" fmla="*/ 154948 w 333393"/>
                  <a:gd name="connsiteY2" fmla="*/ 349061 h 370124"/>
                  <a:gd name="connsiteX3" fmla="*/ 291244 w 333393"/>
                  <a:gd name="connsiteY3" fmla="*/ 370124 h 370124"/>
                  <a:gd name="connsiteX4" fmla="*/ 333393 w 333393"/>
                  <a:gd name="connsiteY4" fmla="*/ 218930 h 370124"/>
                  <a:gd name="connsiteX5" fmla="*/ 220423 w 333393"/>
                  <a:gd name="connsiteY5" fmla="*/ 157306 h 370124"/>
                  <a:gd name="connsiteX6" fmla="*/ 309820 w 333393"/>
                  <a:gd name="connsiteY6" fmla="*/ 222173 h 370124"/>
                  <a:gd name="connsiteX7" fmla="*/ 236954 w 333393"/>
                  <a:gd name="connsiteY7" fmla="*/ 258606 h 370124"/>
                  <a:gd name="connsiteX8" fmla="*/ 229669 w 333393"/>
                  <a:gd name="connsiteY8" fmla="*/ 178456 h 370124"/>
                  <a:gd name="connsiteX9" fmla="*/ 309820 w 333393"/>
                  <a:gd name="connsiteY9" fmla="*/ 222173 h 370124"/>
                  <a:gd name="connsiteX10" fmla="*/ 215669 w 333393"/>
                  <a:gd name="connsiteY10" fmla="*/ 180605 h 370124"/>
                  <a:gd name="connsiteX11" fmla="*/ 222973 w 333393"/>
                  <a:gd name="connsiteY11" fmla="*/ 260938 h 370124"/>
                  <a:gd name="connsiteX12" fmla="*/ 142637 w 333393"/>
                  <a:gd name="connsiteY12" fmla="*/ 246333 h 370124"/>
                  <a:gd name="connsiteX13" fmla="*/ 215669 w 333393"/>
                  <a:gd name="connsiteY13" fmla="*/ 180605 h 370124"/>
                  <a:gd name="connsiteX14" fmla="*/ 137992 w 333393"/>
                  <a:gd name="connsiteY14" fmla="*/ 259860 h 370124"/>
                  <a:gd name="connsiteX15" fmla="*/ 216612 w 333393"/>
                  <a:gd name="connsiteY15" fmla="*/ 274155 h 370124"/>
                  <a:gd name="connsiteX16" fmla="*/ 162299 w 333393"/>
                  <a:gd name="connsiteY16" fmla="*/ 327674 h 370124"/>
                  <a:gd name="connsiteX17" fmla="*/ 137992 w 333393"/>
                  <a:gd name="connsiteY17" fmla="*/ 259860 h 370124"/>
                  <a:gd name="connsiteX18" fmla="*/ 172430 w 333393"/>
                  <a:gd name="connsiteY18" fmla="*/ 337465 h 370124"/>
                  <a:gd name="connsiteX19" fmla="*/ 229413 w 333393"/>
                  <a:gd name="connsiteY19" fmla="*/ 280941 h 370124"/>
                  <a:gd name="connsiteX20" fmla="*/ 272356 w 333393"/>
                  <a:gd name="connsiteY20" fmla="*/ 352905 h 370124"/>
                  <a:gd name="connsiteX21" fmla="*/ 172430 w 333393"/>
                  <a:gd name="connsiteY21" fmla="*/ 337465 h 370124"/>
                  <a:gd name="connsiteX22" fmla="*/ 283746 w 333393"/>
                  <a:gd name="connsiteY22" fmla="*/ 344403 h 370124"/>
                  <a:gd name="connsiteX23" fmla="*/ 240825 w 333393"/>
                  <a:gd name="connsiteY23" fmla="*/ 272474 h 370124"/>
                  <a:gd name="connsiteX24" fmla="*/ 313998 w 333393"/>
                  <a:gd name="connsiteY24" fmla="*/ 235887 h 370124"/>
                  <a:gd name="connsiteX25" fmla="*/ 283746 w 333393"/>
                  <a:gd name="connsiteY25" fmla="*/ 344403 h 370124"/>
                  <a:gd name="connsiteX26" fmla="*/ 127205 w 333393"/>
                  <a:gd name="connsiteY26" fmla="*/ 198889 h 370124"/>
                  <a:gd name="connsiteX27" fmla="*/ 91163 w 333393"/>
                  <a:gd name="connsiteY27" fmla="*/ 213554 h 370124"/>
                  <a:gd name="connsiteX28" fmla="*/ 0 w 333393"/>
                  <a:gd name="connsiteY28" fmla="*/ 173728 h 370124"/>
                  <a:gd name="connsiteX29" fmla="*/ 0 w 333393"/>
                  <a:gd name="connsiteY29" fmla="*/ 99743 h 370124"/>
                  <a:gd name="connsiteX30" fmla="*/ 108360 w 333393"/>
                  <a:gd name="connsiteY30" fmla="*/ 121904 h 370124"/>
                  <a:gd name="connsiteX31" fmla="*/ 216719 w 333393"/>
                  <a:gd name="connsiteY31" fmla="*/ 99743 h 370124"/>
                  <a:gd name="connsiteX32" fmla="*/ 216719 w 333393"/>
                  <a:gd name="connsiteY32" fmla="*/ 114325 h 370124"/>
                  <a:gd name="connsiteX33" fmla="*/ 169815 w 333393"/>
                  <a:gd name="connsiteY33" fmla="*/ 170510 h 370124"/>
                  <a:gd name="connsiteX34" fmla="*/ 170745 w 333393"/>
                  <a:gd name="connsiteY34" fmla="*/ 176666 h 370124"/>
                  <a:gd name="connsiteX35" fmla="*/ 143210 w 333393"/>
                  <a:gd name="connsiteY35" fmla="*/ 201447 h 370124"/>
                  <a:gd name="connsiteX36" fmla="*/ 127205 w 333393"/>
                  <a:gd name="connsiteY36" fmla="*/ 198889 h 370124"/>
                  <a:gd name="connsiteX37" fmla="*/ 0 w 333393"/>
                  <a:gd name="connsiteY37" fmla="*/ 4122 h 370124"/>
                  <a:gd name="connsiteX38" fmla="*/ 216719 w 333393"/>
                  <a:gd name="connsiteY38" fmla="*/ 4122 h 370124"/>
                  <a:gd name="connsiteX39" fmla="*/ 0 w 333393"/>
                  <a:gd name="connsiteY39" fmla="*/ 4122 h 370124"/>
                  <a:gd name="connsiteX0" fmla="*/ 220423 w 333393"/>
                  <a:gd name="connsiteY0" fmla="*/ 57563 h 270381"/>
                  <a:gd name="connsiteX1" fmla="*/ 118951 w 333393"/>
                  <a:gd name="connsiteY1" fmla="*/ 148890 h 270381"/>
                  <a:gd name="connsiteX2" fmla="*/ 154948 w 333393"/>
                  <a:gd name="connsiteY2" fmla="*/ 249318 h 270381"/>
                  <a:gd name="connsiteX3" fmla="*/ 291244 w 333393"/>
                  <a:gd name="connsiteY3" fmla="*/ 270381 h 270381"/>
                  <a:gd name="connsiteX4" fmla="*/ 333393 w 333393"/>
                  <a:gd name="connsiteY4" fmla="*/ 119187 h 270381"/>
                  <a:gd name="connsiteX5" fmla="*/ 220423 w 333393"/>
                  <a:gd name="connsiteY5" fmla="*/ 57563 h 270381"/>
                  <a:gd name="connsiteX6" fmla="*/ 309820 w 333393"/>
                  <a:gd name="connsiteY6" fmla="*/ 122430 h 270381"/>
                  <a:gd name="connsiteX7" fmla="*/ 236954 w 333393"/>
                  <a:gd name="connsiteY7" fmla="*/ 158863 h 270381"/>
                  <a:gd name="connsiteX8" fmla="*/ 229669 w 333393"/>
                  <a:gd name="connsiteY8" fmla="*/ 78713 h 270381"/>
                  <a:gd name="connsiteX9" fmla="*/ 309820 w 333393"/>
                  <a:gd name="connsiteY9" fmla="*/ 122430 h 270381"/>
                  <a:gd name="connsiteX10" fmla="*/ 215669 w 333393"/>
                  <a:gd name="connsiteY10" fmla="*/ 80862 h 270381"/>
                  <a:gd name="connsiteX11" fmla="*/ 222973 w 333393"/>
                  <a:gd name="connsiteY11" fmla="*/ 161195 h 270381"/>
                  <a:gd name="connsiteX12" fmla="*/ 142637 w 333393"/>
                  <a:gd name="connsiteY12" fmla="*/ 146590 h 270381"/>
                  <a:gd name="connsiteX13" fmla="*/ 215669 w 333393"/>
                  <a:gd name="connsiteY13" fmla="*/ 80862 h 270381"/>
                  <a:gd name="connsiteX14" fmla="*/ 137992 w 333393"/>
                  <a:gd name="connsiteY14" fmla="*/ 160117 h 270381"/>
                  <a:gd name="connsiteX15" fmla="*/ 216612 w 333393"/>
                  <a:gd name="connsiteY15" fmla="*/ 174412 h 270381"/>
                  <a:gd name="connsiteX16" fmla="*/ 162299 w 333393"/>
                  <a:gd name="connsiteY16" fmla="*/ 227931 h 270381"/>
                  <a:gd name="connsiteX17" fmla="*/ 137992 w 333393"/>
                  <a:gd name="connsiteY17" fmla="*/ 160117 h 270381"/>
                  <a:gd name="connsiteX18" fmla="*/ 172430 w 333393"/>
                  <a:gd name="connsiteY18" fmla="*/ 237722 h 270381"/>
                  <a:gd name="connsiteX19" fmla="*/ 229413 w 333393"/>
                  <a:gd name="connsiteY19" fmla="*/ 181198 h 270381"/>
                  <a:gd name="connsiteX20" fmla="*/ 272356 w 333393"/>
                  <a:gd name="connsiteY20" fmla="*/ 253162 h 270381"/>
                  <a:gd name="connsiteX21" fmla="*/ 172430 w 333393"/>
                  <a:gd name="connsiteY21" fmla="*/ 237722 h 270381"/>
                  <a:gd name="connsiteX22" fmla="*/ 283746 w 333393"/>
                  <a:gd name="connsiteY22" fmla="*/ 244660 h 270381"/>
                  <a:gd name="connsiteX23" fmla="*/ 240825 w 333393"/>
                  <a:gd name="connsiteY23" fmla="*/ 172731 h 270381"/>
                  <a:gd name="connsiteX24" fmla="*/ 313998 w 333393"/>
                  <a:gd name="connsiteY24" fmla="*/ 136144 h 270381"/>
                  <a:gd name="connsiteX25" fmla="*/ 283746 w 333393"/>
                  <a:gd name="connsiteY25" fmla="*/ 244660 h 270381"/>
                  <a:gd name="connsiteX26" fmla="*/ 127205 w 333393"/>
                  <a:gd name="connsiteY26" fmla="*/ 99146 h 270381"/>
                  <a:gd name="connsiteX27" fmla="*/ 91163 w 333393"/>
                  <a:gd name="connsiteY27" fmla="*/ 113811 h 270381"/>
                  <a:gd name="connsiteX28" fmla="*/ 0 w 333393"/>
                  <a:gd name="connsiteY28" fmla="*/ 73985 h 270381"/>
                  <a:gd name="connsiteX29" fmla="*/ 0 w 333393"/>
                  <a:gd name="connsiteY29" fmla="*/ 0 h 270381"/>
                  <a:gd name="connsiteX30" fmla="*/ 108360 w 333393"/>
                  <a:gd name="connsiteY30" fmla="*/ 22161 h 270381"/>
                  <a:gd name="connsiteX31" fmla="*/ 216719 w 333393"/>
                  <a:gd name="connsiteY31" fmla="*/ 0 h 270381"/>
                  <a:gd name="connsiteX32" fmla="*/ 216719 w 333393"/>
                  <a:gd name="connsiteY32" fmla="*/ 14582 h 270381"/>
                  <a:gd name="connsiteX33" fmla="*/ 169815 w 333393"/>
                  <a:gd name="connsiteY33" fmla="*/ 70767 h 270381"/>
                  <a:gd name="connsiteX34" fmla="*/ 170745 w 333393"/>
                  <a:gd name="connsiteY34" fmla="*/ 76923 h 270381"/>
                  <a:gd name="connsiteX35" fmla="*/ 143210 w 333393"/>
                  <a:gd name="connsiteY35" fmla="*/ 101704 h 270381"/>
                  <a:gd name="connsiteX36" fmla="*/ 127205 w 333393"/>
                  <a:gd name="connsiteY36" fmla="*/ 99146 h 270381"/>
                  <a:gd name="connsiteX0" fmla="*/ 220423 w 333393"/>
                  <a:gd name="connsiteY0" fmla="*/ 63624 h 276442"/>
                  <a:gd name="connsiteX1" fmla="*/ 118951 w 333393"/>
                  <a:gd name="connsiteY1" fmla="*/ 154951 h 276442"/>
                  <a:gd name="connsiteX2" fmla="*/ 154948 w 333393"/>
                  <a:gd name="connsiteY2" fmla="*/ 255379 h 276442"/>
                  <a:gd name="connsiteX3" fmla="*/ 291244 w 333393"/>
                  <a:gd name="connsiteY3" fmla="*/ 276442 h 276442"/>
                  <a:gd name="connsiteX4" fmla="*/ 333393 w 333393"/>
                  <a:gd name="connsiteY4" fmla="*/ 125248 h 276442"/>
                  <a:gd name="connsiteX5" fmla="*/ 220423 w 333393"/>
                  <a:gd name="connsiteY5" fmla="*/ 63624 h 276442"/>
                  <a:gd name="connsiteX6" fmla="*/ 309820 w 333393"/>
                  <a:gd name="connsiteY6" fmla="*/ 128491 h 276442"/>
                  <a:gd name="connsiteX7" fmla="*/ 236954 w 333393"/>
                  <a:gd name="connsiteY7" fmla="*/ 164924 h 276442"/>
                  <a:gd name="connsiteX8" fmla="*/ 229669 w 333393"/>
                  <a:gd name="connsiteY8" fmla="*/ 84774 h 276442"/>
                  <a:gd name="connsiteX9" fmla="*/ 309820 w 333393"/>
                  <a:gd name="connsiteY9" fmla="*/ 128491 h 276442"/>
                  <a:gd name="connsiteX10" fmla="*/ 215669 w 333393"/>
                  <a:gd name="connsiteY10" fmla="*/ 86923 h 276442"/>
                  <a:gd name="connsiteX11" fmla="*/ 222973 w 333393"/>
                  <a:gd name="connsiteY11" fmla="*/ 167256 h 276442"/>
                  <a:gd name="connsiteX12" fmla="*/ 142637 w 333393"/>
                  <a:gd name="connsiteY12" fmla="*/ 152651 h 276442"/>
                  <a:gd name="connsiteX13" fmla="*/ 215669 w 333393"/>
                  <a:gd name="connsiteY13" fmla="*/ 86923 h 276442"/>
                  <a:gd name="connsiteX14" fmla="*/ 137992 w 333393"/>
                  <a:gd name="connsiteY14" fmla="*/ 166178 h 276442"/>
                  <a:gd name="connsiteX15" fmla="*/ 216612 w 333393"/>
                  <a:gd name="connsiteY15" fmla="*/ 180473 h 276442"/>
                  <a:gd name="connsiteX16" fmla="*/ 162299 w 333393"/>
                  <a:gd name="connsiteY16" fmla="*/ 233992 h 276442"/>
                  <a:gd name="connsiteX17" fmla="*/ 137992 w 333393"/>
                  <a:gd name="connsiteY17" fmla="*/ 166178 h 276442"/>
                  <a:gd name="connsiteX18" fmla="*/ 172430 w 333393"/>
                  <a:gd name="connsiteY18" fmla="*/ 243783 h 276442"/>
                  <a:gd name="connsiteX19" fmla="*/ 229413 w 333393"/>
                  <a:gd name="connsiteY19" fmla="*/ 187259 h 276442"/>
                  <a:gd name="connsiteX20" fmla="*/ 272356 w 333393"/>
                  <a:gd name="connsiteY20" fmla="*/ 259223 h 276442"/>
                  <a:gd name="connsiteX21" fmla="*/ 172430 w 333393"/>
                  <a:gd name="connsiteY21" fmla="*/ 243783 h 276442"/>
                  <a:gd name="connsiteX22" fmla="*/ 283746 w 333393"/>
                  <a:gd name="connsiteY22" fmla="*/ 250721 h 276442"/>
                  <a:gd name="connsiteX23" fmla="*/ 240825 w 333393"/>
                  <a:gd name="connsiteY23" fmla="*/ 178792 h 276442"/>
                  <a:gd name="connsiteX24" fmla="*/ 313998 w 333393"/>
                  <a:gd name="connsiteY24" fmla="*/ 142205 h 276442"/>
                  <a:gd name="connsiteX25" fmla="*/ 283746 w 333393"/>
                  <a:gd name="connsiteY25" fmla="*/ 250721 h 276442"/>
                  <a:gd name="connsiteX26" fmla="*/ 127205 w 333393"/>
                  <a:gd name="connsiteY26" fmla="*/ 105207 h 276442"/>
                  <a:gd name="connsiteX27" fmla="*/ 91163 w 333393"/>
                  <a:gd name="connsiteY27" fmla="*/ 119872 h 276442"/>
                  <a:gd name="connsiteX28" fmla="*/ 0 w 333393"/>
                  <a:gd name="connsiteY28" fmla="*/ 80046 h 276442"/>
                  <a:gd name="connsiteX29" fmla="*/ 0 w 333393"/>
                  <a:gd name="connsiteY29" fmla="*/ 6061 h 276442"/>
                  <a:gd name="connsiteX30" fmla="*/ 216719 w 333393"/>
                  <a:gd name="connsiteY30" fmla="*/ 6061 h 276442"/>
                  <a:gd name="connsiteX31" fmla="*/ 216719 w 333393"/>
                  <a:gd name="connsiteY31" fmla="*/ 20643 h 276442"/>
                  <a:gd name="connsiteX32" fmla="*/ 169815 w 333393"/>
                  <a:gd name="connsiteY32" fmla="*/ 76828 h 276442"/>
                  <a:gd name="connsiteX33" fmla="*/ 170745 w 333393"/>
                  <a:gd name="connsiteY33" fmla="*/ 82984 h 276442"/>
                  <a:gd name="connsiteX34" fmla="*/ 143210 w 333393"/>
                  <a:gd name="connsiteY34" fmla="*/ 107765 h 276442"/>
                  <a:gd name="connsiteX35" fmla="*/ 127205 w 333393"/>
                  <a:gd name="connsiteY35" fmla="*/ 105207 h 276442"/>
                  <a:gd name="connsiteX0" fmla="*/ 220423 w 333393"/>
                  <a:gd name="connsiteY0" fmla="*/ 63624 h 276442"/>
                  <a:gd name="connsiteX1" fmla="*/ 118951 w 333393"/>
                  <a:gd name="connsiteY1" fmla="*/ 154951 h 276442"/>
                  <a:gd name="connsiteX2" fmla="*/ 154948 w 333393"/>
                  <a:gd name="connsiteY2" fmla="*/ 255379 h 276442"/>
                  <a:gd name="connsiteX3" fmla="*/ 291244 w 333393"/>
                  <a:gd name="connsiteY3" fmla="*/ 276442 h 276442"/>
                  <a:gd name="connsiteX4" fmla="*/ 333393 w 333393"/>
                  <a:gd name="connsiteY4" fmla="*/ 125248 h 276442"/>
                  <a:gd name="connsiteX5" fmla="*/ 220423 w 333393"/>
                  <a:gd name="connsiteY5" fmla="*/ 63624 h 276442"/>
                  <a:gd name="connsiteX6" fmla="*/ 309820 w 333393"/>
                  <a:gd name="connsiteY6" fmla="*/ 128491 h 276442"/>
                  <a:gd name="connsiteX7" fmla="*/ 236954 w 333393"/>
                  <a:gd name="connsiteY7" fmla="*/ 164924 h 276442"/>
                  <a:gd name="connsiteX8" fmla="*/ 229669 w 333393"/>
                  <a:gd name="connsiteY8" fmla="*/ 84774 h 276442"/>
                  <a:gd name="connsiteX9" fmla="*/ 309820 w 333393"/>
                  <a:gd name="connsiteY9" fmla="*/ 128491 h 276442"/>
                  <a:gd name="connsiteX10" fmla="*/ 215669 w 333393"/>
                  <a:gd name="connsiteY10" fmla="*/ 86923 h 276442"/>
                  <a:gd name="connsiteX11" fmla="*/ 222973 w 333393"/>
                  <a:gd name="connsiteY11" fmla="*/ 167256 h 276442"/>
                  <a:gd name="connsiteX12" fmla="*/ 142637 w 333393"/>
                  <a:gd name="connsiteY12" fmla="*/ 152651 h 276442"/>
                  <a:gd name="connsiteX13" fmla="*/ 215669 w 333393"/>
                  <a:gd name="connsiteY13" fmla="*/ 86923 h 276442"/>
                  <a:gd name="connsiteX14" fmla="*/ 137992 w 333393"/>
                  <a:gd name="connsiteY14" fmla="*/ 166178 h 276442"/>
                  <a:gd name="connsiteX15" fmla="*/ 216612 w 333393"/>
                  <a:gd name="connsiteY15" fmla="*/ 180473 h 276442"/>
                  <a:gd name="connsiteX16" fmla="*/ 162299 w 333393"/>
                  <a:gd name="connsiteY16" fmla="*/ 233992 h 276442"/>
                  <a:gd name="connsiteX17" fmla="*/ 137992 w 333393"/>
                  <a:gd name="connsiteY17" fmla="*/ 166178 h 276442"/>
                  <a:gd name="connsiteX18" fmla="*/ 172430 w 333393"/>
                  <a:gd name="connsiteY18" fmla="*/ 243783 h 276442"/>
                  <a:gd name="connsiteX19" fmla="*/ 229413 w 333393"/>
                  <a:gd name="connsiteY19" fmla="*/ 187259 h 276442"/>
                  <a:gd name="connsiteX20" fmla="*/ 272356 w 333393"/>
                  <a:gd name="connsiteY20" fmla="*/ 259223 h 276442"/>
                  <a:gd name="connsiteX21" fmla="*/ 172430 w 333393"/>
                  <a:gd name="connsiteY21" fmla="*/ 243783 h 276442"/>
                  <a:gd name="connsiteX22" fmla="*/ 283746 w 333393"/>
                  <a:gd name="connsiteY22" fmla="*/ 250721 h 276442"/>
                  <a:gd name="connsiteX23" fmla="*/ 240825 w 333393"/>
                  <a:gd name="connsiteY23" fmla="*/ 178792 h 276442"/>
                  <a:gd name="connsiteX24" fmla="*/ 313998 w 333393"/>
                  <a:gd name="connsiteY24" fmla="*/ 142205 h 276442"/>
                  <a:gd name="connsiteX25" fmla="*/ 283746 w 333393"/>
                  <a:gd name="connsiteY25" fmla="*/ 250721 h 276442"/>
                  <a:gd name="connsiteX26" fmla="*/ 127205 w 333393"/>
                  <a:gd name="connsiteY26" fmla="*/ 105207 h 276442"/>
                  <a:gd name="connsiteX27" fmla="*/ 91163 w 333393"/>
                  <a:gd name="connsiteY27" fmla="*/ 119872 h 276442"/>
                  <a:gd name="connsiteX28" fmla="*/ 0 w 333393"/>
                  <a:gd name="connsiteY28" fmla="*/ 80046 h 276442"/>
                  <a:gd name="connsiteX29" fmla="*/ 0 w 333393"/>
                  <a:gd name="connsiteY29" fmla="*/ 6061 h 276442"/>
                  <a:gd name="connsiteX30" fmla="*/ 216719 w 333393"/>
                  <a:gd name="connsiteY30" fmla="*/ 6061 h 276442"/>
                  <a:gd name="connsiteX31" fmla="*/ 169815 w 333393"/>
                  <a:gd name="connsiteY31" fmla="*/ 76828 h 276442"/>
                  <a:gd name="connsiteX32" fmla="*/ 170745 w 333393"/>
                  <a:gd name="connsiteY32" fmla="*/ 82984 h 276442"/>
                  <a:gd name="connsiteX33" fmla="*/ 143210 w 333393"/>
                  <a:gd name="connsiteY33" fmla="*/ 107765 h 276442"/>
                  <a:gd name="connsiteX34" fmla="*/ 127205 w 333393"/>
                  <a:gd name="connsiteY34" fmla="*/ 105207 h 276442"/>
                  <a:gd name="connsiteX0" fmla="*/ 220423 w 333393"/>
                  <a:gd name="connsiteY0" fmla="*/ 57567 h 270385"/>
                  <a:gd name="connsiteX1" fmla="*/ 118951 w 333393"/>
                  <a:gd name="connsiteY1" fmla="*/ 148894 h 270385"/>
                  <a:gd name="connsiteX2" fmla="*/ 154948 w 333393"/>
                  <a:gd name="connsiteY2" fmla="*/ 249322 h 270385"/>
                  <a:gd name="connsiteX3" fmla="*/ 291244 w 333393"/>
                  <a:gd name="connsiteY3" fmla="*/ 270385 h 270385"/>
                  <a:gd name="connsiteX4" fmla="*/ 333393 w 333393"/>
                  <a:gd name="connsiteY4" fmla="*/ 119191 h 270385"/>
                  <a:gd name="connsiteX5" fmla="*/ 220423 w 333393"/>
                  <a:gd name="connsiteY5" fmla="*/ 57567 h 270385"/>
                  <a:gd name="connsiteX6" fmla="*/ 309820 w 333393"/>
                  <a:gd name="connsiteY6" fmla="*/ 122434 h 270385"/>
                  <a:gd name="connsiteX7" fmla="*/ 236954 w 333393"/>
                  <a:gd name="connsiteY7" fmla="*/ 158867 h 270385"/>
                  <a:gd name="connsiteX8" fmla="*/ 229669 w 333393"/>
                  <a:gd name="connsiteY8" fmla="*/ 78717 h 270385"/>
                  <a:gd name="connsiteX9" fmla="*/ 309820 w 333393"/>
                  <a:gd name="connsiteY9" fmla="*/ 122434 h 270385"/>
                  <a:gd name="connsiteX10" fmla="*/ 215669 w 333393"/>
                  <a:gd name="connsiteY10" fmla="*/ 80866 h 270385"/>
                  <a:gd name="connsiteX11" fmla="*/ 222973 w 333393"/>
                  <a:gd name="connsiteY11" fmla="*/ 161199 h 270385"/>
                  <a:gd name="connsiteX12" fmla="*/ 142637 w 333393"/>
                  <a:gd name="connsiteY12" fmla="*/ 146594 h 270385"/>
                  <a:gd name="connsiteX13" fmla="*/ 215669 w 333393"/>
                  <a:gd name="connsiteY13" fmla="*/ 80866 h 270385"/>
                  <a:gd name="connsiteX14" fmla="*/ 137992 w 333393"/>
                  <a:gd name="connsiteY14" fmla="*/ 160121 h 270385"/>
                  <a:gd name="connsiteX15" fmla="*/ 216612 w 333393"/>
                  <a:gd name="connsiteY15" fmla="*/ 174416 h 270385"/>
                  <a:gd name="connsiteX16" fmla="*/ 162299 w 333393"/>
                  <a:gd name="connsiteY16" fmla="*/ 227935 h 270385"/>
                  <a:gd name="connsiteX17" fmla="*/ 137992 w 333393"/>
                  <a:gd name="connsiteY17" fmla="*/ 160121 h 270385"/>
                  <a:gd name="connsiteX18" fmla="*/ 172430 w 333393"/>
                  <a:gd name="connsiteY18" fmla="*/ 237726 h 270385"/>
                  <a:gd name="connsiteX19" fmla="*/ 229413 w 333393"/>
                  <a:gd name="connsiteY19" fmla="*/ 181202 h 270385"/>
                  <a:gd name="connsiteX20" fmla="*/ 272356 w 333393"/>
                  <a:gd name="connsiteY20" fmla="*/ 253166 h 270385"/>
                  <a:gd name="connsiteX21" fmla="*/ 172430 w 333393"/>
                  <a:gd name="connsiteY21" fmla="*/ 237726 h 270385"/>
                  <a:gd name="connsiteX22" fmla="*/ 283746 w 333393"/>
                  <a:gd name="connsiteY22" fmla="*/ 244664 h 270385"/>
                  <a:gd name="connsiteX23" fmla="*/ 240825 w 333393"/>
                  <a:gd name="connsiteY23" fmla="*/ 172735 h 270385"/>
                  <a:gd name="connsiteX24" fmla="*/ 313998 w 333393"/>
                  <a:gd name="connsiteY24" fmla="*/ 136148 h 270385"/>
                  <a:gd name="connsiteX25" fmla="*/ 283746 w 333393"/>
                  <a:gd name="connsiteY25" fmla="*/ 244664 h 270385"/>
                  <a:gd name="connsiteX26" fmla="*/ 127205 w 333393"/>
                  <a:gd name="connsiteY26" fmla="*/ 99150 h 270385"/>
                  <a:gd name="connsiteX27" fmla="*/ 91163 w 333393"/>
                  <a:gd name="connsiteY27" fmla="*/ 113815 h 270385"/>
                  <a:gd name="connsiteX28" fmla="*/ 0 w 333393"/>
                  <a:gd name="connsiteY28" fmla="*/ 73989 h 270385"/>
                  <a:gd name="connsiteX29" fmla="*/ 0 w 333393"/>
                  <a:gd name="connsiteY29" fmla="*/ 4 h 270385"/>
                  <a:gd name="connsiteX30" fmla="*/ 169815 w 333393"/>
                  <a:gd name="connsiteY30" fmla="*/ 70771 h 270385"/>
                  <a:gd name="connsiteX31" fmla="*/ 170745 w 333393"/>
                  <a:gd name="connsiteY31" fmla="*/ 76927 h 270385"/>
                  <a:gd name="connsiteX32" fmla="*/ 143210 w 333393"/>
                  <a:gd name="connsiteY32" fmla="*/ 101708 h 270385"/>
                  <a:gd name="connsiteX33" fmla="*/ 127205 w 333393"/>
                  <a:gd name="connsiteY33" fmla="*/ 99150 h 270385"/>
                  <a:gd name="connsiteX0" fmla="*/ 220423 w 333393"/>
                  <a:gd name="connsiteY0" fmla="*/ 0 h 212818"/>
                  <a:gd name="connsiteX1" fmla="*/ 118951 w 333393"/>
                  <a:gd name="connsiteY1" fmla="*/ 91327 h 212818"/>
                  <a:gd name="connsiteX2" fmla="*/ 154948 w 333393"/>
                  <a:gd name="connsiteY2" fmla="*/ 191755 h 212818"/>
                  <a:gd name="connsiteX3" fmla="*/ 291244 w 333393"/>
                  <a:gd name="connsiteY3" fmla="*/ 212818 h 212818"/>
                  <a:gd name="connsiteX4" fmla="*/ 333393 w 333393"/>
                  <a:gd name="connsiteY4" fmla="*/ 61624 h 212818"/>
                  <a:gd name="connsiteX5" fmla="*/ 220423 w 333393"/>
                  <a:gd name="connsiteY5" fmla="*/ 0 h 212818"/>
                  <a:gd name="connsiteX6" fmla="*/ 309820 w 333393"/>
                  <a:gd name="connsiteY6" fmla="*/ 64867 h 212818"/>
                  <a:gd name="connsiteX7" fmla="*/ 236954 w 333393"/>
                  <a:gd name="connsiteY7" fmla="*/ 101300 h 212818"/>
                  <a:gd name="connsiteX8" fmla="*/ 229669 w 333393"/>
                  <a:gd name="connsiteY8" fmla="*/ 21150 h 212818"/>
                  <a:gd name="connsiteX9" fmla="*/ 309820 w 333393"/>
                  <a:gd name="connsiteY9" fmla="*/ 64867 h 212818"/>
                  <a:gd name="connsiteX10" fmla="*/ 215669 w 333393"/>
                  <a:gd name="connsiteY10" fmla="*/ 23299 h 212818"/>
                  <a:gd name="connsiteX11" fmla="*/ 222973 w 333393"/>
                  <a:gd name="connsiteY11" fmla="*/ 103632 h 212818"/>
                  <a:gd name="connsiteX12" fmla="*/ 142637 w 333393"/>
                  <a:gd name="connsiteY12" fmla="*/ 89027 h 212818"/>
                  <a:gd name="connsiteX13" fmla="*/ 215669 w 333393"/>
                  <a:gd name="connsiteY13" fmla="*/ 23299 h 212818"/>
                  <a:gd name="connsiteX14" fmla="*/ 137992 w 333393"/>
                  <a:gd name="connsiteY14" fmla="*/ 102554 h 212818"/>
                  <a:gd name="connsiteX15" fmla="*/ 216612 w 333393"/>
                  <a:gd name="connsiteY15" fmla="*/ 116849 h 212818"/>
                  <a:gd name="connsiteX16" fmla="*/ 162299 w 333393"/>
                  <a:gd name="connsiteY16" fmla="*/ 170368 h 212818"/>
                  <a:gd name="connsiteX17" fmla="*/ 137992 w 333393"/>
                  <a:gd name="connsiteY17" fmla="*/ 102554 h 212818"/>
                  <a:gd name="connsiteX18" fmla="*/ 172430 w 333393"/>
                  <a:gd name="connsiteY18" fmla="*/ 180159 h 212818"/>
                  <a:gd name="connsiteX19" fmla="*/ 229413 w 333393"/>
                  <a:gd name="connsiteY19" fmla="*/ 123635 h 212818"/>
                  <a:gd name="connsiteX20" fmla="*/ 272356 w 333393"/>
                  <a:gd name="connsiteY20" fmla="*/ 195599 h 212818"/>
                  <a:gd name="connsiteX21" fmla="*/ 172430 w 333393"/>
                  <a:gd name="connsiteY21" fmla="*/ 180159 h 212818"/>
                  <a:gd name="connsiteX22" fmla="*/ 283746 w 333393"/>
                  <a:gd name="connsiteY22" fmla="*/ 187097 h 212818"/>
                  <a:gd name="connsiteX23" fmla="*/ 240825 w 333393"/>
                  <a:gd name="connsiteY23" fmla="*/ 115168 h 212818"/>
                  <a:gd name="connsiteX24" fmla="*/ 313998 w 333393"/>
                  <a:gd name="connsiteY24" fmla="*/ 78581 h 212818"/>
                  <a:gd name="connsiteX25" fmla="*/ 283746 w 333393"/>
                  <a:gd name="connsiteY25" fmla="*/ 187097 h 212818"/>
                  <a:gd name="connsiteX26" fmla="*/ 127205 w 333393"/>
                  <a:gd name="connsiteY26" fmla="*/ 41583 h 212818"/>
                  <a:gd name="connsiteX27" fmla="*/ 91163 w 333393"/>
                  <a:gd name="connsiteY27" fmla="*/ 56248 h 212818"/>
                  <a:gd name="connsiteX28" fmla="*/ 0 w 333393"/>
                  <a:gd name="connsiteY28" fmla="*/ 16422 h 212818"/>
                  <a:gd name="connsiteX29" fmla="*/ 169815 w 333393"/>
                  <a:gd name="connsiteY29" fmla="*/ 13204 h 212818"/>
                  <a:gd name="connsiteX30" fmla="*/ 170745 w 333393"/>
                  <a:gd name="connsiteY30" fmla="*/ 19360 h 212818"/>
                  <a:gd name="connsiteX31" fmla="*/ 143210 w 333393"/>
                  <a:gd name="connsiteY31" fmla="*/ 44141 h 212818"/>
                  <a:gd name="connsiteX32" fmla="*/ 127205 w 333393"/>
                  <a:gd name="connsiteY32" fmla="*/ 41583 h 212818"/>
                  <a:gd name="connsiteX0" fmla="*/ 220750 w 333720"/>
                  <a:gd name="connsiteY0" fmla="*/ 0 h 212818"/>
                  <a:gd name="connsiteX1" fmla="*/ 119278 w 333720"/>
                  <a:gd name="connsiteY1" fmla="*/ 91327 h 212818"/>
                  <a:gd name="connsiteX2" fmla="*/ 155275 w 333720"/>
                  <a:gd name="connsiteY2" fmla="*/ 191755 h 212818"/>
                  <a:gd name="connsiteX3" fmla="*/ 291571 w 333720"/>
                  <a:gd name="connsiteY3" fmla="*/ 212818 h 212818"/>
                  <a:gd name="connsiteX4" fmla="*/ 333720 w 333720"/>
                  <a:gd name="connsiteY4" fmla="*/ 61624 h 212818"/>
                  <a:gd name="connsiteX5" fmla="*/ 220750 w 333720"/>
                  <a:gd name="connsiteY5" fmla="*/ 0 h 212818"/>
                  <a:gd name="connsiteX6" fmla="*/ 310147 w 333720"/>
                  <a:gd name="connsiteY6" fmla="*/ 64867 h 212818"/>
                  <a:gd name="connsiteX7" fmla="*/ 237281 w 333720"/>
                  <a:gd name="connsiteY7" fmla="*/ 101300 h 212818"/>
                  <a:gd name="connsiteX8" fmla="*/ 229996 w 333720"/>
                  <a:gd name="connsiteY8" fmla="*/ 21150 h 212818"/>
                  <a:gd name="connsiteX9" fmla="*/ 310147 w 333720"/>
                  <a:gd name="connsiteY9" fmla="*/ 64867 h 212818"/>
                  <a:gd name="connsiteX10" fmla="*/ 215996 w 333720"/>
                  <a:gd name="connsiteY10" fmla="*/ 23299 h 212818"/>
                  <a:gd name="connsiteX11" fmla="*/ 223300 w 333720"/>
                  <a:gd name="connsiteY11" fmla="*/ 103632 h 212818"/>
                  <a:gd name="connsiteX12" fmla="*/ 142964 w 333720"/>
                  <a:gd name="connsiteY12" fmla="*/ 89027 h 212818"/>
                  <a:gd name="connsiteX13" fmla="*/ 215996 w 333720"/>
                  <a:gd name="connsiteY13" fmla="*/ 23299 h 212818"/>
                  <a:gd name="connsiteX14" fmla="*/ 138319 w 333720"/>
                  <a:gd name="connsiteY14" fmla="*/ 102554 h 212818"/>
                  <a:gd name="connsiteX15" fmla="*/ 216939 w 333720"/>
                  <a:gd name="connsiteY15" fmla="*/ 116849 h 212818"/>
                  <a:gd name="connsiteX16" fmla="*/ 162626 w 333720"/>
                  <a:gd name="connsiteY16" fmla="*/ 170368 h 212818"/>
                  <a:gd name="connsiteX17" fmla="*/ 138319 w 333720"/>
                  <a:gd name="connsiteY17" fmla="*/ 102554 h 212818"/>
                  <a:gd name="connsiteX18" fmla="*/ 172757 w 333720"/>
                  <a:gd name="connsiteY18" fmla="*/ 180159 h 212818"/>
                  <a:gd name="connsiteX19" fmla="*/ 229740 w 333720"/>
                  <a:gd name="connsiteY19" fmla="*/ 123635 h 212818"/>
                  <a:gd name="connsiteX20" fmla="*/ 272683 w 333720"/>
                  <a:gd name="connsiteY20" fmla="*/ 195599 h 212818"/>
                  <a:gd name="connsiteX21" fmla="*/ 172757 w 333720"/>
                  <a:gd name="connsiteY21" fmla="*/ 180159 h 212818"/>
                  <a:gd name="connsiteX22" fmla="*/ 284073 w 333720"/>
                  <a:gd name="connsiteY22" fmla="*/ 187097 h 212818"/>
                  <a:gd name="connsiteX23" fmla="*/ 241152 w 333720"/>
                  <a:gd name="connsiteY23" fmla="*/ 115168 h 212818"/>
                  <a:gd name="connsiteX24" fmla="*/ 314325 w 333720"/>
                  <a:gd name="connsiteY24" fmla="*/ 78581 h 212818"/>
                  <a:gd name="connsiteX25" fmla="*/ 284073 w 333720"/>
                  <a:gd name="connsiteY25" fmla="*/ 187097 h 212818"/>
                  <a:gd name="connsiteX26" fmla="*/ 127532 w 333720"/>
                  <a:gd name="connsiteY26" fmla="*/ 41583 h 212818"/>
                  <a:gd name="connsiteX27" fmla="*/ 327 w 333720"/>
                  <a:gd name="connsiteY27" fmla="*/ 16422 h 212818"/>
                  <a:gd name="connsiteX28" fmla="*/ 170142 w 333720"/>
                  <a:gd name="connsiteY28" fmla="*/ 13204 h 212818"/>
                  <a:gd name="connsiteX29" fmla="*/ 171072 w 333720"/>
                  <a:gd name="connsiteY29" fmla="*/ 19360 h 212818"/>
                  <a:gd name="connsiteX30" fmla="*/ 143537 w 333720"/>
                  <a:gd name="connsiteY30" fmla="*/ 44141 h 212818"/>
                  <a:gd name="connsiteX31" fmla="*/ 127532 w 333720"/>
                  <a:gd name="connsiteY31" fmla="*/ 41583 h 212818"/>
                  <a:gd name="connsiteX0" fmla="*/ 220750 w 333720"/>
                  <a:gd name="connsiteY0" fmla="*/ 0 h 212818"/>
                  <a:gd name="connsiteX1" fmla="*/ 119278 w 333720"/>
                  <a:gd name="connsiteY1" fmla="*/ 91327 h 212818"/>
                  <a:gd name="connsiteX2" fmla="*/ 155275 w 333720"/>
                  <a:gd name="connsiteY2" fmla="*/ 191755 h 212818"/>
                  <a:gd name="connsiteX3" fmla="*/ 291571 w 333720"/>
                  <a:gd name="connsiteY3" fmla="*/ 212818 h 212818"/>
                  <a:gd name="connsiteX4" fmla="*/ 333720 w 333720"/>
                  <a:gd name="connsiteY4" fmla="*/ 61624 h 212818"/>
                  <a:gd name="connsiteX5" fmla="*/ 220750 w 333720"/>
                  <a:gd name="connsiteY5" fmla="*/ 0 h 212818"/>
                  <a:gd name="connsiteX6" fmla="*/ 310147 w 333720"/>
                  <a:gd name="connsiteY6" fmla="*/ 64867 h 212818"/>
                  <a:gd name="connsiteX7" fmla="*/ 237281 w 333720"/>
                  <a:gd name="connsiteY7" fmla="*/ 101300 h 212818"/>
                  <a:gd name="connsiteX8" fmla="*/ 229996 w 333720"/>
                  <a:gd name="connsiteY8" fmla="*/ 21150 h 212818"/>
                  <a:gd name="connsiteX9" fmla="*/ 310147 w 333720"/>
                  <a:gd name="connsiteY9" fmla="*/ 64867 h 212818"/>
                  <a:gd name="connsiteX10" fmla="*/ 215996 w 333720"/>
                  <a:gd name="connsiteY10" fmla="*/ 23299 h 212818"/>
                  <a:gd name="connsiteX11" fmla="*/ 223300 w 333720"/>
                  <a:gd name="connsiteY11" fmla="*/ 103632 h 212818"/>
                  <a:gd name="connsiteX12" fmla="*/ 142964 w 333720"/>
                  <a:gd name="connsiteY12" fmla="*/ 89027 h 212818"/>
                  <a:gd name="connsiteX13" fmla="*/ 215996 w 333720"/>
                  <a:gd name="connsiteY13" fmla="*/ 23299 h 212818"/>
                  <a:gd name="connsiteX14" fmla="*/ 138319 w 333720"/>
                  <a:gd name="connsiteY14" fmla="*/ 102554 h 212818"/>
                  <a:gd name="connsiteX15" fmla="*/ 216939 w 333720"/>
                  <a:gd name="connsiteY15" fmla="*/ 116849 h 212818"/>
                  <a:gd name="connsiteX16" fmla="*/ 162626 w 333720"/>
                  <a:gd name="connsiteY16" fmla="*/ 170368 h 212818"/>
                  <a:gd name="connsiteX17" fmla="*/ 138319 w 333720"/>
                  <a:gd name="connsiteY17" fmla="*/ 102554 h 212818"/>
                  <a:gd name="connsiteX18" fmla="*/ 172757 w 333720"/>
                  <a:gd name="connsiteY18" fmla="*/ 180159 h 212818"/>
                  <a:gd name="connsiteX19" fmla="*/ 229740 w 333720"/>
                  <a:gd name="connsiteY19" fmla="*/ 123635 h 212818"/>
                  <a:gd name="connsiteX20" fmla="*/ 272683 w 333720"/>
                  <a:gd name="connsiteY20" fmla="*/ 195599 h 212818"/>
                  <a:gd name="connsiteX21" fmla="*/ 172757 w 333720"/>
                  <a:gd name="connsiteY21" fmla="*/ 180159 h 212818"/>
                  <a:gd name="connsiteX22" fmla="*/ 284073 w 333720"/>
                  <a:gd name="connsiteY22" fmla="*/ 187097 h 212818"/>
                  <a:gd name="connsiteX23" fmla="*/ 241152 w 333720"/>
                  <a:gd name="connsiteY23" fmla="*/ 115168 h 212818"/>
                  <a:gd name="connsiteX24" fmla="*/ 314325 w 333720"/>
                  <a:gd name="connsiteY24" fmla="*/ 78581 h 212818"/>
                  <a:gd name="connsiteX25" fmla="*/ 284073 w 333720"/>
                  <a:gd name="connsiteY25" fmla="*/ 187097 h 212818"/>
                  <a:gd name="connsiteX26" fmla="*/ 127532 w 333720"/>
                  <a:gd name="connsiteY26" fmla="*/ 41583 h 212818"/>
                  <a:gd name="connsiteX27" fmla="*/ 327 w 333720"/>
                  <a:gd name="connsiteY27" fmla="*/ 16422 h 212818"/>
                  <a:gd name="connsiteX28" fmla="*/ 170142 w 333720"/>
                  <a:gd name="connsiteY28" fmla="*/ 13204 h 212818"/>
                  <a:gd name="connsiteX29" fmla="*/ 143537 w 333720"/>
                  <a:gd name="connsiteY29" fmla="*/ 44141 h 212818"/>
                  <a:gd name="connsiteX30" fmla="*/ 127532 w 333720"/>
                  <a:gd name="connsiteY30" fmla="*/ 41583 h 212818"/>
                  <a:gd name="connsiteX0" fmla="*/ 220750 w 333720"/>
                  <a:gd name="connsiteY0" fmla="*/ 0 h 212818"/>
                  <a:gd name="connsiteX1" fmla="*/ 119278 w 333720"/>
                  <a:gd name="connsiteY1" fmla="*/ 91327 h 212818"/>
                  <a:gd name="connsiteX2" fmla="*/ 155275 w 333720"/>
                  <a:gd name="connsiteY2" fmla="*/ 191755 h 212818"/>
                  <a:gd name="connsiteX3" fmla="*/ 291571 w 333720"/>
                  <a:gd name="connsiteY3" fmla="*/ 212818 h 212818"/>
                  <a:gd name="connsiteX4" fmla="*/ 333720 w 333720"/>
                  <a:gd name="connsiteY4" fmla="*/ 61624 h 212818"/>
                  <a:gd name="connsiteX5" fmla="*/ 220750 w 333720"/>
                  <a:gd name="connsiteY5" fmla="*/ 0 h 212818"/>
                  <a:gd name="connsiteX6" fmla="*/ 310147 w 333720"/>
                  <a:gd name="connsiteY6" fmla="*/ 64867 h 212818"/>
                  <a:gd name="connsiteX7" fmla="*/ 237281 w 333720"/>
                  <a:gd name="connsiteY7" fmla="*/ 101300 h 212818"/>
                  <a:gd name="connsiteX8" fmla="*/ 229996 w 333720"/>
                  <a:gd name="connsiteY8" fmla="*/ 21150 h 212818"/>
                  <a:gd name="connsiteX9" fmla="*/ 310147 w 333720"/>
                  <a:gd name="connsiteY9" fmla="*/ 64867 h 212818"/>
                  <a:gd name="connsiteX10" fmla="*/ 215996 w 333720"/>
                  <a:gd name="connsiteY10" fmla="*/ 23299 h 212818"/>
                  <a:gd name="connsiteX11" fmla="*/ 223300 w 333720"/>
                  <a:gd name="connsiteY11" fmla="*/ 103632 h 212818"/>
                  <a:gd name="connsiteX12" fmla="*/ 142964 w 333720"/>
                  <a:gd name="connsiteY12" fmla="*/ 89027 h 212818"/>
                  <a:gd name="connsiteX13" fmla="*/ 215996 w 333720"/>
                  <a:gd name="connsiteY13" fmla="*/ 23299 h 212818"/>
                  <a:gd name="connsiteX14" fmla="*/ 138319 w 333720"/>
                  <a:gd name="connsiteY14" fmla="*/ 102554 h 212818"/>
                  <a:gd name="connsiteX15" fmla="*/ 216939 w 333720"/>
                  <a:gd name="connsiteY15" fmla="*/ 116849 h 212818"/>
                  <a:gd name="connsiteX16" fmla="*/ 162626 w 333720"/>
                  <a:gd name="connsiteY16" fmla="*/ 170368 h 212818"/>
                  <a:gd name="connsiteX17" fmla="*/ 138319 w 333720"/>
                  <a:gd name="connsiteY17" fmla="*/ 102554 h 212818"/>
                  <a:gd name="connsiteX18" fmla="*/ 172757 w 333720"/>
                  <a:gd name="connsiteY18" fmla="*/ 180159 h 212818"/>
                  <a:gd name="connsiteX19" fmla="*/ 229740 w 333720"/>
                  <a:gd name="connsiteY19" fmla="*/ 123635 h 212818"/>
                  <a:gd name="connsiteX20" fmla="*/ 272683 w 333720"/>
                  <a:gd name="connsiteY20" fmla="*/ 195599 h 212818"/>
                  <a:gd name="connsiteX21" fmla="*/ 172757 w 333720"/>
                  <a:gd name="connsiteY21" fmla="*/ 180159 h 212818"/>
                  <a:gd name="connsiteX22" fmla="*/ 284073 w 333720"/>
                  <a:gd name="connsiteY22" fmla="*/ 187097 h 212818"/>
                  <a:gd name="connsiteX23" fmla="*/ 241152 w 333720"/>
                  <a:gd name="connsiteY23" fmla="*/ 115168 h 212818"/>
                  <a:gd name="connsiteX24" fmla="*/ 314325 w 333720"/>
                  <a:gd name="connsiteY24" fmla="*/ 78581 h 212818"/>
                  <a:gd name="connsiteX25" fmla="*/ 284073 w 333720"/>
                  <a:gd name="connsiteY25" fmla="*/ 187097 h 212818"/>
                  <a:gd name="connsiteX26" fmla="*/ 127532 w 333720"/>
                  <a:gd name="connsiteY26" fmla="*/ 41583 h 212818"/>
                  <a:gd name="connsiteX27" fmla="*/ 327 w 333720"/>
                  <a:gd name="connsiteY27" fmla="*/ 16422 h 212818"/>
                  <a:gd name="connsiteX28" fmla="*/ 143537 w 333720"/>
                  <a:gd name="connsiteY28" fmla="*/ 44141 h 212818"/>
                  <a:gd name="connsiteX29" fmla="*/ 127532 w 333720"/>
                  <a:gd name="connsiteY29" fmla="*/ 41583 h 212818"/>
                  <a:gd name="connsiteX0" fmla="*/ 220423 w 333393"/>
                  <a:gd name="connsiteY0" fmla="*/ 0 h 212818"/>
                  <a:gd name="connsiteX1" fmla="*/ 118951 w 333393"/>
                  <a:gd name="connsiteY1" fmla="*/ 91327 h 212818"/>
                  <a:gd name="connsiteX2" fmla="*/ 154948 w 333393"/>
                  <a:gd name="connsiteY2" fmla="*/ 191755 h 212818"/>
                  <a:gd name="connsiteX3" fmla="*/ 291244 w 333393"/>
                  <a:gd name="connsiteY3" fmla="*/ 212818 h 212818"/>
                  <a:gd name="connsiteX4" fmla="*/ 333393 w 333393"/>
                  <a:gd name="connsiteY4" fmla="*/ 61624 h 212818"/>
                  <a:gd name="connsiteX5" fmla="*/ 220423 w 333393"/>
                  <a:gd name="connsiteY5" fmla="*/ 0 h 212818"/>
                  <a:gd name="connsiteX6" fmla="*/ 309820 w 333393"/>
                  <a:gd name="connsiteY6" fmla="*/ 64867 h 212818"/>
                  <a:gd name="connsiteX7" fmla="*/ 236954 w 333393"/>
                  <a:gd name="connsiteY7" fmla="*/ 101300 h 212818"/>
                  <a:gd name="connsiteX8" fmla="*/ 229669 w 333393"/>
                  <a:gd name="connsiteY8" fmla="*/ 21150 h 212818"/>
                  <a:gd name="connsiteX9" fmla="*/ 309820 w 333393"/>
                  <a:gd name="connsiteY9" fmla="*/ 64867 h 212818"/>
                  <a:gd name="connsiteX10" fmla="*/ 215669 w 333393"/>
                  <a:gd name="connsiteY10" fmla="*/ 23299 h 212818"/>
                  <a:gd name="connsiteX11" fmla="*/ 222973 w 333393"/>
                  <a:gd name="connsiteY11" fmla="*/ 103632 h 212818"/>
                  <a:gd name="connsiteX12" fmla="*/ 142637 w 333393"/>
                  <a:gd name="connsiteY12" fmla="*/ 89027 h 212818"/>
                  <a:gd name="connsiteX13" fmla="*/ 215669 w 333393"/>
                  <a:gd name="connsiteY13" fmla="*/ 23299 h 212818"/>
                  <a:gd name="connsiteX14" fmla="*/ 137992 w 333393"/>
                  <a:gd name="connsiteY14" fmla="*/ 102554 h 212818"/>
                  <a:gd name="connsiteX15" fmla="*/ 216612 w 333393"/>
                  <a:gd name="connsiteY15" fmla="*/ 116849 h 212818"/>
                  <a:gd name="connsiteX16" fmla="*/ 162299 w 333393"/>
                  <a:gd name="connsiteY16" fmla="*/ 170368 h 212818"/>
                  <a:gd name="connsiteX17" fmla="*/ 137992 w 333393"/>
                  <a:gd name="connsiteY17" fmla="*/ 102554 h 212818"/>
                  <a:gd name="connsiteX18" fmla="*/ 172430 w 333393"/>
                  <a:gd name="connsiteY18" fmla="*/ 180159 h 212818"/>
                  <a:gd name="connsiteX19" fmla="*/ 229413 w 333393"/>
                  <a:gd name="connsiteY19" fmla="*/ 123635 h 212818"/>
                  <a:gd name="connsiteX20" fmla="*/ 272356 w 333393"/>
                  <a:gd name="connsiteY20" fmla="*/ 195599 h 212818"/>
                  <a:gd name="connsiteX21" fmla="*/ 172430 w 333393"/>
                  <a:gd name="connsiteY21" fmla="*/ 180159 h 212818"/>
                  <a:gd name="connsiteX22" fmla="*/ 283746 w 333393"/>
                  <a:gd name="connsiteY22" fmla="*/ 187097 h 212818"/>
                  <a:gd name="connsiteX23" fmla="*/ 240825 w 333393"/>
                  <a:gd name="connsiteY23" fmla="*/ 115168 h 212818"/>
                  <a:gd name="connsiteX24" fmla="*/ 313998 w 333393"/>
                  <a:gd name="connsiteY24" fmla="*/ 78581 h 212818"/>
                  <a:gd name="connsiteX25" fmla="*/ 283746 w 333393"/>
                  <a:gd name="connsiteY25" fmla="*/ 187097 h 212818"/>
                  <a:gd name="connsiteX26" fmla="*/ 143210 w 333393"/>
                  <a:gd name="connsiteY26" fmla="*/ 44141 h 212818"/>
                  <a:gd name="connsiteX27" fmla="*/ 0 w 333393"/>
                  <a:gd name="connsiteY27" fmla="*/ 16422 h 212818"/>
                  <a:gd name="connsiteX28" fmla="*/ 143210 w 333393"/>
                  <a:gd name="connsiteY28" fmla="*/ 44141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190869 w 214442"/>
                  <a:gd name="connsiteY6" fmla="*/ 64867 h 212818"/>
                  <a:gd name="connsiteX7" fmla="*/ 118003 w 214442"/>
                  <a:gd name="connsiteY7" fmla="*/ 101300 h 212818"/>
                  <a:gd name="connsiteX8" fmla="*/ 110718 w 214442"/>
                  <a:gd name="connsiteY8" fmla="*/ 21150 h 212818"/>
                  <a:gd name="connsiteX9" fmla="*/ 190869 w 214442"/>
                  <a:gd name="connsiteY9" fmla="*/ 64867 h 212818"/>
                  <a:gd name="connsiteX10" fmla="*/ 96718 w 214442"/>
                  <a:gd name="connsiteY10" fmla="*/ 23299 h 212818"/>
                  <a:gd name="connsiteX11" fmla="*/ 104022 w 214442"/>
                  <a:gd name="connsiteY11" fmla="*/ 103632 h 212818"/>
                  <a:gd name="connsiteX12" fmla="*/ 23686 w 214442"/>
                  <a:gd name="connsiteY12" fmla="*/ 89027 h 212818"/>
                  <a:gd name="connsiteX13" fmla="*/ 96718 w 214442"/>
                  <a:gd name="connsiteY13" fmla="*/ 23299 h 212818"/>
                  <a:gd name="connsiteX14" fmla="*/ 19041 w 214442"/>
                  <a:gd name="connsiteY14" fmla="*/ 102554 h 212818"/>
                  <a:gd name="connsiteX15" fmla="*/ 97661 w 214442"/>
                  <a:gd name="connsiteY15" fmla="*/ 116849 h 212818"/>
                  <a:gd name="connsiteX16" fmla="*/ 43348 w 214442"/>
                  <a:gd name="connsiteY16" fmla="*/ 170368 h 212818"/>
                  <a:gd name="connsiteX17" fmla="*/ 19041 w 214442"/>
                  <a:gd name="connsiteY17" fmla="*/ 102554 h 212818"/>
                  <a:gd name="connsiteX18" fmla="*/ 53479 w 214442"/>
                  <a:gd name="connsiteY18" fmla="*/ 180159 h 212818"/>
                  <a:gd name="connsiteX19" fmla="*/ 110462 w 214442"/>
                  <a:gd name="connsiteY19" fmla="*/ 123635 h 212818"/>
                  <a:gd name="connsiteX20" fmla="*/ 153405 w 214442"/>
                  <a:gd name="connsiteY20" fmla="*/ 195599 h 212818"/>
                  <a:gd name="connsiteX21" fmla="*/ 53479 w 214442"/>
                  <a:gd name="connsiteY21" fmla="*/ 180159 h 212818"/>
                  <a:gd name="connsiteX22" fmla="*/ 164795 w 214442"/>
                  <a:gd name="connsiteY22" fmla="*/ 187097 h 212818"/>
                  <a:gd name="connsiteX23" fmla="*/ 121874 w 214442"/>
                  <a:gd name="connsiteY23" fmla="*/ 115168 h 212818"/>
                  <a:gd name="connsiteX24" fmla="*/ 195047 w 214442"/>
                  <a:gd name="connsiteY24" fmla="*/ 78581 h 212818"/>
                  <a:gd name="connsiteX25" fmla="*/ 164795 w 214442"/>
                  <a:gd name="connsiteY25" fmla="*/ 187097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190869 w 214442"/>
                  <a:gd name="connsiteY6" fmla="*/ 64867 h 212818"/>
                  <a:gd name="connsiteX7" fmla="*/ 118003 w 214442"/>
                  <a:gd name="connsiteY7" fmla="*/ 101300 h 212818"/>
                  <a:gd name="connsiteX8" fmla="*/ 110718 w 214442"/>
                  <a:gd name="connsiteY8" fmla="*/ 21150 h 212818"/>
                  <a:gd name="connsiteX9" fmla="*/ 190869 w 214442"/>
                  <a:gd name="connsiteY9" fmla="*/ 64867 h 212818"/>
                  <a:gd name="connsiteX10" fmla="*/ 97714 w 214442"/>
                  <a:gd name="connsiteY10" fmla="*/ 15334 h 212818"/>
                  <a:gd name="connsiteX11" fmla="*/ 104022 w 214442"/>
                  <a:gd name="connsiteY11" fmla="*/ 103632 h 212818"/>
                  <a:gd name="connsiteX12" fmla="*/ 23686 w 214442"/>
                  <a:gd name="connsiteY12" fmla="*/ 89027 h 212818"/>
                  <a:gd name="connsiteX13" fmla="*/ 97714 w 214442"/>
                  <a:gd name="connsiteY13" fmla="*/ 15334 h 212818"/>
                  <a:gd name="connsiteX14" fmla="*/ 19041 w 214442"/>
                  <a:gd name="connsiteY14" fmla="*/ 102554 h 212818"/>
                  <a:gd name="connsiteX15" fmla="*/ 97661 w 214442"/>
                  <a:gd name="connsiteY15" fmla="*/ 116849 h 212818"/>
                  <a:gd name="connsiteX16" fmla="*/ 43348 w 214442"/>
                  <a:gd name="connsiteY16" fmla="*/ 170368 h 212818"/>
                  <a:gd name="connsiteX17" fmla="*/ 19041 w 214442"/>
                  <a:gd name="connsiteY17" fmla="*/ 102554 h 212818"/>
                  <a:gd name="connsiteX18" fmla="*/ 53479 w 214442"/>
                  <a:gd name="connsiteY18" fmla="*/ 180159 h 212818"/>
                  <a:gd name="connsiteX19" fmla="*/ 110462 w 214442"/>
                  <a:gd name="connsiteY19" fmla="*/ 123635 h 212818"/>
                  <a:gd name="connsiteX20" fmla="*/ 153405 w 214442"/>
                  <a:gd name="connsiteY20" fmla="*/ 195599 h 212818"/>
                  <a:gd name="connsiteX21" fmla="*/ 53479 w 214442"/>
                  <a:gd name="connsiteY21" fmla="*/ 180159 h 212818"/>
                  <a:gd name="connsiteX22" fmla="*/ 164795 w 214442"/>
                  <a:gd name="connsiteY22" fmla="*/ 187097 h 212818"/>
                  <a:gd name="connsiteX23" fmla="*/ 121874 w 214442"/>
                  <a:gd name="connsiteY23" fmla="*/ 115168 h 212818"/>
                  <a:gd name="connsiteX24" fmla="*/ 195047 w 214442"/>
                  <a:gd name="connsiteY24" fmla="*/ 78581 h 212818"/>
                  <a:gd name="connsiteX25" fmla="*/ 164795 w 214442"/>
                  <a:gd name="connsiteY25" fmla="*/ 187097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190869 w 214442"/>
                  <a:gd name="connsiteY6" fmla="*/ 64867 h 212818"/>
                  <a:gd name="connsiteX7" fmla="*/ 118003 w 214442"/>
                  <a:gd name="connsiteY7" fmla="*/ 101300 h 212818"/>
                  <a:gd name="connsiteX8" fmla="*/ 105740 w 214442"/>
                  <a:gd name="connsiteY8" fmla="*/ 14181 h 212818"/>
                  <a:gd name="connsiteX9" fmla="*/ 190869 w 214442"/>
                  <a:gd name="connsiteY9" fmla="*/ 64867 h 212818"/>
                  <a:gd name="connsiteX10" fmla="*/ 97714 w 214442"/>
                  <a:gd name="connsiteY10" fmla="*/ 15334 h 212818"/>
                  <a:gd name="connsiteX11" fmla="*/ 104022 w 214442"/>
                  <a:gd name="connsiteY11" fmla="*/ 103632 h 212818"/>
                  <a:gd name="connsiteX12" fmla="*/ 23686 w 214442"/>
                  <a:gd name="connsiteY12" fmla="*/ 89027 h 212818"/>
                  <a:gd name="connsiteX13" fmla="*/ 97714 w 214442"/>
                  <a:gd name="connsiteY13" fmla="*/ 15334 h 212818"/>
                  <a:gd name="connsiteX14" fmla="*/ 19041 w 214442"/>
                  <a:gd name="connsiteY14" fmla="*/ 102554 h 212818"/>
                  <a:gd name="connsiteX15" fmla="*/ 97661 w 214442"/>
                  <a:gd name="connsiteY15" fmla="*/ 116849 h 212818"/>
                  <a:gd name="connsiteX16" fmla="*/ 43348 w 214442"/>
                  <a:gd name="connsiteY16" fmla="*/ 170368 h 212818"/>
                  <a:gd name="connsiteX17" fmla="*/ 19041 w 214442"/>
                  <a:gd name="connsiteY17" fmla="*/ 102554 h 212818"/>
                  <a:gd name="connsiteX18" fmla="*/ 53479 w 214442"/>
                  <a:gd name="connsiteY18" fmla="*/ 180159 h 212818"/>
                  <a:gd name="connsiteX19" fmla="*/ 110462 w 214442"/>
                  <a:gd name="connsiteY19" fmla="*/ 123635 h 212818"/>
                  <a:gd name="connsiteX20" fmla="*/ 153405 w 214442"/>
                  <a:gd name="connsiteY20" fmla="*/ 195599 h 212818"/>
                  <a:gd name="connsiteX21" fmla="*/ 53479 w 214442"/>
                  <a:gd name="connsiteY21" fmla="*/ 180159 h 212818"/>
                  <a:gd name="connsiteX22" fmla="*/ 164795 w 214442"/>
                  <a:gd name="connsiteY22" fmla="*/ 187097 h 212818"/>
                  <a:gd name="connsiteX23" fmla="*/ 121874 w 214442"/>
                  <a:gd name="connsiteY23" fmla="*/ 115168 h 212818"/>
                  <a:gd name="connsiteX24" fmla="*/ 195047 w 214442"/>
                  <a:gd name="connsiteY24" fmla="*/ 78581 h 212818"/>
                  <a:gd name="connsiteX25" fmla="*/ 164795 w 214442"/>
                  <a:gd name="connsiteY25" fmla="*/ 187097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8003 w 214442"/>
                  <a:gd name="connsiteY7" fmla="*/ 101300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4022 w 214442"/>
                  <a:gd name="connsiteY11" fmla="*/ 103632 h 212818"/>
                  <a:gd name="connsiteX12" fmla="*/ 23686 w 214442"/>
                  <a:gd name="connsiteY12" fmla="*/ 89027 h 212818"/>
                  <a:gd name="connsiteX13" fmla="*/ 97714 w 214442"/>
                  <a:gd name="connsiteY13" fmla="*/ 15334 h 212818"/>
                  <a:gd name="connsiteX14" fmla="*/ 19041 w 214442"/>
                  <a:gd name="connsiteY14" fmla="*/ 102554 h 212818"/>
                  <a:gd name="connsiteX15" fmla="*/ 97661 w 214442"/>
                  <a:gd name="connsiteY15" fmla="*/ 116849 h 212818"/>
                  <a:gd name="connsiteX16" fmla="*/ 43348 w 214442"/>
                  <a:gd name="connsiteY16" fmla="*/ 170368 h 212818"/>
                  <a:gd name="connsiteX17" fmla="*/ 19041 w 214442"/>
                  <a:gd name="connsiteY17" fmla="*/ 102554 h 212818"/>
                  <a:gd name="connsiteX18" fmla="*/ 53479 w 214442"/>
                  <a:gd name="connsiteY18" fmla="*/ 180159 h 212818"/>
                  <a:gd name="connsiteX19" fmla="*/ 110462 w 214442"/>
                  <a:gd name="connsiteY19" fmla="*/ 123635 h 212818"/>
                  <a:gd name="connsiteX20" fmla="*/ 153405 w 214442"/>
                  <a:gd name="connsiteY20" fmla="*/ 195599 h 212818"/>
                  <a:gd name="connsiteX21" fmla="*/ 53479 w 214442"/>
                  <a:gd name="connsiteY21" fmla="*/ 180159 h 212818"/>
                  <a:gd name="connsiteX22" fmla="*/ 164795 w 214442"/>
                  <a:gd name="connsiteY22" fmla="*/ 187097 h 212818"/>
                  <a:gd name="connsiteX23" fmla="*/ 121874 w 214442"/>
                  <a:gd name="connsiteY23" fmla="*/ 115168 h 212818"/>
                  <a:gd name="connsiteX24" fmla="*/ 195047 w 214442"/>
                  <a:gd name="connsiteY24" fmla="*/ 78581 h 212818"/>
                  <a:gd name="connsiteX25" fmla="*/ 164795 w 214442"/>
                  <a:gd name="connsiteY25" fmla="*/ 187097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8003 w 214442"/>
                  <a:gd name="connsiteY7" fmla="*/ 101300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4022 w 214442"/>
                  <a:gd name="connsiteY11" fmla="*/ 103632 h 212818"/>
                  <a:gd name="connsiteX12" fmla="*/ 23686 w 214442"/>
                  <a:gd name="connsiteY12" fmla="*/ 89027 h 212818"/>
                  <a:gd name="connsiteX13" fmla="*/ 97714 w 214442"/>
                  <a:gd name="connsiteY13" fmla="*/ 15334 h 212818"/>
                  <a:gd name="connsiteX14" fmla="*/ 19041 w 214442"/>
                  <a:gd name="connsiteY14" fmla="*/ 102554 h 212818"/>
                  <a:gd name="connsiteX15" fmla="*/ 97661 w 214442"/>
                  <a:gd name="connsiteY15" fmla="*/ 116849 h 212818"/>
                  <a:gd name="connsiteX16" fmla="*/ 43348 w 214442"/>
                  <a:gd name="connsiteY16" fmla="*/ 170368 h 212818"/>
                  <a:gd name="connsiteX17" fmla="*/ 19041 w 214442"/>
                  <a:gd name="connsiteY17" fmla="*/ 102554 h 212818"/>
                  <a:gd name="connsiteX18" fmla="*/ 53479 w 214442"/>
                  <a:gd name="connsiteY18" fmla="*/ 180159 h 212818"/>
                  <a:gd name="connsiteX19" fmla="*/ 110462 w 214442"/>
                  <a:gd name="connsiteY19" fmla="*/ 123635 h 212818"/>
                  <a:gd name="connsiteX20" fmla="*/ 153405 w 214442"/>
                  <a:gd name="connsiteY20" fmla="*/ 195599 h 212818"/>
                  <a:gd name="connsiteX21" fmla="*/ 53479 w 214442"/>
                  <a:gd name="connsiteY21" fmla="*/ 180159 h 212818"/>
                  <a:gd name="connsiteX22" fmla="*/ 164795 w 214442"/>
                  <a:gd name="connsiteY22" fmla="*/ 187097 h 212818"/>
                  <a:gd name="connsiteX23" fmla="*/ 121874 w 214442"/>
                  <a:gd name="connsiteY23" fmla="*/ 115168 h 212818"/>
                  <a:gd name="connsiteX24" fmla="*/ 204008 w 214442"/>
                  <a:gd name="connsiteY24" fmla="*/ 72607 h 212818"/>
                  <a:gd name="connsiteX25" fmla="*/ 164795 w 214442"/>
                  <a:gd name="connsiteY25" fmla="*/ 187097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8003 w 214442"/>
                  <a:gd name="connsiteY7" fmla="*/ 101300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4022 w 214442"/>
                  <a:gd name="connsiteY11" fmla="*/ 103632 h 212818"/>
                  <a:gd name="connsiteX12" fmla="*/ 23686 w 214442"/>
                  <a:gd name="connsiteY12" fmla="*/ 89027 h 212818"/>
                  <a:gd name="connsiteX13" fmla="*/ 97714 w 214442"/>
                  <a:gd name="connsiteY13" fmla="*/ 15334 h 212818"/>
                  <a:gd name="connsiteX14" fmla="*/ 19041 w 214442"/>
                  <a:gd name="connsiteY14" fmla="*/ 102554 h 212818"/>
                  <a:gd name="connsiteX15" fmla="*/ 97661 w 214442"/>
                  <a:gd name="connsiteY15" fmla="*/ 116849 h 212818"/>
                  <a:gd name="connsiteX16" fmla="*/ 43348 w 214442"/>
                  <a:gd name="connsiteY16" fmla="*/ 170368 h 212818"/>
                  <a:gd name="connsiteX17" fmla="*/ 19041 w 214442"/>
                  <a:gd name="connsiteY17" fmla="*/ 102554 h 212818"/>
                  <a:gd name="connsiteX18" fmla="*/ 53479 w 214442"/>
                  <a:gd name="connsiteY18" fmla="*/ 180159 h 212818"/>
                  <a:gd name="connsiteX19" fmla="*/ 110462 w 214442"/>
                  <a:gd name="connsiteY19" fmla="*/ 123635 h 212818"/>
                  <a:gd name="connsiteX20" fmla="*/ 153405 w 214442"/>
                  <a:gd name="connsiteY20" fmla="*/ 195599 h 212818"/>
                  <a:gd name="connsiteX21" fmla="*/ 53479 w 214442"/>
                  <a:gd name="connsiteY21" fmla="*/ 180159 h 212818"/>
                  <a:gd name="connsiteX22" fmla="*/ 169773 w 214442"/>
                  <a:gd name="connsiteY22" fmla="*/ 198049 h 212818"/>
                  <a:gd name="connsiteX23" fmla="*/ 121874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8003 w 214442"/>
                  <a:gd name="connsiteY7" fmla="*/ 101300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4022 w 214442"/>
                  <a:gd name="connsiteY11" fmla="*/ 103632 h 212818"/>
                  <a:gd name="connsiteX12" fmla="*/ 23686 w 214442"/>
                  <a:gd name="connsiteY12" fmla="*/ 89027 h 212818"/>
                  <a:gd name="connsiteX13" fmla="*/ 97714 w 214442"/>
                  <a:gd name="connsiteY13" fmla="*/ 15334 h 212818"/>
                  <a:gd name="connsiteX14" fmla="*/ 19041 w 214442"/>
                  <a:gd name="connsiteY14" fmla="*/ 102554 h 212818"/>
                  <a:gd name="connsiteX15" fmla="*/ 97661 w 214442"/>
                  <a:gd name="connsiteY15" fmla="*/ 116849 h 212818"/>
                  <a:gd name="connsiteX16" fmla="*/ 43348 w 214442"/>
                  <a:gd name="connsiteY16" fmla="*/ 170368 h 212818"/>
                  <a:gd name="connsiteX17" fmla="*/ 19041 w 214442"/>
                  <a:gd name="connsiteY17" fmla="*/ 102554 h 212818"/>
                  <a:gd name="connsiteX18" fmla="*/ 53479 w 214442"/>
                  <a:gd name="connsiteY18" fmla="*/ 180159 h 212818"/>
                  <a:gd name="connsiteX19" fmla="*/ 110462 w 214442"/>
                  <a:gd name="connsiteY19" fmla="*/ 123635 h 212818"/>
                  <a:gd name="connsiteX20" fmla="*/ 165352 w 214442"/>
                  <a:gd name="connsiteY20" fmla="*/ 201572 h 212818"/>
                  <a:gd name="connsiteX21" fmla="*/ 53479 w 214442"/>
                  <a:gd name="connsiteY21" fmla="*/ 180159 h 212818"/>
                  <a:gd name="connsiteX22" fmla="*/ 169773 w 214442"/>
                  <a:gd name="connsiteY22" fmla="*/ 198049 h 212818"/>
                  <a:gd name="connsiteX23" fmla="*/ 121874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8003 w 214442"/>
                  <a:gd name="connsiteY7" fmla="*/ 101300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4022 w 214442"/>
                  <a:gd name="connsiteY11" fmla="*/ 103632 h 212818"/>
                  <a:gd name="connsiteX12" fmla="*/ 23686 w 214442"/>
                  <a:gd name="connsiteY12" fmla="*/ 89027 h 212818"/>
                  <a:gd name="connsiteX13" fmla="*/ 97714 w 214442"/>
                  <a:gd name="connsiteY13" fmla="*/ 15334 h 212818"/>
                  <a:gd name="connsiteX14" fmla="*/ 19041 w 214442"/>
                  <a:gd name="connsiteY14" fmla="*/ 102554 h 212818"/>
                  <a:gd name="connsiteX15" fmla="*/ 97661 w 214442"/>
                  <a:gd name="connsiteY15" fmla="*/ 116849 h 212818"/>
                  <a:gd name="connsiteX16" fmla="*/ 43348 w 214442"/>
                  <a:gd name="connsiteY16" fmla="*/ 170368 h 212818"/>
                  <a:gd name="connsiteX17" fmla="*/ 19041 w 214442"/>
                  <a:gd name="connsiteY17" fmla="*/ 102554 h 212818"/>
                  <a:gd name="connsiteX18" fmla="*/ 47505 w 214442"/>
                  <a:gd name="connsiteY18" fmla="*/ 185137 h 212818"/>
                  <a:gd name="connsiteX19" fmla="*/ 110462 w 214442"/>
                  <a:gd name="connsiteY19" fmla="*/ 123635 h 212818"/>
                  <a:gd name="connsiteX20" fmla="*/ 165352 w 214442"/>
                  <a:gd name="connsiteY20" fmla="*/ 201572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21874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8003 w 214442"/>
                  <a:gd name="connsiteY7" fmla="*/ 101300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4022 w 214442"/>
                  <a:gd name="connsiteY11" fmla="*/ 103632 h 212818"/>
                  <a:gd name="connsiteX12" fmla="*/ 23686 w 214442"/>
                  <a:gd name="connsiteY12" fmla="*/ 89027 h 212818"/>
                  <a:gd name="connsiteX13" fmla="*/ 97714 w 214442"/>
                  <a:gd name="connsiteY13" fmla="*/ 15334 h 212818"/>
                  <a:gd name="connsiteX14" fmla="*/ 19041 w 214442"/>
                  <a:gd name="connsiteY14" fmla="*/ 102554 h 212818"/>
                  <a:gd name="connsiteX15" fmla="*/ 97661 w 214442"/>
                  <a:gd name="connsiteY15" fmla="*/ 116849 h 212818"/>
                  <a:gd name="connsiteX16" fmla="*/ 43348 w 214442"/>
                  <a:gd name="connsiteY16" fmla="*/ 170368 h 212818"/>
                  <a:gd name="connsiteX17" fmla="*/ 19041 w 214442"/>
                  <a:gd name="connsiteY17" fmla="*/ 102554 h 212818"/>
                  <a:gd name="connsiteX18" fmla="*/ 47505 w 214442"/>
                  <a:gd name="connsiteY18" fmla="*/ 185137 h 212818"/>
                  <a:gd name="connsiteX19" fmla="*/ 110462 w 214442"/>
                  <a:gd name="connsiteY19" fmla="*/ 123635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21874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8003 w 214442"/>
                  <a:gd name="connsiteY7" fmla="*/ 101300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4022 w 214442"/>
                  <a:gd name="connsiteY11" fmla="*/ 103632 h 212818"/>
                  <a:gd name="connsiteX12" fmla="*/ 23686 w 214442"/>
                  <a:gd name="connsiteY12" fmla="*/ 89027 h 212818"/>
                  <a:gd name="connsiteX13" fmla="*/ 97714 w 214442"/>
                  <a:gd name="connsiteY13" fmla="*/ 15334 h 212818"/>
                  <a:gd name="connsiteX14" fmla="*/ 19041 w 214442"/>
                  <a:gd name="connsiteY14" fmla="*/ 102554 h 212818"/>
                  <a:gd name="connsiteX15" fmla="*/ 97661 w 214442"/>
                  <a:gd name="connsiteY15" fmla="*/ 116849 h 212818"/>
                  <a:gd name="connsiteX16" fmla="*/ 37374 w 214442"/>
                  <a:gd name="connsiteY16" fmla="*/ 175346 h 212818"/>
                  <a:gd name="connsiteX17" fmla="*/ 19041 w 214442"/>
                  <a:gd name="connsiteY17" fmla="*/ 102554 h 212818"/>
                  <a:gd name="connsiteX18" fmla="*/ 47505 w 214442"/>
                  <a:gd name="connsiteY18" fmla="*/ 185137 h 212818"/>
                  <a:gd name="connsiteX19" fmla="*/ 110462 w 214442"/>
                  <a:gd name="connsiteY19" fmla="*/ 123635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21874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8003 w 214442"/>
                  <a:gd name="connsiteY7" fmla="*/ 101300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4022 w 214442"/>
                  <a:gd name="connsiteY11" fmla="*/ 103632 h 212818"/>
                  <a:gd name="connsiteX12" fmla="*/ 23686 w 214442"/>
                  <a:gd name="connsiteY12" fmla="*/ 89027 h 212818"/>
                  <a:gd name="connsiteX13" fmla="*/ 97714 w 214442"/>
                  <a:gd name="connsiteY13" fmla="*/ 15334 h 212818"/>
                  <a:gd name="connsiteX14" fmla="*/ 8090 w 214442"/>
                  <a:gd name="connsiteY14" fmla="*/ 94589 h 212818"/>
                  <a:gd name="connsiteX15" fmla="*/ 97661 w 214442"/>
                  <a:gd name="connsiteY15" fmla="*/ 116849 h 212818"/>
                  <a:gd name="connsiteX16" fmla="*/ 37374 w 214442"/>
                  <a:gd name="connsiteY16" fmla="*/ 175346 h 212818"/>
                  <a:gd name="connsiteX17" fmla="*/ 8090 w 214442"/>
                  <a:gd name="connsiteY17" fmla="*/ 94589 h 212818"/>
                  <a:gd name="connsiteX18" fmla="*/ 47505 w 214442"/>
                  <a:gd name="connsiteY18" fmla="*/ 185137 h 212818"/>
                  <a:gd name="connsiteX19" fmla="*/ 110462 w 214442"/>
                  <a:gd name="connsiteY19" fmla="*/ 123635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21874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8003 w 214442"/>
                  <a:gd name="connsiteY7" fmla="*/ 101300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4022 w 214442"/>
                  <a:gd name="connsiteY11" fmla="*/ 103632 h 212818"/>
                  <a:gd name="connsiteX12" fmla="*/ 9747 w 214442"/>
                  <a:gd name="connsiteY12" fmla="*/ 93009 h 212818"/>
                  <a:gd name="connsiteX13" fmla="*/ 97714 w 214442"/>
                  <a:gd name="connsiteY13" fmla="*/ 15334 h 212818"/>
                  <a:gd name="connsiteX14" fmla="*/ 8090 w 214442"/>
                  <a:gd name="connsiteY14" fmla="*/ 94589 h 212818"/>
                  <a:gd name="connsiteX15" fmla="*/ 97661 w 214442"/>
                  <a:gd name="connsiteY15" fmla="*/ 116849 h 212818"/>
                  <a:gd name="connsiteX16" fmla="*/ 37374 w 214442"/>
                  <a:gd name="connsiteY16" fmla="*/ 175346 h 212818"/>
                  <a:gd name="connsiteX17" fmla="*/ 8090 w 214442"/>
                  <a:gd name="connsiteY17" fmla="*/ 94589 h 212818"/>
                  <a:gd name="connsiteX18" fmla="*/ 47505 w 214442"/>
                  <a:gd name="connsiteY18" fmla="*/ 185137 h 212818"/>
                  <a:gd name="connsiteX19" fmla="*/ 110462 w 214442"/>
                  <a:gd name="connsiteY19" fmla="*/ 123635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21874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8003 w 214442"/>
                  <a:gd name="connsiteY7" fmla="*/ 101300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4022 w 214442"/>
                  <a:gd name="connsiteY11" fmla="*/ 103632 h 212818"/>
                  <a:gd name="connsiteX12" fmla="*/ 9747 w 214442"/>
                  <a:gd name="connsiteY12" fmla="*/ 93009 h 212818"/>
                  <a:gd name="connsiteX13" fmla="*/ 97714 w 214442"/>
                  <a:gd name="connsiteY13" fmla="*/ 15334 h 212818"/>
                  <a:gd name="connsiteX14" fmla="*/ 3112 w 214442"/>
                  <a:gd name="connsiteY14" fmla="*/ 98571 h 212818"/>
                  <a:gd name="connsiteX15" fmla="*/ 97661 w 214442"/>
                  <a:gd name="connsiteY15" fmla="*/ 116849 h 212818"/>
                  <a:gd name="connsiteX16" fmla="*/ 37374 w 214442"/>
                  <a:gd name="connsiteY16" fmla="*/ 175346 h 212818"/>
                  <a:gd name="connsiteX17" fmla="*/ 3112 w 214442"/>
                  <a:gd name="connsiteY17" fmla="*/ 98571 h 212818"/>
                  <a:gd name="connsiteX18" fmla="*/ 47505 w 214442"/>
                  <a:gd name="connsiteY18" fmla="*/ 185137 h 212818"/>
                  <a:gd name="connsiteX19" fmla="*/ 110462 w 214442"/>
                  <a:gd name="connsiteY19" fmla="*/ 123635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21874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8003 w 214442"/>
                  <a:gd name="connsiteY7" fmla="*/ 101300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4022 w 214442"/>
                  <a:gd name="connsiteY11" fmla="*/ 103632 h 212818"/>
                  <a:gd name="connsiteX12" fmla="*/ 11738 w 214442"/>
                  <a:gd name="connsiteY12" fmla="*/ 88031 h 212818"/>
                  <a:gd name="connsiteX13" fmla="*/ 97714 w 214442"/>
                  <a:gd name="connsiteY13" fmla="*/ 15334 h 212818"/>
                  <a:gd name="connsiteX14" fmla="*/ 3112 w 214442"/>
                  <a:gd name="connsiteY14" fmla="*/ 98571 h 212818"/>
                  <a:gd name="connsiteX15" fmla="*/ 97661 w 214442"/>
                  <a:gd name="connsiteY15" fmla="*/ 116849 h 212818"/>
                  <a:gd name="connsiteX16" fmla="*/ 37374 w 214442"/>
                  <a:gd name="connsiteY16" fmla="*/ 175346 h 212818"/>
                  <a:gd name="connsiteX17" fmla="*/ 3112 w 214442"/>
                  <a:gd name="connsiteY17" fmla="*/ 98571 h 212818"/>
                  <a:gd name="connsiteX18" fmla="*/ 47505 w 214442"/>
                  <a:gd name="connsiteY18" fmla="*/ 185137 h 212818"/>
                  <a:gd name="connsiteX19" fmla="*/ 110462 w 214442"/>
                  <a:gd name="connsiteY19" fmla="*/ 123635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21874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8003 w 214442"/>
                  <a:gd name="connsiteY7" fmla="*/ 101300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4022 w 214442"/>
                  <a:gd name="connsiteY11" fmla="*/ 103632 h 212818"/>
                  <a:gd name="connsiteX12" fmla="*/ 11738 w 214442"/>
                  <a:gd name="connsiteY12" fmla="*/ 88031 h 212818"/>
                  <a:gd name="connsiteX13" fmla="*/ 97714 w 214442"/>
                  <a:gd name="connsiteY13" fmla="*/ 15334 h 212818"/>
                  <a:gd name="connsiteX14" fmla="*/ 5103 w 214442"/>
                  <a:gd name="connsiteY14" fmla="*/ 95584 h 212818"/>
                  <a:gd name="connsiteX15" fmla="*/ 97661 w 214442"/>
                  <a:gd name="connsiteY15" fmla="*/ 116849 h 212818"/>
                  <a:gd name="connsiteX16" fmla="*/ 37374 w 214442"/>
                  <a:gd name="connsiteY16" fmla="*/ 175346 h 212818"/>
                  <a:gd name="connsiteX17" fmla="*/ 5103 w 214442"/>
                  <a:gd name="connsiteY17" fmla="*/ 95584 h 212818"/>
                  <a:gd name="connsiteX18" fmla="*/ 47505 w 214442"/>
                  <a:gd name="connsiteY18" fmla="*/ 185137 h 212818"/>
                  <a:gd name="connsiteX19" fmla="*/ 110462 w 214442"/>
                  <a:gd name="connsiteY19" fmla="*/ 123635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21874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8003 w 214442"/>
                  <a:gd name="connsiteY7" fmla="*/ 101300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4022 w 214442"/>
                  <a:gd name="connsiteY11" fmla="*/ 103632 h 212818"/>
                  <a:gd name="connsiteX12" fmla="*/ 11738 w 214442"/>
                  <a:gd name="connsiteY12" fmla="*/ 88031 h 212818"/>
                  <a:gd name="connsiteX13" fmla="*/ 97714 w 214442"/>
                  <a:gd name="connsiteY13" fmla="*/ 15334 h 212818"/>
                  <a:gd name="connsiteX14" fmla="*/ 9085 w 214442"/>
                  <a:gd name="connsiteY14" fmla="*/ 95584 h 212818"/>
                  <a:gd name="connsiteX15" fmla="*/ 97661 w 214442"/>
                  <a:gd name="connsiteY15" fmla="*/ 116849 h 212818"/>
                  <a:gd name="connsiteX16" fmla="*/ 37374 w 214442"/>
                  <a:gd name="connsiteY16" fmla="*/ 175346 h 212818"/>
                  <a:gd name="connsiteX17" fmla="*/ 9085 w 214442"/>
                  <a:gd name="connsiteY17" fmla="*/ 95584 h 212818"/>
                  <a:gd name="connsiteX18" fmla="*/ 47505 w 214442"/>
                  <a:gd name="connsiteY18" fmla="*/ 185137 h 212818"/>
                  <a:gd name="connsiteX19" fmla="*/ 110462 w 214442"/>
                  <a:gd name="connsiteY19" fmla="*/ 123635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21874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8003 w 214442"/>
                  <a:gd name="connsiteY7" fmla="*/ 101300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4022 w 214442"/>
                  <a:gd name="connsiteY11" fmla="*/ 103632 h 212818"/>
                  <a:gd name="connsiteX12" fmla="*/ 12734 w 214442"/>
                  <a:gd name="connsiteY12" fmla="*/ 92013 h 212818"/>
                  <a:gd name="connsiteX13" fmla="*/ 97714 w 214442"/>
                  <a:gd name="connsiteY13" fmla="*/ 15334 h 212818"/>
                  <a:gd name="connsiteX14" fmla="*/ 9085 w 214442"/>
                  <a:gd name="connsiteY14" fmla="*/ 95584 h 212818"/>
                  <a:gd name="connsiteX15" fmla="*/ 97661 w 214442"/>
                  <a:gd name="connsiteY15" fmla="*/ 116849 h 212818"/>
                  <a:gd name="connsiteX16" fmla="*/ 37374 w 214442"/>
                  <a:gd name="connsiteY16" fmla="*/ 175346 h 212818"/>
                  <a:gd name="connsiteX17" fmla="*/ 9085 w 214442"/>
                  <a:gd name="connsiteY17" fmla="*/ 95584 h 212818"/>
                  <a:gd name="connsiteX18" fmla="*/ 47505 w 214442"/>
                  <a:gd name="connsiteY18" fmla="*/ 185137 h 212818"/>
                  <a:gd name="connsiteX19" fmla="*/ 110462 w 214442"/>
                  <a:gd name="connsiteY19" fmla="*/ 123635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21874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8003 w 214442"/>
                  <a:gd name="connsiteY7" fmla="*/ 101300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8004 w 214442"/>
                  <a:gd name="connsiteY11" fmla="*/ 109605 h 212818"/>
                  <a:gd name="connsiteX12" fmla="*/ 12734 w 214442"/>
                  <a:gd name="connsiteY12" fmla="*/ 92013 h 212818"/>
                  <a:gd name="connsiteX13" fmla="*/ 97714 w 214442"/>
                  <a:gd name="connsiteY13" fmla="*/ 15334 h 212818"/>
                  <a:gd name="connsiteX14" fmla="*/ 9085 w 214442"/>
                  <a:gd name="connsiteY14" fmla="*/ 95584 h 212818"/>
                  <a:gd name="connsiteX15" fmla="*/ 97661 w 214442"/>
                  <a:gd name="connsiteY15" fmla="*/ 116849 h 212818"/>
                  <a:gd name="connsiteX16" fmla="*/ 37374 w 214442"/>
                  <a:gd name="connsiteY16" fmla="*/ 175346 h 212818"/>
                  <a:gd name="connsiteX17" fmla="*/ 9085 w 214442"/>
                  <a:gd name="connsiteY17" fmla="*/ 95584 h 212818"/>
                  <a:gd name="connsiteX18" fmla="*/ 47505 w 214442"/>
                  <a:gd name="connsiteY18" fmla="*/ 185137 h 212818"/>
                  <a:gd name="connsiteX19" fmla="*/ 110462 w 214442"/>
                  <a:gd name="connsiteY19" fmla="*/ 123635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21874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8003 w 214442"/>
                  <a:gd name="connsiteY7" fmla="*/ 101300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8004 w 214442"/>
                  <a:gd name="connsiteY11" fmla="*/ 109605 h 212818"/>
                  <a:gd name="connsiteX12" fmla="*/ 12734 w 214442"/>
                  <a:gd name="connsiteY12" fmla="*/ 92013 h 212818"/>
                  <a:gd name="connsiteX13" fmla="*/ 97714 w 214442"/>
                  <a:gd name="connsiteY13" fmla="*/ 15334 h 212818"/>
                  <a:gd name="connsiteX14" fmla="*/ 9085 w 214442"/>
                  <a:gd name="connsiteY14" fmla="*/ 95584 h 212818"/>
                  <a:gd name="connsiteX15" fmla="*/ 103634 w 214442"/>
                  <a:gd name="connsiteY15" fmla="*/ 115854 h 212818"/>
                  <a:gd name="connsiteX16" fmla="*/ 37374 w 214442"/>
                  <a:gd name="connsiteY16" fmla="*/ 175346 h 212818"/>
                  <a:gd name="connsiteX17" fmla="*/ 9085 w 214442"/>
                  <a:gd name="connsiteY17" fmla="*/ 95584 h 212818"/>
                  <a:gd name="connsiteX18" fmla="*/ 47505 w 214442"/>
                  <a:gd name="connsiteY18" fmla="*/ 185137 h 212818"/>
                  <a:gd name="connsiteX19" fmla="*/ 110462 w 214442"/>
                  <a:gd name="connsiteY19" fmla="*/ 123635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21874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8003 w 214442"/>
                  <a:gd name="connsiteY7" fmla="*/ 101300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8004 w 214442"/>
                  <a:gd name="connsiteY11" fmla="*/ 109605 h 212818"/>
                  <a:gd name="connsiteX12" fmla="*/ 12734 w 214442"/>
                  <a:gd name="connsiteY12" fmla="*/ 92013 h 212818"/>
                  <a:gd name="connsiteX13" fmla="*/ 97714 w 214442"/>
                  <a:gd name="connsiteY13" fmla="*/ 15334 h 212818"/>
                  <a:gd name="connsiteX14" fmla="*/ 9085 w 214442"/>
                  <a:gd name="connsiteY14" fmla="*/ 95584 h 212818"/>
                  <a:gd name="connsiteX15" fmla="*/ 103634 w 214442"/>
                  <a:gd name="connsiteY15" fmla="*/ 115854 h 212818"/>
                  <a:gd name="connsiteX16" fmla="*/ 37374 w 214442"/>
                  <a:gd name="connsiteY16" fmla="*/ 175346 h 212818"/>
                  <a:gd name="connsiteX17" fmla="*/ 9085 w 214442"/>
                  <a:gd name="connsiteY17" fmla="*/ 95584 h 212818"/>
                  <a:gd name="connsiteX18" fmla="*/ 47505 w 214442"/>
                  <a:gd name="connsiteY18" fmla="*/ 185137 h 212818"/>
                  <a:gd name="connsiteX19" fmla="*/ 106479 w 214442"/>
                  <a:gd name="connsiteY19" fmla="*/ 118657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21874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8003 w 214442"/>
                  <a:gd name="connsiteY7" fmla="*/ 101300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8004 w 214442"/>
                  <a:gd name="connsiteY11" fmla="*/ 109605 h 212818"/>
                  <a:gd name="connsiteX12" fmla="*/ 12734 w 214442"/>
                  <a:gd name="connsiteY12" fmla="*/ 92013 h 212818"/>
                  <a:gd name="connsiteX13" fmla="*/ 97714 w 214442"/>
                  <a:gd name="connsiteY13" fmla="*/ 15334 h 212818"/>
                  <a:gd name="connsiteX14" fmla="*/ 9085 w 214442"/>
                  <a:gd name="connsiteY14" fmla="*/ 95584 h 212818"/>
                  <a:gd name="connsiteX15" fmla="*/ 103634 w 214442"/>
                  <a:gd name="connsiteY15" fmla="*/ 115854 h 212818"/>
                  <a:gd name="connsiteX16" fmla="*/ 37374 w 214442"/>
                  <a:gd name="connsiteY16" fmla="*/ 175346 h 212818"/>
                  <a:gd name="connsiteX17" fmla="*/ 9085 w 214442"/>
                  <a:gd name="connsiteY17" fmla="*/ 95584 h 212818"/>
                  <a:gd name="connsiteX18" fmla="*/ 47505 w 214442"/>
                  <a:gd name="connsiteY18" fmla="*/ 185137 h 212818"/>
                  <a:gd name="connsiteX19" fmla="*/ 106479 w 214442"/>
                  <a:gd name="connsiteY19" fmla="*/ 118657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12914 w 214442"/>
                  <a:gd name="connsiteY23" fmla="*/ 114172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2029 w 214442"/>
                  <a:gd name="connsiteY7" fmla="*/ 110261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8004 w 214442"/>
                  <a:gd name="connsiteY11" fmla="*/ 109605 h 212818"/>
                  <a:gd name="connsiteX12" fmla="*/ 12734 w 214442"/>
                  <a:gd name="connsiteY12" fmla="*/ 92013 h 212818"/>
                  <a:gd name="connsiteX13" fmla="*/ 97714 w 214442"/>
                  <a:gd name="connsiteY13" fmla="*/ 15334 h 212818"/>
                  <a:gd name="connsiteX14" fmla="*/ 9085 w 214442"/>
                  <a:gd name="connsiteY14" fmla="*/ 95584 h 212818"/>
                  <a:gd name="connsiteX15" fmla="*/ 103634 w 214442"/>
                  <a:gd name="connsiteY15" fmla="*/ 115854 h 212818"/>
                  <a:gd name="connsiteX16" fmla="*/ 37374 w 214442"/>
                  <a:gd name="connsiteY16" fmla="*/ 175346 h 212818"/>
                  <a:gd name="connsiteX17" fmla="*/ 9085 w 214442"/>
                  <a:gd name="connsiteY17" fmla="*/ 95584 h 212818"/>
                  <a:gd name="connsiteX18" fmla="*/ 47505 w 214442"/>
                  <a:gd name="connsiteY18" fmla="*/ 185137 h 212818"/>
                  <a:gd name="connsiteX19" fmla="*/ 106479 w 214442"/>
                  <a:gd name="connsiteY19" fmla="*/ 118657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12914 w 214442"/>
                  <a:gd name="connsiteY23" fmla="*/ 114172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2029 w 214442"/>
                  <a:gd name="connsiteY7" fmla="*/ 110261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8004 w 214442"/>
                  <a:gd name="connsiteY11" fmla="*/ 109605 h 212818"/>
                  <a:gd name="connsiteX12" fmla="*/ 12734 w 214442"/>
                  <a:gd name="connsiteY12" fmla="*/ 92013 h 212818"/>
                  <a:gd name="connsiteX13" fmla="*/ 97714 w 214442"/>
                  <a:gd name="connsiteY13" fmla="*/ 15334 h 212818"/>
                  <a:gd name="connsiteX14" fmla="*/ 9085 w 214442"/>
                  <a:gd name="connsiteY14" fmla="*/ 95584 h 212818"/>
                  <a:gd name="connsiteX15" fmla="*/ 103634 w 214442"/>
                  <a:gd name="connsiteY15" fmla="*/ 115854 h 212818"/>
                  <a:gd name="connsiteX16" fmla="*/ 37374 w 214442"/>
                  <a:gd name="connsiteY16" fmla="*/ 175346 h 212818"/>
                  <a:gd name="connsiteX17" fmla="*/ 9085 w 214442"/>
                  <a:gd name="connsiteY17" fmla="*/ 95584 h 212818"/>
                  <a:gd name="connsiteX18" fmla="*/ 47505 w 214442"/>
                  <a:gd name="connsiteY18" fmla="*/ 185137 h 212818"/>
                  <a:gd name="connsiteX19" fmla="*/ 106479 w 214442"/>
                  <a:gd name="connsiteY19" fmla="*/ 118657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13910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2029 w 214442"/>
                  <a:gd name="connsiteY7" fmla="*/ 110261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8004 w 214442"/>
                  <a:gd name="connsiteY11" fmla="*/ 109605 h 212818"/>
                  <a:gd name="connsiteX12" fmla="*/ 12734 w 214442"/>
                  <a:gd name="connsiteY12" fmla="*/ 92013 h 212818"/>
                  <a:gd name="connsiteX13" fmla="*/ 97714 w 214442"/>
                  <a:gd name="connsiteY13" fmla="*/ 15334 h 212818"/>
                  <a:gd name="connsiteX14" fmla="*/ 9085 w 214442"/>
                  <a:gd name="connsiteY14" fmla="*/ 95584 h 212818"/>
                  <a:gd name="connsiteX15" fmla="*/ 103634 w 214442"/>
                  <a:gd name="connsiteY15" fmla="*/ 115854 h 212818"/>
                  <a:gd name="connsiteX16" fmla="*/ 37374 w 214442"/>
                  <a:gd name="connsiteY16" fmla="*/ 175346 h 212818"/>
                  <a:gd name="connsiteX17" fmla="*/ 9085 w 214442"/>
                  <a:gd name="connsiteY17" fmla="*/ 95584 h 212818"/>
                  <a:gd name="connsiteX18" fmla="*/ 47505 w 214442"/>
                  <a:gd name="connsiteY18" fmla="*/ 185137 h 212818"/>
                  <a:gd name="connsiteX19" fmla="*/ 106479 w 214442"/>
                  <a:gd name="connsiteY19" fmla="*/ 118657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13910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2029 w 214442"/>
                  <a:gd name="connsiteY7" fmla="*/ 110261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8004 w 214442"/>
                  <a:gd name="connsiteY11" fmla="*/ 109605 h 212818"/>
                  <a:gd name="connsiteX12" fmla="*/ 12734 w 214442"/>
                  <a:gd name="connsiteY12" fmla="*/ 92013 h 212818"/>
                  <a:gd name="connsiteX13" fmla="*/ 97714 w 214442"/>
                  <a:gd name="connsiteY13" fmla="*/ 15334 h 212818"/>
                  <a:gd name="connsiteX14" fmla="*/ 9085 w 214442"/>
                  <a:gd name="connsiteY14" fmla="*/ 95584 h 212818"/>
                  <a:gd name="connsiteX15" fmla="*/ 103634 w 214442"/>
                  <a:gd name="connsiteY15" fmla="*/ 115854 h 212818"/>
                  <a:gd name="connsiteX16" fmla="*/ 37374 w 214442"/>
                  <a:gd name="connsiteY16" fmla="*/ 175346 h 212818"/>
                  <a:gd name="connsiteX17" fmla="*/ 9085 w 214442"/>
                  <a:gd name="connsiteY17" fmla="*/ 95584 h 212818"/>
                  <a:gd name="connsiteX18" fmla="*/ 47505 w 214442"/>
                  <a:gd name="connsiteY18" fmla="*/ 185137 h 212818"/>
                  <a:gd name="connsiteX19" fmla="*/ 106479 w 214442"/>
                  <a:gd name="connsiteY19" fmla="*/ 118657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13910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2029 w 214442"/>
                  <a:gd name="connsiteY7" fmla="*/ 110261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8004 w 214442"/>
                  <a:gd name="connsiteY11" fmla="*/ 109605 h 212818"/>
                  <a:gd name="connsiteX12" fmla="*/ 12734 w 214442"/>
                  <a:gd name="connsiteY12" fmla="*/ 92013 h 212818"/>
                  <a:gd name="connsiteX13" fmla="*/ 97714 w 214442"/>
                  <a:gd name="connsiteY13" fmla="*/ 15334 h 212818"/>
                  <a:gd name="connsiteX14" fmla="*/ 7094 w 214442"/>
                  <a:gd name="connsiteY14" fmla="*/ 98570 h 212818"/>
                  <a:gd name="connsiteX15" fmla="*/ 103634 w 214442"/>
                  <a:gd name="connsiteY15" fmla="*/ 115854 h 212818"/>
                  <a:gd name="connsiteX16" fmla="*/ 37374 w 214442"/>
                  <a:gd name="connsiteY16" fmla="*/ 175346 h 212818"/>
                  <a:gd name="connsiteX17" fmla="*/ 7094 w 214442"/>
                  <a:gd name="connsiteY17" fmla="*/ 98570 h 212818"/>
                  <a:gd name="connsiteX18" fmla="*/ 47505 w 214442"/>
                  <a:gd name="connsiteY18" fmla="*/ 185137 h 212818"/>
                  <a:gd name="connsiteX19" fmla="*/ 106479 w 214442"/>
                  <a:gd name="connsiteY19" fmla="*/ 118657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13910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2029 w 214442"/>
                  <a:gd name="connsiteY7" fmla="*/ 110261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5334 h 212818"/>
                  <a:gd name="connsiteX11" fmla="*/ 108004 w 214442"/>
                  <a:gd name="connsiteY11" fmla="*/ 109605 h 212818"/>
                  <a:gd name="connsiteX12" fmla="*/ 10743 w 214442"/>
                  <a:gd name="connsiteY12" fmla="*/ 89026 h 212818"/>
                  <a:gd name="connsiteX13" fmla="*/ 97714 w 214442"/>
                  <a:gd name="connsiteY13" fmla="*/ 15334 h 212818"/>
                  <a:gd name="connsiteX14" fmla="*/ 7094 w 214442"/>
                  <a:gd name="connsiteY14" fmla="*/ 98570 h 212818"/>
                  <a:gd name="connsiteX15" fmla="*/ 103634 w 214442"/>
                  <a:gd name="connsiteY15" fmla="*/ 115854 h 212818"/>
                  <a:gd name="connsiteX16" fmla="*/ 37374 w 214442"/>
                  <a:gd name="connsiteY16" fmla="*/ 175346 h 212818"/>
                  <a:gd name="connsiteX17" fmla="*/ 7094 w 214442"/>
                  <a:gd name="connsiteY17" fmla="*/ 98570 h 212818"/>
                  <a:gd name="connsiteX18" fmla="*/ 47505 w 214442"/>
                  <a:gd name="connsiteY18" fmla="*/ 185137 h 212818"/>
                  <a:gd name="connsiteX19" fmla="*/ 106479 w 214442"/>
                  <a:gd name="connsiteY19" fmla="*/ 118657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13910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2029 w 214442"/>
                  <a:gd name="connsiteY7" fmla="*/ 110261 h 212818"/>
                  <a:gd name="connsiteX8" fmla="*/ 105740 w 214442"/>
                  <a:gd name="connsiteY8" fmla="*/ 14181 h 212818"/>
                  <a:gd name="connsiteX9" fmla="*/ 201821 w 214442"/>
                  <a:gd name="connsiteY9" fmla="*/ 65862 h 212818"/>
                  <a:gd name="connsiteX10" fmla="*/ 97714 w 214442"/>
                  <a:gd name="connsiteY10" fmla="*/ 11351 h 212818"/>
                  <a:gd name="connsiteX11" fmla="*/ 108004 w 214442"/>
                  <a:gd name="connsiteY11" fmla="*/ 109605 h 212818"/>
                  <a:gd name="connsiteX12" fmla="*/ 10743 w 214442"/>
                  <a:gd name="connsiteY12" fmla="*/ 89026 h 212818"/>
                  <a:gd name="connsiteX13" fmla="*/ 97714 w 214442"/>
                  <a:gd name="connsiteY13" fmla="*/ 11351 h 212818"/>
                  <a:gd name="connsiteX14" fmla="*/ 7094 w 214442"/>
                  <a:gd name="connsiteY14" fmla="*/ 98570 h 212818"/>
                  <a:gd name="connsiteX15" fmla="*/ 103634 w 214442"/>
                  <a:gd name="connsiteY15" fmla="*/ 115854 h 212818"/>
                  <a:gd name="connsiteX16" fmla="*/ 37374 w 214442"/>
                  <a:gd name="connsiteY16" fmla="*/ 175346 h 212818"/>
                  <a:gd name="connsiteX17" fmla="*/ 7094 w 214442"/>
                  <a:gd name="connsiteY17" fmla="*/ 98570 h 212818"/>
                  <a:gd name="connsiteX18" fmla="*/ 47505 w 214442"/>
                  <a:gd name="connsiteY18" fmla="*/ 185137 h 212818"/>
                  <a:gd name="connsiteX19" fmla="*/ 106479 w 214442"/>
                  <a:gd name="connsiteY19" fmla="*/ 118657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13910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1821 w 214442"/>
                  <a:gd name="connsiteY6" fmla="*/ 65862 h 212818"/>
                  <a:gd name="connsiteX7" fmla="*/ 112029 w 214442"/>
                  <a:gd name="connsiteY7" fmla="*/ 110261 h 212818"/>
                  <a:gd name="connsiteX8" fmla="*/ 103749 w 214442"/>
                  <a:gd name="connsiteY8" fmla="*/ 8208 h 212818"/>
                  <a:gd name="connsiteX9" fmla="*/ 201821 w 214442"/>
                  <a:gd name="connsiteY9" fmla="*/ 65862 h 212818"/>
                  <a:gd name="connsiteX10" fmla="*/ 97714 w 214442"/>
                  <a:gd name="connsiteY10" fmla="*/ 11351 h 212818"/>
                  <a:gd name="connsiteX11" fmla="*/ 108004 w 214442"/>
                  <a:gd name="connsiteY11" fmla="*/ 109605 h 212818"/>
                  <a:gd name="connsiteX12" fmla="*/ 10743 w 214442"/>
                  <a:gd name="connsiteY12" fmla="*/ 89026 h 212818"/>
                  <a:gd name="connsiteX13" fmla="*/ 97714 w 214442"/>
                  <a:gd name="connsiteY13" fmla="*/ 11351 h 212818"/>
                  <a:gd name="connsiteX14" fmla="*/ 7094 w 214442"/>
                  <a:gd name="connsiteY14" fmla="*/ 98570 h 212818"/>
                  <a:gd name="connsiteX15" fmla="*/ 103634 w 214442"/>
                  <a:gd name="connsiteY15" fmla="*/ 115854 h 212818"/>
                  <a:gd name="connsiteX16" fmla="*/ 37374 w 214442"/>
                  <a:gd name="connsiteY16" fmla="*/ 175346 h 212818"/>
                  <a:gd name="connsiteX17" fmla="*/ 7094 w 214442"/>
                  <a:gd name="connsiteY17" fmla="*/ 98570 h 212818"/>
                  <a:gd name="connsiteX18" fmla="*/ 47505 w 214442"/>
                  <a:gd name="connsiteY18" fmla="*/ 185137 h 212818"/>
                  <a:gd name="connsiteX19" fmla="*/ 106479 w 214442"/>
                  <a:gd name="connsiteY19" fmla="*/ 118657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13910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4808 w 214442"/>
                  <a:gd name="connsiteY6" fmla="*/ 60884 h 212818"/>
                  <a:gd name="connsiteX7" fmla="*/ 112029 w 214442"/>
                  <a:gd name="connsiteY7" fmla="*/ 110261 h 212818"/>
                  <a:gd name="connsiteX8" fmla="*/ 103749 w 214442"/>
                  <a:gd name="connsiteY8" fmla="*/ 8208 h 212818"/>
                  <a:gd name="connsiteX9" fmla="*/ 204808 w 214442"/>
                  <a:gd name="connsiteY9" fmla="*/ 60884 h 212818"/>
                  <a:gd name="connsiteX10" fmla="*/ 97714 w 214442"/>
                  <a:gd name="connsiteY10" fmla="*/ 11351 h 212818"/>
                  <a:gd name="connsiteX11" fmla="*/ 108004 w 214442"/>
                  <a:gd name="connsiteY11" fmla="*/ 109605 h 212818"/>
                  <a:gd name="connsiteX12" fmla="*/ 10743 w 214442"/>
                  <a:gd name="connsiteY12" fmla="*/ 89026 h 212818"/>
                  <a:gd name="connsiteX13" fmla="*/ 97714 w 214442"/>
                  <a:gd name="connsiteY13" fmla="*/ 11351 h 212818"/>
                  <a:gd name="connsiteX14" fmla="*/ 7094 w 214442"/>
                  <a:gd name="connsiteY14" fmla="*/ 98570 h 212818"/>
                  <a:gd name="connsiteX15" fmla="*/ 103634 w 214442"/>
                  <a:gd name="connsiteY15" fmla="*/ 115854 h 212818"/>
                  <a:gd name="connsiteX16" fmla="*/ 37374 w 214442"/>
                  <a:gd name="connsiteY16" fmla="*/ 175346 h 212818"/>
                  <a:gd name="connsiteX17" fmla="*/ 7094 w 214442"/>
                  <a:gd name="connsiteY17" fmla="*/ 98570 h 212818"/>
                  <a:gd name="connsiteX18" fmla="*/ 47505 w 214442"/>
                  <a:gd name="connsiteY18" fmla="*/ 185137 h 212818"/>
                  <a:gd name="connsiteX19" fmla="*/ 106479 w 214442"/>
                  <a:gd name="connsiteY19" fmla="*/ 118657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13910 w 214442"/>
                  <a:gd name="connsiteY23" fmla="*/ 115168 h 212818"/>
                  <a:gd name="connsiteX24" fmla="*/ 204008 w 214442"/>
                  <a:gd name="connsiteY24" fmla="*/ 72607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4808 w 214442"/>
                  <a:gd name="connsiteY6" fmla="*/ 60884 h 212818"/>
                  <a:gd name="connsiteX7" fmla="*/ 112029 w 214442"/>
                  <a:gd name="connsiteY7" fmla="*/ 110261 h 212818"/>
                  <a:gd name="connsiteX8" fmla="*/ 103749 w 214442"/>
                  <a:gd name="connsiteY8" fmla="*/ 8208 h 212818"/>
                  <a:gd name="connsiteX9" fmla="*/ 204808 w 214442"/>
                  <a:gd name="connsiteY9" fmla="*/ 60884 h 212818"/>
                  <a:gd name="connsiteX10" fmla="*/ 97714 w 214442"/>
                  <a:gd name="connsiteY10" fmla="*/ 11351 h 212818"/>
                  <a:gd name="connsiteX11" fmla="*/ 108004 w 214442"/>
                  <a:gd name="connsiteY11" fmla="*/ 109605 h 212818"/>
                  <a:gd name="connsiteX12" fmla="*/ 10743 w 214442"/>
                  <a:gd name="connsiteY12" fmla="*/ 89026 h 212818"/>
                  <a:gd name="connsiteX13" fmla="*/ 97714 w 214442"/>
                  <a:gd name="connsiteY13" fmla="*/ 11351 h 212818"/>
                  <a:gd name="connsiteX14" fmla="*/ 7094 w 214442"/>
                  <a:gd name="connsiteY14" fmla="*/ 98570 h 212818"/>
                  <a:gd name="connsiteX15" fmla="*/ 103634 w 214442"/>
                  <a:gd name="connsiteY15" fmla="*/ 115854 h 212818"/>
                  <a:gd name="connsiteX16" fmla="*/ 37374 w 214442"/>
                  <a:gd name="connsiteY16" fmla="*/ 175346 h 212818"/>
                  <a:gd name="connsiteX17" fmla="*/ 7094 w 214442"/>
                  <a:gd name="connsiteY17" fmla="*/ 98570 h 212818"/>
                  <a:gd name="connsiteX18" fmla="*/ 47505 w 214442"/>
                  <a:gd name="connsiteY18" fmla="*/ 185137 h 212818"/>
                  <a:gd name="connsiteX19" fmla="*/ 106479 w 214442"/>
                  <a:gd name="connsiteY19" fmla="*/ 118657 h 212818"/>
                  <a:gd name="connsiteX20" fmla="*/ 165352 w 214442"/>
                  <a:gd name="connsiteY20" fmla="*/ 204559 h 212818"/>
                  <a:gd name="connsiteX21" fmla="*/ 47505 w 214442"/>
                  <a:gd name="connsiteY21" fmla="*/ 185137 h 212818"/>
                  <a:gd name="connsiteX22" fmla="*/ 169773 w 214442"/>
                  <a:gd name="connsiteY22" fmla="*/ 198049 h 212818"/>
                  <a:gd name="connsiteX23" fmla="*/ 113910 w 214442"/>
                  <a:gd name="connsiteY23" fmla="*/ 115168 h 212818"/>
                  <a:gd name="connsiteX24" fmla="*/ 208986 w 214442"/>
                  <a:gd name="connsiteY24" fmla="*/ 65638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4808 w 214442"/>
                  <a:gd name="connsiteY6" fmla="*/ 60884 h 212818"/>
                  <a:gd name="connsiteX7" fmla="*/ 112029 w 214442"/>
                  <a:gd name="connsiteY7" fmla="*/ 110261 h 212818"/>
                  <a:gd name="connsiteX8" fmla="*/ 103749 w 214442"/>
                  <a:gd name="connsiteY8" fmla="*/ 8208 h 212818"/>
                  <a:gd name="connsiteX9" fmla="*/ 204808 w 214442"/>
                  <a:gd name="connsiteY9" fmla="*/ 60884 h 212818"/>
                  <a:gd name="connsiteX10" fmla="*/ 97714 w 214442"/>
                  <a:gd name="connsiteY10" fmla="*/ 11351 h 212818"/>
                  <a:gd name="connsiteX11" fmla="*/ 108004 w 214442"/>
                  <a:gd name="connsiteY11" fmla="*/ 109605 h 212818"/>
                  <a:gd name="connsiteX12" fmla="*/ 10743 w 214442"/>
                  <a:gd name="connsiteY12" fmla="*/ 89026 h 212818"/>
                  <a:gd name="connsiteX13" fmla="*/ 97714 w 214442"/>
                  <a:gd name="connsiteY13" fmla="*/ 11351 h 212818"/>
                  <a:gd name="connsiteX14" fmla="*/ 7094 w 214442"/>
                  <a:gd name="connsiteY14" fmla="*/ 98570 h 212818"/>
                  <a:gd name="connsiteX15" fmla="*/ 103634 w 214442"/>
                  <a:gd name="connsiteY15" fmla="*/ 115854 h 212818"/>
                  <a:gd name="connsiteX16" fmla="*/ 37374 w 214442"/>
                  <a:gd name="connsiteY16" fmla="*/ 175346 h 212818"/>
                  <a:gd name="connsiteX17" fmla="*/ 7094 w 214442"/>
                  <a:gd name="connsiteY17" fmla="*/ 98570 h 212818"/>
                  <a:gd name="connsiteX18" fmla="*/ 40536 w 214442"/>
                  <a:gd name="connsiteY18" fmla="*/ 188124 h 212818"/>
                  <a:gd name="connsiteX19" fmla="*/ 106479 w 214442"/>
                  <a:gd name="connsiteY19" fmla="*/ 118657 h 212818"/>
                  <a:gd name="connsiteX20" fmla="*/ 165352 w 214442"/>
                  <a:gd name="connsiteY20" fmla="*/ 204559 h 212818"/>
                  <a:gd name="connsiteX21" fmla="*/ 40536 w 214442"/>
                  <a:gd name="connsiteY21" fmla="*/ 188124 h 212818"/>
                  <a:gd name="connsiteX22" fmla="*/ 169773 w 214442"/>
                  <a:gd name="connsiteY22" fmla="*/ 198049 h 212818"/>
                  <a:gd name="connsiteX23" fmla="*/ 113910 w 214442"/>
                  <a:gd name="connsiteY23" fmla="*/ 115168 h 212818"/>
                  <a:gd name="connsiteX24" fmla="*/ 208986 w 214442"/>
                  <a:gd name="connsiteY24" fmla="*/ 65638 h 212818"/>
                  <a:gd name="connsiteX25" fmla="*/ 169773 w 214442"/>
                  <a:gd name="connsiteY25" fmla="*/ 198049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4808 w 214442"/>
                  <a:gd name="connsiteY6" fmla="*/ 60884 h 212818"/>
                  <a:gd name="connsiteX7" fmla="*/ 112029 w 214442"/>
                  <a:gd name="connsiteY7" fmla="*/ 110261 h 212818"/>
                  <a:gd name="connsiteX8" fmla="*/ 103749 w 214442"/>
                  <a:gd name="connsiteY8" fmla="*/ 8208 h 212818"/>
                  <a:gd name="connsiteX9" fmla="*/ 204808 w 214442"/>
                  <a:gd name="connsiteY9" fmla="*/ 60884 h 212818"/>
                  <a:gd name="connsiteX10" fmla="*/ 97714 w 214442"/>
                  <a:gd name="connsiteY10" fmla="*/ 11351 h 212818"/>
                  <a:gd name="connsiteX11" fmla="*/ 108004 w 214442"/>
                  <a:gd name="connsiteY11" fmla="*/ 109605 h 212818"/>
                  <a:gd name="connsiteX12" fmla="*/ 10743 w 214442"/>
                  <a:gd name="connsiteY12" fmla="*/ 89026 h 212818"/>
                  <a:gd name="connsiteX13" fmla="*/ 97714 w 214442"/>
                  <a:gd name="connsiteY13" fmla="*/ 11351 h 212818"/>
                  <a:gd name="connsiteX14" fmla="*/ 7094 w 214442"/>
                  <a:gd name="connsiteY14" fmla="*/ 98570 h 212818"/>
                  <a:gd name="connsiteX15" fmla="*/ 103634 w 214442"/>
                  <a:gd name="connsiteY15" fmla="*/ 115854 h 212818"/>
                  <a:gd name="connsiteX16" fmla="*/ 37374 w 214442"/>
                  <a:gd name="connsiteY16" fmla="*/ 175346 h 212818"/>
                  <a:gd name="connsiteX17" fmla="*/ 7094 w 214442"/>
                  <a:gd name="connsiteY17" fmla="*/ 98570 h 212818"/>
                  <a:gd name="connsiteX18" fmla="*/ 40536 w 214442"/>
                  <a:gd name="connsiteY18" fmla="*/ 188124 h 212818"/>
                  <a:gd name="connsiteX19" fmla="*/ 106479 w 214442"/>
                  <a:gd name="connsiteY19" fmla="*/ 118657 h 212818"/>
                  <a:gd name="connsiteX20" fmla="*/ 165352 w 214442"/>
                  <a:gd name="connsiteY20" fmla="*/ 204559 h 212818"/>
                  <a:gd name="connsiteX21" fmla="*/ 40536 w 214442"/>
                  <a:gd name="connsiteY21" fmla="*/ 188124 h 212818"/>
                  <a:gd name="connsiteX22" fmla="*/ 169773 w 214442"/>
                  <a:gd name="connsiteY22" fmla="*/ 204022 h 212818"/>
                  <a:gd name="connsiteX23" fmla="*/ 113910 w 214442"/>
                  <a:gd name="connsiteY23" fmla="*/ 115168 h 212818"/>
                  <a:gd name="connsiteX24" fmla="*/ 208986 w 214442"/>
                  <a:gd name="connsiteY24" fmla="*/ 65638 h 212818"/>
                  <a:gd name="connsiteX25" fmla="*/ 169773 w 214442"/>
                  <a:gd name="connsiteY25" fmla="*/ 204022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4808 w 214442"/>
                  <a:gd name="connsiteY6" fmla="*/ 60884 h 212818"/>
                  <a:gd name="connsiteX7" fmla="*/ 112029 w 214442"/>
                  <a:gd name="connsiteY7" fmla="*/ 110261 h 212818"/>
                  <a:gd name="connsiteX8" fmla="*/ 103749 w 214442"/>
                  <a:gd name="connsiteY8" fmla="*/ 8208 h 212818"/>
                  <a:gd name="connsiteX9" fmla="*/ 204808 w 214442"/>
                  <a:gd name="connsiteY9" fmla="*/ 60884 h 212818"/>
                  <a:gd name="connsiteX10" fmla="*/ 97714 w 214442"/>
                  <a:gd name="connsiteY10" fmla="*/ 11351 h 212818"/>
                  <a:gd name="connsiteX11" fmla="*/ 108004 w 214442"/>
                  <a:gd name="connsiteY11" fmla="*/ 109605 h 212818"/>
                  <a:gd name="connsiteX12" fmla="*/ 10743 w 214442"/>
                  <a:gd name="connsiteY12" fmla="*/ 89026 h 212818"/>
                  <a:gd name="connsiteX13" fmla="*/ 97714 w 214442"/>
                  <a:gd name="connsiteY13" fmla="*/ 11351 h 212818"/>
                  <a:gd name="connsiteX14" fmla="*/ 7094 w 214442"/>
                  <a:gd name="connsiteY14" fmla="*/ 98570 h 212818"/>
                  <a:gd name="connsiteX15" fmla="*/ 103634 w 214442"/>
                  <a:gd name="connsiteY15" fmla="*/ 115854 h 212818"/>
                  <a:gd name="connsiteX16" fmla="*/ 37374 w 214442"/>
                  <a:gd name="connsiteY16" fmla="*/ 175346 h 212818"/>
                  <a:gd name="connsiteX17" fmla="*/ 7094 w 214442"/>
                  <a:gd name="connsiteY17" fmla="*/ 98570 h 212818"/>
                  <a:gd name="connsiteX18" fmla="*/ 40536 w 214442"/>
                  <a:gd name="connsiteY18" fmla="*/ 188124 h 212818"/>
                  <a:gd name="connsiteX19" fmla="*/ 106479 w 214442"/>
                  <a:gd name="connsiteY19" fmla="*/ 118657 h 212818"/>
                  <a:gd name="connsiteX20" fmla="*/ 165352 w 214442"/>
                  <a:gd name="connsiteY20" fmla="*/ 204559 h 212818"/>
                  <a:gd name="connsiteX21" fmla="*/ 40536 w 214442"/>
                  <a:gd name="connsiteY21" fmla="*/ 188124 h 212818"/>
                  <a:gd name="connsiteX22" fmla="*/ 169773 w 214442"/>
                  <a:gd name="connsiteY22" fmla="*/ 204022 h 212818"/>
                  <a:gd name="connsiteX23" fmla="*/ 111919 w 214442"/>
                  <a:gd name="connsiteY23" fmla="*/ 115168 h 212818"/>
                  <a:gd name="connsiteX24" fmla="*/ 208986 w 214442"/>
                  <a:gd name="connsiteY24" fmla="*/ 65638 h 212818"/>
                  <a:gd name="connsiteX25" fmla="*/ 169773 w 214442"/>
                  <a:gd name="connsiteY25" fmla="*/ 204022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4808 w 214442"/>
                  <a:gd name="connsiteY6" fmla="*/ 60884 h 212818"/>
                  <a:gd name="connsiteX7" fmla="*/ 112029 w 214442"/>
                  <a:gd name="connsiteY7" fmla="*/ 110261 h 212818"/>
                  <a:gd name="connsiteX8" fmla="*/ 103749 w 214442"/>
                  <a:gd name="connsiteY8" fmla="*/ 8208 h 212818"/>
                  <a:gd name="connsiteX9" fmla="*/ 204808 w 214442"/>
                  <a:gd name="connsiteY9" fmla="*/ 60884 h 212818"/>
                  <a:gd name="connsiteX10" fmla="*/ 97714 w 214442"/>
                  <a:gd name="connsiteY10" fmla="*/ 11351 h 212818"/>
                  <a:gd name="connsiteX11" fmla="*/ 108004 w 214442"/>
                  <a:gd name="connsiteY11" fmla="*/ 109605 h 212818"/>
                  <a:gd name="connsiteX12" fmla="*/ 10743 w 214442"/>
                  <a:gd name="connsiteY12" fmla="*/ 89026 h 212818"/>
                  <a:gd name="connsiteX13" fmla="*/ 97714 w 214442"/>
                  <a:gd name="connsiteY13" fmla="*/ 11351 h 212818"/>
                  <a:gd name="connsiteX14" fmla="*/ 7094 w 214442"/>
                  <a:gd name="connsiteY14" fmla="*/ 98570 h 212818"/>
                  <a:gd name="connsiteX15" fmla="*/ 103634 w 214442"/>
                  <a:gd name="connsiteY15" fmla="*/ 115854 h 212818"/>
                  <a:gd name="connsiteX16" fmla="*/ 35383 w 214442"/>
                  <a:gd name="connsiteY16" fmla="*/ 183311 h 212818"/>
                  <a:gd name="connsiteX17" fmla="*/ 7094 w 214442"/>
                  <a:gd name="connsiteY17" fmla="*/ 98570 h 212818"/>
                  <a:gd name="connsiteX18" fmla="*/ 40536 w 214442"/>
                  <a:gd name="connsiteY18" fmla="*/ 188124 h 212818"/>
                  <a:gd name="connsiteX19" fmla="*/ 106479 w 214442"/>
                  <a:gd name="connsiteY19" fmla="*/ 118657 h 212818"/>
                  <a:gd name="connsiteX20" fmla="*/ 165352 w 214442"/>
                  <a:gd name="connsiteY20" fmla="*/ 204559 h 212818"/>
                  <a:gd name="connsiteX21" fmla="*/ 40536 w 214442"/>
                  <a:gd name="connsiteY21" fmla="*/ 188124 h 212818"/>
                  <a:gd name="connsiteX22" fmla="*/ 169773 w 214442"/>
                  <a:gd name="connsiteY22" fmla="*/ 204022 h 212818"/>
                  <a:gd name="connsiteX23" fmla="*/ 111919 w 214442"/>
                  <a:gd name="connsiteY23" fmla="*/ 115168 h 212818"/>
                  <a:gd name="connsiteX24" fmla="*/ 208986 w 214442"/>
                  <a:gd name="connsiteY24" fmla="*/ 65638 h 212818"/>
                  <a:gd name="connsiteX25" fmla="*/ 169773 w 214442"/>
                  <a:gd name="connsiteY25" fmla="*/ 204022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4808 w 214442"/>
                  <a:gd name="connsiteY6" fmla="*/ 60884 h 212818"/>
                  <a:gd name="connsiteX7" fmla="*/ 112029 w 214442"/>
                  <a:gd name="connsiteY7" fmla="*/ 110261 h 212818"/>
                  <a:gd name="connsiteX8" fmla="*/ 103749 w 214442"/>
                  <a:gd name="connsiteY8" fmla="*/ 8208 h 212818"/>
                  <a:gd name="connsiteX9" fmla="*/ 204808 w 214442"/>
                  <a:gd name="connsiteY9" fmla="*/ 60884 h 212818"/>
                  <a:gd name="connsiteX10" fmla="*/ 97714 w 214442"/>
                  <a:gd name="connsiteY10" fmla="*/ 11351 h 212818"/>
                  <a:gd name="connsiteX11" fmla="*/ 108004 w 214442"/>
                  <a:gd name="connsiteY11" fmla="*/ 109605 h 212818"/>
                  <a:gd name="connsiteX12" fmla="*/ 6761 w 214442"/>
                  <a:gd name="connsiteY12" fmla="*/ 93008 h 212818"/>
                  <a:gd name="connsiteX13" fmla="*/ 97714 w 214442"/>
                  <a:gd name="connsiteY13" fmla="*/ 11351 h 212818"/>
                  <a:gd name="connsiteX14" fmla="*/ 7094 w 214442"/>
                  <a:gd name="connsiteY14" fmla="*/ 98570 h 212818"/>
                  <a:gd name="connsiteX15" fmla="*/ 103634 w 214442"/>
                  <a:gd name="connsiteY15" fmla="*/ 115854 h 212818"/>
                  <a:gd name="connsiteX16" fmla="*/ 35383 w 214442"/>
                  <a:gd name="connsiteY16" fmla="*/ 183311 h 212818"/>
                  <a:gd name="connsiteX17" fmla="*/ 7094 w 214442"/>
                  <a:gd name="connsiteY17" fmla="*/ 98570 h 212818"/>
                  <a:gd name="connsiteX18" fmla="*/ 40536 w 214442"/>
                  <a:gd name="connsiteY18" fmla="*/ 188124 h 212818"/>
                  <a:gd name="connsiteX19" fmla="*/ 106479 w 214442"/>
                  <a:gd name="connsiteY19" fmla="*/ 118657 h 212818"/>
                  <a:gd name="connsiteX20" fmla="*/ 165352 w 214442"/>
                  <a:gd name="connsiteY20" fmla="*/ 204559 h 212818"/>
                  <a:gd name="connsiteX21" fmla="*/ 40536 w 214442"/>
                  <a:gd name="connsiteY21" fmla="*/ 188124 h 212818"/>
                  <a:gd name="connsiteX22" fmla="*/ 169773 w 214442"/>
                  <a:gd name="connsiteY22" fmla="*/ 204022 h 212818"/>
                  <a:gd name="connsiteX23" fmla="*/ 111919 w 214442"/>
                  <a:gd name="connsiteY23" fmla="*/ 115168 h 212818"/>
                  <a:gd name="connsiteX24" fmla="*/ 208986 w 214442"/>
                  <a:gd name="connsiteY24" fmla="*/ 65638 h 212818"/>
                  <a:gd name="connsiteX25" fmla="*/ 169773 w 214442"/>
                  <a:gd name="connsiteY25" fmla="*/ 204022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4808 w 214442"/>
                  <a:gd name="connsiteY6" fmla="*/ 60884 h 212818"/>
                  <a:gd name="connsiteX7" fmla="*/ 112029 w 214442"/>
                  <a:gd name="connsiteY7" fmla="*/ 110261 h 212818"/>
                  <a:gd name="connsiteX8" fmla="*/ 103749 w 214442"/>
                  <a:gd name="connsiteY8" fmla="*/ 8208 h 212818"/>
                  <a:gd name="connsiteX9" fmla="*/ 204808 w 214442"/>
                  <a:gd name="connsiteY9" fmla="*/ 60884 h 212818"/>
                  <a:gd name="connsiteX10" fmla="*/ 97714 w 214442"/>
                  <a:gd name="connsiteY10" fmla="*/ 11351 h 212818"/>
                  <a:gd name="connsiteX11" fmla="*/ 108004 w 214442"/>
                  <a:gd name="connsiteY11" fmla="*/ 109605 h 212818"/>
                  <a:gd name="connsiteX12" fmla="*/ 6761 w 214442"/>
                  <a:gd name="connsiteY12" fmla="*/ 93008 h 212818"/>
                  <a:gd name="connsiteX13" fmla="*/ 97714 w 214442"/>
                  <a:gd name="connsiteY13" fmla="*/ 11351 h 212818"/>
                  <a:gd name="connsiteX14" fmla="*/ 10080 w 214442"/>
                  <a:gd name="connsiteY14" fmla="*/ 99566 h 212818"/>
                  <a:gd name="connsiteX15" fmla="*/ 103634 w 214442"/>
                  <a:gd name="connsiteY15" fmla="*/ 115854 h 212818"/>
                  <a:gd name="connsiteX16" fmla="*/ 35383 w 214442"/>
                  <a:gd name="connsiteY16" fmla="*/ 183311 h 212818"/>
                  <a:gd name="connsiteX17" fmla="*/ 10080 w 214442"/>
                  <a:gd name="connsiteY17" fmla="*/ 99566 h 212818"/>
                  <a:gd name="connsiteX18" fmla="*/ 40536 w 214442"/>
                  <a:gd name="connsiteY18" fmla="*/ 188124 h 212818"/>
                  <a:gd name="connsiteX19" fmla="*/ 106479 w 214442"/>
                  <a:gd name="connsiteY19" fmla="*/ 118657 h 212818"/>
                  <a:gd name="connsiteX20" fmla="*/ 165352 w 214442"/>
                  <a:gd name="connsiteY20" fmla="*/ 204559 h 212818"/>
                  <a:gd name="connsiteX21" fmla="*/ 40536 w 214442"/>
                  <a:gd name="connsiteY21" fmla="*/ 188124 h 212818"/>
                  <a:gd name="connsiteX22" fmla="*/ 169773 w 214442"/>
                  <a:gd name="connsiteY22" fmla="*/ 204022 h 212818"/>
                  <a:gd name="connsiteX23" fmla="*/ 111919 w 214442"/>
                  <a:gd name="connsiteY23" fmla="*/ 115168 h 212818"/>
                  <a:gd name="connsiteX24" fmla="*/ 208986 w 214442"/>
                  <a:gd name="connsiteY24" fmla="*/ 65638 h 212818"/>
                  <a:gd name="connsiteX25" fmla="*/ 169773 w 214442"/>
                  <a:gd name="connsiteY25" fmla="*/ 204022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4808 w 214442"/>
                  <a:gd name="connsiteY6" fmla="*/ 60884 h 212818"/>
                  <a:gd name="connsiteX7" fmla="*/ 112029 w 214442"/>
                  <a:gd name="connsiteY7" fmla="*/ 110261 h 212818"/>
                  <a:gd name="connsiteX8" fmla="*/ 103749 w 214442"/>
                  <a:gd name="connsiteY8" fmla="*/ 8208 h 212818"/>
                  <a:gd name="connsiteX9" fmla="*/ 204808 w 214442"/>
                  <a:gd name="connsiteY9" fmla="*/ 60884 h 212818"/>
                  <a:gd name="connsiteX10" fmla="*/ 97714 w 214442"/>
                  <a:gd name="connsiteY10" fmla="*/ 11351 h 212818"/>
                  <a:gd name="connsiteX11" fmla="*/ 108004 w 214442"/>
                  <a:gd name="connsiteY11" fmla="*/ 109605 h 212818"/>
                  <a:gd name="connsiteX12" fmla="*/ 6761 w 214442"/>
                  <a:gd name="connsiteY12" fmla="*/ 93008 h 212818"/>
                  <a:gd name="connsiteX13" fmla="*/ 97714 w 214442"/>
                  <a:gd name="connsiteY13" fmla="*/ 11351 h 212818"/>
                  <a:gd name="connsiteX14" fmla="*/ 10080 w 214442"/>
                  <a:gd name="connsiteY14" fmla="*/ 99566 h 212818"/>
                  <a:gd name="connsiteX15" fmla="*/ 103634 w 214442"/>
                  <a:gd name="connsiteY15" fmla="*/ 115854 h 212818"/>
                  <a:gd name="connsiteX16" fmla="*/ 38370 w 214442"/>
                  <a:gd name="connsiteY16" fmla="*/ 183311 h 212818"/>
                  <a:gd name="connsiteX17" fmla="*/ 10080 w 214442"/>
                  <a:gd name="connsiteY17" fmla="*/ 99566 h 212818"/>
                  <a:gd name="connsiteX18" fmla="*/ 40536 w 214442"/>
                  <a:gd name="connsiteY18" fmla="*/ 188124 h 212818"/>
                  <a:gd name="connsiteX19" fmla="*/ 106479 w 214442"/>
                  <a:gd name="connsiteY19" fmla="*/ 118657 h 212818"/>
                  <a:gd name="connsiteX20" fmla="*/ 165352 w 214442"/>
                  <a:gd name="connsiteY20" fmla="*/ 204559 h 212818"/>
                  <a:gd name="connsiteX21" fmla="*/ 40536 w 214442"/>
                  <a:gd name="connsiteY21" fmla="*/ 188124 h 212818"/>
                  <a:gd name="connsiteX22" fmla="*/ 169773 w 214442"/>
                  <a:gd name="connsiteY22" fmla="*/ 204022 h 212818"/>
                  <a:gd name="connsiteX23" fmla="*/ 111919 w 214442"/>
                  <a:gd name="connsiteY23" fmla="*/ 115168 h 212818"/>
                  <a:gd name="connsiteX24" fmla="*/ 208986 w 214442"/>
                  <a:gd name="connsiteY24" fmla="*/ 65638 h 212818"/>
                  <a:gd name="connsiteX25" fmla="*/ 169773 w 214442"/>
                  <a:gd name="connsiteY25" fmla="*/ 204022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4808 w 214442"/>
                  <a:gd name="connsiteY6" fmla="*/ 60884 h 212818"/>
                  <a:gd name="connsiteX7" fmla="*/ 112029 w 214442"/>
                  <a:gd name="connsiteY7" fmla="*/ 110261 h 212818"/>
                  <a:gd name="connsiteX8" fmla="*/ 103749 w 214442"/>
                  <a:gd name="connsiteY8" fmla="*/ 8208 h 212818"/>
                  <a:gd name="connsiteX9" fmla="*/ 204808 w 214442"/>
                  <a:gd name="connsiteY9" fmla="*/ 60884 h 212818"/>
                  <a:gd name="connsiteX10" fmla="*/ 97714 w 214442"/>
                  <a:gd name="connsiteY10" fmla="*/ 11351 h 212818"/>
                  <a:gd name="connsiteX11" fmla="*/ 108004 w 214442"/>
                  <a:gd name="connsiteY11" fmla="*/ 109605 h 212818"/>
                  <a:gd name="connsiteX12" fmla="*/ 6761 w 214442"/>
                  <a:gd name="connsiteY12" fmla="*/ 93008 h 212818"/>
                  <a:gd name="connsiteX13" fmla="*/ 97714 w 214442"/>
                  <a:gd name="connsiteY13" fmla="*/ 11351 h 212818"/>
                  <a:gd name="connsiteX14" fmla="*/ 10080 w 214442"/>
                  <a:gd name="connsiteY14" fmla="*/ 99566 h 212818"/>
                  <a:gd name="connsiteX15" fmla="*/ 103634 w 214442"/>
                  <a:gd name="connsiteY15" fmla="*/ 115854 h 212818"/>
                  <a:gd name="connsiteX16" fmla="*/ 38370 w 214442"/>
                  <a:gd name="connsiteY16" fmla="*/ 183311 h 212818"/>
                  <a:gd name="connsiteX17" fmla="*/ 10080 w 214442"/>
                  <a:gd name="connsiteY17" fmla="*/ 99566 h 212818"/>
                  <a:gd name="connsiteX18" fmla="*/ 40536 w 214442"/>
                  <a:gd name="connsiteY18" fmla="*/ 188124 h 212818"/>
                  <a:gd name="connsiteX19" fmla="*/ 106479 w 214442"/>
                  <a:gd name="connsiteY19" fmla="*/ 121644 h 212818"/>
                  <a:gd name="connsiteX20" fmla="*/ 165352 w 214442"/>
                  <a:gd name="connsiteY20" fmla="*/ 204559 h 212818"/>
                  <a:gd name="connsiteX21" fmla="*/ 40536 w 214442"/>
                  <a:gd name="connsiteY21" fmla="*/ 188124 h 212818"/>
                  <a:gd name="connsiteX22" fmla="*/ 169773 w 214442"/>
                  <a:gd name="connsiteY22" fmla="*/ 204022 h 212818"/>
                  <a:gd name="connsiteX23" fmla="*/ 111919 w 214442"/>
                  <a:gd name="connsiteY23" fmla="*/ 115168 h 212818"/>
                  <a:gd name="connsiteX24" fmla="*/ 208986 w 214442"/>
                  <a:gd name="connsiteY24" fmla="*/ 65638 h 212818"/>
                  <a:gd name="connsiteX25" fmla="*/ 169773 w 214442"/>
                  <a:gd name="connsiteY25" fmla="*/ 204022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4808 w 214442"/>
                  <a:gd name="connsiteY6" fmla="*/ 60884 h 212818"/>
                  <a:gd name="connsiteX7" fmla="*/ 112029 w 214442"/>
                  <a:gd name="connsiteY7" fmla="*/ 110261 h 212818"/>
                  <a:gd name="connsiteX8" fmla="*/ 103749 w 214442"/>
                  <a:gd name="connsiteY8" fmla="*/ 8208 h 212818"/>
                  <a:gd name="connsiteX9" fmla="*/ 204808 w 214442"/>
                  <a:gd name="connsiteY9" fmla="*/ 60884 h 212818"/>
                  <a:gd name="connsiteX10" fmla="*/ 97714 w 214442"/>
                  <a:gd name="connsiteY10" fmla="*/ 11351 h 212818"/>
                  <a:gd name="connsiteX11" fmla="*/ 108004 w 214442"/>
                  <a:gd name="connsiteY11" fmla="*/ 109605 h 212818"/>
                  <a:gd name="connsiteX12" fmla="*/ 6761 w 214442"/>
                  <a:gd name="connsiteY12" fmla="*/ 93008 h 212818"/>
                  <a:gd name="connsiteX13" fmla="*/ 97714 w 214442"/>
                  <a:gd name="connsiteY13" fmla="*/ 11351 h 212818"/>
                  <a:gd name="connsiteX14" fmla="*/ 10080 w 214442"/>
                  <a:gd name="connsiteY14" fmla="*/ 99566 h 212818"/>
                  <a:gd name="connsiteX15" fmla="*/ 103634 w 214442"/>
                  <a:gd name="connsiteY15" fmla="*/ 115854 h 212818"/>
                  <a:gd name="connsiteX16" fmla="*/ 38370 w 214442"/>
                  <a:gd name="connsiteY16" fmla="*/ 183311 h 212818"/>
                  <a:gd name="connsiteX17" fmla="*/ 10080 w 214442"/>
                  <a:gd name="connsiteY17" fmla="*/ 99566 h 212818"/>
                  <a:gd name="connsiteX18" fmla="*/ 40536 w 214442"/>
                  <a:gd name="connsiteY18" fmla="*/ 188124 h 212818"/>
                  <a:gd name="connsiteX19" fmla="*/ 109466 w 214442"/>
                  <a:gd name="connsiteY19" fmla="*/ 121644 h 212818"/>
                  <a:gd name="connsiteX20" fmla="*/ 165352 w 214442"/>
                  <a:gd name="connsiteY20" fmla="*/ 204559 h 212818"/>
                  <a:gd name="connsiteX21" fmla="*/ 40536 w 214442"/>
                  <a:gd name="connsiteY21" fmla="*/ 188124 h 212818"/>
                  <a:gd name="connsiteX22" fmla="*/ 169773 w 214442"/>
                  <a:gd name="connsiteY22" fmla="*/ 204022 h 212818"/>
                  <a:gd name="connsiteX23" fmla="*/ 111919 w 214442"/>
                  <a:gd name="connsiteY23" fmla="*/ 115168 h 212818"/>
                  <a:gd name="connsiteX24" fmla="*/ 208986 w 214442"/>
                  <a:gd name="connsiteY24" fmla="*/ 65638 h 212818"/>
                  <a:gd name="connsiteX25" fmla="*/ 169773 w 214442"/>
                  <a:gd name="connsiteY25" fmla="*/ 204022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4808 w 214442"/>
                  <a:gd name="connsiteY6" fmla="*/ 60884 h 212818"/>
                  <a:gd name="connsiteX7" fmla="*/ 112029 w 214442"/>
                  <a:gd name="connsiteY7" fmla="*/ 110261 h 212818"/>
                  <a:gd name="connsiteX8" fmla="*/ 103749 w 214442"/>
                  <a:gd name="connsiteY8" fmla="*/ 8208 h 212818"/>
                  <a:gd name="connsiteX9" fmla="*/ 204808 w 214442"/>
                  <a:gd name="connsiteY9" fmla="*/ 60884 h 212818"/>
                  <a:gd name="connsiteX10" fmla="*/ 97714 w 214442"/>
                  <a:gd name="connsiteY10" fmla="*/ 11351 h 212818"/>
                  <a:gd name="connsiteX11" fmla="*/ 108004 w 214442"/>
                  <a:gd name="connsiteY11" fmla="*/ 109605 h 212818"/>
                  <a:gd name="connsiteX12" fmla="*/ 6761 w 214442"/>
                  <a:gd name="connsiteY12" fmla="*/ 93008 h 212818"/>
                  <a:gd name="connsiteX13" fmla="*/ 97714 w 214442"/>
                  <a:gd name="connsiteY13" fmla="*/ 11351 h 212818"/>
                  <a:gd name="connsiteX14" fmla="*/ 10080 w 214442"/>
                  <a:gd name="connsiteY14" fmla="*/ 99566 h 212818"/>
                  <a:gd name="connsiteX15" fmla="*/ 103634 w 214442"/>
                  <a:gd name="connsiteY15" fmla="*/ 115854 h 212818"/>
                  <a:gd name="connsiteX16" fmla="*/ 38370 w 214442"/>
                  <a:gd name="connsiteY16" fmla="*/ 183311 h 212818"/>
                  <a:gd name="connsiteX17" fmla="*/ 10080 w 214442"/>
                  <a:gd name="connsiteY17" fmla="*/ 99566 h 212818"/>
                  <a:gd name="connsiteX18" fmla="*/ 41532 w 214442"/>
                  <a:gd name="connsiteY18" fmla="*/ 187129 h 212818"/>
                  <a:gd name="connsiteX19" fmla="*/ 109466 w 214442"/>
                  <a:gd name="connsiteY19" fmla="*/ 121644 h 212818"/>
                  <a:gd name="connsiteX20" fmla="*/ 165352 w 214442"/>
                  <a:gd name="connsiteY20" fmla="*/ 204559 h 212818"/>
                  <a:gd name="connsiteX21" fmla="*/ 41532 w 214442"/>
                  <a:gd name="connsiteY21" fmla="*/ 187129 h 212818"/>
                  <a:gd name="connsiteX22" fmla="*/ 169773 w 214442"/>
                  <a:gd name="connsiteY22" fmla="*/ 204022 h 212818"/>
                  <a:gd name="connsiteX23" fmla="*/ 111919 w 214442"/>
                  <a:gd name="connsiteY23" fmla="*/ 115168 h 212818"/>
                  <a:gd name="connsiteX24" fmla="*/ 208986 w 214442"/>
                  <a:gd name="connsiteY24" fmla="*/ 65638 h 212818"/>
                  <a:gd name="connsiteX25" fmla="*/ 169773 w 214442"/>
                  <a:gd name="connsiteY25" fmla="*/ 204022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4808 w 214442"/>
                  <a:gd name="connsiteY6" fmla="*/ 60884 h 212818"/>
                  <a:gd name="connsiteX7" fmla="*/ 112029 w 214442"/>
                  <a:gd name="connsiteY7" fmla="*/ 110261 h 212818"/>
                  <a:gd name="connsiteX8" fmla="*/ 103749 w 214442"/>
                  <a:gd name="connsiteY8" fmla="*/ 8208 h 212818"/>
                  <a:gd name="connsiteX9" fmla="*/ 204808 w 214442"/>
                  <a:gd name="connsiteY9" fmla="*/ 60884 h 212818"/>
                  <a:gd name="connsiteX10" fmla="*/ 97714 w 214442"/>
                  <a:gd name="connsiteY10" fmla="*/ 11351 h 212818"/>
                  <a:gd name="connsiteX11" fmla="*/ 108004 w 214442"/>
                  <a:gd name="connsiteY11" fmla="*/ 109605 h 212818"/>
                  <a:gd name="connsiteX12" fmla="*/ 6761 w 214442"/>
                  <a:gd name="connsiteY12" fmla="*/ 93008 h 212818"/>
                  <a:gd name="connsiteX13" fmla="*/ 97714 w 214442"/>
                  <a:gd name="connsiteY13" fmla="*/ 11351 h 212818"/>
                  <a:gd name="connsiteX14" fmla="*/ 10080 w 214442"/>
                  <a:gd name="connsiteY14" fmla="*/ 99566 h 212818"/>
                  <a:gd name="connsiteX15" fmla="*/ 103634 w 214442"/>
                  <a:gd name="connsiteY15" fmla="*/ 115854 h 212818"/>
                  <a:gd name="connsiteX16" fmla="*/ 38370 w 214442"/>
                  <a:gd name="connsiteY16" fmla="*/ 183311 h 212818"/>
                  <a:gd name="connsiteX17" fmla="*/ 10080 w 214442"/>
                  <a:gd name="connsiteY17" fmla="*/ 99566 h 212818"/>
                  <a:gd name="connsiteX18" fmla="*/ 41532 w 214442"/>
                  <a:gd name="connsiteY18" fmla="*/ 187129 h 212818"/>
                  <a:gd name="connsiteX19" fmla="*/ 109466 w 214442"/>
                  <a:gd name="connsiteY19" fmla="*/ 121644 h 212818"/>
                  <a:gd name="connsiteX20" fmla="*/ 165352 w 214442"/>
                  <a:gd name="connsiteY20" fmla="*/ 204559 h 212818"/>
                  <a:gd name="connsiteX21" fmla="*/ 41532 w 214442"/>
                  <a:gd name="connsiteY21" fmla="*/ 187129 h 212818"/>
                  <a:gd name="connsiteX22" fmla="*/ 168777 w 214442"/>
                  <a:gd name="connsiteY22" fmla="*/ 201035 h 212818"/>
                  <a:gd name="connsiteX23" fmla="*/ 111919 w 214442"/>
                  <a:gd name="connsiteY23" fmla="*/ 115168 h 212818"/>
                  <a:gd name="connsiteX24" fmla="*/ 208986 w 214442"/>
                  <a:gd name="connsiteY24" fmla="*/ 65638 h 212818"/>
                  <a:gd name="connsiteX25" fmla="*/ 168777 w 214442"/>
                  <a:gd name="connsiteY25" fmla="*/ 201035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4808 w 214442"/>
                  <a:gd name="connsiteY6" fmla="*/ 60884 h 212818"/>
                  <a:gd name="connsiteX7" fmla="*/ 112029 w 214442"/>
                  <a:gd name="connsiteY7" fmla="*/ 110261 h 212818"/>
                  <a:gd name="connsiteX8" fmla="*/ 103749 w 214442"/>
                  <a:gd name="connsiteY8" fmla="*/ 8208 h 212818"/>
                  <a:gd name="connsiteX9" fmla="*/ 204808 w 214442"/>
                  <a:gd name="connsiteY9" fmla="*/ 60884 h 212818"/>
                  <a:gd name="connsiteX10" fmla="*/ 97714 w 214442"/>
                  <a:gd name="connsiteY10" fmla="*/ 11351 h 212818"/>
                  <a:gd name="connsiteX11" fmla="*/ 108004 w 214442"/>
                  <a:gd name="connsiteY11" fmla="*/ 109605 h 212818"/>
                  <a:gd name="connsiteX12" fmla="*/ 6761 w 214442"/>
                  <a:gd name="connsiteY12" fmla="*/ 93008 h 212818"/>
                  <a:gd name="connsiteX13" fmla="*/ 97714 w 214442"/>
                  <a:gd name="connsiteY13" fmla="*/ 11351 h 212818"/>
                  <a:gd name="connsiteX14" fmla="*/ 10080 w 214442"/>
                  <a:gd name="connsiteY14" fmla="*/ 99566 h 212818"/>
                  <a:gd name="connsiteX15" fmla="*/ 103634 w 214442"/>
                  <a:gd name="connsiteY15" fmla="*/ 115854 h 212818"/>
                  <a:gd name="connsiteX16" fmla="*/ 38370 w 214442"/>
                  <a:gd name="connsiteY16" fmla="*/ 183311 h 212818"/>
                  <a:gd name="connsiteX17" fmla="*/ 10080 w 214442"/>
                  <a:gd name="connsiteY17" fmla="*/ 99566 h 212818"/>
                  <a:gd name="connsiteX18" fmla="*/ 41532 w 214442"/>
                  <a:gd name="connsiteY18" fmla="*/ 187129 h 212818"/>
                  <a:gd name="connsiteX19" fmla="*/ 109466 w 214442"/>
                  <a:gd name="connsiteY19" fmla="*/ 121644 h 212818"/>
                  <a:gd name="connsiteX20" fmla="*/ 165352 w 214442"/>
                  <a:gd name="connsiteY20" fmla="*/ 206550 h 212818"/>
                  <a:gd name="connsiteX21" fmla="*/ 41532 w 214442"/>
                  <a:gd name="connsiteY21" fmla="*/ 187129 h 212818"/>
                  <a:gd name="connsiteX22" fmla="*/ 168777 w 214442"/>
                  <a:gd name="connsiteY22" fmla="*/ 201035 h 212818"/>
                  <a:gd name="connsiteX23" fmla="*/ 111919 w 214442"/>
                  <a:gd name="connsiteY23" fmla="*/ 115168 h 212818"/>
                  <a:gd name="connsiteX24" fmla="*/ 208986 w 214442"/>
                  <a:gd name="connsiteY24" fmla="*/ 65638 h 212818"/>
                  <a:gd name="connsiteX25" fmla="*/ 168777 w 214442"/>
                  <a:gd name="connsiteY25" fmla="*/ 201035 h 212818"/>
                  <a:gd name="connsiteX0" fmla="*/ 101472 w 214442"/>
                  <a:gd name="connsiteY0" fmla="*/ 0 h 212818"/>
                  <a:gd name="connsiteX1" fmla="*/ 0 w 214442"/>
                  <a:gd name="connsiteY1" fmla="*/ 91327 h 212818"/>
                  <a:gd name="connsiteX2" fmla="*/ 35997 w 214442"/>
                  <a:gd name="connsiteY2" fmla="*/ 191755 h 212818"/>
                  <a:gd name="connsiteX3" fmla="*/ 172293 w 214442"/>
                  <a:gd name="connsiteY3" fmla="*/ 212818 h 212818"/>
                  <a:gd name="connsiteX4" fmla="*/ 214442 w 214442"/>
                  <a:gd name="connsiteY4" fmla="*/ 61624 h 212818"/>
                  <a:gd name="connsiteX5" fmla="*/ 101472 w 214442"/>
                  <a:gd name="connsiteY5" fmla="*/ 0 h 212818"/>
                  <a:gd name="connsiteX6" fmla="*/ 204808 w 214442"/>
                  <a:gd name="connsiteY6" fmla="*/ 60884 h 212818"/>
                  <a:gd name="connsiteX7" fmla="*/ 112029 w 214442"/>
                  <a:gd name="connsiteY7" fmla="*/ 110261 h 212818"/>
                  <a:gd name="connsiteX8" fmla="*/ 103749 w 214442"/>
                  <a:gd name="connsiteY8" fmla="*/ 8208 h 212818"/>
                  <a:gd name="connsiteX9" fmla="*/ 204808 w 214442"/>
                  <a:gd name="connsiteY9" fmla="*/ 60884 h 212818"/>
                  <a:gd name="connsiteX10" fmla="*/ 97714 w 214442"/>
                  <a:gd name="connsiteY10" fmla="*/ 11351 h 212818"/>
                  <a:gd name="connsiteX11" fmla="*/ 108004 w 214442"/>
                  <a:gd name="connsiteY11" fmla="*/ 109605 h 212818"/>
                  <a:gd name="connsiteX12" fmla="*/ 6761 w 214442"/>
                  <a:gd name="connsiteY12" fmla="*/ 93008 h 212818"/>
                  <a:gd name="connsiteX13" fmla="*/ 97714 w 214442"/>
                  <a:gd name="connsiteY13" fmla="*/ 11351 h 212818"/>
                  <a:gd name="connsiteX14" fmla="*/ 10080 w 214442"/>
                  <a:gd name="connsiteY14" fmla="*/ 99566 h 212818"/>
                  <a:gd name="connsiteX15" fmla="*/ 103634 w 214442"/>
                  <a:gd name="connsiteY15" fmla="*/ 115854 h 212818"/>
                  <a:gd name="connsiteX16" fmla="*/ 38370 w 214442"/>
                  <a:gd name="connsiteY16" fmla="*/ 183311 h 212818"/>
                  <a:gd name="connsiteX17" fmla="*/ 10080 w 214442"/>
                  <a:gd name="connsiteY17" fmla="*/ 99566 h 212818"/>
                  <a:gd name="connsiteX18" fmla="*/ 41532 w 214442"/>
                  <a:gd name="connsiteY18" fmla="*/ 187129 h 212818"/>
                  <a:gd name="connsiteX19" fmla="*/ 109466 w 214442"/>
                  <a:gd name="connsiteY19" fmla="*/ 121644 h 212818"/>
                  <a:gd name="connsiteX20" fmla="*/ 165352 w 214442"/>
                  <a:gd name="connsiteY20" fmla="*/ 206550 h 212818"/>
                  <a:gd name="connsiteX21" fmla="*/ 41532 w 214442"/>
                  <a:gd name="connsiteY21" fmla="*/ 187129 h 212818"/>
                  <a:gd name="connsiteX22" fmla="*/ 168777 w 214442"/>
                  <a:gd name="connsiteY22" fmla="*/ 198048 h 212818"/>
                  <a:gd name="connsiteX23" fmla="*/ 111919 w 214442"/>
                  <a:gd name="connsiteY23" fmla="*/ 115168 h 212818"/>
                  <a:gd name="connsiteX24" fmla="*/ 208986 w 214442"/>
                  <a:gd name="connsiteY24" fmla="*/ 65638 h 212818"/>
                  <a:gd name="connsiteX25" fmla="*/ 168777 w 214442"/>
                  <a:gd name="connsiteY25" fmla="*/ 198048 h 212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4442" h="212818">
                    <a:moveTo>
                      <a:pt x="101472" y="0"/>
                    </a:moveTo>
                    <a:lnTo>
                      <a:pt x="0" y="91327"/>
                    </a:lnTo>
                    <a:lnTo>
                      <a:pt x="35997" y="191755"/>
                    </a:lnTo>
                    <a:lnTo>
                      <a:pt x="172293" y="212818"/>
                    </a:lnTo>
                    <a:lnTo>
                      <a:pt x="214442" y="61624"/>
                    </a:lnTo>
                    <a:lnTo>
                      <a:pt x="101472" y="0"/>
                    </a:lnTo>
                    <a:close/>
                    <a:moveTo>
                      <a:pt x="204808" y="60884"/>
                    </a:moveTo>
                    <a:lnTo>
                      <a:pt x="112029" y="110261"/>
                    </a:lnTo>
                    <a:lnTo>
                      <a:pt x="103749" y="8208"/>
                    </a:lnTo>
                    <a:lnTo>
                      <a:pt x="204808" y="60884"/>
                    </a:lnTo>
                    <a:close/>
                    <a:moveTo>
                      <a:pt x="97714" y="11351"/>
                    </a:moveTo>
                    <a:lnTo>
                      <a:pt x="108004" y="109605"/>
                    </a:lnTo>
                    <a:lnTo>
                      <a:pt x="6761" y="93008"/>
                    </a:lnTo>
                    <a:lnTo>
                      <a:pt x="97714" y="11351"/>
                    </a:lnTo>
                    <a:close/>
                    <a:moveTo>
                      <a:pt x="10080" y="99566"/>
                    </a:moveTo>
                    <a:lnTo>
                      <a:pt x="103634" y="115854"/>
                    </a:lnTo>
                    <a:lnTo>
                      <a:pt x="38370" y="183311"/>
                    </a:lnTo>
                    <a:lnTo>
                      <a:pt x="10080" y="99566"/>
                    </a:lnTo>
                    <a:close/>
                    <a:moveTo>
                      <a:pt x="41532" y="187129"/>
                    </a:moveTo>
                    <a:lnTo>
                      <a:pt x="109466" y="121644"/>
                    </a:lnTo>
                    <a:lnTo>
                      <a:pt x="165352" y="206550"/>
                    </a:lnTo>
                    <a:lnTo>
                      <a:pt x="41532" y="187129"/>
                    </a:lnTo>
                    <a:close/>
                    <a:moveTo>
                      <a:pt x="168777" y="198048"/>
                    </a:moveTo>
                    <a:lnTo>
                      <a:pt x="111919" y="115168"/>
                    </a:lnTo>
                    <a:lnTo>
                      <a:pt x="208986" y="65638"/>
                    </a:lnTo>
                    <a:lnTo>
                      <a:pt x="168777" y="198048"/>
                    </a:lnTo>
                    <a:close/>
                  </a:path>
                </a:pathLst>
              </a:custGeom>
              <a:solidFill>
                <a:srgbClr val="FFFFFF"/>
              </a:solidFill>
              <a:ln w="635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b"/>
              <a:lstStyle/>
              <a:p>
                <a:pPr marL="0" marR="0" lvl="0" indent="0" algn="l" defTabSz="471421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7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278">
                <a:extLst>
                  <a:ext uri="{FF2B5EF4-FFF2-40B4-BE49-F238E27FC236}">
                    <a16:creationId xmlns:a16="http://schemas.microsoft.com/office/drawing/2014/main" id="{A822F4F1-CF9B-EA4F-ACF3-29219976A548}"/>
                  </a:ext>
                </a:extLst>
              </p:cNvPr>
              <p:cNvSpPr/>
              <p:nvPr/>
            </p:nvSpPr>
            <p:spPr>
              <a:xfrm>
                <a:off x="1513288" y="3561238"/>
                <a:ext cx="631024" cy="631024"/>
              </a:xfrm>
              <a:custGeom>
                <a:avLst/>
                <a:gdLst>
                  <a:gd name="connsiteX0" fmla="*/ 216719 w 358058"/>
                  <a:gd name="connsiteY0" fmla="*/ 47175 h 363039"/>
                  <a:gd name="connsiteX1" fmla="*/ 108360 w 358058"/>
                  <a:gd name="connsiteY1" fmla="*/ 69336 h 363039"/>
                  <a:gd name="connsiteX2" fmla="*/ 0 w 358058"/>
                  <a:gd name="connsiteY2" fmla="*/ 47175 h 363039"/>
                  <a:gd name="connsiteX3" fmla="*/ 0 w 358058"/>
                  <a:gd name="connsiteY3" fmla="*/ 0 h 363039"/>
                  <a:gd name="connsiteX4" fmla="*/ 108360 w 358058"/>
                  <a:gd name="connsiteY4" fmla="*/ 22223 h 363039"/>
                  <a:gd name="connsiteX5" fmla="*/ 216719 w 358058"/>
                  <a:gd name="connsiteY5" fmla="*/ 0 h 363039"/>
                  <a:gd name="connsiteX6" fmla="*/ 188452 w 358058"/>
                  <a:gd name="connsiteY6" fmla="*/ 311216 h 363039"/>
                  <a:gd name="connsiteX7" fmla="*/ 155473 w 358058"/>
                  <a:gd name="connsiteY7" fmla="*/ 344195 h 363039"/>
                  <a:gd name="connsiteX8" fmla="*/ 122494 w 358058"/>
                  <a:gd name="connsiteY8" fmla="*/ 311216 h 363039"/>
                  <a:gd name="connsiteX9" fmla="*/ 155473 w 358058"/>
                  <a:gd name="connsiteY9" fmla="*/ 278237 h 363039"/>
                  <a:gd name="connsiteX10" fmla="*/ 188452 w 358058"/>
                  <a:gd name="connsiteY10" fmla="*/ 311216 h 363039"/>
                  <a:gd name="connsiteX11" fmla="*/ 221431 w 358058"/>
                  <a:gd name="connsiteY11" fmla="*/ 165166 h 363039"/>
                  <a:gd name="connsiteX12" fmla="*/ 254410 w 358058"/>
                  <a:gd name="connsiteY12" fmla="*/ 132187 h 363039"/>
                  <a:gd name="connsiteX13" fmla="*/ 221431 w 358058"/>
                  <a:gd name="connsiteY13" fmla="*/ 99208 h 363039"/>
                  <a:gd name="connsiteX14" fmla="*/ 188452 w 358058"/>
                  <a:gd name="connsiteY14" fmla="*/ 132187 h 363039"/>
                  <a:gd name="connsiteX15" fmla="*/ 221431 w 358058"/>
                  <a:gd name="connsiteY15" fmla="*/ 165166 h 363039"/>
                  <a:gd name="connsiteX16" fmla="*/ 325079 w 358058"/>
                  <a:gd name="connsiteY16" fmla="*/ 155743 h 363039"/>
                  <a:gd name="connsiteX17" fmla="*/ 292100 w 358058"/>
                  <a:gd name="connsiteY17" fmla="*/ 188722 h 363039"/>
                  <a:gd name="connsiteX18" fmla="*/ 325079 w 358058"/>
                  <a:gd name="connsiteY18" fmla="*/ 221701 h 363039"/>
                  <a:gd name="connsiteX19" fmla="*/ 358058 w 358058"/>
                  <a:gd name="connsiteY19" fmla="*/ 188722 h 363039"/>
                  <a:gd name="connsiteX20" fmla="*/ 325079 w 358058"/>
                  <a:gd name="connsiteY20" fmla="*/ 155743 h 363039"/>
                  <a:gd name="connsiteX21" fmla="*/ 287389 w 358058"/>
                  <a:gd name="connsiteY21" fmla="*/ 297082 h 363039"/>
                  <a:gd name="connsiteX22" fmla="*/ 254410 w 358058"/>
                  <a:gd name="connsiteY22" fmla="*/ 330061 h 363039"/>
                  <a:gd name="connsiteX23" fmla="*/ 287389 w 358058"/>
                  <a:gd name="connsiteY23" fmla="*/ 363040 h 363039"/>
                  <a:gd name="connsiteX24" fmla="*/ 320368 w 358058"/>
                  <a:gd name="connsiteY24" fmla="*/ 330061 h 363039"/>
                  <a:gd name="connsiteX25" fmla="*/ 287389 w 358058"/>
                  <a:gd name="connsiteY25" fmla="*/ 297082 h 363039"/>
                  <a:gd name="connsiteX26" fmla="*/ 230853 w 358058"/>
                  <a:gd name="connsiteY26" fmla="*/ 202856 h 363039"/>
                  <a:gd name="connsiteX27" fmla="*/ 197874 w 358058"/>
                  <a:gd name="connsiteY27" fmla="*/ 235835 h 363039"/>
                  <a:gd name="connsiteX28" fmla="*/ 230853 w 358058"/>
                  <a:gd name="connsiteY28" fmla="*/ 268814 h 363039"/>
                  <a:gd name="connsiteX29" fmla="*/ 263832 w 358058"/>
                  <a:gd name="connsiteY29" fmla="*/ 235835 h 363039"/>
                  <a:gd name="connsiteX30" fmla="*/ 230853 w 358058"/>
                  <a:gd name="connsiteY30" fmla="*/ 202856 h 363039"/>
                  <a:gd name="connsiteX31" fmla="*/ 160184 w 358058"/>
                  <a:gd name="connsiteY31" fmla="*/ 216990 h 363039"/>
                  <a:gd name="connsiteX32" fmla="*/ 127205 w 358058"/>
                  <a:gd name="connsiteY32" fmla="*/ 184011 h 363039"/>
                  <a:gd name="connsiteX33" fmla="*/ 94226 w 358058"/>
                  <a:gd name="connsiteY33" fmla="*/ 216990 h 363039"/>
                  <a:gd name="connsiteX34" fmla="*/ 127205 w 358058"/>
                  <a:gd name="connsiteY34" fmla="*/ 249969 h 363039"/>
                  <a:gd name="connsiteX35" fmla="*/ 160184 w 358058"/>
                  <a:gd name="connsiteY35" fmla="*/ 216990 h 363039"/>
                  <a:gd name="connsiteX0" fmla="*/ 216719 w 358058"/>
                  <a:gd name="connsiteY0" fmla="*/ 47175 h 363040"/>
                  <a:gd name="connsiteX1" fmla="*/ 108360 w 358058"/>
                  <a:gd name="connsiteY1" fmla="*/ 69336 h 363040"/>
                  <a:gd name="connsiteX2" fmla="*/ 0 w 358058"/>
                  <a:gd name="connsiteY2" fmla="*/ 47175 h 363040"/>
                  <a:gd name="connsiteX3" fmla="*/ 108360 w 358058"/>
                  <a:gd name="connsiteY3" fmla="*/ 22223 h 363040"/>
                  <a:gd name="connsiteX4" fmla="*/ 216719 w 358058"/>
                  <a:gd name="connsiteY4" fmla="*/ 0 h 363040"/>
                  <a:gd name="connsiteX5" fmla="*/ 216719 w 358058"/>
                  <a:gd name="connsiteY5" fmla="*/ 47175 h 363040"/>
                  <a:gd name="connsiteX6" fmla="*/ 188452 w 358058"/>
                  <a:gd name="connsiteY6" fmla="*/ 311216 h 363040"/>
                  <a:gd name="connsiteX7" fmla="*/ 155473 w 358058"/>
                  <a:gd name="connsiteY7" fmla="*/ 344195 h 363040"/>
                  <a:gd name="connsiteX8" fmla="*/ 122494 w 358058"/>
                  <a:gd name="connsiteY8" fmla="*/ 311216 h 363040"/>
                  <a:gd name="connsiteX9" fmla="*/ 155473 w 358058"/>
                  <a:gd name="connsiteY9" fmla="*/ 278237 h 363040"/>
                  <a:gd name="connsiteX10" fmla="*/ 188452 w 358058"/>
                  <a:gd name="connsiteY10" fmla="*/ 311216 h 363040"/>
                  <a:gd name="connsiteX11" fmla="*/ 221431 w 358058"/>
                  <a:gd name="connsiteY11" fmla="*/ 165166 h 363040"/>
                  <a:gd name="connsiteX12" fmla="*/ 254410 w 358058"/>
                  <a:gd name="connsiteY12" fmla="*/ 132187 h 363040"/>
                  <a:gd name="connsiteX13" fmla="*/ 221431 w 358058"/>
                  <a:gd name="connsiteY13" fmla="*/ 99208 h 363040"/>
                  <a:gd name="connsiteX14" fmla="*/ 188452 w 358058"/>
                  <a:gd name="connsiteY14" fmla="*/ 132187 h 363040"/>
                  <a:gd name="connsiteX15" fmla="*/ 221431 w 358058"/>
                  <a:gd name="connsiteY15" fmla="*/ 165166 h 363040"/>
                  <a:gd name="connsiteX16" fmla="*/ 325079 w 358058"/>
                  <a:gd name="connsiteY16" fmla="*/ 155743 h 363040"/>
                  <a:gd name="connsiteX17" fmla="*/ 292100 w 358058"/>
                  <a:gd name="connsiteY17" fmla="*/ 188722 h 363040"/>
                  <a:gd name="connsiteX18" fmla="*/ 325079 w 358058"/>
                  <a:gd name="connsiteY18" fmla="*/ 221701 h 363040"/>
                  <a:gd name="connsiteX19" fmla="*/ 358058 w 358058"/>
                  <a:gd name="connsiteY19" fmla="*/ 188722 h 363040"/>
                  <a:gd name="connsiteX20" fmla="*/ 325079 w 358058"/>
                  <a:gd name="connsiteY20" fmla="*/ 155743 h 363040"/>
                  <a:gd name="connsiteX21" fmla="*/ 287389 w 358058"/>
                  <a:gd name="connsiteY21" fmla="*/ 297082 h 363040"/>
                  <a:gd name="connsiteX22" fmla="*/ 254410 w 358058"/>
                  <a:gd name="connsiteY22" fmla="*/ 330061 h 363040"/>
                  <a:gd name="connsiteX23" fmla="*/ 287389 w 358058"/>
                  <a:gd name="connsiteY23" fmla="*/ 363040 h 363040"/>
                  <a:gd name="connsiteX24" fmla="*/ 320368 w 358058"/>
                  <a:gd name="connsiteY24" fmla="*/ 330061 h 363040"/>
                  <a:gd name="connsiteX25" fmla="*/ 287389 w 358058"/>
                  <a:gd name="connsiteY25" fmla="*/ 297082 h 363040"/>
                  <a:gd name="connsiteX26" fmla="*/ 230853 w 358058"/>
                  <a:gd name="connsiteY26" fmla="*/ 202856 h 363040"/>
                  <a:gd name="connsiteX27" fmla="*/ 197874 w 358058"/>
                  <a:gd name="connsiteY27" fmla="*/ 235835 h 363040"/>
                  <a:gd name="connsiteX28" fmla="*/ 230853 w 358058"/>
                  <a:gd name="connsiteY28" fmla="*/ 268814 h 363040"/>
                  <a:gd name="connsiteX29" fmla="*/ 263832 w 358058"/>
                  <a:gd name="connsiteY29" fmla="*/ 235835 h 363040"/>
                  <a:gd name="connsiteX30" fmla="*/ 230853 w 358058"/>
                  <a:gd name="connsiteY30" fmla="*/ 202856 h 363040"/>
                  <a:gd name="connsiteX31" fmla="*/ 160184 w 358058"/>
                  <a:gd name="connsiteY31" fmla="*/ 216990 h 363040"/>
                  <a:gd name="connsiteX32" fmla="*/ 127205 w 358058"/>
                  <a:gd name="connsiteY32" fmla="*/ 184011 h 363040"/>
                  <a:gd name="connsiteX33" fmla="*/ 94226 w 358058"/>
                  <a:gd name="connsiteY33" fmla="*/ 216990 h 363040"/>
                  <a:gd name="connsiteX34" fmla="*/ 127205 w 358058"/>
                  <a:gd name="connsiteY34" fmla="*/ 249969 h 363040"/>
                  <a:gd name="connsiteX35" fmla="*/ 160184 w 358058"/>
                  <a:gd name="connsiteY35" fmla="*/ 216990 h 363040"/>
                  <a:gd name="connsiteX0" fmla="*/ 122493 w 263832"/>
                  <a:gd name="connsiteY0" fmla="*/ 47175 h 363040"/>
                  <a:gd name="connsiteX1" fmla="*/ 14134 w 263832"/>
                  <a:gd name="connsiteY1" fmla="*/ 69336 h 363040"/>
                  <a:gd name="connsiteX2" fmla="*/ 14134 w 263832"/>
                  <a:gd name="connsiteY2" fmla="*/ 22223 h 363040"/>
                  <a:gd name="connsiteX3" fmla="*/ 122493 w 263832"/>
                  <a:gd name="connsiteY3" fmla="*/ 0 h 363040"/>
                  <a:gd name="connsiteX4" fmla="*/ 122493 w 263832"/>
                  <a:gd name="connsiteY4" fmla="*/ 47175 h 363040"/>
                  <a:gd name="connsiteX5" fmla="*/ 94226 w 263832"/>
                  <a:gd name="connsiteY5" fmla="*/ 311216 h 363040"/>
                  <a:gd name="connsiteX6" fmla="*/ 61247 w 263832"/>
                  <a:gd name="connsiteY6" fmla="*/ 344195 h 363040"/>
                  <a:gd name="connsiteX7" fmla="*/ 28268 w 263832"/>
                  <a:gd name="connsiteY7" fmla="*/ 311216 h 363040"/>
                  <a:gd name="connsiteX8" fmla="*/ 61247 w 263832"/>
                  <a:gd name="connsiteY8" fmla="*/ 278237 h 363040"/>
                  <a:gd name="connsiteX9" fmla="*/ 94226 w 263832"/>
                  <a:gd name="connsiteY9" fmla="*/ 311216 h 363040"/>
                  <a:gd name="connsiteX10" fmla="*/ 127205 w 263832"/>
                  <a:gd name="connsiteY10" fmla="*/ 165166 h 363040"/>
                  <a:gd name="connsiteX11" fmla="*/ 160184 w 263832"/>
                  <a:gd name="connsiteY11" fmla="*/ 132187 h 363040"/>
                  <a:gd name="connsiteX12" fmla="*/ 127205 w 263832"/>
                  <a:gd name="connsiteY12" fmla="*/ 99208 h 363040"/>
                  <a:gd name="connsiteX13" fmla="*/ 94226 w 263832"/>
                  <a:gd name="connsiteY13" fmla="*/ 132187 h 363040"/>
                  <a:gd name="connsiteX14" fmla="*/ 127205 w 263832"/>
                  <a:gd name="connsiteY14" fmla="*/ 165166 h 363040"/>
                  <a:gd name="connsiteX15" fmla="*/ 230853 w 263832"/>
                  <a:gd name="connsiteY15" fmla="*/ 155743 h 363040"/>
                  <a:gd name="connsiteX16" fmla="*/ 197874 w 263832"/>
                  <a:gd name="connsiteY16" fmla="*/ 188722 h 363040"/>
                  <a:gd name="connsiteX17" fmla="*/ 230853 w 263832"/>
                  <a:gd name="connsiteY17" fmla="*/ 221701 h 363040"/>
                  <a:gd name="connsiteX18" fmla="*/ 263832 w 263832"/>
                  <a:gd name="connsiteY18" fmla="*/ 188722 h 363040"/>
                  <a:gd name="connsiteX19" fmla="*/ 230853 w 263832"/>
                  <a:gd name="connsiteY19" fmla="*/ 155743 h 363040"/>
                  <a:gd name="connsiteX20" fmla="*/ 193163 w 263832"/>
                  <a:gd name="connsiteY20" fmla="*/ 297082 h 363040"/>
                  <a:gd name="connsiteX21" fmla="*/ 160184 w 263832"/>
                  <a:gd name="connsiteY21" fmla="*/ 330061 h 363040"/>
                  <a:gd name="connsiteX22" fmla="*/ 193163 w 263832"/>
                  <a:gd name="connsiteY22" fmla="*/ 363040 h 363040"/>
                  <a:gd name="connsiteX23" fmla="*/ 226142 w 263832"/>
                  <a:gd name="connsiteY23" fmla="*/ 330061 h 363040"/>
                  <a:gd name="connsiteX24" fmla="*/ 193163 w 263832"/>
                  <a:gd name="connsiteY24" fmla="*/ 297082 h 363040"/>
                  <a:gd name="connsiteX25" fmla="*/ 136627 w 263832"/>
                  <a:gd name="connsiteY25" fmla="*/ 202856 h 363040"/>
                  <a:gd name="connsiteX26" fmla="*/ 103648 w 263832"/>
                  <a:gd name="connsiteY26" fmla="*/ 235835 h 363040"/>
                  <a:gd name="connsiteX27" fmla="*/ 136627 w 263832"/>
                  <a:gd name="connsiteY27" fmla="*/ 268814 h 363040"/>
                  <a:gd name="connsiteX28" fmla="*/ 169606 w 263832"/>
                  <a:gd name="connsiteY28" fmla="*/ 235835 h 363040"/>
                  <a:gd name="connsiteX29" fmla="*/ 136627 w 263832"/>
                  <a:gd name="connsiteY29" fmla="*/ 202856 h 363040"/>
                  <a:gd name="connsiteX30" fmla="*/ 65958 w 263832"/>
                  <a:gd name="connsiteY30" fmla="*/ 216990 h 363040"/>
                  <a:gd name="connsiteX31" fmla="*/ 32979 w 263832"/>
                  <a:gd name="connsiteY31" fmla="*/ 184011 h 363040"/>
                  <a:gd name="connsiteX32" fmla="*/ 0 w 263832"/>
                  <a:gd name="connsiteY32" fmla="*/ 216990 h 363040"/>
                  <a:gd name="connsiteX33" fmla="*/ 32979 w 263832"/>
                  <a:gd name="connsiteY33" fmla="*/ 249969 h 363040"/>
                  <a:gd name="connsiteX34" fmla="*/ 65958 w 263832"/>
                  <a:gd name="connsiteY34" fmla="*/ 216990 h 363040"/>
                  <a:gd name="connsiteX0" fmla="*/ 122493 w 263832"/>
                  <a:gd name="connsiteY0" fmla="*/ 47175 h 363040"/>
                  <a:gd name="connsiteX1" fmla="*/ 14134 w 263832"/>
                  <a:gd name="connsiteY1" fmla="*/ 69336 h 363040"/>
                  <a:gd name="connsiteX2" fmla="*/ 122493 w 263832"/>
                  <a:gd name="connsiteY2" fmla="*/ 0 h 363040"/>
                  <a:gd name="connsiteX3" fmla="*/ 122493 w 263832"/>
                  <a:gd name="connsiteY3" fmla="*/ 47175 h 363040"/>
                  <a:gd name="connsiteX4" fmla="*/ 94226 w 263832"/>
                  <a:gd name="connsiteY4" fmla="*/ 311216 h 363040"/>
                  <a:gd name="connsiteX5" fmla="*/ 61247 w 263832"/>
                  <a:gd name="connsiteY5" fmla="*/ 344195 h 363040"/>
                  <a:gd name="connsiteX6" fmla="*/ 28268 w 263832"/>
                  <a:gd name="connsiteY6" fmla="*/ 311216 h 363040"/>
                  <a:gd name="connsiteX7" fmla="*/ 61247 w 263832"/>
                  <a:gd name="connsiteY7" fmla="*/ 278237 h 363040"/>
                  <a:gd name="connsiteX8" fmla="*/ 94226 w 263832"/>
                  <a:gd name="connsiteY8" fmla="*/ 311216 h 363040"/>
                  <a:gd name="connsiteX9" fmla="*/ 127205 w 263832"/>
                  <a:gd name="connsiteY9" fmla="*/ 165166 h 363040"/>
                  <a:gd name="connsiteX10" fmla="*/ 160184 w 263832"/>
                  <a:gd name="connsiteY10" fmla="*/ 132187 h 363040"/>
                  <a:gd name="connsiteX11" fmla="*/ 127205 w 263832"/>
                  <a:gd name="connsiteY11" fmla="*/ 99208 h 363040"/>
                  <a:gd name="connsiteX12" fmla="*/ 94226 w 263832"/>
                  <a:gd name="connsiteY12" fmla="*/ 132187 h 363040"/>
                  <a:gd name="connsiteX13" fmla="*/ 127205 w 263832"/>
                  <a:gd name="connsiteY13" fmla="*/ 165166 h 363040"/>
                  <a:gd name="connsiteX14" fmla="*/ 230853 w 263832"/>
                  <a:gd name="connsiteY14" fmla="*/ 155743 h 363040"/>
                  <a:gd name="connsiteX15" fmla="*/ 197874 w 263832"/>
                  <a:gd name="connsiteY15" fmla="*/ 188722 h 363040"/>
                  <a:gd name="connsiteX16" fmla="*/ 230853 w 263832"/>
                  <a:gd name="connsiteY16" fmla="*/ 221701 h 363040"/>
                  <a:gd name="connsiteX17" fmla="*/ 263832 w 263832"/>
                  <a:gd name="connsiteY17" fmla="*/ 188722 h 363040"/>
                  <a:gd name="connsiteX18" fmla="*/ 230853 w 263832"/>
                  <a:gd name="connsiteY18" fmla="*/ 155743 h 363040"/>
                  <a:gd name="connsiteX19" fmla="*/ 193163 w 263832"/>
                  <a:gd name="connsiteY19" fmla="*/ 297082 h 363040"/>
                  <a:gd name="connsiteX20" fmla="*/ 160184 w 263832"/>
                  <a:gd name="connsiteY20" fmla="*/ 330061 h 363040"/>
                  <a:gd name="connsiteX21" fmla="*/ 193163 w 263832"/>
                  <a:gd name="connsiteY21" fmla="*/ 363040 h 363040"/>
                  <a:gd name="connsiteX22" fmla="*/ 226142 w 263832"/>
                  <a:gd name="connsiteY22" fmla="*/ 330061 h 363040"/>
                  <a:gd name="connsiteX23" fmla="*/ 193163 w 263832"/>
                  <a:gd name="connsiteY23" fmla="*/ 297082 h 363040"/>
                  <a:gd name="connsiteX24" fmla="*/ 136627 w 263832"/>
                  <a:gd name="connsiteY24" fmla="*/ 202856 h 363040"/>
                  <a:gd name="connsiteX25" fmla="*/ 103648 w 263832"/>
                  <a:gd name="connsiteY25" fmla="*/ 235835 h 363040"/>
                  <a:gd name="connsiteX26" fmla="*/ 136627 w 263832"/>
                  <a:gd name="connsiteY26" fmla="*/ 268814 h 363040"/>
                  <a:gd name="connsiteX27" fmla="*/ 169606 w 263832"/>
                  <a:gd name="connsiteY27" fmla="*/ 235835 h 363040"/>
                  <a:gd name="connsiteX28" fmla="*/ 136627 w 263832"/>
                  <a:gd name="connsiteY28" fmla="*/ 202856 h 363040"/>
                  <a:gd name="connsiteX29" fmla="*/ 65958 w 263832"/>
                  <a:gd name="connsiteY29" fmla="*/ 216990 h 363040"/>
                  <a:gd name="connsiteX30" fmla="*/ 32979 w 263832"/>
                  <a:gd name="connsiteY30" fmla="*/ 184011 h 363040"/>
                  <a:gd name="connsiteX31" fmla="*/ 0 w 263832"/>
                  <a:gd name="connsiteY31" fmla="*/ 216990 h 363040"/>
                  <a:gd name="connsiteX32" fmla="*/ 32979 w 263832"/>
                  <a:gd name="connsiteY32" fmla="*/ 249969 h 363040"/>
                  <a:gd name="connsiteX33" fmla="*/ 65958 w 263832"/>
                  <a:gd name="connsiteY33" fmla="*/ 216990 h 363040"/>
                  <a:gd name="connsiteX0" fmla="*/ 122493 w 263832"/>
                  <a:gd name="connsiteY0" fmla="*/ 0 h 315865"/>
                  <a:gd name="connsiteX1" fmla="*/ 14134 w 263832"/>
                  <a:gd name="connsiteY1" fmla="*/ 22161 h 315865"/>
                  <a:gd name="connsiteX2" fmla="*/ 122493 w 263832"/>
                  <a:gd name="connsiteY2" fmla="*/ 0 h 315865"/>
                  <a:gd name="connsiteX3" fmla="*/ 94226 w 263832"/>
                  <a:gd name="connsiteY3" fmla="*/ 264041 h 315865"/>
                  <a:gd name="connsiteX4" fmla="*/ 61247 w 263832"/>
                  <a:gd name="connsiteY4" fmla="*/ 297020 h 315865"/>
                  <a:gd name="connsiteX5" fmla="*/ 28268 w 263832"/>
                  <a:gd name="connsiteY5" fmla="*/ 264041 h 315865"/>
                  <a:gd name="connsiteX6" fmla="*/ 61247 w 263832"/>
                  <a:gd name="connsiteY6" fmla="*/ 231062 h 315865"/>
                  <a:gd name="connsiteX7" fmla="*/ 94226 w 263832"/>
                  <a:gd name="connsiteY7" fmla="*/ 264041 h 315865"/>
                  <a:gd name="connsiteX8" fmla="*/ 127205 w 263832"/>
                  <a:gd name="connsiteY8" fmla="*/ 117991 h 315865"/>
                  <a:gd name="connsiteX9" fmla="*/ 160184 w 263832"/>
                  <a:gd name="connsiteY9" fmla="*/ 85012 h 315865"/>
                  <a:gd name="connsiteX10" fmla="*/ 127205 w 263832"/>
                  <a:gd name="connsiteY10" fmla="*/ 52033 h 315865"/>
                  <a:gd name="connsiteX11" fmla="*/ 94226 w 263832"/>
                  <a:gd name="connsiteY11" fmla="*/ 85012 h 315865"/>
                  <a:gd name="connsiteX12" fmla="*/ 127205 w 263832"/>
                  <a:gd name="connsiteY12" fmla="*/ 117991 h 315865"/>
                  <a:gd name="connsiteX13" fmla="*/ 230853 w 263832"/>
                  <a:gd name="connsiteY13" fmla="*/ 108568 h 315865"/>
                  <a:gd name="connsiteX14" fmla="*/ 197874 w 263832"/>
                  <a:gd name="connsiteY14" fmla="*/ 141547 h 315865"/>
                  <a:gd name="connsiteX15" fmla="*/ 230853 w 263832"/>
                  <a:gd name="connsiteY15" fmla="*/ 174526 h 315865"/>
                  <a:gd name="connsiteX16" fmla="*/ 263832 w 263832"/>
                  <a:gd name="connsiteY16" fmla="*/ 141547 h 315865"/>
                  <a:gd name="connsiteX17" fmla="*/ 230853 w 263832"/>
                  <a:gd name="connsiteY17" fmla="*/ 108568 h 315865"/>
                  <a:gd name="connsiteX18" fmla="*/ 193163 w 263832"/>
                  <a:gd name="connsiteY18" fmla="*/ 249907 h 315865"/>
                  <a:gd name="connsiteX19" fmla="*/ 160184 w 263832"/>
                  <a:gd name="connsiteY19" fmla="*/ 282886 h 315865"/>
                  <a:gd name="connsiteX20" fmla="*/ 193163 w 263832"/>
                  <a:gd name="connsiteY20" fmla="*/ 315865 h 315865"/>
                  <a:gd name="connsiteX21" fmla="*/ 226142 w 263832"/>
                  <a:gd name="connsiteY21" fmla="*/ 282886 h 315865"/>
                  <a:gd name="connsiteX22" fmla="*/ 193163 w 263832"/>
                  <a:gd name="connsiteY22" fmla="*/ 249907 h 315865"/>
                  <a:gd name="connsiteX23" fmla="*/ 136627 w 263832"/>
                  <a:gd name="connsiteY23" fmla="*/ 155681 h 315865"/>
                  <a:gd name="connsiteX24" fmla="*/ 103648 w 263832"/>
                  <a:gd name="connsiteY24" fmla="*/ 188660 h 315865"/>
                  <a:gd name="connsiteX25" fmla="*/ 136627 w 263832"/>
                  <a:gd name="connsiteY25" fmla="*/ 221639 h 315865"/>
                  <a:gd name="connsiteX26" fmla="*/ 169606 w 263832"/>
                  <a:gd name="connsiteY26" fmla="*/ 188660 h 315865"/>
                  <a:gd name="connsiteX27" fmla="*/ 136627 w 263832"/>
                  <a:gd name="connsiteY27" fmla="*/ 155681 h 315865"/>
                  <a:gd name="connsiteX28" fmla="*/ 65958 w 263832"/>
                  <a:gd name="connsiteY28" fmla="*/ 169815 h 315865"/>
                  <a:gd name="connsiteX29" fmla="*/ 32979 w 263832"/>
                  <a:gd name="connsiteY29" fmla="*/ 136836 h 315865"/>
                  <a:gd name="connsiteX30" fmla="*/ 0 w 263832"/>
                  <a:gd name="connsiteY30" fmla="*/ 169815 h 315865"/>
                  <a:gd name="connsiteX31" fmla="*/ 32979 w 263832"/>
                  <a:gd name="connsiteY31" fmla="*/ 202794 h 315865"/>
                  <a:gd name="connsiteX32" fmla="*/ 65958 w 263832"/>
                  <a:gd name="connsiteY32" fmla="*/ 169815 h 315865"/>
                  <a:gd name="connsiteX0" fmla="*/ 94226 w 263832"/>
                  <a:gd name="connsiteY0" fmla="*/ 212008 h 263832"/>
                  <a:gd name="connsiteX1" fmla="*/ 61247 w 263832"/>
                  <a:gd name="connsiteY1" fmla="*/ 244987 h 263832"/>
                  <a:gd name="connsiteX2" fmla="*/ 28268 w 263832"/>
                  <a:gd name="connsiteY2" fmla="*/ 212008 h 263832"/>
                  <a:gd name="connsiteX3" fmla="*/ 61247 w 263832"/>
                  <a:gd name="connsiteY3" fmla="*/ 179029 h 263832"/>
                  <a:gd name="connsiteX4" fmla="*/ 94226 w 263832"/>
                  <a:gd name="connsiteY4" fmla="*/ 212008 h 263832"/>
                  <a:gd name="connsiteX5" fmla="*/ 127205 w 263832"/>
                  <a:gd name="connsiteY5" fmla="*/ 65958 h 263832"/>
                  <a:gd name="connsiteX6" fmla="*/ 160184 w 263832"/>
                  <a:gd name="connsiteY6" fmla="*/ 32979 h 263832"/>
                  <a:gd name="connsiteX7" fmla="*/ 127205 w 263832"/>
                  <a:gd name="connsiteY7" fmla="*/ 0 h 263832"/>
                  <a:gd name="connsiteX8" fmla="*/ 94226 w 263832"/>
                  <a:gd name="connsiteY8" fmla="*/ 32979 h 263832"/>
                  <a:gd name="connsiteX9" fmla="*/ 127205 w 263832"/>
                  <a:gd name="connsiteY9" fmla="*/ 65958 h 263832"/>
                  <a:gd name="connsiteX10" fmla="*/ 230853 w 263832"/>
                  <a:gd name="connsiteY10" fmla="*/ 56535 h 263832"/>
                  <a:gd name="connsiteX11" fmla="*/ 197874 w 263832"/>
                  <a:gd name="connsiteY11" fmla="*/ 89514 h 263832"/>
                  <a:gd name="connsiteX12" fmla="*/ 230853 w 263832"/>
                  <a:gd name="connsiteY12" fmla="*/ 122493 h 263832"/>
                  <a:gd name="connsiteX13" fmla="*/ 263832 w 263832"/>
                  <a:gd name="connsiteY13" fmla="*/ 89514 h 263832"/>
                  <a:gd name="connsiteX14" fmla="*/ 230853 w 263832"/>
                  <a:gd name="connsiteY14" fmla="*/ 56535 h 263832"/>
                  <a:gd name="connsiteX15" fmla="*/ 193163 w 263832"/>
                  <a:gd name="connsiteY15" fmla="*/ 197874 h 263832"/>
                  <a:gd name="connsiteX16" fmla="*/ 160184 w 263832"/>
                  <a:gd name="connsiteY16" fmla="*/ 230853 h 263832"/>
                  <a:gd name="connsiteX17" fmla="*/ 193163 w 263832"/>
                  <a:gd name="connsiteY17" fmla="*/ 263832 h 263832"/>
                  <a:gd name="connsiteX18" fmla="*/ 226142 w 263832"/>
                  <a:gd name="connsiteY18" fmla="*/ 230853 h 263832"/>
                  <a:gd name="connsiteX19" fmla="*/ 193163 w 263832"/>
                  <a:gd name="connsiteY19" fmla="*/ 197874 h 263832"/>
                  <a:gd name="connsiteX20" fmla="*/ 136627 w 263832"/>
                  <a:gd name="connsiteY20" fmla="*/ 103648 h 263832"/>
                  <a:gd name="connsiteX21" fmla="*/ 103648 w 263832"/>
                  <a:gd name="connsiteY21" fmla="*/ 136627 h 263832"/>
                  <a:gd name="connsiteX22" fmla="*/ 136627 w 263832"/>
                  <a:gd name="connsiteY22" fmla="*/ 169606 h 263832"/>
                  <a:gd name="connsiteX23" fmla="*/ 169606 w 263832"/>
                  <a:gd name="connsiteY23" fmla="*/ 136627 h 263832"/>
                  <a:gd name="connsiteX24" fmla="*/ 136627 w 263832"/>
                  <a:gd name="connsiteY24" fmla="*/ 103648 h 263832"/>
                  <a:gd name="connsiteX25" fmla="*/ 65958 w 263832"/>
                  <a:gd name="connsiteY25" fmla="*/ 117782 h 263832"/>
                  <a:gd name="connsiteX26" fmla="*/ 32979 w 263832"/>
                  <a:gd name="connsiteY26" fmla="*/ 84803 h 263832"/>
                  <a:gd name="connsiteX27" fmla="*/ 0 w 263832"/>
                  <a:gd name="connsiteY27" fmla="*/ 117782 h 263832"/>
                  <a:gd name="connsiteX28" fmla="*/ 32979 w 263832"/>
                  <a:gd name="connsiteY28" fmla="*/ 150761 h 263832"/>
                  <a:gd name="connsiteX29" fmla="*/ 65958 w 263832"/>
                  <a:gd name="connsiteY29" fmla="*/ 117782 h 263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63832" h="263832">
                    <a:moveTo>
                      <a:pt x="94226" y="212008"/>
                    </a:moveTo>
                    <a:cubicBezTo>
                      <a:pt x="94226" y="230221"/>
                      <a:pt x="79460" y="244987"/>
                      <a:pt x="61247" y="244987"/>
                    </a:cubicBezTo>
                    <a:cubicBezTo>
                      <a:pt x="43033" y="244987"/>
                      <a:pt x="28268" y="230221"/>
                      <a:pt x="28268" y="212008"/>
                    </a:cubicBezTo>
                    <a:cubicBezTo>
                      <a:pt x="28268" y="193794"/>
                      <a:pt x="43033" y="179029"/>
                      <a:pt x="61247" y="179029"/>
                    </a:cubicBezTo>
                    <a:cubicBezTo>
                      <a:pt x="79452" y="179048"/>
                      <a:pt x="94206" y="193802"/>
                      <a:pt x="94226" y="212008"/>
                    </a:cubicBezTo>
                    <a:close/>
                    <a:moveTo>
                      <a:pt x="127205" y="65958"/>
                    </a:moveTo>
                    <a:cubicBezTo>
                      <a:pt x="145418" y="65958"/>
                      <a:pt x="160184" y="51192"/>
                      <a:pt x="160184" y="32979"/>
                    </a:cubicBezTo>
                    <a:cubicBezTo>
                      <a:pt x="160184" y="14765"/>
                      <a:pt x="145418" y="0"/>
                      <a:pt x="127205" y="0"/>
                    </a:cubicBezTo>
                    <a:cubicBezTo>
                      <a:pt x="108991" y="0"/>
                      <a:pt x="94226" y="14765"/>
                      <a:pt x="94226" y="32979"/>
                    </a:cubicBezTo>
                    <a:cubicBezTo>
                      <a:pt x="94245" y="51184"/>
                      <a:pt x="108999" y="65938"/>
                      <a:pt x="127205" y="65958"/>
                    </a:cubicBezTo>
                    <a:close/>
                    <a:moveTo>
                      <a:pt x="230853" y="56535"/>
                    </a:moveTo>
                    <a:cubicBezTo>
                      <a:pt x="212639" y="56535"/>
                      <a:pt x="197874" y="71300"/>
                      <a:pt x="197874" y="89514"/>
                    </a:cubicBezTo>
                    <a:cubicBezTo>
                      <a:pt x="197874" y="107728"/>
                      <a:pt x="212639" y="122493"/>
                      <a:pt x="230853" y="122493"/>
                    </a:cubicBezTo>
                    <a:cubicBezTo>
                      <a:pt x="249067" y="122493"/>
                      <a:pt x="263832" y="107728"/>
                      <a:pt x="263832" y="89514"/>
                    </a:cubicBezTo>
                    <a:cubicBezTo>
                      <a:pt x="263812" y="71309"/>
                      <a:pt x="249058" y="56555"/>
                      <a:pt x="230853" y="56535"/>
                    </a:cubicBezTo>
                    <a:close/>
                    <a:moveTo>
                      <a:pt x="193163" y="197874"/>
                    </a:moveTo>
                    <a:cubicBezTo>
                      <a:pt x="174949" y="197874"/>
                      <a:pt x="160184" y="212639"/>
                      <a:pt x="160184" y="230853"/>
                    </a:cubicBezTo>
                    <a:cubicBezTo>
                      <a:pt x="160184" y="249067"/>
                      <a:pt x="174949" y="263832"/>
                      <a:pt x="193163" y="263832"/>
                    </a:cubicBezTo>
                    <a:cubicBezTo>
                      <a:pt x="211377" y="263832"/>
                      <a:pt x="226142" y="249067"/>
                      <a:pt x="226142" y="230853"/>
                    </a:cubicBezTo>
                    <a:cubicBezTo>
                      <a:pt x="226122" y="212647"/>
                      <a:pt x="211368" y="197894"/>
                      <a:pt x="193163" y="197874"/>
                    </a:cubicBezTo>
                    <a:close/>
                    <a:moveTo>
                      <a:pt x="136627" y="103648"/>
                    </a:moveTo>
                    <a:cubicBezTo>
                      <a:pt x="118413" y="103648"/>
                      <a:pt x="103648" y="118413"/>
                      <a:pt x="103648" y="136627"/>
                    </a:cubicBezTo>
                    <a:cubicBezTo>
                      <a:pt x="103648" y="154841"/>
                      <a:pt x="118413" y="169606"/>
                      <a:pt x="136627" y="169606"/>
                    </a:cubicBezTo>
                    <a:cubicBezTo>
                      <a:pt x="154841" y="169606"/>
                      <a:pt x="169606" y="154841"/>
                      <a:pt x="169606" y="136627"/>
                    </a:cubicBezTo>
                    <a:cubicBezTo>
                      <a:pt x="169586" y="118422"/>
                      <a:pt x="154833" y="103668"/>
                      <a:pt x="136627" y="103648"/>
                    </a:cubicBezTo>
                    <a:close/>
                    <a:moveTo>
                      <a:pt x="65958" y="117782"/>
                    </a:moveTo>
                    <a:cubicBezTo>
                      <a:pt x="65958" y="99568"/>
                      <a:pt x="51193" y="84803"/>
                      <a:pt x="32979" y="84803"/>
                    </a:cubicBezTo>
                    <a:cubicBezTo>
                      <a:pt x="14765" y="84803"/>
                      <a:pt x="0" y="99568"/>
                      <a:pt x="0" y="117782"/>
                    </a:cubicBezTo>
                    <a:cubicBezTo>
                      <a:pt x="0" y="135996"/>
                      <a:pt x="14765" y="150761"/>
                      <a:pt x="32979" y="150761"/>
                    </a:cubicBezTo>
                    <a:cubicBezTo>
                      <a:pt x="51184" y="150741"/>
                      <a:pt x="65938" y="135987"/>
                      <a:pt x="65958" y="117782"/>
                    </a:cubicBezTo>
                    <a:close/>
                  </a:path>
                </a:pathLst>
              </a:custGeom>
              <a:solidFill>
                <a:srgbClr val="6C4D96"/>
              </a:solidFill>
              <a:ln w="19050" cap="flat">
                <a:solidFill>
                  <a:srgbClr val="DDC9F6"/>
                </a:solidFill>
                <a:prstDash val="solid"/>
                <a:miter/>
              </a:ln>
            </p:spPr>
            <p:txBody>
              <a:bodyPr rtlCol="0" anchor="b"/>
              <a:lstStyle/>
              <a:p>
                <a:pPr marL="0" marR="0" lvl="0" indent="0" algn="l" defTabSz="471421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7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ＭＳ Ｐゴシック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76F0968-A901-30AA-7442-914F53086CF9}"/>
              </a:ext>
            </a:extLst>
          </p:cNvPr>
          <p:cNvGrpSpPr/>
          <p:nvPr/>
        </p:nvGrpSpPr>
        <p:grpSpPr>
          <a:xfrm>
            <a:off x="9228907" y="2214024"/>
            <a:ext cx="2128685" cy="2714637"/>
            <a:chOff x="9228907" y="2214024"/>
            <a:chExt cx="2128685" cy="2714637"/>
          </a:xfrm>
        </p:grpSpPr>
        <p:sp>
          <p:nvSpPr>
            <p:cNvPr id="66" name="KG Rectangle">
              <a:extLst>
                <a:ext uri="{FF2B5EF4-FFF2-40B4-BE49-F238E27FC236}">
                  <a16:creationId xmlns:a16="http://schemas.microsoft.com/office/drawing/2014/main" id="{6BF5BC6D-3827-796B-C5C5-2461DA93D22F}"/>
                </a:ext>
              </a:extLst>
            </p:cNvPr>
            <p:cNvSpPr/>
            <p:nvPr/>
          </p:nvSpPr>
          <p:spPr bwMode="auto">
            <a:xfrm>
              <a:off x="9228907" y="2514702"/>
              <a:ext cx="2103120" cy="2413959"/>
            </a:xfrm>
            <a:prstGeom prst="rect">
              <a:avLst/>
            </a:prstGeom>
            <a:solidFill>
              <a:srgbClr val="C9F2FF">
                <a:alpha val="20000"/>
              </a:srgbClr>
            </a:solidFill>
            <a:ln w="19050">
              <a:solidFill>
                <a:srgbClr val="FFFFFF">
                  <a:alpha val="41961"/>
                </a:srgbClr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sp>
          <p:nvSpPr>
            <p:cNvPr id="67" name="Clients">
              <a:extLst>
                <a:ext uri="{FF2B5EF4-FFF2-40B4-BE49-F238E27FC236}">
                  <a16:creationId xmlns:a16="http://schemas.microsoft.com/office/drawing/2014/main" id="{3AF4C442-EE2E-0E18-917D-070D004E368E}"/>
                </a:ext>
              </a:extLst>
            </p:cNvPr>
            <p:cNvSpPr txBox="1"/>
            <p:nvPr/>
          </p:nvSpPr>
          <p:spPr>
            <a:xfrm>
              <a:off x="9254472" y="2214024"/>
              <a:ext cx="2103120" cy="294513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l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1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Clients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2124A10-E09E-9B6B-66FC-5BD7E850BA7B}"/>
              </a:ext>
            </a:extLst>
          </p:cNvPr>
          <p:cNvGrpSpPr/>
          <p:nvPr/>
        </p:nvGrpSpPr>
        <p:grpSpPr>
          <a:xfrm>
            <a:off x="8626938" y="2619326"/>
            <a:ext cx="2467272" cy="2145549"/>
            <a:chOff x="8626938" y="2619326"/>
            <a:chExt cx="2467272" cy="2145549"/>
          </a:xfrm>
        </p:grpSpPr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EAAC0D38-7CE4-9BFE-75D8-714C483026AF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8626938" y="4399115"/>
              <a:ext cx="412613" cy="0"/>
            </a:xfrm>
            <a:prstGeom prst="straightConnector1">
              <a:avLst/>
            </a:prstGeom>
            <a:ln w="82550">
              <a:gradFill>
                <a:gsLst>
                  <a:gs pos="0">
                    <a:srgbClr val="D8E8FC">
                      <a:alpha val="99000"/>
                    </a:srgbClr>
                  </a:gs>
                  <a:gs pos="100000">
                    <a:srgbClr val="0B4FA1">
                      <a:alpha val="40000"/>
                    </a:srgbClr>
                  </a:gs>
                </a:gsLst>
                <a:lin ang="5400000" scaled="1"/>
              </a:gradFill>
              <a:headEnd type="triangle" w="med" len="sm"/>
              <a:tailEnd type="none" w="med" len="med"/>
            </a:ln>
            <a:effectLst>
              <a:outerShdw blurRad="25400" algn="ctr" rotWithShape="0">
                <a:schemeClr val="tx1">
                  <a:alpha val="44000"/>
                </a:schemeClr>
              </a:outerShdw>
            </a:effectLst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C1488707-EC41-BE05-9D02-F233C72B21D5}"/>
                </a:ext>
              </a:extLst>
            </p:cNvPr>
            <p:cNvGrpSpPr/>
            <p:nvPr/>
          </p:nvGrpSpPr>
          <p:grpSpPr>
            <a:xfrm>
              <a:off x="9448290" y="2619326"/>
              <a:ext cx="1645920" cy="2145549"/>
              <a:chOff x="9438517" y="2619326"/>
              <a:chExt cx="1645920" cy="2145549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677FF86B-207D-A182-CAD0-A5E3E883C439}"/>
                  </a:ext>
                </a:extLst>
              </p:cNvPr>
              <p:cNvGrpSpPr/>
              <p:nvPr/>
            </p:nvGrpSpPr>
            <p:grpSpPr>
              <a:xfrm>
                <a:off x="9468754" y="2619326"/>
                <a:ext cx="1585447" cy="1603587"/>
                <a:chOff x="8498308" y="2735852"/>
                <a:chExt cx="2149566" cy="2149566"/>
              </a:xfrm>
            </p:grpSpPr>
            <p:pic>
              <p:nvPicPr>
                <p:cNvPr id="28" name="Picture 27" descr="Graphical user interface, application&#10;&#10;Description automatically generated">
                  <a:extLst>
                    <a:ext uri="{FF2B5EF4-FFF2-40B4-BE49-F238E27FC236}">
                      <a16:creationId xmlns:a16="http://schemas.microsoft.com/office/drawing/2014/main" id="{FDD20AE6-0137-094F-4AF2-E8FA7AA3AD5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/>
                <a:srcRect l="27243" t="36045" r="26884" b="23070"/>
                <a:stretch/>
              </p:blipFill>
              <p:spPr>
                <a:xfrm>
                  <a:off x="8761002" y="3097325"/>
                  <a:ext cx="1602198" cy="106911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6" name="GIF" descr="Monitor with solid fill">
                  <a:extLst>
                    <a:ext uri="{FF2B5EF4-FFF2-40B4-BE49-F238E27FC236}">
                      <a16:creationId xmlns:a16="http://schemas.microsoft.com/office/drawing/2014/main" id="{2B14B53B-0DE3-8760-1430-D440A510E11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498308" y="2735852"/>
                  <a:ext cx="2149566" cy="2149566"/>
                </a:xfrm>
                <a:prstGeom prst="rect">
                  <a:avLst/>
                </a:prstGeom>
              </p:spPr>
            </p:pic>
          </p:grpSp>
          <p:sp>
            <p:nvSpPr>
              <p:cNvPr id="56" name="Client">
                <a:extLst>
                  <a:ext uri="{FF2B5EF4-FFF2-40B4-BE49-F238E27FC236}">
                    <a16:creationId xmlns:a16="http://schemas.microsoft.com/office/drawing/2014/main" id="{E55C9914-16B1-1C1F-5DDD-7774E48D297E}"/>
                  </a:ext>
                </a:extLst>
              </p:cNvPr>
              <p:cNvSpPr txBox="1"/>
              <p:nvPr/>
            </p:nvSpPr>
            <p:spPr>
              <a:xfrm>
                <a:off x="9438517" y="4033355"/>
                <a:ext cx="1645920" cy="731520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ＭＳ Ｐゴシック"/>
                    <a:cs typeface="+mn-cs"/>
                  </a:rPr>
                  <a:t>Desktop, Web, API</a:t>
                </a:r>
                <a:endParaRPr lang="en-US">
                  <a:solidFill>
                    <a:prstClr val="white"/>
                  </a:solidFill>
                  <a:latin typeface="Arial"/>
                  <a:ea typeface="ＭＳ Ｐゴシック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694264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  <p:bldP spid="44" grpId="0"/>
      <p:bldP spid="44" grpId="1"/>
      <p:bldP spid="45" grpId="0"/>
      <p:bldP spid="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72CDF3-D155-55EC-CAC5-A2DBB8FB1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>
            <a:extLst>
              <a:ext uri="{FF2B5EF4-FFF2-40B4-BE49-F238E27FC236}">
                <a16:creationId xmlns:a16="http://schemas.microsoft.com/office/drawing/2014/main" id="{89E0D32A-1DA0-073B-74C4-03CB8E2A2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Clients &amp; User Experiences</a:t>
            </a:r>
          </a:p>
        </p:txBody>
      </p:sp>
      <p:sp>
        <p:nvSpPr>
          <p:cNvPr id="7" name="Subtitle">
            <a:extLst>
              <a:ext uri="{FF2B5EF4-FFF2-40B4-BE49-F238E27FC236}">
                <a16:creationId xmlns:a16="http://schemas.microsoft.com/office/drawing/2014/main" id="{6339785A-EEA3-B70B-B110-E7C1A9D981E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Many ways to work with Knowledge Graphs in ArcGIS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7C72128-1D35-AC13-6484-DBCD84AC6944}"/>
              </a:ext>
            </a:extLst>
          </p:cNvPr>
          <p:cNvSpPr/>
          <p:nvPr/>
        </p:nvSpPr>
        <p:spPr bwMode="auto">
          <a:xfrm flipH="1">
            <a:off x="1018588" y="4543861"/>
            <a:ext cx="2743200" cy="1673352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R="0" lvl="0" algn="ctr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i="0" u="none" strike="noStrike" kern="1200" cap="none" spc="30" normalizeH="0" baseline="0" noProof="0">
                <a:ln>
                  <a:noFill/>
                </a:ln>
                <a:solidFill>
                  <a:srgbClr val="00B9F2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ArcGIS Pro</a:t>
            </a:r>
          </a:p>
          <a:p>
            <a:pPr marR="0" lvl="0" algn="ctr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pc="30">
              <a:solidFill>
                <a:srgbClr val="00B9F2">
                  <a:lumMod val="20000"/>
                  <a:lumOff val="80000"/>
                </a:srgbClr>
              </a:solidFill>
              <a:latin typeface="Arial"/>
              <a:ea typeface="ＭＳ Ｐゴシック"/>
            </a:endParaRPr>
          </a:p>
          <a:p>
            <a:pPr marR="0" lvl="0" algn="ctr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pc="30">
                <a:solidFill>
                  <a:srgbClr val="00B9F2">
                    <a:lumMod val="20000"/>
                    <a:lumOff val="80000"/>
                  </a:srgbClr>
                </a:solidFill>
                <a:latin typeface="Arial"/>
                <a:ea typeface="ＭＳ Ｐゴシック"/>
              </a:rPr>
              <a:t>ArcGIS </a:t>
            </a:r>
            <a:r>
              <a:rPr lang="en-US" spc="30" err="1">
                <a:solidFill>
                  <a:srgbClr val="00B9F2">
                    <a:lumMod val="20000"/>
                    <a:lumOff val="80000"/>
                  </a:srgbClr>
                </a:solidFill>
                <a:latin typeface="Arial"/>
                <a:ea typeface="ＭＳ Ｐゴシック"/>
              </a:rPr>
              <a:t>AllSource</a:t>
            </a:r>
            <a:endParaRPr lang="en-US" spc="30">
              <a:solidFill>
                <a:srgbClr val="00B9F2">
                  <a:lumMod val="20000"/>
                  <a:lumOff val="80000"/>
                </a:srgbClr>
              </a:solidFill>
              <a:latin typeface="Arial"/>
              <a:ea typeface="ＭＳ Ｐゴシック"/>
            </a:endParaRPr>
          </a:p>
          <a:p>
            <a:pPr marR="0" lvl="0" algn="ctr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pc="30">
              <a:solidFill>
                <a:srgbClr val="00B9F2">
                  <a:lumMod val="20000"/>
                  <a:lumOff val="80000"/>
                </a:srgbClr>
              </a:solidFill>
              <a:latin typeface="Arial"/>
              <a:ea typeface="ＭＳ Ｐゴシック"/>
            </a:endParaRPr>
          </a:p>
          <a:p>
            <a:pPr marR="0" lvl="0" algn="ctr" defTabSz="4572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pc="30">
                <a:solidFill>
                  <a:srgbClr val="00B9F2">
                    <a:lumMod val="20000"/>
                    <a:lumOff val="80000"/>
                  </a:srgbClr>
                </a:solidFill>
                <a:latin typeface="Arial"/>
                <a:ea typeface="ＭＳ Ｐゴシック"/>
              </a:rPr>
              <a:t>Custom Configurations </a:t>
            </a:r>
            <a:br>
              <a:rPr lang="en-US" spc="30">
                <a:solidFill>
                  <a:srgbClr val="00B9F2">
                    <a:lumMod val="20000"/>
                    <a:lumOff val="80000"/>
                  </a:srgbClr>
                </a:solidFill>
                <a:latin typeface="Arial"/>
                <a:ea typeface="ＭＳ Ｐゴシック"/>
              </a:rPr>
            </a:br>
            <a:r>
              <a:rPr lang="en-US" spc="30">
                <a:solidFill>
                  <a:srgbClr val="00B9F2">
                    <a:lumMod val="20000"/>
                    <a:lumOff val="80000"/>
                  </a:srgbClr>
                </a:solidFill>
                <a:latin typeface="Arial"/>
                <a:ea typeface="ＭＳ Ｐゴシック"/>
              </a:rPr>
              <a:t>(.NET SDK)</a:t>
            </a:r>
          </a:p>
        </p:txBody>
      </p: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8502D4A1-4835-E68C-DFD0-A343F92AAC92}"/>
              </a:ext>
            </a:extLst>
          </p:cNvPr>
          <p:cNvGrpSpPr/>
          <p:nvPr/>
        </p:nvGrpSpPr>
        <p:grpSpPr>
          <a:xfrm>
            <a:off x="1744037" y="3040440"/>
            <a:ext cx="1292303" cy="1307089"/>
            <a:chOff x="777288" y="3041650"/>
            <a:chExt cx="1292303" cy="1307089"/>
          </a:xfrm>
        </p:grpSpPr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907BA7DA-631A-56F3-6700-BE2AB2317959}"/>
                </a:ext>
              </a:extLst>
            </p:cNvPr>
            <p:cNvSpPr/>
            <p:nvPr/>
          </p:nvSpPr>
          <p:spPr>
            <a:xfrm>
              <a:off x="978891" y="3306304"/>
              <a:ext cx="927385" cy="665621"/>
            </a:xfrm>
            <a:custGeom>
              <a:avLst/>
              <a:gdLst>
                <a:gd name="connsiteX0" fmla="*/ 606424 w 698495"/>
                <a:gd name="connsiteY0" fmla="*/ 0 h 1313198"/>
                <a:gd name="connsiteX1" fmla="*/ 698495 w 698495"/>
                <a:gd name="connsiteY1" fmla="*/ 0 h 1313198"/>
                <a:gd name="connsiteX2" fmla="*/ 698495 w 698495"/>
                <a:gd name="connsiteY2" fmla="*/ 1313199 h 1313198"/>
                <a:gd name="connsiteX3" fmla="*/ 606424 w 698495"/>
                <a:gd name="connsiteY3" fmla="*/ 1313199 h 1313198"/>
                <a:gd name="connsiteX4" fmla="*/ 92071 w 698495"/>
                <a:gd name="connsiteY4" fmla="*/ 1313199 h 1313198"/>
                <a:gd name="connsiteX5" fmla="*/ 0 w 698495"/>
                <a:gd name="connsiteY5" fmla="*/ 1313199 h 1313198"/>
                <a:gd name="connsiteX6" fmla="*/ 0 w 698495"/>
                <a:gd name="connsiteY6" fmla="*/ 0 h 1313198"/>
                <a:gd name="connsiteX7" fmla="*/ 92071 w 698495"/>
                <a:gd name="connsiteY7" fmla="*/ 0 h 131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8495" h="1313198">
                  <a:moveTo>
                    <a:pt x="606424" y="0"/>
                  </a:moveTo>
                  <a:cubicBezTo>
                    <a:pt x="657273" y="0"/>
                    <a:pt x="698495" y="0"/>
                    <a:pt x="698495" y="0"/>
                  </a:cubicBezTo>
                  <a:lnTo>
                    <a:pt x="698495" y="1313199"/>
                  </a:lnTo>
                  <a:cubicBezTo>
                    <a:pt x="698495" y="1313199"/>
                    <a:pt x="657273" y="1313199"/>
                    <a:pt x="606424" y="1313199"/>
                  </a:cubicBezTo>
                  <a:lnTo>
                    <a:pt x="92071" y="1313199"/>
                  </a:lnTo>
                  <a:cubicBezTo>
                    <a:pt x="41222" y="1313199"/>
                    <a:pt x="0" y="1313199"/>
                    <a:pt x="0" y="1313199"/>
                  </a:cubicBezTo>
                  <a:lnTo>
                    <a:pt x="0" y="0"/>
                  </a:lnTo>
                  <a:cubicBezTo>
                    <a:pt x="0" y="0"/>
                    <a:pt x="41222" y="0"/>
                    <a:pt x="92071" y="0"/>
                  </a:cubicBezTo>
                  <a:close/>
                </a:path>
              </a:pathLst>
            </a:custGeom>
            <a:solidFill>
              <a:srgbClr val="757575"/>
            </a:solidFill>
            <a:ln w="290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135" name="Graphic 134">
              <a:extLst>
                <a:ext uri="{FF2B5EF4-FFF2-40B4-BE49-F238E27FC236}">
                  <a16:creationId xmlns:a16="http://schemas.microsoft.com/office/drawing/2014/main" id="{3A15DE5B-E248-3917-95CD-84043E7DA6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53741" y="3312534"/>
              <a:ext cx="565199" cy="565199"/>
            </a:xfrm>
            <a:prstGeom prst="rect">
              <a:avLst/>
            </a:prstGeom>
          </p:spPr>
        </p:pic>
        <p:pic>
          <p:nvPicPr>
            <p:cNvPr id="136" name="Picture 135" descr="A white dots and purple dots on a gray background&#10;&#10;AI-generated content may be incorrect.">
              <a:extLst>
                <a:ext uri="{FF2B5EF4-FFF2-40B4-BE49-F238E27FC236}">
                  <a16:creationId xmlns:a16="http://schemas.microsoft.com/office/drawing/2014/main" id="{F4670A88-26A5-F854-D38D-A3C2B902DFF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5" b="15449"/>
            <a:stretch/>
          </p:blipFill>
          <p:spPr>
            <a:xfrm>
              <a:off x="969366" y="3306304"/>
              <a:ext cx="423953" cy="608292"/>
            </a:xfrm>
            <a:prstGeom prst="rect">
              <a:avLst/>
            </a:prstGeom>
          </p:spPr>
        </p:pic>
        <p:pic>
          <p:nvPicPr>
            <p:cNvPr id="137" name="GIF" descr="Monitor with solid fill">
              <a:extLst>
                <a:ext uri="{FF2B5EF4-FFF2-40B4-BE49-F238E27FC236}">
                  <a16:creationId xmlns:a16="http://schemas.microsoft.com/office/drawing/2014/main" id="{AE4C0F62-E125-DC6F-BCF6-6B0EBA4850F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77288" y="3041650"/>
              <a:ext cx="1292303" cy="1307089"/>
            </a:xfrm>
            <a:prstGeom prst="rect">
              <a:avLst/>
            </a:prstGeom>
          </p:spPr>
        </p:pic>
      </p:grpSp>
      <p:sp>
        <p:nvSpPr>
          <p:cNvPr id="144" name="Clients">
            <a:extLst>
              <a:ext uri="{FF2B5EF4-FFF2-40B4-BE49-F238E27FC236}">
                <a16:creationId xmlns:a16="http://schemas.microsoft.com/office/drawing/2014/main" id="{E93E93D9-F59A-5B6C-8255-63CC45F83753}"/>
              </a:ext>
            </a:extLst>
          </p:cNvPr>
          <p:cNvSpPr txBox="1"/>
          <p:nvPr/>
        </p:nvSpPr>
        <p:spPr>
          <a:xfrm>
            <a:off x="1338628" y="2640409"/>
            <a:ext cx="2103120" cy="294513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Desktop</a:t>
            </a:r>
          </a:p>
        </p:txBody>
      </p: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37483EE5-BABC-B282-A96A-CEBEC909CE63}"/>
              </a:ext>
            </a:extLst>
          </p:cNvPr>
          <p:cNvGrpSpPr/>
          <p:nvPr/>
        </p:nvGrpSpPr>
        <p:grpSpPr>
          <a:xfrm>
            <a:off x="4068147" y="2640409"/>
            <a:ext cx="3207184" cy="3576803"/>
            <a:chOff x="4068147" y="2640409"/>
            <a:chExt cx="3207184" cy="3576803"/>
          </a:xfrm>
        </p:grpSpPr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D54ABA78-8AC4-756F-9EEB-E267C5E7F26C}"/>
                </a:ext>
              </a:extLst>
            </p:cNvPr>
            <p:cNvGrpSpPr/>
            <p:nvPr/>
          </p:nvGrpSpPr>
          <p:grpSpPr>
            <a:xfrm>
              <a:off x="4532131" y="3252335"/>
              <a:ext cx="2743200" cy="2964877"/>
              <a:chOff x="4485760" y="3045119"/>
              <a:chExt cx="2743200" cy="2964877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6172625F-22EA-06C1-2860-244EA01FB0DC}"/>
                  </a:ext>
                </a:extLst>
              </p:cNvPr>
              <p:cNvSpPr/>
              <p:nvPr/>
            </p:nvSpPr>
            <p:spPr bwMode="auto">
              <a:xfrm flipH="1">
                <a:off x="4485760" y="4336645"/>
                <a:ext cx="2743200" cy="1673351"/>
              </a:xfrm>
              <a:prstGeom prst="rect">
                <a:avLst/>
              </a:prstGeom>
              <a:no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0" tIns="0" rIns="0" bIns="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pc="30">
                    <a:solidFill>
                      <a:srgbClr val="00B9F2">
                        <a:lumMod val="20000"/>
                        <a:lumOff val="80000"/>
                      </a:srgbClr>
                    </a:solidFill>
                    <a:latin typeface="Arial"/>
                    <a:ea typeface="ＭＳ Ｐゴシック"/>
                  </a:rPr>
                  <a:t>Knowledge Studio</a:t>
                </a: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pc="30">
                  <a:solidFill>
                    <a:srgbClr val="00B9F2">
                      <a:lumMod val="20000"/>
                      <a:lumOff val="80000"/>
                    </a:srgbClr>
                  </a:solidFill>
                  <a:latin typeface="Arial"/>
                  <a:ea typeface="ＭＳ Ｐゴシック"/>
                </a:endParaRP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pc="30">
                    <a:solidFill>
                      <a:srgbClr val="00B9F2">
                        <a:lumMod val="20000"/>
                        <a:lumOff val="80000"/>
                      </a:srgbClr>
                    </a:solidFill>
                    <a:latin typeface="Arial"/>
                    <a:ea typeface="ＭＳ Ｐゴシック"/>
                  </a:rPr>
                  <a:t>ArcGIS Web Apps</a:t>
                </a: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pc="30">
                  <a:solidFill>
                    <a:srgbClr val="00B9F2">
                      <a:lumMod val="20000"/>
                      <a:lumOff val="80000"/>
                    </a:srgbClr>
                  </a:solidFill>
                  <a:latin typeface="Arial"/>
                  <a:ea typeface="ＭＳ Ｐゴシック"/>
                </a:endParaRP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pc="30">
                    <a:solidFill>
                      <a:srgbClr val="00B9F2">
                        <a:lumMod val="20000"/>
                        <a:lumOff val="80000"/>
                      </a:srgbClr>
                    </a:solidFill>
                    <a:latin typeface="Arial"/>
                    <a:ea typeface="ＭＳ Ｐゴシック"/>
                  </a:rPr>
                  <a:t>Custom Web Apps </a:t>
                </a:r>
                <a:br>
                  <a:rPr lang="en-US" spc="30">
                    <a:solidFill>
                      <a:srgbClr val="00B9F2">
                        <a:lumMod val="20000"/>
                        <a:lumOff val="80000"/>
                      </a:srgbClr>
                    </a:solidFill>
                    <a:latin typeface="Arial"/>
                    <a:ea typeface="ＭＳ Ｐゴシック"/>
                  </a:rPr>
                </a:br>
                <a:r>
                  <a:rPr lang="en-US" spc="30">
                    <a:solidFill>
                      <a:srgbClr val="00B9F2">
                        <a:lumMod val="20000"/>
                        <a:lumOff val="80000"/>
                      </a:srgbClr>
                    </a:solidFill>
                    <a:latin typeface="Arial"/>
                    <a:ea typeface="ＭＳ Ｐゴシック"/>
                  </a:rPr>
                  <a:t>(JavaScript SDK)</a:t>
                </a:r>
              </a:p>
            </p:txBody>
          </p:sp>
          <p:grpSp>
            <p:nvGrpSpPr>
              <p:cNvPr id="83" name="Group 82">
                <a:extLst>
                  <a:ext uri="{FF2B5EF4-FFF2-40B4-BE49-F238E27FC236}">
                    <a16:creationId xmlns:a16="http://schemas.microsoft.com/office/drawing/2014/main" id="{CAF06205-132B-2255-93E7-596F7EBF3FAB}"/>
                  </a:ext>
                </a:extLst>
              </p:cNvPr>
              <p:cNvGrpSpPr/>
              <p:nvPr/>
            </p:nvGrpSpPr>
            <p:grpSpPr>
              <a:xfrm>
                <a:off x="5316581" y="3045119"/>
                <a:ext cx="1081559" cy="768998"/>
                <a:chOff x="5232358" y="2895239"/>
                <a:chExt cx="1081559" cy="768998"/>
              </a:xfrm>
            </p:grpSpPr>
            <p:pic>
              <p:nvPicPr>
                <p:cNvPr id="27" name="Picture 26">
                  <a:extLst>
                    <a:ext uri="{FF2B5EF4-FFF2-40B4-BE49-F238E27FC236}">
                      <a16:creationId xmlns:a16="http://schemas.microsoft.com/office/drawing/2014/main" id="{C6BEA52E-FDE4-F950-5BF3-E477F80DFAC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5232358" y="2895239"/>
                  <a:ext cx="1081559" cy="768998"/>
                </a:xfrm>
                <a:custGeom>
                  <a:avLst/>
                  <a:gdLst>
                    <a:gd name="connsiteX0" fmla="*/ -76 w 1081559"/>
                    <a:gd name="connsiteY0" fmla="*/ -46 h 768998"/>
                    <a:gd name="connsiteX1" fmla="*/ 1081484 w 1081559"/>
                    <a:gd name="connsiteY1" fmla="*/ -46 h 768998"/>
                    <a:gd name="connsiteX2" fmla="*/ 1081484 w 1081559"/>
                    <a:gd name="connsiteY2" fmla="*/ 768953 h 768998"/>
                    <a:gd name="connsiteX3" fmla="*/ -76 w 1081559"/>
                    <a:gd name="connsiteY3" fmla="*/ 768953 h 768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81559" h="768998">
                      <a:moveTo>
                        <a:pt x="-76" y="-46"/>
                      </a:moveTo>
                      <a:lnTo>
                        <a:pt x="1081484" y="-46"/>
                      </a:lnTo>
                      <a:lnTo>
                        <a:pt x="1081484" y="768953"/>
                      </a:lnTo>
                      <a:lnTo>
                        <a:pt x="-76" y="768953"/>
                      </a:lnTo>
                      <a:close/>
                    </a:path>
                  </a:pathLst>
                </a:custGeom>
              </p:spPr>
            </p:pic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446409A3-EEA8-0B2B-B2DF-D8C1CEA63A4D}"/>
                    </a:ext>
                  </a:extLst>
                </p:cNvPr>
                <p:cNvSpPr/>
                <p:nvPr/>
              </p:nvSpPr>
              <p:spPr>
                <a:xfrm>
                  <a:off x="5318096" y="2997751"/>
                  <a:ext cx="910085" cy="600605"/>
                </a:xfrm>
                <a:custGeom>
                  <a:avLst/>
                  <a:gdLst>
                    <a:gd name="connsiteX0" fmla="*/ 9840 w 910085"/>
                    <a:gd name="connsiteY0" fmla="*/ 600564 h 600605"/>
                    <a:gd name="connsiteX1" fmla="*/ 0 w 910085"/>
                    <a:gd name="connsiteY1" fmla="*/ 590848 h 600605"/>
                    <a:gd name="connsiteX2" fmla="*/ 0 w 910085"/>
                    <a:gd name="connsiteY2" fmla="*/ 590848 h 600605"/>
                    <a:gd name="connsiteX3" fmla="*/ 0 w 910085"/>
                    <a:gd name="connsiteY3" fmla="*/ 9716 h 600605"/>
                    <a:gd name="connsiteX4" fmla="*/ 9840 w 910085"/>
                    <a:gd name="connsiteY4" fmla="*/ 0 h 600605"/>
                    <a:gd name="connsiteX5" fmla="*/ 9840 w 910085"/>
                    <a:gd name="connsiteY5" fmla="*/ 0 h 600605"/>
                    <a:gd name="connsiteX6" fmla="*/ 900266 w 910085"/>
                    <a:gd name="connsiteY6" fmla="*/ 0 h 600605"/>
                    <a:gd name="connsiteX7" fmla="*/ 910086 w 910085"/>
                    <a:gd name="connsiteY7" fmla="*/ 9716 h 600605"/>
                    <a:gd name="connsiteX8" fmla="*/ 910086 w 910085"/>
                    <a:gd name="connsiteY8" fmla="*/ 590889 h 600605"/>
                    <a:gd name="connsiteX9" fmla="*/ 900266 w 910085"/>
                    <a:gd name="connsiteY9" fmla="*/ 600605 h 600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085" h="600605">
                      <a:moveTo>
                        <a:pt x="9840" y="600564"/>
                      </a:moveTo>
                      <a:cubicBezTo>
                        <a:pt x="4440" y="600599"/>
                        <a:pt x="35" y="596247"/>
                        <a:pt x="0" y="590848"/>
                      </a:cubicBezTo>
                      <a:cubicBezTo>
                        <a:pt x="0" y="590848"/>
                        <a:pt x="0" y="590848"/>
                        <a:pt x="0" y="590848"/>
                      </a:cubicBezTo>
                      <a:lnTo>
                        <a:pt x="0" y="9716"/>
                      </a:lnTo>
                      <a:cubicBezTo>
                        <a:pt x="35" y="4317"/>
                        <a:pt x="4440" y="-35"/>
                        <a:pt x="9840" y="0"/>
                      </a:cubicBezTo>
                      <a:cubicBezTo>
                        <a:pt x="9840" y="0"/>
                        <a:pt x="9840" y="0"/>
                        <a:pt x="9840" y="0"/>
                      </a:cubicBezTo>
                      <a:lnTo>
                        <a:pt x="900266" y="0"/>
                      </a:lnTo>
                      <a:cubicBezTo>
                        <a:pt x="905658" y="-23"/>
                        <a:pt x="910050" y="4325"/>
                        <a:pt x="910086" y="9716"/>
                      </a:cubicBezTo>
                      <a:lnTo>
                        <a:pt x="910086" y="590889"/>
                      </a:lnTo>
                      <a:cubicBezTo>
                        <a:pt x="910050" y="596280"/>
                        <a:pt x="905658" y="600628"/>
                        <a:pt x="900266" y="600605"/>
                      </a:cubicBezTo>
                      <a:close/>
                    </a:path>
                  </a:pathLst>
                </a:custGeom>
                <a:solidFill>
                  <a:srgbClr val="757575"/>
                </a:solidFill>
                <a:ln w="205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810CFE40-E44F-F5A1-3E8D-82AE6FE312A7}"/>
                    </a:ext>
                  </a:extLst>
                </p:cNvPr>
                <p:cNvSpPr/>
                <p:nvPr/>
              </p:nvSpPr>
              <p:spPr>
                <a:xfrm>
                  <a:off x="5359709" y="3141463"/>
                  <a:ext cx="103360" cy="20672"/>
                </a:xfrm>
                <a:custGeom>
                  <a:avLst/>
                  <a:gdLst>
                    <a:gd name="connsiteX0" fmla="*/ 0 w 103360"/>
                    <a:gd name="connsiteY0" fmla="*/ 0 h 20672"/>
                    <a:gd name="connsiteX1" fmla="*/ 103360 w 103360"/>
                    <a:gd name="connsiteY1" fmla="*/ 0 h 20672"/>
                    <a:gd name="connsiteX2" fmla="*/ 103360 w 103360"/>
                    <a:gd name="connsiteY2" fmla="*/ 20672 h 20672"/>
                    <a:gd name="connsiteX3" fmla="*/ 0 w 103360"/>
                    <a:gd name="connsiteY3" fmla="*/ 20672 h 20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3360" h="20672">
                      <a:moveTo>
                        <a:pt x="0" y="0"/>
                      </a:moveTo>
                      <a:lnTo>
                        <a:pt x="103360" y="0"/>
                      </a:lnTo>
                      <a:lnTo>
                        <a:pt x="103360" y="20672"/>
                      </a:lnTo>
                      <a:lnTo>
                        <a:pt x="0" y="2067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05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17ADDC01-39A9-F4F1-6856-963ED0DF54BA}"/>
                    </a:ext>
                  </a:extLst>
                </p:cNvPr>
                <p:cNvSpPr/>
                <p:nvPr/>
              </p:nvSpPr>
              <p:spPr>
                <a:xfrm>
                  <a:off x="5359709" y="3195231"/>
                  <a:ext cx="103360" cy="20672"/>
                </a:xfrm>
                <a:custGeom>
                  <a:avLst/>
                  <a:gdLst>
                    <a:gd name="connsiteX0" fmla="*/ 0 w 103360"/>
                    <a:gd name="connsiteY0" fmla="*/ 0 h 20672"/>
                    <a:gd name="connsiteX1" fmla="*/ 103360 w 103360"/>
                    <a:gd name="connsiteY1" fmla="*/ 0 h 20672"/>
                    <a:gd name="connsiteX2" fmla="*/ 103360 w 103360"/>
                    <a:gd name="connsiteY2" fmla="*/ 20672 h 20672"/>
                    <a:gd name="connsiteX3" fmla="*/ 0 w 103360"/>
                    <a:gd name="connsiteY3" fmla="*/ 20672 h 20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3360" h="20672">
                      <a:moveTo>
                        <a:pt x="0" y="0"/>
                      </a:moveTo>
                      <a:lnTo>
                        <a:pt x="103360" y="0"/>
                      </a:lnTo>
                      <a:lnTo>
                        <a:pt x="103360" y="20672"/>
                      </a:lnTo>
                      <a:lnTo>
                        <a:pt x="0" y="2067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05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B67F541A-89D0-36F3-3262-3820E8F37E06}"/>
                    </a:ext>
                  </a:extLst>
                </p:cNvPr>
                <p:cNvSpPr/>
                <p:nvPr/>
              </p:nvSpPr>
              <p:spPr>
                <a:xfrm>
                  <a:off x="5359709" y="3246911"/>
                  <a:ext cx="103360" cy="20672"/>
                </a:xfrm>
                <a:custGeom>
                  <a:avLst/>
                  <a:gdLst>
                    <a:gd name="connsiteX0" fmla="*/ 0 w 103360"/>
                    <a:gd name="connsiteY0" fmla="*/ 0 h 20672"/>
                    <a:gd name="connsiteX1" fmla="*/ 103360 w 103360"/>
                    <a:gd name="connsiteY1" fmla="*/ 0 h 20672"/>
                    <a:gd name="connsiteX2" fmla="*/ 103360 w 103360"/>
                    <a:gd name="connsiteY2" fmla="*/ 20672 h 20672"/>
                    <a:gd name="connsiteX3" fmla="*/ 0 w 103360"/>
                    <a:gd name="connsiteY3" fmla="*/ 20672 h 20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3360" h="20672">
                      <a:moveTo>
                        <a:pt x="0" y="0"/>
                      </a:moveTo>
                      <a:lnTo>
                        <a:pt x="103360" y="0"/>
                      </a:lnTo>
                      <a:lnTo>
                        <a:pt x="103360" y="20672"/>
                      </a:lnTo>
                      <a:lnTo>
                        <a:pt x="0" y="2067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05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pic>
              <p:nvPicPr>
                <p:cNvPr id="82" name="Graphic 81">
                  <a:extLst>
                    <a:ext uri="{FF2B5EF4-FFF2-40B4-BE49-F238E27FC236}">
                      <a16:creationId xmlns:a16="http://schemas.microsoft.com/office/drawing/2014/main" id="{C259CBB9-4A3F-115B-FCF6-1420CF3CDA6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468834" y="3028950"/>
                  <a:ext cx="807954" cy="616237"/>
                </a:xfrm>
                <a:prstGeom prst="rect">
                  <a:avLst/>
                </a:prstGeom>
              </p:spPr>
            </p:pic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746127F0-9867-A208-3A2B-35CE75A38167}"/>
                    </a:ext>
                  </a:extLst>
                </p:cNvPr>
                <p:cNvSpPr/>
                <p:nvPr/>
              </p:nvSpPr>
              <p:spPr>
                <a:xfrm>
                  <a:off x="5297693" y="2967818"/>
                  <a:ext cx="950912" cy="640832"/>
                </a:xfrm>
                <a:custGeom>
                  <a:avLst/>
                  <a:gdLst>
                    <a:gd name="connsiteX0" fmla="*/ 920670 w 950912"/>
                    <a:gd name="connsiteY0" fmla="*/ 21 h 640832"/>
                    <a:gd name="connsiteX1" fmla="*/ 30243 w 950912"/>
                    <a:gd name="connsiteY1" fmla="*/ 21 h 640832"/>
                    <a:gd name="connsiteX2" fmla="*/ 0 w 950912"/>
                    <a:gd name="connsiteY2" fmla="*/ 30223 h 640832"/>
                    <a:gd name="connsiteX3" fmla="*/ 0 w 950912"/>
                    <a:gd name="connsiteY3" fmla="*/ 610569 h 640832"/>
                    <a:gd name="connsiteX4" fmla="*/ 30222 w 950912"/>
                    <a:gd name="connsiteY4" fmla="*/ 640833 h 640832"/>
                    <a:gd name="connsiteX5" fmla="*/ 30243 w 950912"/>
                    <a:gd name="connsiteY5" fmla="*/ 640833 h 640832"/>
                    <a:gd name="connsiteX6" fmla="*/ 920670 w 950912"/>
                    <a:gd name="connsiteY6" fmla="*/ 640833 h 640832"/>
                    <a:gd name="connsiteX7" fmla="*/ 950913 w 950912"/>
                    <a:gd name="connsiteY7" fmla="*/ 610610 h 640832"/>
                    <a:gd name="connsiteX8" fmla="*/ 950913 w 950912"/>
                    <a:gd name="connsiteY8" fmla="*/ 30223 h 640832"/>
                    <a:gd name="connsiteX9" fmla="*/ 920670 w 950912"/>
                    <a:gd name="connsiteY9" fmla="*/ 0 h 640832"/>
                    <a:gd name="connsiteX10" fmla="*/ 206720 w 950912"/>
                    <a:gd name="connsiteY10" fmla="*/ 620181 h 640832"/>
                    <a:gd name="connsiteX11" fmla="*/ 25861 w 950912"/>
                    <a:gd name="connsiteY11" fmla="*/ 620181 h 640832"/>
                    <a:gd name="connsiteX12" fmla="*/ 20672 w 950912"/>
                    <a:gd name="connsiteY12" fmla="*/ 615633 h 640832"/>
                    <a:gd name="connsiteX13" fmla="*/ 20672 w 950912"/>
                    <a:gd name="connsiteY13" fmla="*/ 124053 h 640832"/>
                    <a:gd name="connsiteX14" fmla="*/ 206720 w 950912"/>
                    <a:gd name="connsiteY14" fmla="*/ 124073 h 640832"/>
                    <a:gd name="connsiteX15" fmla="*/ 930241 w 950912"/>
                    <a:gd name="connsiteY15" fmla="*/ 615633 h 640832"/>
                    <a:gd name="connsiteX16" fmla="*/ 925693 w 950912"/>
                    <a:gd name="connsiteY16" fmla="*/ 620181 h 640832"/>
                    <a:gd name="connsiteX17" fmla="*/ 227392 w 950912"/>
                    <a:gd name="connsiteY17" fmla="*/ 620181 h 640832"/>
                    <a:gd name="connsiteX18" fmla="*/ 227392 w 950912"/>
                    <a:gd name="connsiteY18" fmla="*/ 124053 h 640832"/>
                    <a:gd name="connsiteX19" fmla="*/ 930241 w 950912"/>
                    <a:gd name="connsiteY19" fmla="*/ 124197 h 640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50912" h="640832">
                      <a:moveTo>
                        <a:pt x="920670" y="21"/>
                      </a:moveTo>
                      <a:lnTo>
                        <a:pt x="30243" y="21"/>
                      </a:lnTo>
                      <a:cubicBezTo>
                        <a:pt x="13557" y="21"/>
                        <a:pt x="23" y="13536"/>
                        <a:pt x="0" y="30223"/>
                      </a:cubicBezTo>
                      <a:lnTo>
                        <a:pt x="0" y="610569"/>
                      </a:lnTo>
                      <a:cubicBezTo>
                        <a:pt x="-11" y="627272"/>
                        <a:pt x="13520" y="640820"/>
                        <a:pt x="30222" y="640833"/>
                      </a:cubicBezTo>
                      <a:cubicBezTo>
                        <a:pt x="30229" y="640833"/>
                        <a:pt x="30237" y="640833"/>
                        <a:pt x="30243" y="640833"/>
                      </a:cubicBezTo>
                      <a:lnTo>
                        <a:pt x="920670" y="640833"/>
                      </a:lnTo>
                      <a:cubicBezTo>
                        <a:pt x="937364" y="640833"/>
                        <a:pt x="950900" y="627305"/>
                        <a:pt x="950913" y="610610"/>
                      </a:cubicBezTo>
                      <a:lnTo>
                        <a:pt x="950913" y="30223"/>
                      </a:lnTo>
                      <a:cubicBezTo>
                        <a:pt x="950900" y="13528"/>
                        <a:pt x="937364" y="0"/>
                        <a:pt x="920670" y="0"/>
                      </a:cubicBezTo>
                      <a:close/>
                      <a:moveTo>
                        <a:pt x="206720" y="620181"/>
                      </a:moveTo>
                      <a:lnTo>
                        <a:pt x="25861" y="620181"/>
                      </a:lnTo>
                      <a:cubicBezTo>
                        <a:pt x="23180" y="620336"/>
                        <a:pt x="20870" y="618310"/>
                        <a:pt x="20672" y="615633"/>
                      </a:cubicBezTo>
                      <a:lnTo>
                        <a:pt x="20672" y="124053"/>
                      </a:lnTo>
                      <a:lnTo>
                        <a:pt x="206720" y="124073"/>
                      </a:lnTo>
                      <a:close/>
                      <a:moveTo>
                        <a:pt x="930241" y="615633"/>
                      </a:moveTo>
                      <a:cubicBezTo>
                        <a:pt x="930241" y="618145"/>
                        <a:pt x="928205" y="620181"/>
                        <a:pt x="925693" y="620181"/>
                      </a:cubicBezTo>
                      <a:lnTo>
                        <a:pt x="227392" y="620181"/>
                      </a:lnTo>
                      <a:lnTo>
                        <a:pt x="227392" y="124053"/>
                      </a:lnTo>
                      <a:lnTo>
                        <a:pt x="930241" y="12419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05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6CC66107-49F1-A778-BFF3-E07FD29C5F94}"/>
                    </a:ext>
                  </a:extLst>
                </p:cNvPr>
                <p:cNvSpPr/>
                <p:nvPr/>
              </p:nvSpPr>
              <p:spPr>
                <a:xfrm>
                  <a:off x="6041885" y="3050527"/>
                  <a:ext cx="165376" cy="20672"/>
                </a:xfrm>
                <a:custGeom>
                  <a:avLst/>
                  <a:gdLst>
                    <a:gd name="connsiteX0" fmla="*/ 165376 w 165376"/>
                    <a:gd name="connsiteY0" fmla="*/ 20672 h 20672"/>
                    <a:gd name="connsiteX1" fmla="*/ 124032 w 165376"/>
                    <a:gd name="connsiteY1" fmla="*/ 20672 h 20672"/>
                    <a:gd name="connsiteX2" fmla="*/ 124032 w 165376"/>
                    <a:gd name="connsiteY2" fmla="*/ 0 h 20672"/>
                    <a:gd name="connsiteX3" fmla="*/ 165376 w 165376"/>
                    <a:gd name="connsiteY3" fmla="*/ 0 h 20672"/>
                    <a:gd name="connsiteX4" fmla="*/ 103360 w 165376"/>
                    <a:gd name="connsiteY4" fmla="*/ 0 h 20672"/>
                    <a:gd name="connsiteX5" fmla="*/ 62016 w 165376"/>
                    <a:gd name="connsiteY5" fmla="*/ 0 h 20672"/>
                    <a:gd name="connsiteX6" fmla="*/ 62016 w 165376"/>
                    <a:gd name="connsiteY6" fmla="*/ 20672 h 20672"/>
                    <a:gd name="connsiteX7" fmla="*/ 103360 w 165376"/>
                    <a:gd name="connsiteY7" fmla="*/ 20672 h 20672"/>
                    <a:gd name="connsiteX8" fmla="*/ 41344 w 165376"/>
                    <a:gd name="connsiteY8" fmla="*/ 0 h 20672"/>
                    <a:gd name="connsiteX9" fmla="*/ 0 w 165376"/>
                    <a:gd name="connsiteY9" fmla="*/ 0 h 20672"/>
                    <a:gd name="connsiteX10" fmla="*/ 0 w 165376"/>
                    <a:gd name="connsiteY10" fmla="*/ 20672 h 20672"/>
                    <a:gd name="connsiteX11" fmla="*/ 41344 w 165376"/>
                    <a:gd name="connsiteY11" fmla="*/ 20672 h 20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5376" h="20672">
                      <a:moveTo>
                        <a:pt x="165376" y="20672"/>
                      </a:moveTo>
                      <a:lnTo>
                        <a:pt x="124032" y="20672"/>
                      </a:lnTo>
                      <a:lnTo>
                        <a:pt x="124032" y="0"/>
                      </a:lnTo>
                      <a:lnTo>
                        <a:pt x="165376" y="0"/>
                      </a:lnTo>
                      <a:close/>
                      <a:moveTo>
                        <a:pt x="103360" y="0"/>
                      </a:moveTo>
                      <a:lnTo>
                        <a:pt x="62016" y="0"/>
                      </a:lnTo>
                      <a:lnTo>
                        <a:pt x="62016" y="20672"/>
                      </a:lnTo>
                      <a:lnTo>
                        <a:pt x="103360" y="20672"/>
                      </a:lnTo>
                      <a:close/>
                      <a:moveTo>
                        <a:pt x="41344" y="0"/>
                      </a:moveTo>
                      <a:lnTo>
                        <a:pt x="0" y="0"/>
                      </a:lnTo>
                      <a:lnTo>
                        <a:pt x="0" y="20672"/>
                      </a:lnTo>
                      <a:lnTo>
                        <a:pt x="41344" y="20672"/>
                      </a:lnTo>
                      <a:close/>
                    </a:path>
                  </a:pathLst>
                </a:custGeom>
                <a:solidFill>
                  <a:srgbClr val="757575"/>
                </a:solidFill>
                <a:ln w="205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A3020B8E-1EDB-2577-1244-8918F3618C0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68147" y="3336137"/>
              <a:ext cx="0" cy="2415448"/>
            </a:xfrm>
            <a:prstGeom prst="line">
              <a:avLst/>
            </a:prstGeom>
            <a:noFill/>
            <a:ln w="50800" cap="flat" cmpd="sng" algn="ctr">
              <a:gradFill flip="none" rotWithShape="1">
                <a:gsLst>
                  <a:gs pos="0">
                    <a:srgbClr val="19CEFF">
                      <a:alpha val="40000"/>
                    </a:srgbClr>
                  </a:gs>
                  <a:gs pos="67000">
                    <a:srgbClr val="0089AC">
                      <a:alpha val="40000"/>
                    </a:srgbClr>
                  </a:gs>
                  <a:gs pos="84000">
                    <a:srgbClr val="005D7D">
                      <a:alpha val="30000"/>
                    </a:srgbClr>
                  </a:gs>
                  <a:gs pos="100000">
                    <a:srgbClr val="003956">
                      <a:alpha val="20000"/>
                    </a:srgbClr>
                  </a:gs>
                </a:gsLst>
                <a:path path="rect">
                  <a:fillToRect l="50000" t="50000" r="50000" b="50000"/>
                </a:path>
                <a:tileRect/>
              </a:gradFill>
              <a:prstDash val="solid"/>
              <a:round/>
              <a:headEnd type="none" w="med" len="med"/>
              <a:tailEnd type="none"/>
            </a:ln>
            <a:effectLst>
              <a:outerShdw blurRad="25400" algn="ctr" rotWithShape="0">
                <a:schemeClr val="accent4">
                  <a:lumMod val="20000"/>
                  <a:lumOff val="80000"/>
                  <a:alpha val="41000"/>
                </a:schemeClr>
              </a:outerShdw>
            </a:effectLst>
          </p:spPr>
        </p:cxnSp>
        <p:sp>
          <p:nvSpPr>
            <p:cNvPr id="145" name="Clients">
              <a:extLst>
                <a:ext uri="{FF2B5EF4-FFF2-40B4-BE49-F238E27FC236}">
                  <a16:creationId xmlns:a16="http://schemas.microsoft.com/office/drawing/2014/main" id="{722EBE71-E567-74B2-4A4E-15C227B9AF06}"/>
                </a:ext>
              </a:extLst>
            </p:cNvPr>
            <p:cNvSpPr txBox="1"/>
            <p:nvPr/>
          </p:nvSpPr>
          <p:spPr>
            <a:xfrm>
              <a:off x="4852171" y="2640409"/>
              <a:ext cx="2103120" cy="294513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1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Web</a:t>
              </a:r>
            </a:p>
          </p:txBody>
        </p:sp>
      </p:grp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84AAF50A-FB1E-3B44-532B-9C78CECEEDCC}"/>
              </a:ext>
            </a:extLst>
          </p:cNvPr>
          <p:cNvGrpSpPr/>
          <p:nvPr/>
        </p:nvGrpSpPr>
        <p:grpSpPr>
          <a:xfrm>
            <a:off x="7691535" y="2640409"/>
            <a:ext cx="3097339" cy="3576803"/>
            <a:chOff x="7691535" y="2640409"/>
            <a:chExt cx="3097339" cy="3576803"/>
          </a:xfrm>
        </p:grpSpPr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A5C26D62-BFB8-512C-2806-3CAC5F3849B9}"/>
                </a:ext>
              </a:extLst>
            </p:cNvPr>
            <p:cNvGrpSpPr/>
            <p:nvPr/>
          </p:nvGrpSpPr>
          <p:grpSpPr>
            <a:xfrm>
              <a:off x="8045674" y="3147539"/>
              <a:ext cx="2743200" cy="3069673"/>
              <a:chOff x="8045674" y="2940323"/>
              <a:chExt cx="2743200" cy="3069673"/>
            </a:xfrm>
          </p:grpSpPr>
          <p:pic>
            <p:nvPicPr>
              <p:cNvPr id="18" name="Graphic 17">
                <a:extLst>
                  <a:ext uri="{FF2B5EF4-FFF2-40B4-BE49-F238E27FC236}">
                    <a16:creationId xmlns:a16="http://schemas.microsoft.com/office/drawing/2014/main" id="{87C2D9F3-3A70-67DC-0D88-8E7334EBF8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8927979" y="2940323"/>
                <a:ext cx="978590" cy="978590"/>
              </a:xfrm>
              <a:prstGeom prst="rect">
                <a:avLst/>
              </a:prstGeom>
            </p:spPr>
          </p:pic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5276FCBB-D810-ECF0-C667-5D81D3A38E9C}"/>
                  </a:ext>
                </a:extLst>
              </p:cNvPr>
              <p:cNvSpPr/>
              <p:nvPr/>
            </p:nvSpPr>
            <p:spPr bwMode="auto">
              <a:xfrm flipH="1">
                <a:off x="8045674" y="4336644"/>
                <a:ext cx="2743200" cy="1673352"/>
              </a:xfrm>
              <a:prstGeom prst="rect">
                <a:avLst/>
              </a:prstGeom>
              <a:no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0" tIns="0" rIns="0" bIns="0" numCol="1" rtlCol="0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R="0" lvl="0" algn="ctr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/>
                  <a:defRPr/>
                </a:pPr>
                <a:r>
                  <a:rPr lang="en-US" spc="30">
                    <a:solidFill>
                      <a:srgbClr val="00B9F2">
                        <a:lumMod val="20000"/>
                        <a:lumOff val="80000"/>
                      </a:srgbClr>
                    </a:solidFill>
                  </a:rPr>
                  <a:t>Maps SDKs for </a:t>
                </a:r>
              </a:p>
              <a:p>
                <a:pPr lvl="1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pc="30">
                    <a:solidFill>
                      <a:srgbClr val="00B9F2">
                        <a:lumMod val="20000"/>
                        <a:lumOff val="80000"/>
                      </a:srgbClr>
                    </a:solidFill>
                  </a:rPr>
                  <a:t>Python, JavaScript, .NET</a:t>
                </a: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pc="30">
                  <a:solidFill>
                    <a:srgbClr val="00B9F2">
                      <a:lumMod val="20000"/>
                      <a:lumOff val="80000"/>
                    </a:srgbClr>
                  </a:solidFill>
                </a:endParaRP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pc="30">
                    <a:solidFill>
                      <a:srgbClr val="00B9F2">
                        <a:lumMod val="20000"/>
                        <a:lumOff val="80000"/>
                      </a:srgbClr>
                    </a:solidFill>
                  </a:rPr>
                  <a:t>ArcGIS Arcade Spec</a:t>
                </a:r>
              </a:p>
              <a:p>
                <a:pPr marR="0" lvl="0" algn="ctr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/>
                  <a:defRPr/>
                </a:pPr>
                <a:endParaRPr lang="en-US" spc="30">
                  <a:solidFill>
                    <a:srgbClr val="00B9F2">
                      <a:lumMod val="20000"/>
                      <a:lumOff val="80000"/>
                    </a:srgbClr>
                  </a:solidFill>
                  <a:latin typeface="Arial"/>
                  <a:ea typeface="ＭＳ Ｐゴシック"/>
                </a:endParaRPr>
              </a:p>
              <a:p>
                <a:pPr marR="0" lvl="0" algn="ctr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/>
                  <a:defRPr/>
                </a:pPr>
                <a:r>
                  <a:rPr lang="en-US" spc="30">
                    <a:solidFill>
                      <a:srgbClr val="00B9F2">
                        <a:lumMod val="20000"/>
                        <a:lumOff val="80000"/>
                      </a:srgbClr>
                    </a:solidFill>
                    <a:latin typeface="Arial"/>
                    <a:ea typeface="ＭＳ Ｐゴシック"/>
                  </a:rPr>
                  <a:t>REST API</a:t>
                </a:r>
              </a:p>
              <a:p>
                <a:pPr marR="0" lvl="0" algn="ctr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/>
                  <a:defRPr/>
                </a:pPr>
                <a:endParaRPr lang="en-US" spc="30">
                  <a:solidFill>
                    <a:srgbClr val="00B9F2">
                      <a:lumMod val="20000"/>
                      <a:lumOff val="80000"/>
                    </a:srgbClr>
                  </a:solidFill>
                  <a:latin typeface="Arial"/>
                  <a:ea typeface="ＭＳ Ｐゴシック"/>
                </a:endParaRPr>
              </a:p>
            </p:txBody>
          </p:sp>
        </p:grp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98025C84-746E-0457-2473-4C436168EED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691535" y="3336137"/>
              <a:ext cx="0" cy="2415448"/>
            </a:xfrm>
            <a:prstGeom prst="line">
              <a:avLst/>
            </a:prstGeom>
            <a:noFill/>
            <a:ln w="50800" cap="flat" cmpd="sng" algn="ctr">
              <a:gradFill flip="none" rotWithShape="1">
                <a:gsLst>
                  <a:gs pos="0">
                    <a:srgbClr val="19CEFF">
                      <a:alpha val="40000"/>
                    </a:srgbClr>
                  </a:gs>
                  <a:gs pos="67000">
                    <a:srgbClr val="0089AC">
                      <a:alpha val="40000"/>
                    </a:srgbClr>
                  </a:gs>
                  <a:gs pos="84000">
                    <a:srgbClr val="005D7D">
                      <a:alpha val="30000"/>
                    </a:srgbClr>
                  </a:gs>
                  <a:gs pos="100000">
                    <a:srgbClr val="003956">
                      <a:alpha val="20000"/>
                    </a:srgbClr>
                  </a:gs>
                </a:gsLst>
                <a:path path="rect">
                  <a:fillToRect l="50000" t="50000" r="50000" b="50000"/>
                </a:path>
                <a:tileRect/>
              </a:gradFill>
              <a:prstDash val="solid"/>
              <a:round/>
              <a:headEnd type="none" w="med" len="med"/>
              <a:tailEnd type="none"/>
            </a:ln>
            <a:effectLst>
              <a:outerShdw blurRad="25400" algn="ctr" rotWithShape="0">
                <a:schemeClr val="accent4">
                  <a:lumMod val="20000"/>
                  <a:lumOff val="80000"/>
                  <a:alpha val="41000"/>
                </a:schemeClr>
              </a:outerShdw>
            </a:effectLst>
          </p:spPr>
        </p:cxnSp>
        <p:sp>
          <p:nvSpPr>
            <p:cNvPr id="146" name="Clients">
              <a:extLst>
                <a:ext uri="{FF2B5EF4-FFF2-40B4-BE49-F238E27FC236}">
                  <a16:creationId xmlns:a16="http://schemas.microsoft.com/office/drawing/2014/main" id="{F45F228C-A9BB-0B22-B846-1BBB94776650}"/>
                </a:ext>
              </a:extLst>
            </p:cNvPr>
            <p:cNvSpPr txBox="1"/>
            <p:nvPr/>
          </p:nvSpPr>
          <p:spPr>
            <a:xfrm>
              <a:off x="8365714" y="2640409"/>
              <a:ext cx="2103120" cy="294513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1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API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14869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75E3B5-4D79-3AE0-8E64-715063B56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bg">
            <a:extLst>
              <a:ext uri="{FF2B5EF4-FFF2-40B4-BE49-F238E27FC236}">
                <a16:creationId xmlns:a16="http://schemas.microsoft.com/office/drawing/2014/main" id="{3F8254E2-25E9-7B36-5481-AC2999A7B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4960"/>
            <a:ext cx="12196826" cy="6880440"/>
            <a:chOff x="0" y="-14960"/>
            <a:chExt cx="12196826" cy="6880440"/>
          </a:xfrm>
        </p:grpSpPr>
        <p:sp>
          <p:nvSpPr>
            <p:cNvPr id="7" name="gradient1">
              <a:extLst>
                <a:ext uri="{FF2B5EF4-FFF2-40B4-BE49-F238E27FC236}">
                  <a16:creationId xmlns:a16="http://schemas.microsoft.com/office/drawing/2014/main" id="{26797CAE-9F31-A5E3-47FB-146B91C579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9" name="gradient tealv2">
              <a:extLst>
                <a:ext uri="{FF2B5EF4-FFF2-40B4-BE49-F238E27FC236}">
                  <a16:creationId xmlns:a16="http://schemas.microsoft.com/office/drawing/2014/main" id="{F71CF65B-C8E4-4C42-331D-8B8722F9A9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99000">
                  <a:srgbClr val="007D96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24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0" name="teal corner">
              <a:extLst>
                <a:ext uri="{FF2B5EF4-FFF2-40B4-BE49-F238E27FC236}">
                  <a16:creationId xmlns:a16="http://schemas.microsoft.com/office/drawing/2014/main" id="{EC5E04FE-2179-93C3-640D-08A24C7002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49000">
                  <a:srgbClr val="009BA5">
                    <a:alpha val="16522"/>
                  </a:srgbClr>
                </a:gs>
                <a:gs pos="26000">
                  <a:srgbClr val="007D96">
                    <a:alpha val="0"/>
                  </a:srgbClr>
                </a:gs>
                <a:gs pos="72000">
                  <a:srgbClr val="00B8B4">
                    <a:alpha val="30000"/>
                  </a:srgbClr>
                </a:gs>
                <a:gs pos="100000">
                  <a:srgbClr val="00D9C5">
                    <a:alpha val="54958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bg">
              <a:extLst>
                <a:ext uri="{FF2B5EF4-FFF2-40B4-BE49-F238E27FC236}">
                  <a16:creationId xmlns:a16="http://schemas.microsoft.com/office/drawing/2014/main" id="{BC7AAD7A-389A-4723-2433-F04949E3D9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/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7874" y="-7480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9E73BB05-73B6-B2FD-B075-2D712887B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6CA8441-8805-40D6-F00E-617D28ED1B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ArcGIS Pro SDK for .NET Introduction to the Knowledge Graph API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5449639-216D-F174-DD2D-1990E9DDF1E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5027150"/>
          </a:xfrm>
        </p:spPr>
        <p:txBody>
          <a:bodyPr/>
          <a:lstStyle/>
          <a:p>
            <a:r>
              <a:rPr lang="en-US" b="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Intro: What is a knowledge graph? </a:t>
            </a:r>
          </a:p>
          <a:p>
            <a:r>
              <a:rPr lang="en-US" b="0" dirty="0"/>
              <a:t>Demo: Centrality</a:t>
            </a:r>
          </a:p>
          <a:p>
            <a:r>
              <a:rPr lang="en-US" b="0" dirty="0"/>
              <a:t>SDK:  Centrality</a:t>
            </a:r>
          </a:p>
          <a:p>
            <a:r>
              <a:rPr lang="en-US" b="0" dirty="0"/>
              <a:t>Demo: Filtered Find Paths</a:t>
            </a:r>
          </a:p>
          <a:p>
            <a:r>
              <a:rPr lang="en-US" b="0" dirty="0"/>
              <a:t>SDK: Filtered Find Paths</a:t>
            </a:r>
          </a:p>
          <a:p>
            <a:r>
              <a:rPr lang="en-US" b="0" dirty="0"/>
              <a:t>Demo: AI Assistant Extension: Query suppliers near violent events</a:t>
            </a:r>
          </a:p>
          <a:p>
            <a:r>
              <a:rPr lang="en-US" b="0" dirty="0"/>
              <a:t>Demo: AI Assistant Extension: Filtered find paths to re-route suppliers, and Centrality</a:t>
            </a:r>
          </a:p>
          <a:p>
            <a:r>
              <a:rPr lang="en-US" b="0" dirty="0"/>
              <a:t>Summary</a:t>
            </a:r>
          </a:p>
          <a:p>
            <a:r>
              <a:rPr lang="en-US" b="0" dirty="0"/>
              <a:t>QA</a:t>
            </a:r>
          </a:p>
        </p:txBody>
      </p:sp>
    </p:spTree>
    <p:extLst>
      <p:ext uri="{BB962C8B-B14F-4D97-AF65-F5344CB8AC3E}">
        <p14:creationId xmlns:p14="http://schemas.microsoft.com/office/powerpoint/2010/main" val="1077029852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75E3B5-4D79-3AE0-8E64-715063B56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bg">
            <a:extLst>
              <a:ext uri="{FF2B5EF4-FFF2-40B4-BE49-F238E27FC236}">
                <a16:creationId xmlns:a16="http://schemas.microsoft.com/office/drawing/2014/main" id="{3F8254E2-25E9-7B36-5481-AC2999A7B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4960"/>
            <a:ext cx="12196826" cy="6880440"/>
            <a:chOff x="0" y="-14960"/>
            <a:chExt cx="12196826" cy="6880440"/>
          </a:xfrm>
        </p:grpSpPr>
        <p:sp>
          <p:nvSpPr>
            <p:cNvPr id="7" name="gradient1">
              <a:extLst>
                <a:ext uri="{FF2B5EF4-FFF2-40B4-BE49-F238E27FC236}">
                  <a16:creationId xmlns:a16="http://schemas.microsoft.com/office/drawing/2014/main" id="{26797CAE-9F31-A5E3-47FB-146B91C579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9" name="gradient tealv2">
              <a:extLst>
                <a:ext uri="{FF2B5EF4-FFF2-40B4-BE49-F238E27FC236}">
                  <a16:creationId xmlns:a16="http://schemas.microsoft.com/office/drawing/2014/main" id="{F71CF65B-C8E4-4C42-331D-8B8722F9A9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99000">
                  <a:srgbClr val="007D96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24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0" name="teal corner">
              <a:extLst>
                <a:ext uri="{FF2B5EF4-FFF2-40B4-BE49-F238E27FC236}">
                  <a16:creationId xmlns:a16="http://schemas.microsoft.com/office/drawing/2014/main" id="{EC5E04FE-2179-93C3-640D-08A24C7002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49000">
                  <a:srgbClr val="009BA5">
                    <a:alpha val="16522"/>
                  </a:srgbClr>
                </a:gs>
                <a:gs pos="26000">
                  <a:srgbClr val="007D96">
                    <a:alpha val="0"/>
                  </a:srgbClr>
                </a:gs>
                <a:gs pos="72000">
                  <a:srgbClr val="00B8B4">
                    <a:alpha val="30000"/>
                  </a:srgbClr>
                </a:gs>
                <a:gs pos="100000">
                  <a:srgbClr val="00D9C5">
                    <a:alpha val="54958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bg">
              <a:extLst>
                <a:ext uri="{FF2B5EF4-FFF2-40B4-BE49-F238E27FC236}">
                  <a16:creationId xmlns:a16="http://schemas.microsoft.com/office/drawing/2014/main" id="{BC7AAD7A-389A-4723-2433-F04949E3D9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/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7874" y="-7480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9E73BB05-73B6-B2FD-B075-2D712887B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6CA8441-8805-40D6-F00E-617D28ED1B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ArcGIS Pro SDK for .NET Introduction to the Knowledge Graph API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5449639-216D-F174-DD2D-1990E9DDF1E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5027150"/>
          </a:xfrm>
        </p:spPr>
        <p:txBody>
          <a:bodyPr/>
          <a:lstStyle/>
          <a:p>
            <a:r>
              <a:rPr lang="en-US" b="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Intro: What is a knowledge graph? </a:t>
            </a:r>
          </a:p>
          <a:p>
            <a:r>
              <a:rPr lang="en-US" b="0" dirty="0"/>
              <a:t>Demo: Centrality</a:t>
            </a:r>
          </a:p>
          <a:p>
            <a:r>
              <a:rPr lang="en-US" b="0" dirty="0"/>
              <a:t>SDK:  Centrality</a:t>
            </a:r>
          </a:p>
          <a:p>
            <a:r>
              <a:rPr lang="en-US" b="0" dirty="0"/>
              <a:t>Demo: Filtered Find Paths</a:t>
            </a:r>
          </a:p>
          <a:p>
            <a:r>
              <a:rPr lang="en-US" b="0" dirty="0"/>
              <a:t>SDK: Filtered Find Paths</a:t>
            </a:r>
          </a:p>
          <a:p>
            <a:r>
              <a:rPr lang="en-US" b="0" dirty="0"/>
              <a:t>Demo: AI Assistant Extension: Query suppliers near violent events</a:t>
            </a:r>
          </a:p>
          <a:p>
            <a:r>
              <a:rPr lang="en-US" b="0" dirty="0"/>
              <a:t>Demo: AI Assistant Extension: Filtered find paths to re-route suppliers, and Centrality</a:t>
            </a:r>
          </a:p>
          <a:p>
            <a:r>
              <a:rPr lang="en-US" b="0" dirty="0"/>
              <a:t>Summary</a:t>
            </a:r>
          </a:p>
          <a:p>
            <a:r>
              <a:rPr lang="en-US" b="0" dirty="0"/>
              <a:t>QA</a:t>
            </a:r>
          </a:p>
        </p:txBody>
      </p:sp>
    </p:spTree>
    <p:extLst>
      <p:ext uri="{BB962C8B-B14F-4D97-AF65-F5344CB8AC3E}">
        <p14:creationId xmlns:p14="http://schemas.microsoft.com/office/powerpoint/2010/main" val="644407042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FB6A2-FF9D-F6D3-5113-6A916C9B2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Centrality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A6BAED-2329-2AAA-F2BC-A30017D389D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596231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F6915-B1EC-1F99-978C-0E02EFFBE8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2D7BE-88DC-1315-F1BE-31BA0196D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Filtered Find Paths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BD5B60-1D03-D00C-12D0-9C0B18E9C4D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411691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117F8C-8180-C34B-3E76-9906608C9C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bg">
            <a:extLst>
              <a:ext uri="{FF2B5EF4-FFF2-40B4-BE49-F238E27FC236}">
                <a16:creationId xmlns:a16="http://schemas.microsoft.com/office/drawing/2014/main" id="{6A303BB5-DD4A-889A-BEFC-7EA7DF297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4960"/>
            <a:ext cx="12196826" cy="6880440"/>
            <a:chOff x="0" y="-14960"/>
            <a:chExt cx="12196826" cy="6880440"/>
          </a:xfrm>
        </p:grpSpPr>
        <p:sp>
          <p:nvSpPr>
            <p:cNvPr id="7" name="gradient1">
              <a:extLst>
                <a:ext uri="{FF2B5EF4-FFF2-40B4-BE49-F238E27FC236}">
                  <a16:creationId xmlns:a16="http://schemas.microsoft.com/office/drawing/2014/main" id="{4073635F-A01B-A5CE-9621-C8760C23F0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9" name="gradient tealv2">
              <a:extLst>
                <a:ext uri="{FF2B5EF4-FFF2-40B4-BE49-F238E27FC236}">
                  <a16:creationId xmlns:a16="http://schemas.microsoft.com/office/drawing/2014/main" id="{50092C68-51C2-5C15-5D0D-0D8399718C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99000">
                  <a:srgbClr val="007D96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24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0" name="teal corner">
              <a:extLst>
                <a:ext uri="{FF2B5EF4-FFF2-40B4-BE49-F238E27FC236}">
                  <a16:creationId xmlns:a16="http://schemas.microsoft.com/office/drawing/2014/main" id="{9B377354-C2F3-448D-B2B1-AA5C103E35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49000">
                  <a:srgbClr val="009BA5">
                    <a:alpha val="16522"/>
                  </a:srgbClr>
                </a:gs>
                <a:gs pos="26000">
                  <a:srgbClr val="007D96">
                    <a:alpha val="0"/>
                  </a:srgbClr>
                </a:gs>
                <a:gs pos="72000">
                  <a:srgbClr val="00B8B4">
                    <a:alpha val="30000"/>
                  </a:srgbClr>
                </a:gs>
                <a:gs pos="100000">
                  <a:srgbClr val="00D9C5">
                    <a:alpha val="54958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bg">
              <a:extLst>
                <a:ext uri="{FF2B5EF4-FFF2-40B4-BE49-F238E27FC236}">
                  <a16:creationId xmlns:a16="http://schemas.microsoft.com/office/drawing/2014/main" id="{9BDBDE04-C1FE-4940-81BA-24A01AF101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/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7874" y="-7480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D9893CCA-4850-5B53-0449-DD54762FCD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6FD4BAD-B7C6-C040-734B-A2E4E6E428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ArcGIS Pro SDK for .NET Introduction to the Knowledge Graph API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C280CCF-51AC-5976-621E-A218DDDD049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5027150"/>
          </a:xfrm>
        </p:spPr>
        <p:txBody>
          <a:bodyPr/>
          <a:lstStyle/>
          <a:p>
            <a:r>
              <a:rPr lang="en-US" b="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Intro: What is a knowledge graph? </a:t>
            </a:r>
          </a:p>
          <a:p>
            <a:r>
              <a:rPr lang="en-US" b="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Demo: Centrality</a:t>
            </a:r>
          </a:p>
          <a:p>
            <a:r>
              <a:rPr lang="en-US" b="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SDK:  Centrality</a:t>
            </a:r>
          </a:p>
          <a:p>
            <a:r>
              <a:rPr lang="en-US" b="0" dirty="0"/>
              <a:t>Demo: Filtered Find Paths</a:t>
            </a:r>
          </a:p>
          <a:p>
            <a:r>
              <a:rPr lang="en-US" b="0" dirty="0"/>
              <a:t>SDK: Filtered Find Paths</a:t>
            </a:r>
          </a:p>
          <a:p>
            <a:r>
              <a:rPr lang="en-US" b="0" dirty="0"/>
              <a:t>Demo: AI Assistant Extension: Query suppliers near violent events</a:t>
            </a:r>
          </a:p>
          <a:p>
            <a:r>
              <a:rPr lang="en-US" b="0" dirty="0"/>
              <a:t>Demo: AI Assistant Extension: Filtered find paths to re-route suppliers, and Centrality</a:t>
            </a:r>
          </a:p>
          <a:p>
            <a:r>
              <a:rPr lang="en-US" b="0" dirty="0"/>
              <a:t>Summary</a:t>
            </a:r>
          </a:p>
          <a:p>
            <a:r>
              <a:rPr lang="en-US" b="0" dirty="0"/>
              <a:t>QA</a:t>
            </a:r>
          </a:p>
        </p:txBody>
      </p:sp>
    </p:spTree>
    <p:extLst>
      <p:ext uri="{BB962C8B-B14F-4D97-AF65-F5344CB8AC3E}">
        <p14:creationId xmlns:p14="http://schemas.microsoft.com/office/powerpoint/2010/main" val="3960663593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04501-5887-C614-AA87-E81D3E2E9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bg">
            <a:extLst>
              <a:ext uri="{FF2B5EF4-FFF2-40B4-BE49-F238E27FC236}">
                <a16:creationId xmlns:a16="http://schemas.microsoft.com/office/drawing/2014/main" id="{14F005AD-DADF-CA54-C170-3696C2D75C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4960"/>
            <a:ext cx="12196826" cy="6880440"/>
            <a:chOff x="0" y="-14960"/>
            <a:chExt cx="12196826" cy="6880440"/>
          </a:xfrm>
        </p:grpSpPr>
        <p:sp>
          <p:nvSpPr>
            <p:cNvPr id="7" name="gradient1">
              <a:extLst>
                <a:ext uri="{FF2B5EF4-FFF2-40B4-BE49-F238E27FC236}">
                  <a16:creationId xmlns:a16="http://schemas.microsoft.com/office/drawing/2014/main" id="{FA702C36-83A6-5BE0-317A-CD52A1240A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9" name="gradient tealv2">
              <a:extLst>
                <a:ext uri="{FF2B5EF4-FFF2-40B4-BE49-F238E27FC236}">
                  <a16:creationId xmlns:a16="http://schemas.microsoft.com/office/drawing/2014/main" id="{46988E30-8756-E8FA-3E19-CFE50E12B2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99000">
                  <a:srgbClr val="007D96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24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0" name="teal corner">
              <a:extLst>
                <a:ext uri="{FF2B5EF4-FFF2-40B4-BE49-F238E27FC236}">
                  <a16:creationId xmlns:a16="http://schemas.microsoft.com/office/drawing/2014/main" id="{33BA9C54-4BF2-8D08-3ECE-FC462B3FCE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49000">
                  <a:srgbClr val="009BA5">
                    <a:alpha val="16522"/>
                  </a:srgbClr>
                </a:gs>
                <a:gs pos="26000">
                  <a:srgbClr val="007D96">
                    <a:alpha val="0"/>
                  </a:srgbClr>
                </a:gs>
                <a:gs pos="72000">
                  <a:srgbClr val="00B8B4">
                    <a:alpha val="30000"/>
                  </a:srgbClr>
                </a:gs>
                <a:gs pos="100000">
                  <a:srgbClr val="00D9C5">
                    <a:alpha val="54958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bg">
              <a:extLst>
                <a:ext uri="{FF2B5EF4-FFF2-40B4-BE49-F238E27FC236}">
                  <a16:creationId xmlns:a16="http://schemas.microsoft.com/office/drawing/2014/main" id="{05D6D275-4B36-9002-C8CB-8F60AD7C60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/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7874" y="-7480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765600E-09F5-9170-63BF-63A1C28EC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3F65200-4B78-7590-E9BE-BE90B713C33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ArcGIS Pro SDK for .NET Introduction to the Knowledge Graph API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238E4FD-69F4-D835-86D2-98646309688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5027150"/>
          </a:xfrm>
        </p:spPr>
        <p:txBody>
          <a:bodyPr/>
          <a:lstStyle/>
          <a:p>
            <a:r>
              <a:rPr lang="en-US" b="0" dirty="0"/>
              <a:t>Intro: What is a knowledge graph? </a:t>
            </a:r>
          </a:p>
          <a:p>
            <a:r>
              <a:rPr lang="en-US" b="0" dirty="0"/>
              <a:t>Demo: Centrality</a:t>
            </a:r>
          </a:p>
          <a:p>
            <a:r>
              <a:rPr lang="en-US" b="0" dirty="0"/>
              <a:t>SDK:  Centrality</a:t>
            </a:r>
          </a:p>
          <a:p>
            <a:r>
              <a:rPr lang="en-US" b="0" dirty="0"/>
              <a:t>Demo: Filtered Find Paths</a:t>
            </a:r>
          </a:p>
          <a:p>
            <a:r>
              <a:rPr lang="en-US" b="0" dirty="0"/>
              <a:t>SDK: Filtered Find Paths</a:t>
            </a:r>
          </a:p>
          <a:p>
            <a:r>
              <a:rPr lang="en-US" b="0" dirty="0"/>
              <a:t>Demo: AI Assistant Extension: Query suppliers near violent events</a:t>
            </a:r>
          </a:p>
          <a:p>
            <a:r>
              <a:rPr lang="en-US" b="0" dirty="0"/>
              <a:t>Demo: AI Assistant Extension: Filtered find paths to re-route suppliers, and Centrality</a:t>
            </a:r>
          </a:p>
          <a:p>
            <a:r>
              <a:rPr lang="en-US" b="0" dirty="0"/>
              <a:t>Summary</a:t>
            </a:r>
          </a:p>
          <a:p>
            <a:r>
              <a:rPr lang="en-US" b="0" dirty="0"/>
              <a:t>QA</a:t>
            </a:r>
          </a:p>
        </p:txBody>
      </p:sp>
    </p:spTree>
    <p:extLst>
      <p:ext uri="{BB962C8B-B14F-4D97-AF65-F5344CB8AC3E}">
        <p14:creationId xmlns:p14="http://schemas.microsoft.com/office/powerpoint/2010/main" val="1861421258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0D26EF-7AD4-E08C-0162-944667133F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bg">
            <a:extLst>
              <a:ext uri="{FF2B5EF4-FFF2-40B4-BE49-F238E27FC236}">
                <a16:creationId xmlns:a16="http://schemas.microsoft.com/office/drawing/2014/main" id="{64829E20-AF9F-0EC0-0726-04EDAFF13A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4960"/>
            <a:ext cx="12196826" cy="6880440"/>
            <a:chOff x="0" y="-14960"/>
            <a:chExt cx="12196826" cy="6880440"/>
          </a:xfrm>
        </p:grpSpPr>
        <p:sp>
          <p:nvSpPr>
            <p:cNvPr id="7" name="gradient1">
              <a:extLst>
                <a:ext uri="{FF2B5EF4-FFF2-40B4-BE49-F238E27FC236}">
                  <a16:creationId xmlns:a16="http://schemas.microsoft.com/office/drawing/2014/main" id="{FF41778A-30A2-D339-3C53-602E72DE0F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9" name="gradient tealv2">
              <a:extLst>
                <a:ext uri="{FF2B5EF4-FFF2-40B4-BE49-F238E27FC236}">
                  <a16:creationId xmlns:a16="http://schemas.microsoft.com/office/drawing/2014/main" id="{277DB723-BFED-787A-6A0F-A4D0994326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99000">
                  <a:srgbClr val="007D96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24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0" name="teal corner">
              <a:extLst>
                <a:ext uri="{FF2B5EF4-FFF2-40B4-BE49-F238E27FC236}">
                  <a16:creationId xmlns:a16="http://schemas.microsoft.com/office/drawing/2014/main" id="{E9D97377-9409-5AB2-C272-0C03E4A1D7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49000">
                  <a:srgbClr val="009BA5">
                    <a:alpha val="16522"/>
                  </a:srgbClr>
                </a:gs>
                <a:gs pos="26000">
                  <a:srgbClr val="007D96">
                    <a:alpha val="0"/>
                  </a:srgbClr>
                </a:gs>
                <a:gs pos="72000">
                  <a:srgbClr val="00B8B4">
                    <a:alpha val="30000"/>
                  </a:srgbClr>
                </a:gs>
                <a:gs pos="100000">
                  <a:srgbClr val="00D9C5">
                    <a:alpha val="54958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bg">
              <a:extLst>
                <a:ext uri="{FF2B5EF4-FFF2-40B4-BE49-F238E27FC236}">
                  <a16:creationId xmlns:a16="http://schemas.microsoft.com/office/drawing/2014/main" id="{E176C17D-60B1-70C7-3DE1-60E2912A54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/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7874" y="-7480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17BF1251-03E0-6668-6181-9D72E1614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C1B439-859F-E248-AAF4-3C4EF5FE2C3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ArcGIS Pro SDK for .NET Introduction to the Knowledge Graph API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C411B08-0800-2B93-7163-2E54053BE8B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5027150"/>
          </a:xfrm>
        </p:spPr>
        <p:txBody>
          <a:bodyPr/>
          <a:lstStyle/>
          <a:p>
            <a:r>
              <a:rPr lang="en-US" b="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Intro: What is a knowledge graph? </a:t>
            </a:r>
          </a:p>
          <a:p>
            <a:r>
              <a:rPr lang="en-US" b="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Demo: Centrality</a:t>
            </a:r>
          </a:p>
          <a:p>
            <a:r>
              <a:rPr lang="en-US" b="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SDK:  Centrality</a:t>
            </a:r>
          </a:p>
          <a:p>
            <a:r>
              <a:rPr lang="en-US" b="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Demo: Filtered Find Paths</a:t>
            </a:r>
          </a:p>
          <a:p>
            <a:r>
              <a:rPr lang="en-US" b="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SDK: Filtered Find Paths</a:t>
            </a:r>
          </a:p>
          <a:p>
            <a:r>
              <a:rPr lang="en-US" b="0" dirty="0"/>
              <a:t>Demo: AI Assistant Extension: Query suppliers near violent events</a:t>
            </a:r>
          </a:p>
          <a:p>
            <a:r>
              <a:rPr lang="en-US" b="0" dirty="0"/>
              <a:t>Demo: AI Assistant Extension: Filtered find paths to re-route suppliers, and Centrality</a:t>
            </a:r>
          </a:p>
          <a:p>
            <a:r>
              <a:rPr lang="en-US" b="0" dirty="0"/>
              <a:t>Summary</a:t>
            </a:r>
          </a:p>
          <a:p>
            <a:r>
              <a:rPr lang="en-US" b="0" dirty="0"/>
              <a:t>QA</a:t>
            </a:r>
          </a:p>
        </p:txBody>
      </p:sp>
    </p:spTree>
    <p:extLst>
      <p:ext uri="{BB962C8B-B14F-4D97-AF65-F5344CB8AC3E}">
        <p14:creationId xmlns:p14="http://schemas.microsoft.com/office/powerpoint/2010/main" val="1652047706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5FF21D-42A4-981D-7D91-6779B636C4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68A6E-6756-8890-9AB0-4AC6D7CD6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430887"/>
          </a:xfrm>
        </p:spPr>
        <p:txBody>
          <a:bodyPr/>
          <a:lstStyle/>
          <a:p>
            <a:r>
              <a:rPr lang="en-US" sz="2800"/>
              <a:t>Identify vulnerabilities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460C2-6029-5D25-0757-E318BC5133A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276999"/>
          </a:xfrm>
        </p:spPr>
        <p:txBody>
          <a:bodyPr/>
          <a:lstStyle/>
          <a:p>
            <a:r>
              <a:rPr lang="en-US"/>
              <a:t>Gain insight for decision making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D61D00-1A2A-FC37-5184-6DD55171487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126225"/>
            <a:ext cx="2576052" cy="3427413"/>
          </a:xfrm>
        </p:spPr>
        <p:txBody>
          <a:bodyPr/>
          <a:lstStyle/>
          <a:p>
            <a:r>
              <a:rPr lang="en-US" b="1"/>
              <a:t>The Situation</a:t>
            </a:r>
          </a:p>
          <a:p>
            <a:r>
              <a:rPr lang="en-US" sz="1800"/>
              <a:t>Determine vulnerabilities in the supply chain relative to riots, protests, and violent events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BA9FDEB3-4F78-6FC8-566E-E03E73B4155A}"/>
              </a:ext>
            </a:extLst>
          </p:cNvPr>
          <p:cNvSpPr txBox="1">
            <a:spLocks/>
          </p:cNvSpPr>
          <p:nvPr/>
        </p:nvSpPr>
        <p:spPr>
          <a:xfrm>
            <a:off x="4842386" y="2126224"/>
            <a:ext cx="2153265" cy="3427413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b="1"/>
              <a:t>The Challenge</a:t>
            </a:r>
          </a:p>
          <a:p>
            <a:r>
              <a:rPr lang="en-US" sz="1800"/>
              <a:t>Lack visibility into deeper tiers of the supply chain.</a:t>
            </a:r>
          </a:p>
          <a:p>
            <a:r>
              <a:rPr lang="en-US" sz="1800"/>
              <a:t>Poor geographic awareness and insight</a:t>
            </a:r>
          </a:p>
          <a:p>
            <a:r>
              <a:rPr lang="en-US" sz="1800"/>
              <a:t>Incomplete and inaccurate data</a:t>
            </a:r>
          </a:p>
          <a:p>
            <a:r>
              <a:rPr lang="en-US" sz="1800"/>
              <a:t>Difficulty linking events with business impact</a:t>
            </a:r>
          </a:p>
          <a:p>
            <a:r>
              <a:rPr lang="en-US" sz="1800"/>
              <a:t>Proactive vs Reactive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FA87196A-41AE-E30A-A00F-2BE4A87DA408}"/>
              </a:ext>
            </a:extLst>
          </p:cNvPr>
          <p:cNvSpPr txBox="1">
            <a:spLocks/>
          </p:cNvSpPr>
          <p:nvPr/>
        </p:nvSpPr>
        <p:spPr>
          <a:xfrm>
            <a:off x="8809703" y="2126224"/>
            <a:ext cx="2153265" cy="3427413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b="1"/>
              <a:t>Demo</a:t>
            </a:r>
          </a:p>
          <a:p>
            <a:r>
              <a:rPr lang="en-US" sz="1800"/>
              <a:t>Identify facilities in the supply chain network near by critical events</a:t>
            </a:r>
          </a:p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289917464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490F83-B8BE-A39A-20FE-5A23500015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11935-837C-A658-D3AB-EDDE67F7E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ACLED">
            <a:hlinkClick r:id="" action="ppaction://media"/>
            <a:extLst>
              <a:ext uri="{FF2B5EF4-FFF2-40B4-BE49-F238E27FC236}">
                <a16:creationId xmlns:a16="http://schemas.microsoft.com/office/drawing/2014/main" id="{8543F183-857B-CC45-D182-E0E242469B70}"/>
              </a:ext>
            </a:extLst>
          </p:cNvPr>
          <p:cNvPicPr>
            <a:picLocks noGrp="1" noChangeAspect="1"/>
          </p:cNvPicPr>
          <p:nvPr>
            <p:ph sz="quarter" idx="10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636447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23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D2E76E-F213-58A8-398A-E365DFB322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C71EFE-65E1-FF0E-7F3C-5EAD3E6C1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45178"/>
            <a:ext cx="10369296" cy="430887"/>
          </a:xfrm>
        </p:spPr>
        <p:txBody>
          <a:bodyPr/>
          <a:lstStyle/>
          <a:p>
            <a:r>
              <a:rPr lang="en-US" sz="2800"/>
              <a:t>Understanding Supply Chain Disruptions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508776-A497-0174-22F9-F00A9E69BDB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276999"/>
          </a:xfrm>
        </p:spPr>
        <p:txBody>
          <a:bodyPr/>
          <a:lstStyle/>
          <a:p>
            <a:r>
              <a:rPr lang="en-US"/>
              <a:t>Anticipate risks and geographic dependencies before disruptions occur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0DA238-6C5A-2DE4-7168-06F4BAFA983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126225"/>
            <a:ext cx="2576052" cy="3427413"/>
          </a:xfrm>
        </p:spPr>
        <p:txBody>
          <a:bodyPr/>
          <a:lstStyle/>
          <a:p>
            <a:r>
              <a:rPr lang="en-US" b="1"/>
              <a:t>The Situation</a:t>
            </a:r>
          </a:p>
          <a:p>
            <a:r>
              <a:rPr lang="en-US" sz="1800"/>
              <a:t>Geographic instability and disruptions can break multi-tier fulfillment</a:t>
            </a:r>
          </a:p>
          <a:p>
            <a:r>
              <a:rPr lang="en-US" sz="1800"/>
              <a:t>Hidden dependencies make is difficult to see full exposure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98A98B6E-3CCB-B961-8E11-1FFA982F3A3C}"/>
              </a:ext>
            </a:extLst>
          </p:cNvPr>
          <p:cNvSpPr txBox="1">
            <a:spLocks/>
          </p:cNvSpPr>
          <p:nvPr/>
        </p:nvSpPr>
        <p:spPr>
          <a:xfrm>
            <a:off x="4842386" y="2126224"/>
            <a:ext cx="2153265" cy="3427413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b="1"/>
              <a:t>The Challenge</a:t>
            </a:r>
          </a:p>
          <a:p>
            <a:r>
              <a:rPr lang="en-US" sz="1800"/>
              <a:t>Understanding the relationships and dependencies</a:t>
            </a:r>
          </a:p>
          <a:p>
            <a:r>
              <a:rPr lang="en-US" sz="1800"/>
              <a:t>Lack understanding quickly to prioritize mitigation strategies</a:t>
            </a:r>
          </a:p>
          <a:p>
            <a:r>
              <a:rPr lang="en-US" sz="1800"/>
              <a:t>Being proactive vs reactive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AEA0A281-D58C-9560-4CD6-09B417054ED3}"/>
              </a:ext>
            </a:extLst>
          </p:cNvPr>
          <p:cNvSpPr txBox="1">
            <a:spLocks/>
          </p:cNvSpPr>
          <p:nvPr/>
        </p:nvSpPr>
        <p:spPr>
          <a:xfrm>
            <a:off x="8809703" y="2126224"/>
            <a:ext cx="2153265" cy="3427413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b="1"/>
              <a:t>Demo</a:t>
            </a:r>
          </a:p>
          <a:p>
            <a:r>
              <a:rPr lang="en-US" sz="1800"/>
              <a:t>Identify suppliers across tiers, and their geographic and regional dependencies</a:t>
            </a:r>
          </a:p>
          <a:p>
            <a:r>
              <a:rPr lang="en-US" sz="1800"/>
              <a:t>Identify alternative paths</a:t>
            </a:r>
          </a:p>
          <a:p>
            <a:r>
              <a:rPr lang="en-US" sz="1800"/>
              <a:t>Calculate new costs and additional risk exposure</a:t>
            </a:r>
          </a:p>
        </p:txBody>
      </p:sp>
    </p:spTree>
    <p:extLst>
      <p:ext uri="{BB962C8B-B14F-4D97-AF65-F5344CB8AC3E}">
        <p14:creationId xmlns:p14="http://schemas.microsoft.com/office/powerpoint/2010/main" val="2611396327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72822-1F08-E1A0-D844-55BAFBBA3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FFP Spatial Filter with Centrality">
            <a:hlinkClick r:id="" action="ppaction://media"/>
            <a:extLst>
              <a:ext uri="{FF2B5EF4-FFF2-40B4-BE49-F238E27FC236}">
                <a16:creationId xmlns:a16="http://schemas.microsoft.com/office/drawing/2014/main" id="{96C8D327-DAD6-8C0A-ECED-2948C75EE607}"/>
              </a:ext>
            </a:extLst>
          </p:cNvPr>
          <p:cNvPicPr>
            <a:picLocks noGrp="1" noChangeAspect="1"/>
          </p:cNvPicPr>
          <p:nvPr>
            <p:ph sz="quarter" idx="10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497761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8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72822-1F08-E1A0-D844-55BAFBBA3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FFP Spatial Filter with Centrality">
            <a:hlinkClick r:id="" action="ppaction://media"/>
            <a:extLst>
              <a:ext uri="{FF2B5EF4-FFF2-40B4-BE49-F238E27FC236}">
                <a16:creationId xmlns:a16="http://schemas.microsoft.com/office/drawing/2014/main" id="{96C8D327-DAD6-8C0A-ECED-2948C75EE607}"/>
              </a:ext>
            </a:extLst>
          </p:cNvPr>
          <p:cNvPicPr>
            <a:picLocks noGrp="1" noChangeAspect="1"/>
          </p:cNvPicPr>
          <p:nvPr>
            <p:ph sz="quarter" idx="10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923230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8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8D4004-DA6E-9B13-3E5E-4F03E0503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bg">
            <a:extLst>
              <a:ext uri="{FF2B5EF4-FFF2-40B4-BE49-F238E27FC236}">
                <a16:creationId xmlns:a16="http://schemas.microsoft.com/office/drawing/2014/main" id="{C5FFE76B-26F2-11C7-4FEC-BB4294610C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4960"/>
            <a:ext cx="12196826" cy="6880440"/>
            <a:chOff x="0" y="-14960"/>
            <a:chExt cx="12196826" cy="6880440"/>
          </a:xfrm>
        </p:grpSpPr>
        <p:sp>
          <p:nvSpPr>
            <p:cNvPr id="7" name="gradient1">
              <a:extLst>
                <a:ext uri="{FF2B5EF4-FFF2-40B4-BE49-F238E27FC236}">
                  <a16:creationId xmlns:a16="http://schemas.microsoft.com/office/drawing/2014/main" id="{1A0BB145-9D16-348F-5DA9-FF9B787508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9" name="gradient tealv2">
              <a:extLst>
                <a:ext uri="{FF2B5EF4-FFF2-40B4-BE49-F238E27FC236}">
                  <a16:creationId xmlns:a16="http://schemas.microsoft.com/office/drawing/2014/main" id="{456C42A7-CE1E-CEDF-9651-7F8CA205B7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99000">
                  <a:srgbClr val="007D96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24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0" name="teal corner">
              <a:extLst>
                <a:ext uri="{FF2B5EF4-FFF2-40B4-BE49-F238E27FC236}">
                  <a16:creationId xmlns:a16="http://schemas.microsoft.com/office/drawing/2014/main" id="{19751B7B-E122-D36C-772C-9AF2147457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49000">
                  <a:srgbClr val="009BA5">
                    <a:alpha val="16522"/>
                  </a:srgbClr>
                </a:gs>
                <a:gs pos="26000">
                  <a:srgbClr val="007D96">
                    <a:alpha val="0"/>
                  </a:srgbClr>
                </a:gs>
                <a:gs pos="72000">
                  <a:srgbClr val="00B8B4">
                    <a:alpha val="30000"/>
                  </a:srgbClr>
                </a:gs>
                <a:gs pos="100000">
                  <a:srgbClr val="00D9C5">
                    <a:alpha val="54958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bg">
              <a:extLst>
                <a:ext uri="{FF2B5EF4-FFF2-40B4-BE49-F238E27FC236}">
                  <a16:creationId xmlns:a16="http://schemas.microsoft.com/office/drawing/2014/main" id="{00068068-A575-7867-AB0C-8677B3820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/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7874" y="-7480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DB91849-255B-01DB-0B08-EAAEF9727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Pro 3.7 and ArcGIS Enterprise 12.1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AD08AC5-A328-DB88-2879-35585B7B82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What’s coming for ArcGIS Knowledge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1CD0801-C019-8BCD-9BB3-D48FFB17FDC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80264"/>
            <a:ext cx="4171950" cy="4346571"/>
          </a:xfrm>
        </p:spPr>
        <p:txBody>
          <a:bodyPr/>
          <a:lstStyle/>
          <a:p>
            <a:r>
              <a:rPr lang="en-US" dirty="0"/>
              <a:t>ArcGIS Pro</a:t>
            </a:r>
          </a:p>
          <a:p>
            <a:pPr lvl="1"/>
            <a:r>
              <a:rPr lang="en-US" b="0" dirty="0"/>
              <a:t>File Knowledge Graphs</a:t>
            </a:r>
          </a:p>
          <a:p>
            <a:pPr lvl="1"/>
            <a:r>
              <a:rPr lang="en-US" b="0" dirty="0"/>
              <a:t>GP Create File Knowledge Graph</a:t>
            </a:r>
          </a:p>
          <a:p>
            <a:pPr lvl="1"/>
            <a:r>
              <a:rPr lang="en-US" b="0" dirty="0"/>
              <a:t>GP Copy Knowledge Graph Types</a:t>
            </a:r>
          </a:p>
          <a:p>
            <a:pPr lvl="1"/>
            <a:r>
              <a:rPr lang="en-US" b="0" dirty="0"/>
              <a:t>SDK</a:t>
            </a: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27B32FCE-50E9-83EF-5686-B58C89FD6689}"/>
              </a:ext>
            </a:extLst>
          </p:cNvPr>
          <p:cNvSpPr txBox="1">
            <a:spLocks/>
          </p:cNvSpPr>
          <p:nvPr/>
        </p:nvSpPr>
        <p:spPr>
          <a:xfrm>
            <a:off x="6553200" y="2446024"/>
            <a:ext cx="4171950" cy="3980811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6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b="0" dirty="0"/>
              <a:t>Knowledge Studio</a:t>
            </a:r>
          </a:p>
          <a:p>
            <a:pPr lvl="1"/>
            <a:r>
              <a:rPr lang="en-US" b="0" dirty="0"/>
              <a:t>Interactive editing</a:t>
            </a:r>
          </a:p>
          <a:p>
            <a:pPr lvl="1"/>
            <a:r>
              <a:rPr lang="en-US" b="0" dirty="0"/>
              <a:t>Data Model View</a:t>
            </a:r>
          </a:p>
          <a:p>
            <a:pPr lvl="1"/>
            <a:r>
              <a:rPr lang="en-US" b="0" dirty="0"/>
              <a:t>Domains</a:t>
            </a:r>
          </a:p>
          <a:p>
            <a:pPr lvl="1"/>
            <a:r>
              <a:rPr lang="en-US" b="0" dirty="0"/>
              <a:t>Query Syntax</a:t>
            </a:r>
          </a:p>
          <a:p>
            <a:pPr lvl="1"/>
            <a:r>
              <a:rPr lang="en-US" b="0" dirty="0"/>
              <a:t>Charts</a:t>
            </a:r>
          </a:p>
          <a:p>
            <a:pPr lvl="1"/>
            <a:r>
              <a:rPr lang="en-US" b="0" dirty="0"/>
              <a:t>Custom overview</a:t>
            </a:r>
          </a:p>
          <a:p>
            <a:pPr lvl="1"/>
            <a:r>
              <a:rPr lang="en-US" b="0" dirty="0"/>
              <a:t>Edit provenance</a:t>
            </a:r>
          </a:p>
          <a:p>
            <a:r>
              <a:rPr lang="en-US" b="0" dirty="0"/>
              <a:t>Knowledge Server</a:t>
            </a:r>
          </a:p>
          <a:p>
            <a:pPr lvl="1"/>
            <a:r>
              <a:rPr lang="en-US" b="0" dirty="0"/>
              <a:t>Replication and sync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669D79-25D6-9F73-A193-2067581A454C}"/>
              </a:ext>
            </a:extLst>
          </p:cNvPr>
          <p:cNvSpPr txBox="1"/>
          <p:nvPr/>
        </p:nvSpPr>
        <p:spPr>
          <a:xfrm>
            <a:off x="6582664" y="2171492"/>
            <a:ext cx="2491740" cy="346361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2000" b="1" dirty="0">
                <a:ea typeface="+mn-ea"/>
                <a:cs typeface="+mn-cs"/>
              </a:rPr>
              <a:t>ArcGIS Enterprise</a:t>
            </a:r>
          </a:p>
        </p:txBody>
      </p:sp>
    </p:spTree>
    <p:extLst>
      <p:ext uri="{BB962C8B-B14F-4D97-AF65-F5344CB8AC3E}">
        <p14:creationId xmlns:p14="http://schemas.microsoft.com/office/powerpoint/2010/main" val="2157703493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CA084D-9EA1-D480-7CBB-50A099A80F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bg">
            <a:extLst>
              <a:ext uri="{FF2B5EF4-FFF2-40B4-BE49-F238E27FC236}">
                <a16:creationId xmlns:a16="http://schemas.microsoft.com/office/drawing/2014/main" id="{B1BF69E3-FBB1-9B38-8B6A-9FD21DB3AD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4960"/>
            <a:ext cx="12196826" cy="6880440"/>
            <a:chOff x="0" y="-14960"/>
            <a:chExt cx="12196826" cy="6880440"/>
          </a:xfrm>
        </p:grpSpPr>
        <p:sp>
          <p:nvSpPr>
            <p:cNvPr id="7" name="gradient1">
              <a:extLst>
                <a:ext uri="{FF2B5EF4-FFF2-40B4-BE49-F238E27FC236}">
                  <a16:creationId xmlns:a16="http://schemas.microsoft.com/office/drawing/2014/main" id="{3F3FF793-018F-502E-AF77-BD2ED84CA9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9" name="gradient tealv2">
              <a:extLst>
                <a:ext uri="{FF2B5EF4-FFF2-40B4-BE49-F238E27FC236}">
                  <a16:creationId xmlns:a16="http://schemas.microsoft.com/office/drawing/2014/main" id="{D22A2D22-4B76-4283-BA56-B1C01C60EA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99000">
                  <a:srgbClr val="007D96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24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0" name="teal corner">
              <a:extLst>
                <a:ext uri="{FF2B5EF4-FFF2-40B4-BE49-F238E27FC236}">
                  <a16:creationId xmlns:a16="http://schemas.microsoft.com/office/drawing/2014/main" id="{AE1BA709-C8FC-FC00-5AE6-C3234AA00E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49000">
                  <a:srgbClr val="009BA5">
                    <a:alpha val="16522"/>
                  </a:srgbClr>
                </a:gs>
                <a:gs pos="26000">
                  <a:srgbClr val="007D96">
                    <a:alpha val="0"/>
                  </a:srgbClr>
                </a:gs>
                <a:gs pos="72000">
                  <a:srgbClr val="00B8B4">
                    <a:alpha val="30000"/>
                  </a:srgbClr>
                </a:gs>
                <a:gs pos="100000">
                  <a:srgbClr val="00D9C5">
                    <a:alpha val="54958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bg">
              <a:extLst>
                <a:ext uri="{FF2B5EF4-FFF2-40B4-BE49-F238E27FC236}">
                  <a16:creationId xmlns:a16="http://schemas.microsoft.com/office/drawing/2014/main" id="{35232E62-398D-FEE9-86C7-D64920138B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/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7874" y="-7480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F480BA1E-52DF-8CD3-38EF-4CA4C12FA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A058E0E-B9A7-B564-B9D5-95D0724398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ArcGIS Pro SDK for .NET Introduction to the Knowledge Graph API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4C88B8F-08B6-BE2F-D7C1-27F0E7A4C88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5027150"/>
          </a:xfrm>
        </p:spPr>
        <p:txBody>
          <a:bodyPr/>
          <a:lstStyle/>
          <a:p>
            <a:r>
              <a:rPr lang="en-US" b="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Intro: What is a knowledge graph? </a:t>
            </a:r>
          </a:p>
          <a:p>
            <a:r>
              <a:rPr lang="en-US" b="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Demo: Centrality</a:t>
            </a:r>
          </a:p>
          <a:p>
            <a:r>
              <a:rPr lang="en-US" b="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SDK:  Centrality</a:t>
            </a:r>
          </a:p>
          <a:p>
            <a:r>
              <a:rPr lang="en-US" b="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Demo: Filtered Find Paths</a:t>
            </a:r>
          </a:p>
          <a:p>
            <a:r>
              <a:rPr lang="en-US" b="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SDK: Filtered Find Paths</a:t>
            </a:r>
          </a:p>
          <a:p>
            <a:r>
              <a:rPr lang="en-US" b="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Demo: AI Assistant Extension: Query suppliers near violent events</a:t>
            </a:r>
          </a:p>
          <a:p>
            <a:r>
              <a:rPr lang="en-US" b="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Demo: AI Assistant Extension: Filtered find paths to re-route suppliers, and Centrality</a:t>
            </a:r>
          </a:p>
          <a:p>
            <a:r>
              <a:rPr lang="en-US" b="0" dirty="0"/>
              <a:t>Summary</a:t>
            </a:r>
          </a:p>
          <a:p>
            <a:r>
              <a:rPr lang="en-US" b="0" dirty="0"/>
              <a:t>QA</a:t>
            </a:r>
          </a:p>
        </p:txBody>
      </p:sp>
    </p:spTree>
    <p:extLst>
      <p:ext uri="{BB962C8B-B14F-4D97-AF65-F5344CB8AC3E}">
        <p14:creationId xmlns:p14="http://schemas.microsoft.com/office/powerpoint/2010/main" val="2716453285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A89633-234B-0FAC-B7FA-871BBC9411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bg">
            <a:extLst>
              <a:ext uri="{FF2B5EF4-FFF2-40B4-BE49-F238E27FC236}">
                <a16:creationId xmlns:a16="http://schemas.microsoft.com/office/drawing/2014/main" id="{D08335EA-B61F-467D-C3B0-7EFD46371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4960"/>
            <a:ext cx="12196826" cy="6880440"/>
            <a:chOff x="0" y="-14960"/>
            <a:chExt cx="12196826" cy="6880440"/>
          </a:xfrm>
        </p:grpSpPr>
        <p:sp>
          <p:nvSpPr>
            <p:cNvPr id="11" name="gradient1">
              <a:extLst>
                <a:ext uri="{FF2B5EF4-FFF2-40B4-BE49-F238E27FC236}">
                  <a16:creationId xmlns:a16="http://schemas.microsoft.com/office/drawing/2014/main" id="{61BDCEB9-4955-87DC-C9FF-53FFC82313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2" name="gradient tealv2">
              <a:extLst>
                <a:ext uri="{FF2B5EF4-FFF2-40B4-BE49-F238E27FC236}">
                  <a16:creationId xmlns:a16="http://schemas.microsoft.com/office/drawing/2014/main" id="{E3311B69-AD3E-818D-9D24-511349A4D2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99000">
                  <a:srgbClr val="007D96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24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3" name="teal corner">
              <a:extLst>
                <a:ext uri="{FF2B5EF4-FFF2-40B4-BE49-F238E27FC236}">
                  <a16:creationId xmlns:a16="http://schemas.microsoft.com/office/drawing/2014/main" id="{9CD90F55-C1C6-AF24-1EB0-96B8F41FD2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49000">
                  <a:srgbClr val="009BA5">
                    <a:alpha val="16522"/>
                  </a:srgbClr>
                </a:gs>
                <a:gs pos="26000">
                  <a:srgbClr val="007D96">
                    <a:alpha val="0"/>
                  </a:srgbClr>
                </a:gs>
                <a:gs pos="72000">
                  <a:srgbClr val="00B8B4">
                    <a:alpha val="30000"/>
                  </a:srgbClr>
                </a:gs>
                <a:gs pos="100000">
                  <a:srgbClr val="00D9C5">
                    <a:alpha val="54958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4" name="bg">
              <a:extLst>
                <a:ext uri="{FF2B5EF4-FFF2-40B4-BE49-F238E27FC236}">
                  <a16:creationId xmlns:a16="http://schemas.microsoft.com/office/drawing/2014/main" id="{36D3BEC0-0192-B038-32F3-B7AECE2DE0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/>
            <p:nvPr/>
          </p:nvPicPr>
          <p:blipFill>
            <a:blip r:embed="rId4">
              <a:alphaModFix amt="40000"/>
            </a:blip>
            <a:stretch>
              <a:fillRect/>
            </a:stretch>
          </p:blipFill>
          <p:spPr>
            <a:xfrm>
              <a:off x="7874" y="-7480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62376F3-04F4-D071-422E-171409D0E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3"/>
            <a:ext cx="10369296" cy="492443"/>
          </a:xfrm>
        </p:spPr>
        <p:txBody>
          <a:bodyPr/>
          <a:lstStyle/>
          <a:p>
            <a:r>
              <a:rPr lang="en-US" sz="3200" b="0"/>
              <a:t>ArcGIS Pro SDK Resources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BA596AC-5A9C-2383-83FF-4BA4DCFFD1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30983" y="1402111"/>
            <a:ext cx="10826496" cy="246221"/>
          </a:xfrm>
        </p:spPr>
        <p:txBody>
          <a:bodyPr/>
          <a:lstStyle/>
          <a:p>
            <a:r>
              <a:rPr lang="en-US" dirty="0">
                <a:solidFill>
                  <a:srgbClr val="5DD9B6"/>
                </a:solidFill>
              </a:rPr>
              <a:t>Knowledge in the ArcGIS Pro SDK for .NET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DA8290-2AAB-A576-721C-AFA2F2CA2EC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5557836" cy="3427413"/>
          </a:xfrm>
        </p:spPr>
        <p:txBody>
          <a:bodyPr/>
          <a:lstStyle/>
          <a:p>
            <a:pPr fontAlgn="ctr">
              <a:spcAft>
                <a:spcPts val="1200"/>
              </a:spcAft>
            </a:pPr>
            <a:r>
              <a:rPr lang="en-US" b="0">
                <a:hlinkClick r:id="rId5"/>
              </a:rPr>
              <a:t>Landing Page</a:t>
            </a:r>
            <a:r>
              <a:rPr lang="en-US" b="0"/>
              <a:t> – </a:t>
            </a:r>
          </a:p>
          <a:p>
            <a:pPr lvl="1" fontAlgn="ctr">
              <a:spcAft>
                <a:spcPts val="1200"/>
              </a:spcAft>
            </a:pPr>
            <a:r>
              <a:rPr lang="en-US" b="0">
                <a:solidFill>
                  <a:schemeClr val="tx2"/>
                </a:solidFill>
                <a:hlinkClick r:id="rId5"/>
              </a:rPr>
              <a:t>https://pro.arcgis.com/en/pro-app/sdk/</a:t>
            </a:r>
            <a:r>
              <a:rPr lang="en-US" b="0">
                <a:solidFill>
                  <a:schemeClr val="tx2"/>
                </a:solidFill>
              </a:rPr>
              <a:t> </a:t>
            </a:r>
          </a:p>
          <a:p>
            <a:pPr fontAlgn="ctr">
              <a:spcBef>
                <a:spcPts val="1200"/>
              </a:spcBef>
              <a:spcAft>
                <a:spcPts val="1200"/>
              </a:spcAft>
            </a:pPr>
            <a:r>
              <a:rPr lang="en-US" b="0"/>
              <a:t>Links to all the Resources</a:t>
            </a:r>
          </a:p>
          <a:p>
            <a:pPr lvl="1" fontAlgn="ctr">
              <a:spcAft>
                <a:spcPts val="1200"/>
              </a:spcAft>
            </a:pPr>
            <a:r>
              <a:rPr lang="en-US" b="0">
                <a:hlinkClick r:id="rId6"/>
              </a:rPr>
              <a:t>API Reference</a:t>
            </a:r>
            <a:r>
              <a:rPr lang="en-US" b="0"/>
              <a:t>, </a:t>
            </a:r>
            <a:r>
              <a:rPr lang="en-US" b="0">
                <a:hlinkClick r:id="rId7"/>
              </a:rPr>
              <a:t>Samples</a:t>
            </a:r>
            <a:r>
              <a:rPr lang="en-US" b="0"/>
              <a:t>, </a:t>
            </a:r>
            <a:r>
              <a:rPr lang="en-US" b="0">
                <a:hlinkClick r:id="rId8"/>
              </a:rPr>
              <a:t>Snippets</a:t>
            </a:r>
            <a:r>
              <a:rPr lang="en-US" b="0"/>
              <a:t>, </a:t>
            </a:r>
            <a:r>
              <a:rPr lang="en-US" b="0">
                <a:hlinkClick r:id="rId9"/>
              </a:rPr>
              <a:t>Documentation</a:t>
            </a:r>
            <a:r>
              <a:rPr lang="en-US" b="0"/>
              <a:t>, and </a:t>
            </a:r>
            <a:r>
              <a:rPr lang="en-US" b="0">
                <a:hlinkClick r:id="rId10"/>
              </a:rPr>
              <a:t>Resources</a:t>
            </a:r>
            <a:endParaRPr lang="en-US" b="0"/>
          </a:p>
          <a:p>
            <a:pPr lvl="1" fontAlgn="ctr">
              <a:spcAft>
                <a:spcPts val="1200"/>
              </a:spcAft>
            </a:pPr>
            <a:r>
              <a:rPr lang="en-US" b="0">
                <a:hlinkClick r:id="rId11"/>
              </a:rPr>
              <a:t>ArcGIS Tutorials</a:t>
            </a:r>
            <a:endParaRPr lang="en-US" b="0"/>
          </a:p>
          <a:p>
            <a:pPr lvl="1" fontAlgn="ctr">
              <a:spcAft>
                <a:spcPts val="1200"/>
              </a:spcAft>
            </a:pPr>
            <a:r>
              <a:rPr lang="en-US" b="0">
                <a:hlinkClick r:id="rId12"/>
              </a:rPr>
              <a:t>Pro SDK Group on Esri Community</a:t>
            </a:r>
            <a:endParaRPr lang="en-US" b="0"/>
          </a:p>
          <a:p>
            <a:pPr lvl="1" fontAlgn="ctr">
              <a:spcAft>
                <a:spcPts val="1200"/>
              </a:spcAft>
            </a:pPr>
            <a:r>
              <a:rPr lang="en-US" b="0"/>
              <a:t>Tech session video recordings</a:t>
            </a:r>
          </a:p>
          <a:p>
            <a:pPr lvl="1" fontAlgn="ctr">
              <a:spcAft>
                <a:spcPts val="1200"/>
              </a:spcAft>
            </a:pPr>
            <a:r>
              <a:rPr lang="en-US" b="0"/>
              <a:t>ArcGIS Blog posts</a:t>
            </a:r>
          </a:p>
          <a:p>
            <a:endParaRPr lang="en-US"/>
          </a:p>
        </p:txBody>
      </p:sp>
      <p:sp>
        <p:nvSpPr>
          <p:cNvPr id="2" name="Textfeld 36">
            <a:extLst>
              <a:ext uri="{FF2B5EF4-FFF2-40B4-BE49-F238E27FC236}">
                <a16:creationId xmlns:a16="http://schemas.microsoft.com/office/drawing/2014/main" id="{FC6EAA2C-9E60-9833-56D0-3F223FA60AF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550424" y="4840579"/>
            <a:ext cx="2035489" cy="3325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endParaRPr lang="de-CH" sz="1400" b="1"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CCB3B2-DECD-AE83-A72A-3107ADD1EE8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646246" y="3492873"/>
            <a:ext cx="5371744" cy="30829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E8DC11F-3B92-6D9D-A4EA-7CB4E52D8551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6648603" y="762697"/>
            <a:ext cx="5369387" cy="268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923414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743272-71D8-0DB8-A28F-A6E686C1A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389" y="193508"/>
            <a:ext cx="10369296" cy="492443"/>
          </a:xfrm>
        </p:spPr>
        <p:txBody>
          <a:bodyPr/>
          <a:lstStyle/>
          <a:p>
            <a:r>
              <a:rPr lang="en-US"/>
              <a:t>ArcGIS Pro SDK for .NET Sessions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6922149-2DF7-A1FC-1C60-D5C14A252F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44307"/>
              </p:ext>
            </p:extLst>
          </p:nvPr>
        </p:nvGraphicFramePr>
        <p:xfrm>
          <a:off x="540328" y="816878"/>
          <a:ext cx="11172306" cy="57881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0319">
                  <a:extLst>
                    <a:ext uri="{9D8B030D-6E8A-4147-A177-3AD203B41FA5}">
                      <a16:colId xmlns:a16="http://schemas.microsoft.com/office/drawing/2014/main" val="3409491474"/>
                    </a:ext>
                  </a:extLst>
                </a:gridCol>
                <a:gridCol w="863954">
                  <a:extLst>
                    <a:ext uri="{9D8B030D-6E8A-4147-A177-3AD203B41FA5}">
                      <a16:colId xmlns:a16="http://schemas.microsoft.com/office/drawing/2014/main" val="3626944493"/>
                    </a:ext>
                  </a:extLst>
                </a:gridCol>
                <a:gridCol w="6093229">
                  <a:extLst>
                    <a:ext uri="{9D8B030D-6E8A-4147-A177-3AD203B41FA5}">
                      <a16:colId xmlns:a16="http://schemas.microsoft.com/office/drawing/2014/main" val="4204278566"/>
                    </a:ext>
                  </a:extLst>
                </a:gridCol>
                <a:gridCol w="847316">
                  <a:extLst>
                    <a:ext uri="{9D8B030D-6E8A-4147-A177-3AD203B41FA5}">
                      <a16:colId xmlns:a16="http://schemas.microsoft.com/office/drawing/2014/main" val="3922075747"/>
                    </a:ext>
                  </a:extLst>
                </a:gridCol>
                <a:gridCol w="2257488">
                  <a:extLst>
                    <a:ext uri="{9D8B030D-6E8A-4147-A177-3AD203B41FA5}">
                      <a16:colId xmlns:a16="http://schemas.microsoft.com/office/drawing/2014/main" val="1684961239"/>
                    </a:ext>
                  </a:extLst>
                </a:gridCol>
              </a:tblGrid>
              <a:tr h="2314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0" dirty="0">
                          <a:effectLst/>
                        </a:rPr>
                        <a:t>Date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Time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Session Title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Code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Room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extLst>
                  <a:ext uri="{0D108BD9-81ED-4DB2-BD59-A6C34878D82A}">
                    <a16:rowId xmlns:a16="http://schemas.microsoft.com/office/drawing/2014/main" val="4054633999"/>
                  </a:ext>
                </a:extLst>
              </a:tr>
              <a:tr h="348205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Tue, Mar. 10, 2026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Patterns of Extensibility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AGP-1130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2452053841"/>
                  </a:ext>
                </a:extLst>
              </a:tr>
              <a:tr h="3482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2:30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Introduction to Editing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AGP-1131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47995668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4:00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Design Patterns for Add-ins and Managed Configurations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AGP-1137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GH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951137807"/>
                  </a:ext>
                </a:extLst>
              </a:tr>
              <a:tr h="1983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5:30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ArcGIS Pro SDK for .NET: Intermediate Editing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AGP-1132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GH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2949248353"/>
                  </a:ext>
                </a:extLst>
              </a:tr>
              <a:tr h="408775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Wed, Mar. 11, 2026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11:00 AM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Getting Started with Copilot-Assisted Development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AGP-1135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140133667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4:00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Copilot-Supported UI Development with MVVM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AGP-1136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276741408"/>
                  </a:ext>
                </a:extLst>
              </a:tr>
              <a:tr h="5274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5:30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Extending the ArcGIS Pro Assistant (Beta) with Custom  Extensions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AGP-1134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589707466"/>
                  </a:ext>
                </a:extLst>
              </a:tr>
              <a:tr h="364177">
                <a:tc row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Thur, Mar. 12, 2026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Working with DAML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AGP-1140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283863148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1:45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Enhancing Data Exploration with Spatial Clauses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AGP-1141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279518896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2:30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ArcGIS Pro SDK for .NET: Using ArcGIS Pro Python Tools from Your ArcGIS Pro Add-in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AGP-1143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342214584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4:45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 Introducing the COGO Traverse API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AGP-1142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DE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160739624"/>
                  </a:ext>
                </a:extLst>
              </a:tr>
              <a:tr h="4427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PM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Pro: The Road Ahead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AGP-1138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Pasadena | Renaissance Hotel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370242172"/>
                  </a:ext>
                </a:extLst>
              </a:tr>
              <a:tr h="548931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Fri, Mar. 13, 2026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8:30 AM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Introduction to the Knowledge Graph API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AGP-1133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Mohave Learning Center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010075830"/>
                  </a:ext>
                </a:extLst>
              </a:tr>
              <a:tr h="548931"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10:00 AM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What's New in the Geodatabase and Utility Network APIs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GDB-1147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A | PSCC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854676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503158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8EBAA-4782-D9D8-0524-F99BE12E5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bg">
            <a:extLst>
              <a:ext uri="{FF2B5EF4-FFF2-40B4-BE49-F238E27FC236}">
                <a16:creationId xmlns:a16="http://schemas.microsoft.com/office/drawing/2014/main" id="{E3A90F2B-F3B7-0CD2-32BB-670AA0285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4960"/>
            <a:ext cx="12196826" cy="6880440"/>
            <a:chOff x="0" y="-14960"/>
            <a:chExt cx="12196826" cy="6880440"/>
          </a:xfrm>
        </p:grpSpPr>
        <p:sp>
          <p:nvSpPr>
            <p:cNvPr id="4" name="gradient1">
              <a:extLst>
                <a:ext uri="{FF2B5EF4-FFF2-40B4-BE49-F238E27FC236}">
                  <a16:creationId xmlns:a16="http://schemas.microsoft.com/office/drawing/2014/main" id="{957F7470-BD9E-D2A4-956C-E8AFFB8DD9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9" name="gradient tealv2">
              <a:extLst>
                <a:ext uri="{FF2B5EF4-FFF2-40B4-BE49-F238E27FC236}">
                  <a16:creationId xmlns:a16="http://schemas.microsoft.com/office/drawing/2014/main" id="{B0198057-C623-2995-2023-4F1631B123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99000">
                  <a:srgbClr val="007D96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24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6" name="teal corner">
              <a:extLst>
                <a:ext uri="{FF2B5EF4-FFF2-40B4-BE49-F238E27FC236}">
                  <a16:creationId xmlns:a16="http://schemas.microsoft.com/office/drawing/2014/main" id="{7860A2D8-6839-745E-7BF4-A5C7270B42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49000">
                  <a:srgbClr val="009BA5">
                    <a:alpha val="16522"/>
                  </a:srgbClr>
                </a:gs>
                <a:gs pos="26000">
                  <a:srgbClr val="007D96">
                    <a:alpha val="0"/>
                  </a:srgbClr>
                </a:gs>
                <a:gs pos="72000">
                  <a:srgbClr val="00B8B4">
                    <a:alpha val="30000"/>
                  </a:srgbClr>
                </a:gs>
                <a:gs pos="100000">
                  <a:srgbClr val="00D9C5">
                    <a:alpha val="54958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38" name="bg">
              <a:extLst>
                <a:ext uri="{FF2B5EF4-FFF2-40B4-BE49-F238E27FC236}">
                  <a16:creationId xmlns:a16="http://schemas.microsoft.com/office/drawing/2014/main" id="{F8660F21-44A3-7275-40CA-AFBE3C228F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7874" y="-7480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31B7CC6-9F0F-C76D-E36C-DCED3403B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Please share your feedback in the app</a:t>
            </a:r>
          </a:p>
        </p:txBody>
      </p:sp>
      <p:sp>
        <p:nvSpPr>
          <p:cNvPr id="6" name="Step1">
            <a:extLst>
              <a:ext uri="{FF2B5EF4-FFF2-40B4-BE49-F238E27FC236}">
                <a16:creationId xmlns:a16="http://schemas.microsoft.com/office/drawing/2014/main" id="{31FF6A23-CD32-878B-B5D4-41B49314BA80}"/>
              </a:ext>
            </a:extLst>
          </p:cNvPr>
          <p:cNvSpPr txBox="1"/>
          <p:nvPr/>
        </p:nvSpPr>
        <p:spPr>
          <a:xfrm>
            <a:off x="1605700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Download the Esri Events app and find your event</a:t>
            </a:r>
          </a:p>
        </p:txBody>
      </p:sp>
      <p:grpSp>
        <p:nvGrpSpPr>
          <p:cNvPr id="50" name="Group 49" descr="Step 1">
            <a:extLst>
              <a:ext uri="{FF2B5EF4-FFF2-40B4-BE49-F238E27FC236}">
                <a16:creationId xmlns:a16="http://schemas.microsoft.com/office/drawing/2014/main" id="{421588B5-1B87-AD14-1D89-D768ED4868E3}"/>
              </a:ext>
            </a:extLst>
          </p:cNvPr>
          <p:cNvGrpSpPr/>
          <p:nvPr/>
        </p:nvGrpSpPr>
        <p:grpSpPr>
          <a:xfrm>
            <a:off x="1511487" y="2480866"/>
            <a:ext cx="1921724" cy="3516069"/>
            <a:chOff x="1511487" y="2480866"/>
            <a:chExt cx="1921724" cy="3516069"/>
          </a:xfrm>
        </p:grpSpPr>
        <p:grpSp>
          <p:nvGrpSpPr>
            <p:cNvPr id="5" name="Group 4" descr="Step 1">
              <a:extLst>
                <a:ext uri="{FF2B5EF4-FFF2-40B4-BE49-F238E27FC236}">
                  <a16:creationId xmlns:a16="http://schemas.microsoft.com/office/drawing/2014/main" id="{F382D6DE-26E5-2F63-8197-4C1A20385D62}"/>
                </a:ext>
              </a:extLst>
            </p:cNvPr>
            <p:cNvGrpSpPr/>
            <p:nvPr/>
          </p:nvGrpSpPr>
          <p:grpSpPr>
            <a:xfrm>
              <a:off x="1511487" y="2480866"/>
              <a:ext cx="1921724" cy="3516069"/>
              <a:chOff x="1511487" y="2480866"/>
              <a:chExt cx="1921724" cy="3516069"/>
            </a:xfrm>
          </p:grpSpPr>
          <p:grpSp>
            <p:nvGrpSpPr>
              <p:cNvPr id="18" name="Group 17" descr="Step 1">
                <a:extLst>
                  <a:ext uri="{FF2B5EF4-FFF2-40B4-BE49-F238E27FC236}">
                    <a16:creationId xmlns:a16="http://schemas.microsoft.com/office/drawing/2014/main" id="{53912CBC-11E9-EF37-793C-86779C3FB3A1}"/>
                  </a:ext>
                  <a:ext uri="{C183D7F6-B498-43B3-948B-1728B52AA6E4}">
                    <adec:decorative xmlns:adec="http://schemas.microsoft.com/office/drawing/2017/decorative" val="0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511487" y="2480866"/>
                <a:ext cx="1921724" cy="3516069"/>
                <a:chOff x="1511487" y="2480866"/>
                <a:chExt cx="1921724" cy="3516069"/>
              </a:xfrm>
            </p:grpSpPr>
            <p:pic>
              <p:nvPicPr>
                <p:cNvPr id="33" name="Picture 8">
                  <a:extLst>
                    <a:ext uri="{FF2B5EF4-FFF2-40B4-BE49-F238E27FC236}">
                      <a16:creationId xmlns:a16="http://schemas.microsoft.com/office/drawing/2014/main" id="{7D4507CB-0963-C401-3CC9-044AD64D9FB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alphaModFix amt="50000"/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rcRect/>
                <a:stretch/>
              </p:blipFill>
              <p:spPr>
                <a:xfrm>
                  <a:off x="1511487" y="2480866"/>
                  <a:ext cx="1921724" cy="3516069"/>
                </a:xfrm>
                <a:prstGeom prst="rect">
                  <a:avLst/>
                </a:prstGeom>
              </p:spPr>
            </p:pic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68D33295-2BE5-DCE3-E0B0-CAE1E3CCAA0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574581" y="2622479"/>
                  <a:ext cx="1785525" cy="3204672"/>
                </a:xfrm>
                <a:prstGeom prst="rect">
                  <a:avLst/>
                </a:prstGeom>
              </p:spPr>
            </p:pic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48987BE8-5A00-EBB6-53D2-25EA4F9502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676" t="2423" r="2218" b="560"/>
              <a:stretch/>
            </p:blipFill>
            <p:spPr>
              <a:xfrm>
                <a:off x="1616645" y="5037433"/>
                <a:ext cx="1695962" cy="758683"/>
              </a:xfrm>
              <a:prstGeom prst="rect">
                <a:avLst/>
              </a:prstGeom>
            </p:spPr>
          </p:pic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C3743992-1BF4-0C58-B853-156857735D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rcRect l="3364" r="3364"/>
              <a:stretch/>
            </p:blipFill>
            <p:spPr>
              <a:xfrm>
                <a:off x="1616645" y="4327558"/>
                <a:ext cx="1695962" cy="676581"/>
              </a:xfrm>
              <a:prstGeom prst="rect">
                <a:avLst/>
              </a:prstGeom>
            </p:spPr>
          </p:pic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CA85F6AF-E295-E4F9-06C1-CD18D027F00E}"/>
                </a:ext>
              </a:extLst>
            </p:cNvPr>
            <p:cNvGrpSpPr/>
            <p:nvPr/>
          </p:nvGrpSpPr>
          <p:grpSpPr>
            <a:xfrm>
              <a:off x="1577975" y="3454400"/>
              <a:ext cx="1763939" cy="736600"/>
              <a:chOff x="1577975" y="3454400"/>
              <a:chExt cx="1763939" cy="736600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D9F44C40-9820-174F-0898-E18DFB5B8F28}"/>
                  </a:ext>
                </a:extLst>
              </p:cNvPr>
              <p:cNvSpPr/>
              <p:nvPr/>
            </p:nvSpPr>
            <p:spPr bwMode="auto">
              <a:xfrm>
                <a:off x="1577975" y="3454400"/>
                <a:ext cx="1763939" cy="736600"/>
              </a:xfrm>
              <a:prstGeom prst="rect">
                <a:avLst/>
              </a:prstGeom>
              <a:solidFill>
                <a:srgbClr val="F7F7F7"/>
              </a:solidFill>
              <a:ln w="19050">
                <a:noFill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endParaRPr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CDBB08F0-5B66-E32E-9005-20206AB9E0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/>
              <a:stretch/>
            </p:blipFill>
            <p:spPr>
              <a:xfrm>
                <a:off x="1616645" y="3514725"/>
                <a:ext cx="1698501" cy="635000"/>
              </a:xfrm>
              <a:prstGeom prst="rect">
                <a:avLst/>
              </a:prstGeom>
            </p:spPr>
          </p:pic>
        </p:grpSp>
      </p:grpSp>
      <p:sp>
        <p:nvSpPr>
          <p:cNvPr id="24" name="Right Arrow 38">
            <a:extLst>
              <a:ext uri="{FF2B5EF4-FFF2-40B4-BE49-F238E27FC236}">
                <a16:creationId xmlns:a16="http://schemas.microsoft.com/office/drawing/2014/main" id="{E0E17F63-BED6-1775-244F-6E9EA77BC2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3370586" y="3609539"/>
            <a:ext cx="616190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7" name="Step2">
            <a:extLst>
              <a:ext uri="{FF2B5EF4-FFF2-40B4-BE49-F238E27FC236}">
                <a16:creationId xmlns:a16="http://schemas.microsoft.com/office/drawing/2014/main" id="{5BFD7153-EDB5-4E8F-BF3A-69B302BD1CAA}"/>
              </a:ext>
            </a:extLst>
          </p:cNvPr>
          <p:cNvSpPr txBox="1"/>
          <p:nvPr/>
        </p:nvSpPr>
        <p:spPr>
          <a:xfrm>
            <a:off x="4011467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AD29"/>
                </a:solidFill>
                <a:effectLst/>
                <a:uLnTx/>
                <a:uFillTx/>
                <a:latin typeface="Arial"/>
                <a:ea typeface="ＭＳ Ｐゴシック"/>
              </a:rPr>
              <a:t>Select the session that you attended</a:t>
            </a:r>
          </a:p>
        </p:txBody>
      </p:sp>
      <p:grpSp>
        <p:nvGrpSpPr>
          <p:cNvPr id="11" name="Group 10" descr="Step 2">
            <a:extLst>
              <a:ext uri="{FF2B5EF4-FFF2-40B4-BE49-F238E27FC236}">
                <a16:creationId xmlns:a16="http://schemas.microsoft.com/office/drawing/2014/main" id="{343CA557-9F90-6F7C-545E-C38157230AA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3917254" y="2480866"/>
            <a:ext cx="1921724" cy="3516069"/>
            <a:chOff x="3125273" y="2289667"/>
            <a:chExt cx="1745068" cy="31928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8103348-BC29-0440-761E-E8A7EC6B39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7021" y="2443993"/>
              <a:ext cx="1607862" cy="2888675"/>
            </a:xfrm>
            <a:prstGeom prst="rect">
              <a:avLst/>
            </a:prstGeom>
          </p:spPr>
        </p:pic>
        <p:pic>
          <p:nvPicPr>
            <p:cNvPr id="13" name="Picture 8">
              <a:extLst>
                <a:ext uri="{FF2B5EF4-FFF2-40B4-BE49-F238E27FC236}">
                  <a16:creationId xmlns:a16="http://schemas.microsoft.com/office/drawing/2014/main" id="{F7D64221-6067-FEEF-E714-95CCE0433C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3125273" y="2289667"/>
              <a:ext cx="1745068" cy="3192852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1DD68FC-9BCF-FB22-A4CB-5529820CA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84457" y="2416320"/>
              <a:ext cx="1627632" cy="2917493"/>
            </a:xfrm>
            <a:prstGeom prst="rect">
              <a:avLst/>
            </a:prstGeom>
          </p:spPr>
        </p:pic>
      </p:grpSp>
      <p:sp>
        <p:nvSpPr>
          <p:cNvPr id="25" name="Right Arrow 38">
            <a:extLst>
              <a:ext uri="{FF2B5EF4-FFF2-40B4-BE49-F238E27FC236}">
                <a16:creationId xmlns:a16="http://schemas.microsoft.com/office/drawing/2014/main" id="{42D1AFE1-E613-89A9-F74E-A7BA45EFDE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609701" y="4327558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8" name="Step3">
            <a:extLst>
              <a:ext uri="{FF2B5EF4-FFF2-40B4-BE49-F238E27FC236}">
                <a16:creationId xmlns:a16="http://schemas.microsoft.com/office/drawing/2014/main" id="{3CB957EE-F490-39C2-AC95-F8E4E129725E}"/>
              </a:ext>
            </a:extLst>
          </p:cNvPr>
          <p:cNvSpPr txBox="1"/>
          <p:nvPr/>
        </p:nvSpPr>
        <p:spPr>
          <a:xfrm>
            <a:off x="6417234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Scroll down to “Survey”</a:t>
            </a:r>
          </a:p>
        </p:txBody>
      </p:sp>
      <p:grpSp>
        <p:nvGrpSpPr>
          <p:cNvPr id="15" name="Group 14" descr="Step 3">
            <a:extLst>
              <a:ext uri="{FF2B5EF4-FFF2-40B4-BE49-F238E27FC236}">
                <a16:creationId xmlns:a16="http://schemas.microsoft.com/office/drawing/2014/main" id="{21E5D418-BE93-B63C-AC26-DBED42B795C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6323021" y="2480866"/>
            <a:ext cx="1921724" cy="3516069"/>
            <a:chOff x="5226240" y="2289667"/>
            <a:chExt cx="1745068" cy="3192852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1DDADA4-098C-1E25-5FE3-7A42B71246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2508" y="2463294"/>
              <a:ext cx="1618488" cy="2878751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70B2A99-940A-745D-6790-9021BFB425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5292508" y="2445031"/>
              <a:ext cx="1618488" cy="97438"/>
            </a:xfrm>
            <a:prstGeom prst="rect">
              <a:avLst/>
            </a:prstGeom>
            <a:solidFill>
              <a:srgbClr val="23232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Picture 8">
              <a:extLst>
                <a:ext uri="{FF2B5EF4-FFF2-40B4-BE49-F238E27FC236}">
                  <a16:creationId xmlns:a16="http://schemas.microsoft.com/office/drawing/2014/main" id="{16E955F1-F947-75F7-C7EE-126EC69435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5226240" y="2289667"/>
              <a:ext cx="1745068" cy="3192852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A216DD8-00FE-1552-B233-B6665724A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8838" y="2428985"/>
              <a:ext cx="1627632" cy="2919244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9315D17-0B77-EC2B-49D3-D36A28CB4D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6686" y="2428985"/>
              <a:ext cx="1627632" cy="211014"/>
            </a:xfrm>
            <a:prstGeom prst="rect">
              <a:avLst/>
            </a:prstGeom>
          </p:spPr>
        </p:pic>
      </p:grpSp>
      <p:sp>
        <p:nvSpPr>
          <p:cNvPr id="26" name="Right Arrow 38">
            <a:extLst>
              <a:ext uri="{FF2B5EF4-FFF2-40B4-BE49-F238E27FC236}">
                <a16:creationId xmlns:a16="http://schemas.microsoft.com/office/drawing/2014/main" id="{68CAF063-8DB3-F154-6686-35F6E50C2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935728" y="4327558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9" name="Step4">
            <a:extLst>
              <a:ext uri="{FF2B5EF4-FFF2-40B4-BE49-F238E27FC236}">
                <a16:creationId xmlns:a16="http://schemas.microsoft.com/office/drawing/2014/main" id="{C44B77A2-7C0A-F4A7-6AC1-3BE440AEE592}"/>
              </a:ext>
            </a:extLst>
          </p:cNvPr>
          <p:cNvSpPr txBox="1"/>
          <p:nvPr/>
        </p:nvSpPr>
        <p:spPr>
          <a:xfrm>
            <a:off x="8823001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AD29"/>
                </a:solidFill>
                <a:effectLst/>
                <a:uLnTx/>
                <a:uFillTx/>
                <a:latin typeface="Arial"/>
                <a:ea typeface="ＭＳ Ｐゴシック"/>
              </a:rPr>
              <a:t>Log in to access the survey</a:t>
            </a:r>
          </a:p>
        </p:txBody>
      </p:sp>
      <p:grpSp>
        <p:nvGrpSpPr>
          <p:cNvPr id="27" name="Group 26" descr="Step 4">
            <a:extLst>
              <a:ext uri="{FF2B5EF4-FFF2-40B4-BE49-F238E27FC236}">
                <a16:creationId xmlns:a16="http://schemas.microsoft.com/office/drawing/2014/main" id="{D4ACC402-6ED2-50C9-6EA8-A242B7405E9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8728788" y="2480866"/>
            <a:ext cx="1921724" cy="3516069"/>
            <a:chOff x="8728788" y="2289666"/>
            <a:chExt cx="1921724" cy="3516069"/>
          </a:xfrm>
        </p:grpSpPr>
        <p:pic>
          <p:nvPicPr>
            <p:cNvPr id="28" name="Picture 8">
              <a:extLst>
                <a:ext uri="{FF2B5EF4-FFF2-40B4-BE49-F238E27FC236}">
                  <a16:creationId xmlns:a16="http://schemas.microsoft.com/office/drawing/2014/main" id="{465D2CC1-DA09-0B02-C6EB-540DCECF02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728788" y="2289666"/>
              <a:ext cx="1921724" cy="3516069"/>
            </a:xfrm>
            <a:prstGeom prst="rect">
              <a:avLst/>
            </a:prstGeom>
          </p:spPr>
        </p:pic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ACE62F6-65DE-8235-7729-1EC9EE4A89C4}"/>
                </a:ext>
              </a:extLst>
            </p:cNvPr>
            <p:cNvGrpSpPr>
              <a:grpSpLocks/>
            </p:cNvGrpSpPr>
            <p:nvPr/>
          </p:nvGrpSpPr>
          <p:grpSpPr>
            <a:xfrm>
              <a:off x="8795989" y="2443515"/>
              <a:ext cx="1801368" cy="3214334"/>
              <a:chOff x="8795989" y="2443515"/>
              <a:chExt cx="1801368" cy="3214334"/>
            </a:xfrm>
          </p:grpSpPr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87BBC0AE-94A7-29C6-9055-264374FD055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95989" y="2443515"/>
                <a:ext cx="1801368" cy="186411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FF25E9FA-9029-6128-3498-E4F76E703B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95990" y="2635248"/>
                <a:ext cx="1799083" cy="302260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365430936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2DC750-F34C-4E01-D9C4-16DA8D81F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&amp; Resources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For questions see us at the “</a:t>
            </a:r>
            <a:r>
              <a:rPr lang="en-US" sz="2400" b="0" dirty="0"/>
              <a:t>ArcGIS Pro SDK</a:t>
            </a:r>
            <a:r>
              <a:rPr lang="en-US" sz="2400" dirty="0"/>
              <a:t>“ showcase</a:t>
            </a:r>
          </a:p>
          <a:p>
            <a:pPr lvl="1"/>
            <a:endParaRPr lang="en-US" sz="2200" dirty="0"/>
          </a:p>
          <a:p>
            <a:r>
              <a:rPr lang="en-US" sz="2400" dirty="0"/>
              <a:t>Session resources (code &amp; slides) can be found here:</a:t>
            </a:r>
          </a:p>
          <a:p>
            <a:pPr marL="0" indent="0" algn="ctr">
              <a:buNone/>
            </a:pPr>
            <a:r>
              <a:rPr lang="en-US" sz="2400" dirty="0">
                <a:hlinkClick r:id="rId2"/>
              </a:rPr>
              <a:t>https://github.com/Esri/arcgis-pro-sdk/wiki/tech-sessions#2026-palm-springs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Share your feedback using the Esri Events App</a:t>
            </a:r>
          </a:p>
          <a:p>
            <a:pPr lvl="1"/>
            <a:r>
              <a:rPr lang="en-US" sz="2200" dirty="0"/>
              <a:t>Select this session in the Events App</a:t>
            </a:r>
          </a:p>
          <a:p>
            <a:pPr lvl="1"/>
            <a:r>
              <a:rPr lang="en-US" sz="2200" dirty="0"/>
              <a:t>Scroll down to “Survey”</a:t>
            </a:r>
          </a:p>
          <a:p>
            <a:pPr lvl="1"/>
            <a:r>
              <a:rPr lang="en-US" sz="2200" dirty="0"/>
              <a:t>Log in to access the Survey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endParaRPr lang="en-US" dirty="0"/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D652A37E-1967-9D86-1F94-0D18D69D6D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1808" y="4028319"/>
            <a:ext cx="2143448" cy="218619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DBFDE32-DA7D-6818-1CFA-CFFC680811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8037" y="298219"/>
            <a:ext cx="2691592" cy="269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44716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4703828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04501-5887-C614-AA87-E81D3E2E9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bg">
            <a:extLst>
              <a:ext uri="{FF2B5EF4-FFF2-40B4-BE49-F238E27FC236}">
                <a16:creationId xmlns:a16="http://schemas.microsoft.com/office/drawing/2014/main" id="{14F005AD-DADF-CA54-C170-3696C2D75C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4960"/>
            <a:ext cx="12196826" cy="6880440"/>
            <a:chOff x="0" y="-14960"/>
            <a:chExt cx="12196826" cy="6880440"/>
          </a:xfrm>
        </p:grpSpPr>
        <p:sp>
          <p:nvSpPr>
            <p:cNvPr id="7" name="gradient1">
              <a:extLst>
                <a:ext uri="{FF2B5EF4-FFF2-40B4-BE49-F238E27FC236}">
                  <a16:creationId xmlns:a16="http://schemas.microsoft.com/office/drawing/2014/main" id="{FA702C36-83A6-5BE0-317A-CD52A1240A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9" name="gradient tealv2">
              <a:extLst>
                <a:ext uri="{FF2B5EF4-FFF2-40B4-BE49-F238E27FC236}">
                  <a16:creationId xmlns:a16="http://schemas.microsoft.com/office/drawing/2014/main" id="{46988E30-8756-E8FA-3E19-CFE50E12B2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99000">
                  <a:srgbClr val="007D96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24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0" name="teal corner">
              <a:extLst>
                <a:ext uri="{FF2B5EF4-FFF2-40B4-BE49-F238E27FC236}">
                  <a16:creationId xmlns:a16="http://schemas.microsoft.com/office/drawing/2014/main" id="{33BA9C54-4BF2-8D08-3ECE-FC462B3FCE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49000">
                  <a:srgbClr val="009BA5">
                    <a:alpha val="16522"/>
                  </a:srgbClr>
                </a:gs>
                <a:gs pos="26000">
                  <a:srgbClr val="007D96">
                    <a:alpha val="0"/>
                  </a:srgbClr>
                </a:gs>
                <a:gs pos="72000">
                  <a:srgbClr val="00B8B4">
                    <a:alpha val="30000"/>
                  </a:srgbClr>
                </a:gs>
                <a:gs pos="100000">
                  <a:srgbClr val="00D9C5">
                    <a:alpha val="54958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bg">
              <a:extLst>
                <a:ext uri="{FF2B5EF4-FFF2-40B4-BE49-F238E27FC236}">
                  <a16:creationId xmlns:a16="http://schemas.microsoft.com/office/drawing/2014/main" id="{05D6D275-4B36-9002-C8CB-8F60AD7C60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/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7874" y="-7480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765600E-09F5-9170-63BF-63A1C28EC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3F65200-4B78-7590-E9BE-BE90B713C33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ArcGIS Pro SDK for .NET Introduction to the Knowledge Graph API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238E4FD-69F4-D835-86D2-98646309688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5027150"/>
          </a:xfrm>
        </p:spPr>
        <p:txBody>
          <a:bodyPr/>
          <a:lstStyle/>
          <a:p>
            <a:r>
              <a:rPr lang="en-US" b="0" dirty="0"/>
              <a:t>Intro: What is a knowledge graph? </a:t>
            </a:r>
          </a:p>
          <a:p>
            <a:r>
              <a:rPr lang="en-US" b="0" dirty="0"/>
              <a:t>Demo: Centrality</a:t>
            </a:r>
          </a:p>
          <a:p>
            <a:r>
              <a:rPr lang="en-US" b="0" dirty="0"/>
              <a:t>SDK:  Centrality</a:t>
            </a:r>
          </a:p>
          <a:p>
            <a:r>
              <a:rPr lang="en-US" b="0" dirty="0"/>
              <a:t>Demo: Filtered Find Paths</a:t>
            </a:r>
          </a:p>
          <a:p>
            <a:r>
              <a:rPr lang="en-US" b="0" dirty="0"/>
              <a:t>SDK: Filtered Find Paths</a:t>
            </a:r>
          </a:p>
          <a:p>
            <a:r>
              <a:rPr lang="en-US" b="0" dirty="0"/>
              <a:t>Demo: AI Assistant Extension: Query suppliers near violent events</a:t>
            </a:r>
          </a:p>
          <a:p>
            <a:r>
              <a:rPr lang="en-US" b="0" dirty="0"/>
              <a:t>Demo: AI Assistant Extension: Filtered find paths to re-route suppliers, and Centrality</a:t>
            </a:r>
          </a:p>
          <a:p>
            <a:r>
              <a:rPr lang="en-US" b="0" dirty="0"/>
              <a:t>Summary</a:t>
            </a:r>
          </a:p>
          <a:p>
            <a:r>
              <a:rPr lang="en-US" b="0" dirty="0"/>
              <a:t>QA</a:t>
            </a:r>
          </a:p>
        </p:txBody>
      </p:sp>
    </p:spTree>
    <p:extLst>
      <p:ext uri="{BB962C8B-B14F-4D97-AF65-F5344CB8AC3E}">
        <p14:creationId xmlns:p14="http://schemas.microsoft.com/office/powerpoint/2010/main" val="3059040873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7B9D78-23BF-7A4F-29B4-785AD8491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olid rectangle">
            <a:extLst>
              <a:ext uri="{FF2B5EF4-FFF2-40B4-BE49-F238E27FC236}">
                <a16:creationId xmlns:a16="http://schemas.microsoft.com/office/drawing/2014/main" id="{B2717F76-DA55-0509-989B-57C87D8002FD}"/>
              </a:ext>
            </a:extLst>
          </p:cNvPr>
          <p:cNvSpPr/>
          <p:nvPr/>
        </p:nvSpPr>
        <p:spPr bwMode="auto">
          <a:xfrm>
            <a:off x="1" y="-11654"/>
            <a:ext cx="12192000" cy="6869653"/>
          </a:xfrm>
          <a:prstGeom prst="rect">
            <a:avLst/>
          </a:prstGeom>
          <a:solidFill>
            <a:srgbClr val="00599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5" name="Picture 14" descr="A picture containing screenshot, blue, electric blue, space&#10;&#10;Description automatically generated">
            <a:extLst>
              <a:ext uri="{FF2B5EF4-FFF2-40B4-BE49-F238E27FC236}">
                <a16:creationId xmlns:a16="http://schemas.microsoft.com/office/drawing/2014/main" id="{0B13653D-D7E8-72D8-2B38-BB4BD07B6B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95" y="-13425"/>
            <a:ext cx="12176006" cy="6860364"/>
          </a:xfrm>
          <a:prstGeom prst="rect">
            <a:avLst/>
          </a:prstGeom>
        </p:spPr>
      </p:pic>
      <p:pic>
        <p:nvPicPr>
          <p:cNvPr id="12" name="Header Graphic" descr="A picture containing black, black and white, screenshot, monochrome&#10;&#10;Description automatically generated">
            <a:extLst>
              <a:ext uri="{FF2B5EF4-FFF2-40B4-BE49-F238E27FC236}">
                <a16:creationId xmlns:a16="http://schemas.microsoft.com/office/drawing/2014/main" id="{B6EB916F-B9AA-6FF0-187C-D1998BC06D3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96" y="1577"/>
            <a:ext cx="12185904" cy="2208695"/>
          </a:xfrm>
          <a:prstGeom prst="rect">
            <a:avLst/>
          </a:prstGeom>
        </p:spPr>
      </p:pic>
      <p:pic>
        <p:nvPicPr>
          <p:cNvPr id="3" name="Picture 2" descr="A desk with a map of the world and a lamp&#10;&#10;Description automatically generated">
            <a:extLst>
              <a:ext uri="{FF2B5EF4-FFF2-40B4-BE49-F238E27FC236}">
                <a16:creationId xmlns:a16="http://schemas.microsoft.com/office/drawing/2014/main" id="{C375F5A4-1180-D64F-45CB-C0F52C9EA1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00" y="5048"/>
            <a:ext cx="12166106" cy="685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27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5F1549-FD21-526A-5013-00FE370E3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F06DA6BF-2D40-8982-115C-A54D9053DF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48C95B9B-3141-FE1A-96CF-B9644581BE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86F28D01-11E3-995F-0078-15850A8335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212058A5-44A0-F21A-344D-E4E5EBABF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05" y="787384"/>
            <a:ext cx="3599922" cy="5430122"/>
          </a:xfrm>
        </p:spPr>
        <p:txBody>
          <a:bodyPr vert="horz" wrap="square" lIns="91416" tIns="45708" rIns="91416" bIns="45708" rtlCol="0" anchor="ctr">
            <a:normAutofit/>
          </a:bodyPr>
          <a:lstStyle/>
          <a:p>
            <a:pPr algn="r"/>
            <a:r>
              <a:rPr lang="en-US" sz="4799">
                <a:cs typeface="+mj-cs"/>
              </a:rPr>
              <a:t>ArcGIS Knowledge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64CD397-32D7-C3D0-5E95-77D48C318CB3}"/>
              </a:ext>
            </a:extLst>
          </p:cNvPr>
          <p:cNvCxnSpPr/>
          <p:nvPr/>
        </p:nvCxnSpPr>
        <p:spPr>
          <a:xfrm>
            <a:off x="3868245" y="967747"/>
            <a:ext cx="0" cy="5003183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71D2F1E-6167-1707-1EB1-EB890EA2376A}"/>
              </a:ext>
            </a:extLst>
          </p:cNvPr>
          <p:cNvSpPr txBox="1"/>
          <p:nvPr/>
        </p:nvSpPr>
        <p:spPr>
          <a:xfrm>
            <a:off x="520743" y="4475331"/>
            <a:ext cx="3180584" cy="584623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AFCFC"/>
                </a:solidFill>
                <a:effectLst/>
                <a:uLnTx/>
                <a:uFillTx/>
                <a:latin typeface="Arial"/>
                <a:ea typeface="ＭＳ Ｐゴシック"/>
              </a:rPr>
              <a:t>Powering enterprise knowledge graph analytics in ArcGIS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1D0E002E-C86C-ADF2-F41A-6F092474F3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864" y="1618633"/>
            <a:ext cx="1012724" cy="1012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E8C304A-5038-6A4A-5971-814EBB53698B}"/>
              </a:ext>
            </a:extLst>
          </p:cNvPr>
          <p:cNvGrpSpPr/>
          <p:nvPr/>
        </p:nvGrpSpPr>
        <p:grpSpPr>
          <a:xfrm>
            <a:off x="4839732" y="1034460"/>
            <a:ext cx="6120095" cy="3946426"/>
            <a:chOff x="5862692" y="2116223"/>
            <a:chExt cx="5518899" cy="3558756"/>
          </a:xfrm>
        </p:grpSpPr>
        <p:pic>
          <p:nvPicPr>
            <p:cNvPr id="14" name="Picture 13" descr="Graphical user interface, application&#10;&#10;Description automatically generated">
              <a:extLst>
                <a:ext uri="{FF2B5EF4-FFF2-40B4-BE49-F238E27FC236}">
                  <a16:creationId xmlns:a16="http://schemas.microsoft.com/office/drawing/2014/main" id="{AA2EDE92-C05B-F288-0AE4-E1E4F26E90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4966" t="23522" r="14763" b="21018"/>
            <a:stretch/>
          </p:blipFill>
          <p:spPr>
            <a:xfrm>
              <a:off x="5938221" y="2129719"/>
              <a:ext cx="5443370" cy="3216537"/>
            </a:xfrm>
            <a:prstGeom prst="rect">
              <a:avLst/>
            </a:prstGeom>
            <a:noFill/>
          </p:spPr>
        </p:pic>
        <p:pic>
          <p:nvPicPr>
            <p:cNvPr id="22" name="Monitor frame">
              <a:extLst>
                <a:ext uri="{FF2B5EF4-FFF2-40B4-BE49-F238E27FC236}">
                  <a16:creationId xmlns:a16="http://schemas.microsoft.com/office/drawing/2014/main" id="{D527DBA3-C680-F76F-4EE9-CE6D1CE8255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862692" y="2116223"/>
              <a:ext cx="5518899" cy="3558756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DCA25D6D-E889-7BF3-C418-ADEC692AE686}"/>
              </a:ext>
            </a:extLst>
          </p:cNvPr>
          <p:cNvSpPr txBox="1"/>
          <p:nvPr/>
        </p:nvSpPr>
        <p:spPr>
          <a:xfrm>
            <a:off x="4350769" y="5294176"/>
            <a:ext cx="7098020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-6668" algn="ctr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Create and explore data in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89927"/>
                </a:solidFill>
                <a:effectLst/>
                <a:uLnTx/>
                <a:uFillTx/>
                <a:latin typeface="Arial"/>
                <a:ea typeface="ＭＳ Ｐゴシック"/>
              </a:rPr>
              <a:t>knowledge graphs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 with maps, link charts, graph and spatial analytics and fast graph queries.</a:t>
            </a:r>
          </a:p>
        </p:txBody>
      </p:sp>
    </p:spTree>
    <p:extLst>
      <p:ext uri="{BB962C8B-B14F-4D97-AF65-F5344CB8AC3E}">
        <p14:creationId xmlns:p14="http://schemas.microsoft.com/office/powerpoint/2010/main" val="3530458911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B8A0BD-5A29-9B13-F4FF-6347EDB94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6899C-1F0D-8680-9DB9-307089904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Real World is made up of Connections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3B04C7-1722-3F8B-B3B5-C051B2CBE0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C0E8FF"/>
                </a:solidFill>
              </a:rPr>
              <a:t>Manufacturing data like it is in the real world: intuitive, connected, dynamic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FFF9F66-8159-4203-0431-8C4DE728BC47}"/>
              </a:ext>
            </a:extLst>
          </p:cNvPr>
          <p:cNvGrpSpPr/>
          <p:nvPr/>
        </p:nvGrpSpPr>
        <p:grpSpPr>
          <a:xfrm>
            <a:off x="4237294" y="2023848"/>
            <a:ext cx="3417971" cy="4257060"/>
            <a:chOff x="4542380" y="2023848"/>
            <a:chExt cx="3417971" cy="425706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C9CB0F0-6245-B4B4-8959-20B93376FFCE}"/>
                </a:ext>
              </a:extLst>
            </p:cNvPr>
            <p:cNvSpPr txBox="1"/>
            <p:nvPr/>
          </p:nvSpPr>
          <p:spPr>
            <a:xfrm>
              <a:off x="4542380" y="5206535"/>
              <a:ext cx="3407846" cy="1074373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Supply chains, Financial transactions, Orders, Payments, Blockchain, Contamination</a:t>
              </a:r>
            </a:p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E632B1A-9F43-CF13-84D2-9F393F569672}"/>
                </a:ext>
              </a:extLst>
            </p:cNvPr>
            <p:cNvSpPr txBox="1"/>
            <p:nvPr/>
          </p:nvSpPr>
          <p:spPr>
            <a:xfrm>
              <a:off x="4548048" y="2023848"/>
              <a:ext cx="3412303" cy="369332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Transaction Networks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F41D390-2E8F-30C5-EF49-1B370EE6653C}"/>
                </a:ext>
              </a:extLst>
            </p:cNvPr>
            <p:cNvGrpSpPr/>
            <p:nvPr/>
          </p:nvGrpSpPr>
          <p:grpSpPr>
            <a:xfrm>
              <a:off x="4854095" y="2882570"/>
              <a:ext cx="2775681" cy="1937214"/>
              <a:chOff x="4525372" y="2182110"/>
              <a:chExt cx="2775681" cy="1937214"/>
            </a:xfrm>
            <a:noFill/>
          </p:grpSpPr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1914A276-F160-6ECE-6311-ECD8D6378C9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4949625" y="2731050"/>
                <a:ext cx="424474" cy="609972"/>
              </a:xfrm>
              <a:prstGeom prst="straightConnector1">
                <a:avLst/>
              </a:prstGeom>
              <a:ln w="31750">
                <a:gradFill>
                  <a:gsLst>
                    <a:gs pos="0">
                      <a:srgbClr val="D8E8FC">
                        <a:alpha val="90000"/>
                      </a:srgbClr>
                    </a:gs>
                    <a:gs pos="100000">
                      <a:srgbClr val="0B4FA1">
                        <a:alpha val="40000"/>
                      </a:srgbClr>
                    </a:gs>
                  </a:gsLst>
                  <a:lin ang="5400000" scaled="1"/>
                </a:gradFill>
                <a:headEnd type="triangle" w="lg" len="sm"/>
                <a:tailEnd type="none" w="med" len="med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1" name="Straight Arrow Connector 10">
                <a:extLst>
                  <a:ext uri="{FF2B5EF4-FFF2-40B4-BE49-F238E27FC236}">
                    <a16:creationId xmlns:a16="http://schemas.microsoft.com/office/drawing/2014/main" id="{0E471AA3-AF24-291B-B446-F5D69EDB83E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5885219" y="3497783"/>
                <a:ext cx="834422" cy="272777"/>
              </a:xfrm>
              <a:prstGeom prst="straightConnector1">
                <a:avLst/>
              </a:prstGeom>
              <a:ln w="31750">
                <a:gradFill>
                  <a:gsLst>
                    <a:gs pos="0">
                      <a:srgbClr val="D8E8FC">
                        <a:alpha val="90000"/>
                      </a:srgbClr>
                    </a:gs>
                    <a:gs pos="100000">
                      <a:srgbClr val="0B4FA1">
                        <a:alpha val="40000"/>
                      </a:srgbClr>
                    </a:gs>
                  </a:gsLst>
                  <a:lin ang="5400000" scaled="1"/>
                </a:gradFill>
                <a:headEnd type="triangle" w="lg" len="sm"/>
                <a:tailEnd type="none" w="med" len="med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D6B70193-B9E8-ABD3-A2ED-836C7DD8769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5866827" y="2527289"/>
                <a:ext cx="809811" cy="273713"/>
              </a:xfrm>
              <a:prstGeom prst="straightConnector1">
                <a:avLst/>
              </a:prstGeom>
              <a:ln w="31750">
                <a:gradFill>
                  <a:gsLst>
                    <a:gs pos="0">
                      <a:srgbClr val="D8E8FC">
                        <a:alpha val="90000"/>
                      </a:srgbClr>
                    </a:gs>
                    <a:gs pos="100000">
                      <a:srgbClr val="0B4FA1">
                        <a:alpha val="40000"/>
                      </a:srgbClr>
                    </a:gs>
                  </a:gsLst>
                  <a:lin ang="5400000" scaled="1"/>
                </a:gradFill>
                <a:headEnd type="triangle" w="lg" len="sm"/>
                <a:tailEnd type="none" w="med" len="med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0DCFB38F-DB75-75BD-4DDE-5F52FBB7200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5965544" y="2947854"/>
                <a:ext cx="718467" cy="253652"/>
              </a:xfrm>
              <a:prstGeom prst="straightConnector1">
                <a:avLst/>
              </a:prstGeom>
              <a:ln w="31750">
                <a:gradFill>
                  <a:gsLst>
                    <a:gs pos="0">
                      <a:srgbClr val="D8E8FC">
                        <a:alpha val="90000"/>
                      </a:srgbClr>
                    </a:gs>
                    <a:gs pos="100000">
                      <a:srgbClr val="0B4FA1">
                        <a:alpha val="40000"/>
                      </a:srgbClr>
                    </a:gs>
                  </a:gsLst>
                  <a:lin ang="5400000" scaled="1"/>
                </a:gradFill>
                <a:headEnd type="triangle" w="lg" len="sm"/>
                <a:tailEnd type="none" w="med" len="med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E299517-C0BA-DC41-B40C-5E29914CE447}"/>
                  </a:ext>
                </a:extLst>
              </p:cNvPr>
              <p:cNvSpPr txBox="1"/>
              <p:nvPr/>
            </p:nvSpPr>
            <p:spPr>
              <a:xfrm rot="20411973">
                <a:off x="5963340" y="2904268"/>
                <a:ext cx="536527" cy="187488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noAutofit/>
              </a:bodyPr>
              <a:lstStyle>
                <a:defPPr>
                  <a:defRPr lang="en-US"/>
                </a:defPPr>
                <a:lvl1pPr marR="0" lvl="0" indent="0" algn="ctr" eaLnBrk="0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800" b="0" i="0" u="none" strike="noStrike" cap="none" spc="0" normalizeH="0" baseline="0">
                    <a:ln>
                      <a:noFill/>
                    </a:ln>
                    <a:solidFill>
                      <a:srgbClr val="D8E8FC"/>
                    </a:solidFill>
                    <a:effectLst/>
                    <a:uLnTx/>
                    <a:uFillTx/>
                    <a:latin typeface="Arial"/>
                    <a:ea typeface="ＭＳ Ｐゴシック"/>
                  </a:defRPr>
                </a:lvl1pPr>
              </a:lstStyle>
              <a:p>
                <a:r>
                  <a:rPr lang="en-US"/>
                  <a:t>Produces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B7AAECB-4083-EA91-4825-F5863257DEDB}"/>
                  </a:ext>
                </a:extLst>
              </p:cNvPr>
              <p:cNvSpPr txBox="1"/>
              <p:nvPr/>
            </p:nvSpPr>
            <p:spPr>
              <a:xfrm rot="18368033">
                <a:off x="4873607" y="2825016"/>
                <a:ext cx="493626" cy="187488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noAutofit/>
              </a:bodyPr>
              <a:lstStyle>
                <a:defPPr>
                  <a:defRPr lang="en-US"/>
                </a:defPPr>
                <a:lvl1pPr marR="0" lvl="0" indent="0" algn="ctr" eaLnBrk="0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800" b="0" i="0" u="none" strike="noStrike" cap="none" spc="0" normalizeH="0" baseline="0">
                    <a:ln>
                      <a:noFill/>
                    </a:ln>
                    <a:solidFill>
                      <a:srgbClr val="D8E8FC"/>
                    </a:solidFill>
                    <a:effectLst/>
                    <a:uLnTx/>
                    <a:uFillTx/>
                    <a:latin typeface="Arial"/>
                    <a:ea typeface="ＭＳ Ｐゴシック"/>
                  </a:defRPr>
                </a:lvl1pPr>
              </a:lstStyle>
              <a:p>
                <a:r>
                  <a:rPr lang="en-US"/>
                  <a:t>Supplies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ABA1026-5B6D-74F9-6273-2A77B0EFA440}"/>
                  </a:ext>
                </a:extLst>
              </p:cNvPr>
              <p:cNvSpPr txBox="1"/>
              <p:nvPr/>
            </p:nvSpPr>
            <p:spPr>
              <a:xfrm rot="1096009">
                <a:off x="6003967" y="2431695"/>
                <a:ext cx="644465" cy="289349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noAutofit/>
              </a:bodyPr>
              <a:lstStyle>
                <a:defPPr>
                  <a:defRPr lang="en-US"/>
                </a:defPPr>
                <a:lvl1pPr marR="0" lvl="0" indent="0" algn="ctr" eaLnBrk="0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800" b="0" i="0" u="none" strike="noStrike" cap="none" spc="0" normalizeH="0" baseline="0">
                    <a:ln>
                      <a:noFill/>
                    </a:ln>
                    <a:solidFill>
                      <a:srgbClr val="D8E8FC"/>
                    </a:solidFill>
                    <a:effectLst/>
                    <a:uLnTx/>
                    <a:uFillTx/>
                    <a:latin typeface="Arial"/>
                    <a:ea typeface="ＭＳ Ｐゴシック"/>
                  </a:defRPr>
                </a:lvl1pPr>
              </a:lstStyle>
              <a:p>
                <a:r>
                  <a:rPr lang="en-US"/>
                  <a:t>Purchased By</a:t>
                </a:r>
              </a:p>
            </p:txBody>
          </p: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FA1B541D-591B-1D6D-8AAD-8133EC18B150}"/>
                  </a:ext>
                </a:extLst>
              </p:cNvPr>
              <p:cNvGrpSpPr/>
              <p:nvPr/>
            </p:nvGrpSpPr>
            <p:grpSpPr>
              <a:xfrm>
                <a:off x="4525372" y="3354476"/>
                <a:ext cx="578770" cy="581745"/>
                <a:chOff x="5445888" y="2332276"/>
                <a:chExt cx="578770" cy="581745"/>
              </a:xfrm>
              <a:grpFill/>
            </p:grpSpPr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AD8878C0-32F5-C7DA-F05D-C0FA2172F98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445888" y="2332276"/>
                  <a:ext cx="578770" cy="581745"/>
                </a:xfrm>
                <a:prstGeom prst="ellipse">
                  <a:avLst/>
                </a:prstGeom>
                <a:solidFill>
                  <a:srgbClr val="073061"/>
                </a:solidFill>
                <a:ln w="19050">
                  <a:solidFill>
                    <a:srgbClr val="D8E8FC">
                      <a:alpha val="41961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32" name="Graphic 31" descr="Factory outline">
                  <a:extLst>
                    <a:ext uri="{FF2B5EF4-FFF2-40B4-BE49-F238E27FC236}">
                      <a16:creationId xmlns:a16="http://schemas.microsoft.com/office/drawing/2014/main" id="{22F74104-1AF0-2CEC-CB06-DB578288FF9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31924" y="2372667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FFE14456-28B7-C52E-D483-71FBD04B6BCE}"/>
                  </a:ext>
                </a:extLst>
              </p:cNvPr>
              <p:cNvGrpSpPr/>
              <p:nvPr/>
            </p:nvGrpSpPr>
            <p:grpSpPr>
              <a:xfrm>
                <a:off x="5277705" y="2182110"/>
                <a:ext cx="578770" cy="581745"/>
                <a:chOff x="5445888" y="2332276"/>
                <a:chExt cx="578770" cy="581745"/>
              </a:xfrm>
              <a:grpFill/>
            </p:grpSpPr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5FEEE83C-2357-5447-1F68-416442A2E51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445888" y="2332276"/>
                  <a:ext cx="578770" cy="581745"/>
                </a:xfrm>
                <a:prstGeom prst="ellipse">
                  <a:avLst/>
                </a:prstGeom>
                <a:solidFill>
                  <a:srgbClr val="073061"/>
                </a:solidFill>
                <a:ln w="19050">
                  <a:solidFill>
                    <a:srgbClr val="D8E8FC">
                      <a:alpha val="41961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30" name="Graphic 29" descr="Box outline">
                  <a:extLst>
                    <a:ext uri="{FF2B5EF4-FFF2-40B4-BE49-F238E27FC236}">
                      <a16:creationId xmlns:a16="http://schemas.microsoft.com/office/drawing/2014/main" id="{D47C326C-45C1-663D-D837-8E9E2D00418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rcRect/>
                <a:stretch/>
              </p:blipFill>
              <p:spPr>
                <a:xfrm>
                  <a:off x="5501444" y="2403147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23A1EC57-F9D6-B3CE-5E5D-F91999CD0A59}"/>
                  </a:ext>
                </a:extLst>
              </p:cNvPr>
              <p:cNvGrpSpPr/>
              <p:nvPr/>
            </p:nvGrpSpPr>
            <p:grpSpPr>
              <a:xfrm>
                <a:off x="6686990" y="2586736"/>
                <a:ext cx="578770" cy="581745"/>
                <a:chOff x="5445888" y="2332276"/>
                <a:chExt cx="578770" cy="581745"/>
              </a:xfrm>
              <a:grpFill/>
            </p:grpSpPr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E5DF54BD-93E8-F14C-BFC1-E690D78B147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445888" y="2332276"/>
                  <a:ext cx="578770" cy="581745"/>
                </a:xfrm>
                <a:prstGeom prst="ellipse">
                  <a:avLst/>
                </a:prstGeom>
                <a:solidFill>
                  <a:srgbClr val="073061"/>
                </a:solidFill>
                <a:ln w="19050">
                  <a:solidFill>
                    <a:srgbClr val="D8E8FC">
                      <a:alpha val="41961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28" name="Graphic 27" descr="Factory outline">
                  <a:extLst>
                    <a:ext uri="{FF2B5EF4-FFF2-40B4-BE49-F238E27FC236}">
                      <a16:creationId xmlns:a16="http://schemas.microsoft.com/office/drawing/2014/main" id="{B997DFBE-AE54-E1A9-3A00-2C946621296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31924" y="2372667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5AB24AC8-B266-276A-AD77-595E6C4A4835}"/>
                  </a:ext>
                </a:extLst>
              </p:cNvPr>
              <p:cNvGrpSpPr/>
              <p:nvPr/>
            </p:nvGrpSpPr>
            <p:grpSpPr>
              <a:xfrm>
                <a:off x="5362037" y="3025513"/>
                <a:ext cx="578770" cy="581745"/>
                <a:chOff x="5445888" y="2332276"/>
                <a:chExt cx="578770" cy="581745"/>
              </a:xfrm>
              <a:grpFill/>
            </p:grpSpPr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DAFC102E-90CA-852B-A607-45F4B7AAAEA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445888" y="2332276"/>
                  <a:ext cx="578770" cy="581745"/>
                </a:xfrm>
                <a:prstGeom prst="ellipse">
                  <a:avLst/>
                </a:prstGeom>
                <a:solidFill>
                  <a:srgbClr val="073061"/>
                </a:solidFill>
                <a:ln w="19050">
                  <a:solidFill>
                    <a:srgbClr val="D8E8FC">
                      <a:alpha val="41961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26" name="Graphic 25" descr="Box outline">
                  <a:extLst>
                    <a:ext uri="{FF2B5EF4-FFF2-40B4-BE49-F238E27FC236}">
                      <a16:creationId xmlns:a16="http://schemas.microsoft.com/office/drawing/2014/main" id="{2D103093-A157-62F3-3B47-BED9CCFFF24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rcRect/>
                <a:stretch/>
              </p:blipFill>
              <p:spPr>
                <a:xfrm>
                  <a:off x="5501444" y="2403147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DD975F4-EE96-6C88-D250-BDF3087197C8}"/>
                  </a:ext>
                </a:extLst>
              </p:cNvPr>
              <p:cNvSpPr txBox="1"/>
              <p:nvPr/>
            </p:nvSpPr>
            <p:spPr>
              <a:xfrm rot="1094771">
                <a:off x="5983196" y="3411450"/>
                <a:ext cx="644465" cy="289349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noAutofit/>
              </a:bodyPr>
              <a:lstStyle>
                <a:defPPr>
                  <a:defRPr lang="en-US"/>
                </a:defPPr>
                <a:lvl1pPr marR="0" lvl="0" indent="0" algn="ctr" eaLnBrk="0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800" b="0" i="0" u="none" strike="noStrike" cap="none" spc="0" normalizeH="0" baseline="0">
                    <a:ln>
                      <a:noFill/>
                    </a:ln>
                    <a:solidFill>
                      <a:srgbClr val="D8E8FC"/>
                    </a:solidFill>
                    <a:effectLst/>
                    <a:uLnTx/>
                    <a:uFillTx/>
                    <a:latin typeface="Arial"/>
                    <a:ea typeface="ＭＳ Ｐゴシック"/>
                  </a:defRPr>
                </a:lvl1pPr>
              </a:lstStyle>
              <a:p>
                <a:r>
                  <a:rPr lang="en-US"/>
                  <a:t>Purchased By</a:t>
                </a:r>
              </a:p>
            </p:txBody>
          </p: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52D192C3-BECD-E062-CA81-93C1F850ED5F}"/>
                  </a:ext>
                </a:extLst>
              </p:cNvPr>
              <p:cNvGrpSpPr/>
              <p:nvPr/>
            </p:nvGrpSpPr>
            <p:grpSpPr>
              <a:xfrm>
                <a:off x="6722283" y="3537579"/>
                <a:ext cx="578770" cy="581745"/>
                <a:chOff x="5445888" y="2332276"/>
                <a:chExt cx="578770" cy="581745"/>
              </a:xfrm>
              <a:grpFill/>
            </p:grpSpPr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A82E4145-32B9-8EF7-1EA6-88BF21CBFB2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445888" y="2332276"/>
                  <a:ext cx="578770" cy="581745"/>
                </a:xfrm>
                <a:prstGeom prst="ellipse">
                  <a:avLst/>
                </a:prstGeom>
                <a:solidFill>
                  <a:srgbClr val="073061"/>
                </a:solidFill>
                <a:ln w="19050">
                  <a:solidFill>
                    <a:srgbClr val="D8E8FC">
                      <a:alpha val="41961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24" name="Graphic 23" descr="User with solid fill">
                  <a:extLst>
                    <a:ext uri="{FF2B5EF4-FFF2-40B4-BE49-F238E27FC236}">
                      <a16:creationId xmlns:a16="http://schemas.microsoft.com/office/drawing/2014/main" id="{824922D5-33E0-75D7-5D6C-1A0358F8532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rcRect/>
                <a:stretch/>
              </p:blipFill>
              <p:spPr>
                <a:xfrm>
                  <a:off x="5505403" y="2381223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9473504-D927-5A74-3A37-D9D0D0148812}"/>
              </a:ext>
            </a:extLst>
          </p:cNvPr>
          <p:cNvGrpSpPr/>
          <p:nvPr/>
        </p:nvGrpSpPr>
        <p:grpSpPr>
          <a:xfrm>
            <a:off x="8137939" y="2023848"/>
            <a:ext cx="3419313" cy="4257060"/>
            <a:chOff x="8432229" y="2023848"/>
            <a:chExt cx="3419313" cy="4257060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3A1BA38-2342-01A4-CD6E-D207C848C154}"/>
                </a:ext>
              </a:extLst>
            </p:cNvPr>
            <p:cNvSpPr txBox="1"/>
            <p:nvPr/>
          </p:nvSpPr>
          <p:spPr>
            <a:xfrm>
              <a:off x="8443695" y="5206535"/>
              <a:ext cx="3407847" cy="1074373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C3E3F7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Content management, Domain-specific content, SOM, Order of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Battle,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 IPB, Skills and roles</a:t>
              </a: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97B7E04-1B0D-E113-52B3-F7EAC059DC6B}"/>
                </a:ext>
              </a:extLst>
            </p:cNvPr>
            <p:cNvSpPr txBox="1"/>
            <p:nvPr/>
          </p:nvSpPr>
          <p:spPr>
            <a:xfrm>
              <a:off x="8432229" y="2023848"/>
              <a:ext cx="3412303" cy="369332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Knowledge Networks</a:t>
              </a: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720BA940-3F06-52B6-BC22-53138258D8FB}"/>
                </a:ext>
              </a:extLst>
            </p:cNvPr>
            <p:cNvGrpSpPr/>
            <p:nvPr/>
          </p:nvGrpSpPr>
          <p:grpSpPr>
            <a:xfrm>
              <a:off x="8748851" y="2587983"/>
              <a:ext cx="3098894" cy="2544615"/>
              <a:chOff x="8642113" y="1743446"/>
              <a:chExt cx="3098894" cy="2544615"/>
            </a:xfrm>
          </p:grpSpPr>
          <p:cxnSp>
            <p:nvCxnSpPr>
              <p:cNvPr id="37" name="Straight Arrow Connector 36">
                <a:extLst>
                  <a:ext uri="{FF2B5EF4-FFF2-40B4-BE49-F238E27FC236}">
                    <a16:creationId xmlns:a16="http://schemas.microsoft.com/office/drawing/2014/main" id="{BDDBCA8C-DE86-6B52-9C31-7B73B14B337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9151072" y="2442693"/>
                <a:ext cx="648637" cy="470227"/>
              </a:xfrm>
              <a:prstGeom prst="straightConnector1">
                <a:avLst/>
              </a:prstGeom>
              <a:ln w="31750">
                <a:gradFill>
                  <a:gsLst>
                    <a:gs pos="0">
                      <a:srgbClr val="D8E8FC">
                        <a:alpha val="90000"/>
                      </a:srgbClr>
                    </a:gs>
                    <a:gs pos="100000">
                      <a:srgbClr val="0B4FA1">
                        <a:alpha val="40000"/>
                      </a:srgbClr>
                    </a:gs>
                  </a:gsLst>
                  <a:lin ang="5400000" scaled="1"/>
                </a:gradFill>
                <a:headEnd type="triangle" w="lg" len="sm"/>
                <a:tailEnd type="none" w="med" len="med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>
                <a:extLst>
                  <a:ext uri="{FF2B5EF4-FFF2-40B4-BE49-F238E27FC236}">
                    <a16:creationId xmlns:a16="http://schemas.microsoft.com/office/drawing/2014/main" id="{09645898-DA7A-53A1-7710-DEE33E7BE38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10350528" y="2410859"/>
                <a:ext cx="834422" cy="272777"/>
              </a:xfrm>
              <a:prstGeom prst="straightConnector1">
                <a:avLst/>
              </a:prstGeom>
              <a:ln w="31750">
                <a:gradFill>
                  <a:gsLst>
                    <a:gs pos="0">
                      <a:srgbClr val="D8E8FC">
                        <a:alpha val="90000"/>
                      </a:srgbClr>
                    </a:gs>
                    <a:gs pos="100000">
                      <a:srgbClr val="0B4FA1">
                        <a:alpha val="40000"/>
                      </a:srgbClr>
                    </a:gs>
                  </a:gsLst>
                  <a:lin ang="5400000" scaled="1"/>
                </a:gradFill>
                <a:headEnd type="triangle" w="lg" len="sm"/>
                <a:tailEnd type="none" w="med" len="med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id="{1A9E334B-578A-101D-AEE3-82486C1B666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9111678" y="3378167"/>
                <a:ext cx="570941" cy="466964"/>
              </a:xfrm>
              <a:prstGeom prst="straightConnector1">
                <a:avLst/>
              </a:prstGeom>
              <a:ln w="31750">
                <a:gradFill>
                  <a:gsLst>
                    <a:gs pos="0">
                      <a:srgbClr val="D8E8FC">
                        <a:alpha val="90000"/>
                      </a:srgbClr>
                    </a:gs>
                    <a:gs pos="100000">
                      <a:srgbClr val="0B4FA1">
                        <a:alpha val="40000"/>
                      </a:srgbClr>
                    </a:gs>
                  </a:gsLst>
                  <a:lin ang="5400000" scaled="1"/>
                </a:gradFill>
                <a:headEnd type="triangle" w="lg" len="sm"/>
                <a:tailEnd type="none" w="med" len="med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>
                <a:extLst>
                  <a:ext uri="{FF2B5EF4-FFF2-40B4-BE49-F238E27FC236}">
                    <a16:creationId xmlns:a16="http://schemas.microsoft.com/office/drawing/2014/main" id="{945EA233-F0B7-B07E-8FF8-1B1C51383A2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10102383" y="2548077"/>
                <a:ext cx="494853" cy="643627"/>
              </a:xfrm>
              <a:prstGeom prst="straightConnector1">
                <a:avLst/>
              </a:prstGeom>
              <a:ln w="31750">
                <a:gradFill>
                  <a:gsLst>
                    <a:gs pos="0">
                      <a:srgbClr val="D8E8FC">
                        <a:alpha val="90000"/>
                      </a:srgbClr>
                    </a:gs>
                    <a:gs pos="100000">
                      <a:srgbClr val="0B4FA1">
                        <a:alpha val="40000"/>
                      </a:srgbClr>
                    </a:gs>
                  </a:gsLst>
                  <a:lin ang="5400000" scaled="1"/>
                </a:gradFill>
                <a:headEnd type="triangle" w="lg" len="sm"/>
                <a:tailEnd type="none" w="med" len="med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AFC2D8B-8D92-AE2C-4A90-503C7D9E1191}"/>
                  </a:ext>
                </a:extLst>
              </p:cNvPr>
              <p:cNvSpPr txBox="1"/>
              <p:nvPr/>
            </p:nvSpPr>
            <p:spPr>
              <a:xfrm rot="3167357">
                <a:off x="10137337" y="2752255"/>
                <a:ext cx="610218" cy="187488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noAutofit/>
              </a:bodyPr>
              <a:lstStyle>
                <a:defPPr>
                  <a:defRPr lang="en-US"/>
                </a:defPPr>
                <a:lvl1pPr marR="0" lvl="0" indent="0" algn="ctr" eaLnBrk="0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800" b="0" i="0" u="none" strike="noStrike" cap="none" spc="0" normalizeH="0" baseline="0">
                    <a:ln>
                      <a:noFill/>
                    </a:ln>
                    <a:solidFill>
                      <a:srgbClr val="D8E8FC"/>
                    </a:solidFill>
                    <a:effectLst/>
                    <a:uLnTx/>
                    <a:uFillTx/>
                    <a:latin typeface="Arial"/>
                    <a:ea typeface="ＭＳ Ｐゴシック"/>
                  </a:defRPr>
                </a:lvl1pPr>
              </a:lstStyle>
              <a:p>
                <a:r>
                  <a:rPr lang="en-US"/>
                  <a:t>Depends On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E7DE4B8E-1027-CE26-DE25-C512E4DDABA0}"/>
                  </a:ext>
                </a:extLst>
              </p:cNvPr>
              <p:cNvSpPr txBox="1"/>
              <p:nvPr/>
            </p:nvSpPr>
            <p:spPr>
              <a:xfrm rot="19483947">
                <a:off x="9223243" y="2454705"/>
                <a:ext cx="558381" cy="187488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noAutofit/>
              </a:bodyPr>
              <a:lstStyle>
                <a:defPPr>
                  <a:defRPr lang="en-US"/>
                </a:defPPr>
                <a:lvl1pPr marR="0" lvl="0" indent="0" algn="ctr" eaLnBrk="0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800" b="0" i="0" u="none" strike="noStrike" cap="none" spc="0" normalizeH="0" baseline="0">
                    <a:ln>
                      <a:noFill/>
                    </a:ln>
                    <a:solidFill>
                      <a:srgbClr val="D8E8FC"/>
                    </a:solidFill>
                    <a:effectLst/>
                    <a:uLnTx/>
                    <a:uFillTx/>
                    <a:latin typeface="Arial"/>
                    <a:ea typeface="ＭＳ Ｐゴシック"/>
                  </a:defRPr>
                </a:lvl1pPr>
              </a:lstStyle>
              <a:p>
                <a:r>
                  <a:rPr lang="en-US"/>
                  <a:t>Operates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39B64F7-EE23-AFB5-A442-ECD8100EF6F6}"/>
                  </a:ext>
                </a:extLst>
              </p:cNvPr>
              <p:cNvSpPr txBox="1"/>
              <p:nvPr/>
            </p:nvSpPr>
            <p:spPr>
              <a:xfrm rot="2352254">
                <a:off x="9131670" y="3413659"/>
                <a:ext cx="620382" cy="237335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noAutofit/>
              </a:bodyPr>
              <a:lstStyle>
                <a:defPPr>
                  <a:defRPr lang="en-US"/>
                </a:defPPr>
                <a:lvl1pPr marR="0" lvl="0" indent="0" algn="ctr" eaLnBrk="0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800" b="0" i="0" u="none" strike="noStrike" cap="none" spc="0" normalizeH="0" baseline="0">
                    <a:ln>
                      <a:noFill/>
                    </a:ln>
                    <a:solidFill>
                      <a:srgbClr val="D8E8FC"/>
                    </a:solidFill>
                    <a:effectLst/>
                    <a:uLnTx/>
                    <a:uFillTx/>
                    <a:latin typeface="Arial"/>
                    <a:ea typeface="ＭＳ Ｐゴシック"/>
                  </a:defRPr>
                </a:lvl1pPr>
              </a:lstStyle>
              <a:p>
                <a:r>
                  <a:rPr lang="en-US"/>
                  <a:t>Has Violation</a:t>
                </a:r>
              </a:p>
            </p:txBody>
          </p: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1A88D78E-8CFF-5FA5-9A37-70B2A55408FD}"/>
                  </a:ext>
                </a:extLst>
              </p:cNvPr>
              <p:cNvGrpSpPr/>
              <p:nvPr/>
            </p:nvGrpSpPr>
            <p:grpSpPr>
              <a:xfrm>
                <a:off x="8642113" y="2837641"/>
                <a:ext cx="578770" cy="581745"/>
                <a:chOff x="5445888" y="2332276"/>
                <a:chExt cx="578770" cy="581745"/>
              </a:xfrm>
            </p:grpSpPr>
            <p:sp>
              <p:nvSpPr>
                <p:cNvPr id="63" name="Oval 62">
                  <a:extLst>
                    <a:ext uri="{FF2B5EF4-FFF2-40B4-BE49-F238E27FC236}">
                      <a16:creationId xmlns:a16="http://schemas.microsoft.com/office/drawing/2014/main" id="{ED4FD1D0-88B3-D2D3-A2C0-13446F841F4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445888" y="2332276"/>
                  <a:ext cx="578770" cy="581745"/>
                </a:xfrm>
                <a:prstGeom prst="ellipse">
                  <a:avLst/>
                </a:prstGeom>
                <a:solidFill>
                  <a:srgbClr val="073061"/>
                </a:solidFill>
                <a:ln w="19050">
                  <a:solidFill>
                    <a:srgbClr val="D8E8FC">
                      <a:alpha val="41961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64" name="Graphic 63" descr="Soldier female outline">
                  <a:extLst>
                    <a:ext uri="{FF2B5EF4-FFF2-40B4-BE49-F238E27FC236}">
                      <a16:creationId xmlns:a16="http://schemas.microsoft.com/office/drawing/2014/main" id="{844F8122-7353-F25C-1325-D75B331BF08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rcRect/>
                <a:stretch/>
              </p:blipFill>
              <p:spPr>
                <a:xfrm>
                  <a:off x="5505403" y="2386936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4831D4CB-F52E-CF21-E34A-FA69F2803805}"/>
                  </a:ext>
                </a:extLst>
              </p:cNvPr>
              <p:cNvGrpSpPr/>
              <p:nvPr/>
            </p:nvGrpSpPr>
            <p:grpSpPr>
              <a:xfrm>
                <a:off x="9656855" y="3706316"/>
                <a:ext cx="578770" cy="581745"/>
                <a:chOff x="5445888" y="2332276"/>
                <a:chExt cx="578770" cy="581745"/>
              </a:xfrm>
            </p:grpSpPr>
            <p:sp>
              <p:nvSpPr>
                <p:cNvPr id="61" name="Oval 60">
                  <a:extLst>
                    <a:ext uri="{FF2B5EF4-FFF2-40B4-BE49-F238E27FC236}">
                      <a16:creationId xmlns:a16="http://schemas.microsoft.com/office/drawing/2014/main" id="{6A5F5B41-02D2-0AD7-0D72-68665CF386B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445888" y="2332276"/>
                  <a:ext cx="578770" cy="581745"/>
                </a:xfrm>
                <a:prstGeom prst="ellipse">
                  <a:avLst/>
                </a:prstGeom>
                <a:solidFill>
                  <a:srgbClr val="073061"/>
                </a:solidFill>
                <a:ln w="19050">
                  <a:solidFill>
                    <a:srgbClr val="D8E8FC">
                      <a:alpha val="41961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62" name="Graphic 61" descr="Warning with solid fill">
                  <a:extLst>
                    <a:ext uri="{FF2B5EF4-FFF2-40B4-BE49-F238E27FC236}">
                      <a16:creationId xmlns:a16="http://schemas.microsoft.com/office/drawing/2014/main" id="{1D7E7F58-C106-0D86-E37C-489B7DC8DDF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  <a:srcRect/>
                <a:stretch/>
              </p:blipFill>
              <p:spPr>
                <a:xfrm>
                  <a:off x="5518716" y="2365278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2D017FC8-85CE-EBCD-DC5F-3796A564A2A7}"/>
                  </a:ext>
                </a:extLst>
              </p:cNvPr>
              <p:cNvGrpSpPr/>
              <p:nvPr/>
            </p:nvGrpSpPr>
            <p:grpSpPr>
              <a:xfrm>
                <a:off x="9786477" y="2047946"/>
                <a:ext cx="578770" cy="581745"/>
                <a:chOff x="5445888" y="2332276"/>
                <a:chExt cx="578770" cy="581745"/>
              </a:xfrm>
            </p:grpSpPr>
            <p:sp>
              <p:nvSpPr>
                <p:cNvPr id="59" name="Oval 58">
                  <a:extLst>
                    <a:ext uri="{FF2B5EF4-FFF2-40B4-BE49-F238E27FC236}">
                      <a16:creationId xmlns:a16="http://schemas.microsoft.com/office/drawing/2014/main" id="{2980DA4C-E836-DCE6-3312-260FB18D5DE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445888" y="2332276"/>
                  <a:ext cx="578770" cy="581745"/>
                </a:xfrm>
                <a:prstGeom prst="ellipse">
                  <a:avLst/>
                </a:prstGeom>
                <a:solidFill>
                  <a:srgbClr val="073061"/>
                </a:solidFill>
                <a:ln w="19050">
                  <a:solidFill>
                    <a:srgbClr val="D8E8FC">
                      <a:alpha val="41961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60" name="Graphic 59" descr="Factory outline">
                  <a:extLst>
                    <a:ext uri="{FF2B5EF4-FFF2-40B4-BE49-F238E27FC236}">
                      <a16:creationId xmlns:a16="http://schemas.microsoft.com/office/drawing/2014/main" id="{B096B17D-65AA-C234-22A1-9FBEC7D4AE1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31924" y="2372667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E8242A64-0932-2B32-01E1-B43C3235226C}"/>
                  </a:ext>
                </a:extLst>
              </p:cNvPr>
              <p:cNvGrpSpPr/>
              <p:nvPr/>
            </p:nvGrpSpPr>
            <p:grpSpPr>
              <a:xfrm>
                <a:off x="10502901" y="3145366"/>
                <a:ext cx="578770" cy="581745"/>
                <a:chOff x="5445888" y="2332276"/>
                <a:chExt cx="578770" cy="581745"/>
              </a:xfrm>
            </p:grpSpPr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id="{28A743B4-D082-235D-96CB-8F6E1B31365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445888" y="2332276"/>
                  <a:ext cx="578770" cy="581745"/>
                </a:xfrm>
                <a:prstGeom prst="ellipse">
                  <a:avLst/>
                </a:prstGeom>
                <a:solidFill>
                  <a:srgbClr val="073061"/>
                </a:solidFill>
                <a:ln w="19050">
                  <a:solidFill>
                    <a:srgbClr val="D8E8FC">
                      <a:alpha val="41961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58" name="Graphic 57" descr="Cell Tower with solid fill">
                  <a:extLst>
                    <a:ext uri="{FF2B5EF4-FFF2-40B4-BE49-F238E27FC236}">
                      <a16:creationId xmlns:a16="http://schemas.microsoft.com/office/drawing/2014/main" id="{326ECC93-E908-D5A8-5A6D-B8C9C413ED6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6"/>
                    </a:ext>
                  </a:extLst>
                </a:blip>
                <a:srcRect/>
                <a:stretch/>
              </p:blipFill>
              <p:spPr>
                <a:xfrm>
                  <a:off x="5501444" y="2403147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FC1084C4-1F5C-AFF7-A687-0F1FCB7DDC88}"/>
                  </a:ext>
                </a:extLst>
              </p:cNvPr>
              <p:cNvSpPr txBox="1"/>
              <p:nvPr/>
            </p:nvSpPr>
            <p:spPr>
              <a:xfrm rot="1094771">
                <a:off x="10569914" y="2402376"/>
                <a:ext cx="644465" cy="165539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noAutofit/>
              </a:bodyPr>
              <a:lstStyle>
                <a:defPPr>
                  <a:defRPr lang="en-US"/>
                </a:defPPr>
                <a:lvl1pPr marR="0" lvl="0" indent="0" algn="ctr" eaLnBrk="0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800" b="0" i="0" u="none" strike="noStrike" cap="none" spc="0" normalizeH="0" baseline="0">
                    <a:ln>
                      <a:noFill/>
                    </a:ln>
                    <a:solidFill>
                      <a:srgbClr val="D8E8FC"/>
                    </a:solidFill>
                    <a:effectLst/>
                    <a:uLnTx/>
                    <a:uFillTx/>
                    <a:latin typeface="Arial"/>
                    <a:ea typeface="ＭＳ Ｐゴシック"/>
                  </a:defRPr>
                </a:lvl1pPr>
              </a:lstStyle>
              <a:p>
                <a:r>
                  <a:rPr lang="en-US"/>
                  <a:t>Located In</a:t>
                </a:r>
              </a:p>
            </p:txBody>
          </p:sp>
          <p:cxnSp>
            <p:nvCxnSpPr>
              <p:cNvPr id="49" name="Straight Arrow Connector 48">
                <a:extLst>
                  <a:ext uri="{FF2B5EF4-FFF2-40B4-BE49-F238E27FC236}">
                    <a16:creationId xmlns:a16="http://schemas.microsoft.com/office/drawing/2014/main" id="{3D661617-75A2-7149-2741-A6891A1D9CE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9001498" y="2335884"/>
                <a:ext cx="101170" cy="489072"/>
              </a:xfrm>
              <a:prstGeom prst="straightConnector1">
                <a:avLst/>
              </a:prstGeom>
              <a:ln w="31750">
                <a:gradFill>
                  <a:gsLst>
                    <a:gs pos="0">
                      <a:srgbClr val="D8E8FC">
                        <a:alpha val="90000"/>
                      </a:srgbClr>
                    </a:gs>
                    <a:gs pos="100000">
                      <a:srgbClr val="0B4FA1">
                        <a:alpha val="40000"/>
                      </a:srgbClr>
                    </a:gs>
                  </a:gsLst>
                  <a:lin ang="5400000" scaled="1"/>
                </a:gradFill>
                <a:headEnd type="triangle" w="lg" len="sm"/>
                <a:tailEnd type="none" w="med" len="med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B0ECD0CB-827F-3A53-1E73-A52DE29F60F2}"/>
                  </a:ext>
                </a:extLst>
              </p:cNvPr>
              <p:cNvSpPr txBox="1"/>
              <p:nvPr/>
            </p:nvSpPr>
            <p:spPr>
              <a:xfrm rot="16921339">
                <a:off x="8780706" y="2510788"/>
                <a:ext cx="371716" cy="165539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noAutofit/>
              </a:bodyPr>
              <a:lstStyle>
                <a:defPPr>
                  <a:defRPr lang="en-US"/>
                </a:defPPr>
                <a:lvl1pPr marR="0" lvl="0" indent="0" algn="ctr" eaLnBrk="0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800" b="0" i="0" u="none" strike="noStrike" cap="none" spc="0" normalizeH="0" baseline="0">
                    <a:ln>
                      <a:noFill/>
                    </a:ln>
                    <a:solidFill>
                      <a:srgbClr val="D8E8FC"/>
                    </a:solidFill>
                    <a:effectLst/>
                    <a:uLnTx/>
                    <a:uFillTx/>
                    <a:latin typeface="Arial"/>
                    <a:ea typeface="ＭＳ Ｐゴシック"/>
                  </a:defRPr>
                </a:lvl1pPr>
              </a:lstStyle>
              <a:p>
                <a:r>
                  <a:rPr lang="en-US"/>
                  <a:t>Owns</a:t>
                </a:r>
              </a:p>
            </p:txBody>
          </p:sp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9B2DE14A-014D-175A-6ABF-536C34EF316F}"/>
                  </a:ext>
                </a:extLst>
              </p:cNvPr>
              <p:cNvGrpSpPr/>
              <p:nvPr/>
            </p:nvGrpSpPr>
            <p:grpSpPr>
              <a:xfrm>
                <a:off x="11162237" y="2477976"/>
                <a:ext cx="578770" cy="581745"/>
                <a:chOff x="5445888" y="2332276"/>
                <a:chExt cx="578770" cy="581745"/>
              </a:xfrm>
            </p:grpSpPr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5A8D1ED6-5792-82C8-875B-B051AA56CAD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445888" y="2332276"/>
                  <a:ext cx="578770" cy="581745"/>
                </a:xfrm>
                <a:prstGeom prst="ellipse">
                  <a:avLst/>
                </a:prstGeom>
                <a:solidFill>
                  <a:srgbClr val="073061"/>
                </a:solidFill>
                <a:ln w="19050">
                  <a:solidFill>
                    <a:srgbClr val="D8E8FC">
                      <a:alpha val="41961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56" name="Graphic 55" descr="Africa with solid fill">
                  <a:extLst>
                    <a:ext uri="{FF2B5EF4-FFF2-40B4-BE49-F238E27FC236}">
                      <a16:creationId xmlns:a16="http://schemas.microsoft.com/office/drawing/2014/main" id="{18EED6FA-60B3-1049-05E4-8E5F81D15F0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8"/>
                    </a:ext>
                  </a:extLst>
                </a:blip>
                <a:srcRect/>
                <a:stretch/>
              </p:blipFill>
              <p:spPr>
                <a:xfrm>
                  <a:off x="5520474" y="2389203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202611AB-5F82-F8C9-DCFA-5820B8613E38}"/>
                  </a:ext>
                </a:extLst>
              </p:cNvPr>
              <p:cNvGrpSpPr/>
              <p:nvPr/>
            </p:nvGrpSpPr>
            <p:grpSpPr>
              <a:xfrm>
                <a:off x="8931498" y="1743446"/>
                <a:ext cx="578770" cy="581745"/>
                <a:chOff x="5445888" y="2332276"/>
                <a:chExt cx="578770" cy="581745"/>
              </a:xfrm>
            </p:grpSpPr>
            <p:sp>
              <p:nvSpPr>
                <p:cNvPr id="53" name="Oval 52">
                  <a:extLst>
                    <a:ext uri="{FF2B5EF4-FFF2-40B4-BE49-F238E27FC236}">
                      <a16:creationId xmlns:a16="http://schemas.microsoft.com/office/drawing/2014/main" id="{FBC82E3C-13D4-FA81-9B01-0B05CF9AB84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445888" y="2332276"/>
                  <a:ext cx="578770" cy="581745"/>
                </a:xfrm>
                <a:prstGeom prst="ellipse">
                  <a:avLst/>
                </a:prstGeom>
                <a:solidFill>
                  <a:srgbClr val="073061"/>
                </a:solidFill>
                <a:ln w="19050">
                  <a:solidFill>
                    <a:srgbClr val="D8E8FC">
                      <a:alpha val="41961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54" name="Graphic 53" descr="Asia with solid fill">
                  <a:extLst>
                    <a:ext uri="{FF2B5EF4-FFF2-40B4-BE49-F238E27FC236}">
                      <a16:creationId xmlns:a16="http://schemas.microsoft.com/office/drawing/2014/main" id="{8DCFECC9-D137-63DC-3AD5-6B6FA3FE66E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20"/>
                    </a:ext>
                  </a:extLst>
                </a:blip>
                <a:srcRect/>
                <a:stretch/>
              </p:blipFill>
              <p:spPr>
                <a:xfrm>
                  <a:off x="5520474" y="2389203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</p:grp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C9422896-C695-CD09-73B6-446AA0BF7640}"/>
              </a:ext>
            </a:extLst>
          </p:cNvPr>
          <p:cNvGrpSpPr/>
          <p:nvPr/>
        </p:nvGrpSpPr>
        <p:grpSpPr>
          <a:xfrm>
            <a:off x="342317" y="2023848"/>
            <a:ext cx="3412304" cy="4257060"/>
            <a:chOff x="636607" y="2023848"/>
            <a:chExt cx="3412304" cy="4257060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5EFF09B2-8A37-EE32-024A-6DE0197C2DA8}"/>
                </a:ext>
              </a:extLst>
            </p:cNvPr>
            <p:cNvSpPr txBox="1"/>
            <p:nvPr/>
          </p:nvSpPr>
          <p:spPr>
            <a:xfrm>
              <a:off x="647335" y="5206535"/>
              <a:ext cx="3401576" cy="1074373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no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  <a:p>
              <a:pPr algn="ctr" eaLnBrk="0" hangingPunct="0">
                <a:defRPr/>
              </a:pPr>
              <a:r>
                <a:rPr lang="en-US" sz="1400">
                  <a:solidFill>
                    <a:prstClr val="white"/>
                  </a:solidFill>
                  <a:latin typeface="Arial"/>
                  <a:ea typeface="ＭＳ Ｐゴシック"/>
                </a:rPr>
                <a:t>Product Engineering Team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, Social media, </a:t>
              </a:r>
              <a:r>
                <a:rPr lang="en-US" sz="1400">
                  <a:solidFill>
                    <a:prstClr val="white"/>
                  </a:solidFill>
                  <a:latin typeface="Arial"/>
                  <a:ea typeface="ＭＳ Ｐゴシック"/>
                </a:rPr>
                <a:t>Denver Employees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, </a:t>
              </a:r>
              <a:r>
                <a:rPr lang="en-US" sz="1400">
                  <a:solidFill>
                    <a:prstClr val="white"/>
                  </a:solidFill>
                  <a:latin typeface="Arial"/>
                  <a:ea typeface="ＭＳ Ｐゴシック"/>
                </a:rPr>
                <a:t>Farmers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, Terrorist groups, Influencers, </a:t>
              </a:r>
              <a:r>
                <a:rPr lang="en-US" sz="1400">
                  <a:solidFill>
                    <a:prstClr val="white"/>
                  </a:solidFill>
                  <a:latin typeface="Arial"/>
                  <a:ea typeface="ＭＳ Ｐゴシック"/>
                </a:rPr>
                <a:t>Local trade group </a:t>
              </a:r>
              <a:endParaRPr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8B04E682-1960-5A54-A4D2-E1D1A587885E}"/>
                </a:ext>
              </a:extLst>
            </p:cNvPr>
            <p:cNvSpPr txBox="1"/>
            <p:nvPr/>
          </p:nvSpPr>
          <p:spPr>
            <a:xfrm>
              <a:off x="636607" y="2023848"/>
              <a:ext cx="3412303" cy="369332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Arial"/>
                  <a:ea typeface="ＭＳ Ｐゴシック"/>
                  <a:cs typeface="+mn-cs"/>
                </a:rPr>
                <a:t>People Networks</a:t>
              </a:r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1225579F-7ABC-CEFA-FF91-E2E75CD8613F}"/>
                </a:ext>
              </a:extLst>
            </p:cNvPr>
            <p:cNvGrpSpPr/>
            <p:nvPr/>
          </p:nvGrpSpPr>
          <p:grpSpPr>
            <a:xfrm>
              <a:off x="870850" y="2734907"/>
              <a:ext cx="3108222" cy="2027826"/>
              <a:chOff x="828390" y="2227418"/>
              <a:chExt cx="3108222" cy="2027826"/>
            </a:xfrm>
          </p:grpSpPr>
          <p:cxnSp>
            <p:nvCxnSpPr>
              <p:cNvPr id="69" name="Straight Arrow Connector 68">
                <a:extLst>
                  <a:ext uri="{FF2B5EF4-FFF2-40B4-BE49-F238E27FC236}">
                    <a16:creationId xmlns:a16="http://schemas.microsoft.com/office/drawing/2014/main" id="{F5C4199B-7217-3C2C-11E7-7D304B094BB1}"/>
                  </a:ext>
                </a:extLst>
              </p:cNvPr>
              <p:cNvCxnSpPr>
                <a:cxnSpLocks/>
                <a:endCxn id="93" idx="2"/>
              </p:cNvCxnSpPr>
              <p:nvPr/>
            </p:nvCxnSpPr>
            <p:spPr bwMode="auto">
              <a:xfrm>
                <a:off x="1976734" y="2547694"/>
                <a:ext cx="717754" cy="212523"/>
              </a:xfrm>
              <a:prstGeom prst="straightConnector1">
                <a:avLst/>
              </a:prstGeom>
              <a:ln w="31750">
                <a:gradFill>
                  <a:gsLst>
                    <a:gs pos="0">
                      <a:srgbClr val="D8E8FC">
                        <a:alpha val="90000"/>
                      </a:srgbClr>
                    </a:gs>
                    <a:gs pos="100000">
                      <a:srgbClr val="0B4FA1">
                        <a:alpha val="40000"/>
                      </a:srgbClr>
                    </a:gs>
                  </a:gsLst>
                  <a:lin ang="5400000" scaled="1"/>
                </a:gradFill>
                <a:headEnd type="triangle" w="lg" len="sm"/>
                <a:tailEnd type="none" w="med" len="med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70" name="Straight Arrow Connector 69">
                <a:extLst>
                  <a:ext uri="{FF2B5EF4-FFF2-40B4-BE49-F238E27FC236}">
                    <a16:creationId xmlns:a16="http://schemas.microsoft.com/office/drawing/2014/main" id="{74A864FF-B772-7C24-1DCF-820551F4F9F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433456" y="3708926"/>
                <a:ext cx="734201" cy="254911"/>
              </a:xfrm>
              <a:prstGeom prst="straightConnector1">
                <a:avLst/>
              </a:prstGeom>
              <a:ln w="31750">
                <a:gradFill>
                  <a:gsLst>
                    <a:gs pos="0">
                      <a:srgbClr val="D8E8FC">
                        <a:alpha val="90000"/>
                      </a:srgbClr>
                    </a:gs>
                    <a:gs pos="100000">
                      <a:srgbClr val="0B4FA1">
                        <a:alpha val="40000"/>
                      </a:srgbClr>
                    </a:gs>
                  </a:gsLst>
                  <a:lin ang="5400000" scaled="1"/>
                </a:gradFill>
                <a:headEnd type="triangle" w="lg" len="sm"/>
                <a:tailEnd type="none" w="med" len="med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71" name="Straight Arrow Connector 70">
                <a:extLst>
                  <a:ext uri="{FF2B5EF4-FFF2-40B4-BE49-F238E27FC236}">
                    <a16:creationId xmlns:a16="http://schemas.microsoft.com/office/drawing/2014/main" id="{7606841A-DBF1-6997-5765-11D2388E33D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2668307" y="3073732"/>
                <a:ext cx="218395" cy="597241"/>
              </a:xfrm>
              <a:prstGeom prst="straightConnector1">
                <a:avLst/>
              </a:prstGeom>
              <a:ln w="31750">
                <a:gradFill>
                  <a:gsLst>
                    <a:gs pos="0">
                      <a:srgbClr val="D8E8FC">
                        <a:alpha val="90000"/>
                      </a:srgbClr>
                    </a:gs>
                    <a:gs pos="100000">
                      <a:srgbClr val="0B4FA1">
                        <a:alpha val="40000"/>
                      </a:srgbClr>
                    </a:gs>
                  </a:gsLst>
                  <a:lin ang="5400000" scaled="1"/>
                </a:gradFill>
                <a:headEnd type="triangle" w="lg" len="sm"/>
                <a:tailEnd type="none" w="med" len="med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72" name="Straight Arrow Connector 71">
                <a:extLst>
                  <a:ext uri="{FF2B5EF4-FFF2-40B4-BE49-F238E27FC236}">
                    <a16:creationId xmlns:a16="http://schemas.microsoft.com/office/drawing/2014/main" id="{80BA69B2-91C3-F629-B7EF-21E649FBFCE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1785377" y="2845125"/>
                <a:ext cx="516319" cy="831036"/>
              </a:xfrm>
              <a:prstGeom prst="straightConnector1">
                <a:avLst/>
              </a:prstGeom>
              <a:ln w="31750">
                <a:gradFill>
                  <a:gsLst>
                    <a:gs pos="0">
                      <a:srgbClr val="D8E8FC">
                        <a:alpha val="90000"/>
                      </a:srgbClr>
                    </a:gs>
                    <a:gs pos="100000">
                      <a:srgbClr val="0B4FA1">
                        <a:alpha val="40000"/>
                      </a:srgbClr>
                    </a:gs>
                  </a:gsLst>
                  <a:lin ang="5400000" scaled="1"/>
                </a:gradFill>
                <a:headEnd type="triangle" w="lg" len="sm"/>
                <a:tailEnd type="none" w="med" len="med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5E9478F2-1CE6-2043-3081-281F0CBC39FE}"/>
                  </a:ext>
                </a:extLst>
              </p:cNvPr>
              <p:cNvSpPr txBox="1"/>
              <p:nvPr/>
            </p:nvSpPr>
            <p:spPr>
              <a:xfrm rot="17876906">
                <a:off x="1103048" y="2914949"/>
                <a:ext cx="420503" cy="187488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noAutofit/>
              </a:bodyPr>
              <a:lstStyle>
                <a:defPPr>
                  <a:defRPr lang="en-US"/>
                </a:defPPr>
                <a:lvl1pPr marR="0" lvl="0" indent="0" algn="ctr" eaLnBrk="0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800">
                    <a:solidFill>
                      <a:srgbClr val="BABCFE"/>
                    </a:solidFill>
                    <a:latin typeface="Arial"/>
                    <a:ea typeface="ＭＳ Ｐゴシック"/>
                  </a:defRPr>
                </a:lvl1pPr>
              </a:lstStyle>
              <a:p>
                <a:pPr marL="0" marR="0" lvl="0" indent="0" algn="ctr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rgbClr val="D8E8FC"/>
                    </a:solidFill>
                    <a:effectLst/>
                    <a:uLnTx/>
                    <a:uFillTx/>
                    <a:latin typeface="Arial"/>
                    <a:ea typeface="ＭＳ Ｐゴシック"/>
                  </a:rPr>
                  <a:t>Knows</a:t>
                </a: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E5302A80-E24F-32DF-48B6-33AE2E1C0E2B}"/>
                  </a:ext>
                </a:extLst>
              </p:cNvPr>
              <p:cNvSpPr txBox="1"/>
              <p:nvPr/>
            </p:nvSpPr>
            <p:spPr>
              <a:xfrm rot="1219102">
                <a:off x="1494090" y="3601252"/>
                <a:ext cx="420503" cy="184781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noAutofit/>
              </a:bodyPr>
              <a:lstStyle>
                <a:defPPr>
                  <a:defRPr lang="en-US"/>
                </a:defPPr>
                <a:lvl1pPr marR="0" lvl="0" indent="0" algn="ctr" eaLnBrk="0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800">
                    <a:solidFill>
                      <a:srgbClr val="BABCFE"/>
                    </a:solidFill>
                    <a:latin typeface="Arial"/>
                    <a:ea typeface="ＭＳ Ｐゴシック"/>
                  </a:defRPr>
                </a:lvl1pPr>
              </a:lstStyle>
              <a:p>
                <a:pPr marL="0" marR="0" lvl="0" indent="0" algn="ctr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rgbClr val="D8E8FC"/>
                    </a:solidFill>
                    <a:effectLst/>
                    <a:uLnTx/>
                    <a:uFillTx/>
                    <a:latin typeface="Arial"/>
                    <a:ea typeface="ＭＳ Ｐゴシック"/>
                  </a:rPr>
                  <a:t>Knows</a:t>
                </a: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39822FCB-2FF1-7979-EBAB-6E224EB77BE6}"/>
                  </a:ext>
                </a:extLst>
              </p:cNvPr>
              <p:cNvSpPr txBox="1"/>
              <p:nvPr/>
            </p:nvSpPr>
            <p:spPr>
              <a:xfrm rot="3437699">
                <a:off x="2023404" y="3318787"/>
                <a:ext cx="420503" cy="187488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noAutofit/>
              </a:bodyPr>
              <a:lstStyle>
                <a:defPPr>
                  <a:defRPr lang="en-US"/>
                </a:defPPr>
                <a:lvl1pPr marR="0" lvl="0" indent="0" algn="ctr" eaLnBrk="0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800">
                    <a:solidFill>
                      <a:srgbClr val="BABCFE"/>
                    </a:solidFill>
                    <a:latin typeface="Arial"/>
                    <a:ea typeface="ＭＳ Ｐゴシック"/>
                  </a:defRPr>
                </a:lvl1pPr>
              </a:lstStyle>
              <a:p>
                <a:pPr marL="0" marR="0" lvl="0" indent="0" algn="ctr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rgbClr val="D8E8FC"/>
                    </a:solidFill>
                    <a:effectLst/>
                    <a:uLnTx/>
                    <a:uFillTx/>
                    <a:latin typeface="Arial"/>
                    <a:ea typeface="ＭＳ Ｐゴシック"/>
                  </a:rPr>
                  <a:t>Knows</a:t>
                </a: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3277812B-77FB-C0E6-8907-A552A439C30B}"/>
                  </a:ext>
                </a:extLst>
              </p:cNvPr>
              <p:cNvSpPr txBox="1"/>
              <p:nvPr/>
            </p:nvSpPr>
            <p:spPr>
              <a:xfrm rot="987525">
                <a:off x="2050851" y="2453860"/>
                <a:ext cx="420503" cy="187488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noAutofit/>
              </a:bodyPr>
              <a:lstStyle>
                <a:defPPr>
                  <a:defRPr lang="en-US"/>
                </a:defPPr>
                <a:lvl1pPr marR="0" lvl="0" indent="0" algn="ctr" eaLnBrk="0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800">
                    <a:solidFill>
                      <a:srgbClr val="BABCFE"/>
                    </a:solidFill>
                    <a:latin typeface="Arial"/>
                    <a:ea typeface="ＭＳ Ｐゴシック"/>
                  </a:defRPr>
                </a:lvl1pPr>
              </a:lstStyle>
              <a:p>
                <a:pPr marL="0" marR="0" lvl="0" indent="0" algn="ctr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rgbClr val="D8E8FC"/>
                    </a:solidFill>
                    <a:effectLst/>
                    <a:uLnTx/>
                    <a:uFillTx/>
                    <a:latin typeface="Arial"/>
                    <a:ea typeface="ＭＳ Ｐゴシック"/>
                  </a:rPr>
                  <a:t>Knows</a:t>
                </a: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06E30303-F0EA-B7CC-8EE5-3CAF8EA533C9}"/>
                  </a:ext>
                </a:extLst>
              </p:cNvPr>
              <p:cNvSpPr txBox="1"/>
              <p:nvPr/>
            </p:nvSpPr>
            <p:spPr>
              <a:xfrm rot="17398405">
                <a:off x="2498886" y="3220368"/>
                <a:ext cx="420503" cy="187488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noAutofit/>
              </a:bodyPr>
              <a:lstStyle>
                <a:defPPr>
                  <a:defRPr lang="en-US"/>
                </a:defPPr>
                <a:lvl1pPr marR="0" lvl="0" indent="0" algn="ctr" eaLnBrk="0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800">
                    <a:solidFill>
                      <a:srgbClr val="BABCFE"/>
                    </a:solidFill>
                    <a:latin typeface="Arial"/>
                    <a:ea typeface="ＭＳ Ｐゴシック"/>
                  </a:defRPr>
                </a:lvl1pPr>
              </a:lstStyle>
              <a:p>
                <a:pPr marL="0" marR="0" lvl="0" indent="0" algn="ctr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rgbClr val="D8E8FC"/>
                    </a:solidFill>
                    <a:effectLst/>
                    <a:uLnTx/>
                    <a:uFillTx/>
                    <a:latin typeface="Arial"/>
                    <a:ea typeface="ＭＳ Ｐゴシック"/>
                  </a:rPr>
                  <a:t>Knows</a:t>
                </a:r>
              </a:p>
            </p:txBody>
          </p:sp>
          <p:cxnSp>
            <p:nvCxnSpPr>
              <p:cNvPr id="78" name="Straight Arrow Connector 77">
                <a:extLst>
                  <a:ext uri="{FF2B5EF4-FFF2-40B4-BE49-F238E27FC236}">
                    <a16:creationId xmlns:a16="http://schemas.microsoft.com/office/drawing/2014/main" id="{7C190D10-BFD5-B3B9-FA58-D5C592FE5FA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2762777" y="3684094"/>
                <a:ext cx="578203" cy="230132"/>
              </a:xfrm>
              <a:prstGeom prst="straightConnector1">
                <a:avLst/>
              </a:prstGeom>
              <a:noFill/>
              <a:ln w="28575" cap="flat" cmpd="sng" algn="ctr">
                <a:gradFill>
                  <a:gsLst>
                    <a:gs pos="0">
                      <a:srgbClr val="D8E8FC">
                        <a:alpha val="90000"/>
                      </a:srgbClr>
                    </a:gs>
                    <a:gs pos="100000">
                      <a:srgbClr val="0B4FA1">
                        <a:alpha val="40000"/>
                      </a:srgb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triangle" w="lg" len="sm"/>
              </a:ln>
              <a:effectLst>
                <a:outerShdw blurRad="25400" algn="ctr" rotWithShape="0">
                  <a:schemeClr val="accent4">
                    <a:lumMod val="20000"/>
                    <a:lumOff val="80000"/>
                    <a:alpha val="41000"/>
                  </a:schemeClr>
                </a:outerShdw>
              </a:effectLst>
            </p:spPr>
          </p:cxn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B8949463-FA5D-15CA-1A17-B8A373E741AE}"/>
                  </a:ext>
                </a:extLst>
              </p:cNvPr>
              <p:cNvSpPr txBox="1"/>
              <p:nvPr/>
            </p:nvSpPr>
            <p:spPr>
              <a:xfrm rot="20347039">
                <a:off x="2852173" y="3605257"/>
                <a:ext cx="420503" cy="187488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noAutofit/>
              </a:bodyPr>
              <a:lstStyle>
                <a:defPPr>
                  <a:defRPr lang="en-US"/>
                </a:defPPr>
                <a:lvl1pPr marR="0" lvl="0" indent="0" algn="ctr" eaLnBrk="0" fontAlgn="auto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800">
                    <a:solidFill>
                      <a:srgbClr val="BABCFE"/>
                    </a:solidFill>
                    <a:latin typeface="Arial"/>
                    <a:ea typeface="ＭＳ Ｐゴシック"/>
                  </a:defRPr>
                </a:lvl1pPr>
              </a:lstStyle>
              <a:p>
                <a:pPr marL="0" marR="0" lvl="0" indent="0" algn="ctr" defTabSz="4572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srgbClr val="D8E8FC"/>
                    </a:solidFill>
                    <a:effectLst/>
                    <a:uLnTx/>
                    <a:uFillTx/>
                    <a:latin typeface="Arial"/>
                    <a:ea typeface="ＭＳ Ｐゴシック"/>
                  </a:rPr>
                  <a:t>Knows</a:t>
                </a:r>
              </a:p>
            </p:txBody>
          </p: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DAF01BD8-FE32-02F3-122D-DE796A45A501}"/>
                  </a:ext>
                </a:extLst>
              </p:cNvPr>
              <p:cNvGrpSpPr/>
              <p:nvPr/>
            </p:nvGrpSpPr>
            <p:grpSpPr>
              <a:xfrm>
                <a:off x="828390" y="2227418"/>
                <a:ext cx="3108222" cy="2027826"/>
                <a:chOff x="828390" y="2227418"/>
                <a:chExt cx="3108222" cy="2027826"/>
              </a:xfrm>
            </p:grpSpPr>
            <p:grpSp>
              <p:nvGrpSpPr>
                <p:cNvPr id="82" name="Group 81">
                  <a:extLst>
                    <a:ext uri="{FF2B5EF4-FFF2-40B4-BE49-F238E27FC236}">
                      <a16:creationId xmlns:a16="http://schemas.microsoft.com/office/drawing/2014/main" id="{685EA5A6-4A8C-BDA8-8ED1-1FB44EDD7BE4}"/>
                    </a:ext>
                  </a:extLst>
                </p:cNvPr>
                <p:cNvGrpSpPr/>
                <p:nvPr/>
              </p:nvGrpSpPr>
              <p:grpSpPr>
                <a:xfrm>
                  <a:off x="2182584" y="3673499"/>
                  <a:ext cx="578770" cy="581745"/>
                  <a:chOff x="5445888" y="2332276"/>
                  <a:chExt cx="578770" cy="581745"/>
                </a:xfrm>
              </p:grpSpPr>
              <p:sp>
                <p:nvSpPr>
                  <p:cNvPr id="95" name="Oval 94">
                    <a:extLst>
                      <a:ext uri="{FF2B5EF4-FFF2-40B4-BE49-F238E27FC236}">
                        <a16:creationId xmlns:a16="http://schemas.microsoft.com/office/drawing/2014/main" id="{E681C2B8-4113-B401-1EA5-7659EE4375E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5445888" y="2332276"/>
                    <a:ext cx="578770" cy="581745"/>
                  </a:xfrm>
                  <a:prstGeom prst="ellipse">
                    <a:avLst/>
                  </a:prstGeom>
                  <a:solidFill>
                    <a:srgbClr val="073061"/>
                  </a:solidFill>
                  <a:ln w="19050">
                    <a:solidFill>
                      <a:srgbClr val="D8E8FC">
                        <a:alpha val="41961"/>
                      </a:srgbClr>
                    </a:solidFill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0" tIns="0" rIns="0" bIns="0" numCol="1" rtlCol="0" anchor="ctr" anchorCtr="1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>
                      <a:solidFill>
                        <a:prstClr val="white"/>
                      </a:solidFill>
                      <a:latin typeface="Arial"/>
                      <a:ea typeface="ＭＳ Ｐゴシック"/>
                    </a:endParaRPr>
                  </a:p>
                </p:txBody>
              </p:sp>
              <p:pic>
                <p:nvPicPr>
                  <p:cNvPr id="96" name="Graphic 95" descr="User with solid fill">
                    <a:extLst>
                      <a:ext uri="{FF2B5EF4-FFF2-40B4-BE49-F238E27FC236}">
                        <a16:creationId xmlns:a16="http://schemas.microsoft.com/office/drawing/2014/main" id="{4C047199-769F-B771-E36E-26FDCAD1E4E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  <a:ext uri="{96DAC541-7B7A-43D3-8B79-37D633B846F1}">
                        <asvg:svgBlip xmlns:asvg="http://schemas.microsoft.com/office/drawing/2016/SVG/main" r:embed="rId8"/>
                      </a:ext>
                    </a:extLst>
                  </a:blip>
                  <a:srcRect/>
                  <a:stretch/>
                </p:blipFill>
                <p:spPr>
                  <a:xfrm>
                    <a:off x="5505403" y="2381223"/>
                    <a:ext cx="459740" cy="459740"/>
                  </a:xfrm>
                  <a:prstGeom prst="rect">
                    <a:avLst/>
                  </a:prstGeom>
                  <a:effectLst/>
                </p:spPr>
              </p:pic>
            </p:grpSp>
            <p:grpSp>
              <p:nvGrpSpPr>
                <p:cNvPr id="83" name="Group 82">
                  <a:extLst>
                    <a:ext uri="{FF2B5EF4-FFF2-40B4-BE49-F238E27FC236}">
                      <a16:creationId xmlns:a16="http://schemas.microsoft.com/office/drawing/2014/main" id="{13524F22-95CE-C13B-EC3B-67EFB74CA825}"/>
                    </a:ext>
                  </a:extLst>
                </p:cNvPr>
                <p:cNvGrpSpPr/>
                <p:nvPr/>
              </p:nvGrpSpPr>
              <p:grpSpPr>
                <a:xfrm>
                  <a:off x="2694488" y="2469344"/>
                  <a:ext cx="578770" cy="581745"/>
                  <a:chOff x="5445888" y="2332276"/>
                  <a:chExt cx="578770" cy="581745"/>
                </a:xfrm>
              </p:grpSpPr>
              <p:sp>
                <p:nvSpPr>
                  <p:cNvPr id="93" name="Oval 92">
                    <a:extLst>
                      <a:ext uri="{FF2B5EF4-FFF2-40B4-BE49-F238E27FC236}">
                        <a16:creationId xmlns:a16="http://schemas.microsoft.com/office/drawing/2014/main" id="{3BF7625D-63FF-41B6-4BE2-C81066E0295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5445888" y="2332276"/>
                    <a:ext cx="578770" cy="581745"/>
                  </a:xfrm>
                  <a:prstGeom prst="ellipse">
                    <a:avLst/>
                  </a:prstGeom>
                  <a:solidFill>
                    <a:srgbClr val="073061"/>
                  </a:solidFill>
                  <a:ln w="19050">
                    <a:solidFill>
                      <a:srgbClr val="D8E8FC">
                        <a:alpha val="41961"/>
                      </a:srgbClr>
                    </a:solidFill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0" tIns="0" rIns="0" bIns="0" numCol="1" rtlCol="0" anchor="ctr" anchorCtr="1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>
                      <a:solidFill>
                        <a:prstClr val="white"/>
                      </a:solidFill>
                      <a:latin typeface="Arial"/>
                      <a:ea typeface="ＭＳ Ｐゴシック"/>
                    </a:endParaRPr>
                  </a:p>
                </p:txBody>
              </p:sp>
              <p:pic>
                <p:nvPicPr>
                  <p:cNvPr id="94" name="Graphic 93" descr="User with solid fill">
                    <a:extLst>
                      <a:ext uri="{FF2B5EF4-FFF2-40B4-BE49-F238E27FC236}">
                        <a16:creationId xmlns:a16="http://schemas.microsoft.com/office/drawing/2014/main" id="{0D0B4B7C-A42B-C3A5-6999-AA9A6E9A55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  <a:ext uri="{96DAC541-7B7A-43D3-8B79-37D633B846F1}">
                        <asvg:svgBlip xmlns:asvg="http://schemas.microsoft.com/office/drawing/2016/SVG/main" r:embed="rId8"/>
                      </a:ext>
                    </a:extLst>
                  </a:blip>
                  <a:srcRect/>
                  <a:stretch/>
                </p:blipFill>
                <p:spPr>
                  <a:xfrm>
                    <a:off x="5505403" y="2381223"/>
                    <a:ext cx="459740" cy="459740"/>
                  </a:xfrm>
                  <a:prstGeom prst="rect">
                    <a:avLst/>
                  </a:prstGeom>
                  <a:effectLst/>
                </p:spPr>
              </p:pic>
            </p:grpSp>
            <p:grpSp>
              <p:nvGrpSpPr>
                <p:cNvPr id="84" name="Group 83">
                  <a:extLst>
                    <a:ext uri="{FF2B5EF4-FFF2-40B4-BE49-F238E27FC236}">
                      <a16:creationId xmlns:a16="http://schemas.microsoft.com/office/drawing/2014/main" id="{CE5DC746-BD1B-7DD2-8FD9-74BFBD8A0694}"/>
                    </a:ext>
                  </a:extLst>
                </p:cNvPr>
                <p:cNvGrpSpPr/>
                <p:nvPr/>
              </p:nvGrpSpPr>
              <p:grpSpPr>
                <a:xfrm>
                  <a:off x="1351779" y="2227418"/>
                  <a:ext cx="578770" cy="581745"/>
                  <a:chOff x="5445888" y="2332276"/>
                  <a:chExt cx="578770" cy="581745"/>
                </a:xfrm>
              </p:grpSpPr>
              <p:sp>
                <p:nvSpPr>
                  <p:cNvPr id="91" name="Oval 90">
                    <a:extLst>
                      <a:ext uri="{FF2B5EF4-FFF2-40B4-BE49-F238E27FC236}">
                        <a16:creationId xmlns:a16="http://schemas.microsoft.com/office/drawing/2014/main" id="{6DD6419E-C983-6A0E-42BF-DA9718EB72D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5445888" y="2332276"/>
                    <a:ext cx="578770" cy="581745"/>
                  </a:xfrm>
                  <a:prstGeom prst="ellipse">
                    <a:avLst/>
                  </a:prstGeom>
                  <a:solidFill>
                    <a:srgbClr val="073061"/>
                  </a:solidFill>
                  <a:ln w="19050">
                    <a:solidFill>
                      <a:srgbClr val="D8E8FC">
                        <a:alpha val="41961"/>
                      </a:srgbClr>
                    </a:solidFill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0" tIns="0" rIns="0" bIns="0" numCol="1" rtlCol="0" anchor="ctr" anchorCtr="1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>
                      <a:solidFill>
                        <a:prstClr val="white"/>
                      </a:solidFill>
                      <a:latin typeface="Arial"/>
                      <a:ea typeface="ＭＳ Ｐゴシック"/>
                    </a:endParaRPr>
                  </a:p>
                </p:txBody>
              </p:sp>
              <p:pic>
                <p:nvPicPr>
                  <p:cNvPr id="92" name="Graphic 91" descr="User with solid fill">
                    <a:extLst>
                      <a:ext uri="{FF2B5EF4-FFF2-40B4-BE49-F238E27FC236}">
                        <a16:creationId xmlns:a16="http://schemas.microsoft.com/office/drawing/2014/main" id="{F43D2663-50BD-9338-6D05-AC4BA89F463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  <a:ext uri="{96DAC541-7B7A-43D3-8B79-37D633B846F1}">
                        <asvg:svgBlip xmlns:asvg="http://schemas.microsoft.com/office/drawing/2016/SVG/main" r:embed="rId8"/>
                      </a:ext>
                    </a:extLst>
                  </a:blip>
                  <a:srcRect/>
                  <a:stretch/>
                </p:blipFill>
                <p:spPr>
                  <a:xfrm>
                    <a:off x="5505403" y="2381223"/>
                    <a:ext cx="459740" cy="459740"/>
                  </a:xfrm>
                  <a:prstGeom prst="rect">
                    <a:avLst/>
                  </a:prstGeom>
                  <a:effectLst/>
                </p:spPr>
              </p:pic>
            </p:grpSp>
            <p:grpSp>
              <p:nvGrpSpPr>
                <p:cNvPr id="85" name="Group 84">
                  <a:extLst>
                    <a:ext uri="{FF2B5EF4-FFF2-40B4-BE49-F238E27FC236}">
                      <a16:creationId xmlns:a16="http://schemas.microsoft.com/office/drawing/2014/main" id="{501A300C-5B3B-BB16-5177-704E87BF0B6B}"/>
                    </a:ext>
                  </a:extLst>
                </p:cNvPr>
                <p:cNvGrpSpPr/>
                <p:nvPr/>
              </p:nvGrpSpPr>
              <p:grpSpPr>
                <a:xfrm>
                  <a:off x="828390" y="3325589"/>
                  <a:ext cx="578770" cy="581745"/>
                  <a:chOff x="5461128" y="2309416"/>
                  <a:chExt cx="578770" cy="581745"/>
                </a:xfrm>
              </p:grpSpPr>
              <p:sp>
                <p:nvSpPr>
                  <p:cNvPr id="89" name="Oval 88">
                    <a:extLst>
                      <a:ext uri="{FF2B5EF4-FFF2-40B4-BE49-F238E27FC236}">
                        <a16:creationId xmlns:a16="http://schemas.microsoft.com/office/drawing/2014/main" id="{9A9F5585-9DEE-B70C-56FF-1A08BA2F43D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5461128" y="2309416"/>
                    <a:ext cx="578770" cy="581745"/>
                  </a:xfrm>
                  <a:prstGeom prst="ellipse">
                    <a:avLst/>
                  </a:prstGeom>
                  <a:solidFill>
                    <a:srgbClr val="073061"/>
                  </a:solidFill>
                  <a:ln w="19050">
                    <a:solidFill>
                      <a:srgbClr val="D8E8FC">
                        <a:alpha val="41961"/>
                      </a:srgbClr>
                    </a:solidFill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0" tIns="0" rIns="0" bIns="0" numCol="1" rtlCol="0" anchor="ctr" anchorCtr="1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>
                      <a:solidFill>
                        <a:prstClr val="white"/>
                      </a:solidFill>
                      <a:latin typeface="Arial"/>
                      <a:ea typeface="ＭＳ Ｐゴシック"/>
                    </a:endParaRPr>
                  </a:p>
                </p:txBody>
              </p:sp>
              <p:pic>
                <p:nvPicPr>
                  <p:cNvPr id="90" name="Graphic 89" descr="User with solid fill">
                    <a:extLst>
                      <a:ext uri="{FF2B5EF4-FFF2-40B4-BE49-F238E27FC236}">
                        <a16:creationId xmlns:a16="http://schemas.microsoft.com/office/drawing/2014/main" id="{134FF63D-1EA7-7B79-5808-1418ED7670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  <a:ext uri="{96DAC541-7B7A-43D3-8B79-37D633B846F1}">
                        <asvg:svgBlip xmlns:asvg="http://schemas.microsoft.com/office/drawing/2016/SVG/main" r:embed="rId8"/>
                      </a:ext>
                    </a:extLst>
                  </a:blip>
                  <a:srcRect/>
                  <a:stretch/>
                </p:blipFill>
                <p:spPr>
                  <a:xfrm>
                    <a:off x="5520643" y="2358363"/>
                    <a:ext cx="459740" cy="459740"/>
                  </a:xfrm>
                  <a:prstGeom prst="rect">
                    <a:avLst/>
                  </a:prstGeom>
                  <a:effectLst/>
                </p:spPr>
              </p:pic>
            </p:grpSp>
            <p:grpSp>
              <p:nvGrpSpPr>
                <p:cNvPr id="86" name="Group 85">
                  <a:extLst>
                    <a:ext uri="{FF2B5EF4-FFF2-40B4-BE49-F238E27FC236}">
                      <a16:creationId xmlns:a16="http://schemas.microsoft.com/office/drawing/2014/main" id="{778E3619-B988-DA14-E717-E55FCA160B42}"/>
                    </a:ext>
                  </a:extLst>
                </p:cNvPr>
                <p:cNvGrpSpPr/>
                <p:nvPr/>
              </p:nvGrpSpPr>
              <p:grpSpPr>
                <a:xfrm>
                  <a:off x="3357842" y="3308921"/>
                  <a:ext cx="578770" cy="581745"/>
                  <a:chOff x="5476496" y="2355136"/>
                  <a:chExt cx="578770" cy="581745"/>
                </a:xfrm>
              </p:grpSpPr>
              <p:sp>
                <p:nvSpPr>
                  <p:cNvPr id="87" name="Oval 86">
                    <a:extLst>
                      <a:ext uri="{FF2B5EF4-FFF2-40B4-BE49-F238E27FC236}">
                        <a16:creationId xmlns:a16="http://schemas.microsoft.com/office/drawing/2014/main" id="{B034D961-7887-3A0B-BC89-1976A58EDF8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5476496" y="2355136"/>
                    <a:ext cx="578770" cy="581745"/>
                  </a:xfrm>
                  <a:prstGeom prst="ellipse">
                    <a:avLst/>
                  </a:prstGeom>
                  <a:solidFill>
                    <a:srgbClr val="073061"/>
                  </a:solidFill>
                  <a:ln w="19050">
                    <a:solidFill>
                      <a:srgbClr val="D8E8FC">
                        <a:alpha val="41961"/>
                      </a:srgbClr>
                    </a:solidFill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0" tIns="0" rIns="0" bIns="0" numCol="1" rtlCol="0" anchor="ctr" anchorCtr="1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>
                      <a:solidFill>
                        <a:prstClr val="white"/>
                      </a:solidFill>
                      <a:latin typeface="Arial"/>
                      <a:ea typeface="ＭＳ Ｐゴシック"/>
                    </a:endParaRPr>
                  </a:p>
                </p:txBody>
              </p:sp>
              <p:pic>
                <p:nvPicPr>
                  <p:cNvPr id="88" name="Graphic 87" descr="User with solid fill">
                    <a:extLst>
                      <a:ext uri="{FF2B5EF4-FFF2-40B4-BE49-F238E27FC236}">
                        <a16:creationId xmlns:a16="http://schemas.microsoft.com/office/drawing/2014/main" id="{EB1AE144-B848-6AE8-12C7-454AEDED08A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  <a:ext uri="{96DAC541-7B7A-43D3-8B79-37D633B846F1}">
                        <asvg:svgBlip xmlns:asvg="http://schemas.microsoft.com/office/drawing/2016/SVG/main" r:embed="rId8"/>
                      </a:ext>
                    </a:extLst>
                  </a:blip>
                  <a:srcRect/>
                  <a:stretch/>
                </p:blipFill>
                <p:spPr>
                  <a:xfrm>
                    <a:off x="5536011" y="2404083"/>
                    <a:ext cx="459740" cy="459740"/>
                  </a:xfrm>
                  <a:prstGeom prst="rect">
                    <a:avLst/>
                  </a:prstGeom>
                  <a:effectLst/>
                </p:spPr>
              </p:pic>
            </p:grpSp>
          </p:grpSp>
          <p:cxnSp>
            <p:nvCxnSpPr>
              <p:cNvPr id="81" name="Straight Arrow Connector 80">
                <a:extLst>
                  <a:ext uri="{FF2B5EF4-FFF2-40B4-BE49-F238E27FC236}">
                    <a16:creationId xmlns:a16="http://schemas.microsoft.com/office/drawing/2014/main" id="{A62AD0C7-A34A-C128-0106-92820A43C36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1235848" y="2828719"/>
                <a:ext cx="275787" cy="498575"/>
              </a:xfrm>
              <a:prstGeom prst="straightConnector1">
                <a:avLst/>
              </a:prstGeom>
              <a:ln w="31750">
                <a:gradFill>
                  <a:gsLst>
                    <a:gs pos="0">
                      <a:srgbClr val="D8E8FC">
                        <a:alpha val="90000"/>
                      </a:srgbClr>
                    </a:gs>
                    <a:gs pos="100000">
                      <a:srgbClr val="0B4FA1">
                        <a:alpha val="40000"/>
                      </a:srgbClr>
                    </a:gs>
                  </a:gsLst>
                  <a:lin ang="5400000" scaled="1"/>
                </a:gradFill>
                <a:headEnd type="triangle" w="lg" len="sm"/>
                <a:tailEnd type="none" w="med" len="med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023315673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ackground Art" hidden="1">
            <a:extLst>
              <a:ext uri="{FF2B5EF4-FFF2-40B4-BE49-F238E27FC236}">
                <a16:creationId xmlns:a16="http://schemas.microsoft.com/office/drawing/2014/main" id="{FDAE1692-C7FB-1929-8E7E-01DB551C38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6627"/>
            <a:ext cx="12217762" cy="6864628"/>
            <a:chOff x="0" y="-6627"/>
            <a:chExt cx="12217762" cy="6864628"/>
          </a:xfrm>
        </p:grpSpPr>
        <p:sp>
          <p:nvSpPr>
            <p:cNvPr id="83" name="Teal Rectangle" hidden="1">
              <a:extLst>
                <a:ext uri="{FF2B5EF4-FFF2-40B4-BE49-F238E27FC236}">
                  <a16:creationId xmlns:a16="http://schemas.microsoft.com/office/drawing/2014/main" id="{5DC2DC78-720C-EB91-F75D-B83FB301526C}"/>
                </a:ext>
              </a:extLst>
            </p:cNvPr>
            <p:cNvSpPr/>
            <p:nvPr/>
          </p:nvSpPr>
          <p:spPr bwMode="auto">
            <a:xfrm>
              <a:off x="0" y="1"/>
              <a:ext cx="12192000" cy="6858000"/>
            </a:xfrm>
            <a:prstGeom prst="rect">
              <a:avLst/>
            </a:prstGeom>
            <a:gradFill>
              <a:gsLst>
                <a:gs pos="95000">
                  <a:srgbClr val="00304C"/>
                </a:gs>
                <a:gs pos="0">
                  <a:srgbClr val="008BAE"/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  <p:pic>
          <p:nvPicPr>
            <p:cNvPr id="84" name="Content Placeholder 5" hidden="1">
              <a:extLst>
                <a:ext uri="{FF2B5EF4-FFF2-40B4-BE49-F238E27FC236}">
                  <a16:creationId xmlns:a16="http://schemas.microsoft.com/office/drawing/2014/main" id="{AC246637-280F-396A-D94A-363407554730}"/>
                </a:ext>
              </a:extLst>
            </p:cNvPr>
            <p:cNvPicPr/>
            <p:nvPr/>
          </p:nvPicPr>
          <p:blipFill>
            <a:blip r:embed="rId3">
              <a:duotone>
                <a:prstClr val="black"/>
                <a:schemeClr val="accent4">
                  <a:tint val="45000"/>
                  <a:satMod val="400000"/>
                </a:schemeClr>
              </a:duotone>
              <a:alphaModFix amt="60000"/>
            </a:blip>
            <a:stretch>
              <a:fillRect/>
            </a:stretch>
          </p:blipFill>
          <p:spPr>
            <a:xfrm>
              <a:off x="0" y="-6627"/>
              <a:ext cx="12192000" cy="6864626"/>
            </a:xfrm>
            <a:prstGeom prst="rect">
              <a:avLst/>
            </a:prstGeom>
            <a:noFill/>
          </p:spPr>
        </p:pic>
        <p:pic>
          <p:nvPicPr>
            <p:cNvPr id="85" name="Content Placeholder 14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E5AAAAEB-E65A-6FD2-4360-7FDCAFE710DE}"/>
                </a:ext>
              </a:extLst>
            </p:cNvPr>
            <p:cNvPicPr/>
            <p:nvPr/>
          </p:nvPicPr>
          <p:blipFill>
            <a:blip r:embed="rId4"/>
            <a:srcRect l="76179" b="60439"/>
            <a:stretch/>
          </p:blipFill>
          <p:spPr>
            <a:xfrm>
              <a:off x="9313453" y="-6438"/>
              <a:ext cx="2904309" cy="2710450"/>
            </a:xfrm>
            <a:prstGeom prst="rect">
              <a:avLst/>
            </a:prstGeom>
            <a:noFill/>
          </p:spPr>
        </p:pic>
        <p:pic>
          <p:nvPicPr>
            <p:cNvPr id="88" name="Content Placeholder 17" descr="A yellow and blue arrow&#10;&#10;Description automatically generated">
              <a:extLst>
                <a:ext uri="{FF2B5EF4-FFF2-40B4-BE49-F238E27FC236}">
                  <a16:creationId xmlns:a16="http://schemas.microsoft.com/office/drawing/2014/main" id="{D113266F-C366-9D50-EAD8-BFB7EE608F34}"/>
                </a:ext>
              </a:extLst>
            </p:cNvPr>
            <p:cNvPicPr/>
            <p:nvPr/>
          </p:nvPicPr>
          <p:blipFill>
            <a:blip r:embed="rId5" cstate="hqprint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7150" t="61127"/>
            <a:stretch/>
          </p:blipFill>
          <p:spPr>
            <a:xfrm rot="10800000" flipH="1">
              <a:off x="0" y="5525660"/>
              <a:ext cx="2285058" cy="1332339"/>
            </a:xfrm>
            <a:prstGeom prst="rect">
              <a:avLst/>
            </a:prstGeom>
            <a:noFill/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F4C9F80-EC23-4E24-B150-B86A20B09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Relationships</a:t>
            </a:r>
          </a:p>
        </p:txBody>
      </p:sp>
      <p:sp>
        <p:nvSpPr>
          <p:cNvPr id="68" name="Text Placeholder 67">
            <a:extLst>
              <a:ext uri="{FF2B5EF4-FFF2-40B4-BE49-F238E27FC236}">
                <a16:creationId xmlns:a16="http://schemas.microsoft.com/office/drawing/2014/main" id="{BF33EB8D-BA63-64A2-A9C4-E0B0299007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noFill/>
        </p:spPr>
        <p:txBody>
          <a:bodyPr vert="horz"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Logical and spatial relationships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0641BFB-0B96-DF1E-316F-290364F14ABE}"/>
              </a:ext>
            </a:extLst>
          </p:cNvPr>
          <p:cNvGrpSpPr/>
          <p:nvPr/>
        </p:nvGrpSpPr>
        <p:grpSpPr>
          <a:xfrm>
            <a:off x="528813" y="2453450"/>
            <a:ext cx="2456248" cy="2640746"/>
            <a:chOff x="458054" y="2696095"/>
            <a:chExt cx="2456248" cy="264074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407AE77-7103-0D84-9617-BB88D4A69141}"/>
                </a:ext>
              </a:extLst>
            </p:cNvPr>
            <p:cNvSpPr txBox="1"/>
            <p:nvPr/>
          </p:nvSpPr>
          <p:spPr>
            <a:xfrm>
              <a:off x="458054" y="2696095"/>
              <a:ext cx="2456248" cy="646331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lvl="1" algn="ctr"/>
              <a:r>
                <a:rPr lang="en-US" i="1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Organizational hierarchy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CF81138-0CBD-42C6-F1C1-D91EBCDF94CC}"/>
                </a:ext>
              </a:extLst>
            </p:cNvPr>
            <p:cNvGrpSpPr/>
            <p:nvPr/>
          </p:nvGrpSpPr>
          <p:grpSpPr>
            <a:xfrm>
              <a:off x="585966" y="3499149"/>
              <a:ext cx="2200425" cy="1837692"/>
              <a:chOff x="556624" y="3730257"/>
              <a:chExt cx="2200425" cy="1837692"/>
            </a:xfrm>
          </p:grpSpPr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D0EB89C9-D12D-9290-068A-EAF5565DA81A}"/>
                  </a:ext>
                </a:extLst>
              </p:cNvPr>
              <p:cNvCxnSpPr>
                <a:cxnSpLocks/>
                <a:stCxn id="40" idx="4"/>
                <a:endCxn id="33" idx="0"/>
              </p:cNvCxnSpPr>
              <p:nvPr/>
            </p:nvCxnSpPr>
            <p:spPr bwMode="auto">
              <a:xfrm>
                <a:off x="1063026" y="4859676"/>
                <a:ext cx="296905" cy="287128"/>
              </a:xfrm>
              <a:prstGeom prst="straightConnector1">
                <a:avLst/>
              </a:prstGeom>
              <a:ln w="31750">
                <a:gradFill>
                  <a:gsLst>
                    <a:gs pos="57000">
                      <a:schemeClr val="accent5">
                        <a:lumMod val="20000"/>
                        <a:lumOff val="80000"/>
                        <a:alpha val="60000"/>
                      </a:schemeClr>
                    </a:gs>
                    <a:gs pos="0">
                      <a:schemeClr val="accent5">
                        <a:lumMod val="20000"/>
                        <a:lumOff val="80000"/>
                        <a:alpha val="10000"/>
                      </a:schemeClr>
                    </a:gs>
                    <a:gs pos="100000">
                      <a:schemeClr val="accent5">
                        <a:alpha val="80000"/>
                        <a:lumMod val="25000"/>
                        <a:lumOff val="75000"/>
                      </a:schemeClr>
                    </a:gs>
                  </a:gsLst>
                  <a:lin ang="1800000" scaled="0"/>
                </a:gradFill>
                <a:headEnd type="none" w="lg" len="sm"/>
                <a:tailEnd type="triangle" w="lg" len="sm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570AB1FB-814F-44F8-085F-F0C75A6B9BCB}"/>
                  </a:ext>
                </a:extLst>
              </p:cNvPr>
              <p:cNvCxnSpPr>
                <a:cxnSpLocks/>
                <a:stCxn id="40" idx="4"/>
                <a:endCxn id="31" idx="0"/>
              </p:cNvCxnSpPr>
              <p:nvPr/>
            </p:nvCxnSpPr>
            <p:spPr bwMode="auto">
              <a:xfrm flipH="1">
                <a:off x="766120" y="4859676"/>
                <a:ext cx="296906" cy="287128"/>
              </a:xfrm>
              <a:prstGeom prst="straightConnector1">
                <a:avLst/>
              </a:prstGeom>
              <a:ln w="31750">
                <a:gradFill>
                  <a:gsLst>
                    <a:gs pos="57000">
                      <a:schemeClr val="accent5">
                        <a:lumMod val="20000"/>
                        <a:lumOff val="80000"/>
                        <a:alpha val="60000"/>
                      </a:schemeClr>
                    </a:gs>
                    <a:gs pos="0">
                      <a:schemeClr val="accent5">
                        <a:lumMod val="20000"/>
                        <a:lumOff val="80000"/>
                        <a:alpha val="10000"/>
                      </a:schemeClr>
                    </a:gs>
                    <a:gs pos="100000">
                      <a:schemeClr val="accent5">
                        <a:alpha val="80000"/>
                        <a:lumMod val="25000"/>
                        <a:lumOff val="75000"/>
                      </a:schemeClr>
                    </a:gs>
                  </a:gsLst>
                  <a:lin ang="1800000" scaled="0"/>
                </a:gradFill>
                <a:headEnd type="none" w="lg" len="sm"/>
                <a:tailEnd type="triangle" w="lg" len="sm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1AFEAE13-D564-0445-4248-FBA9F5E7D124}"/>
                  </a:ext>
                </a:extLst>
              </p:cNvPr>
              <p:cNvGrpSpPr/>
              <p:nvPr/>
            </p:nvGrpSpPr>
            <p:grpSpPr>
              <a:xfrm>
                <a:off x="1447341" y="3730257"/>
                <a:ext cx="418991" cy="421145"/>
                <a:chOff x="5445888" y="2332276"/>
                <a:chExt cx="578770" cy="581745"/>
              </a:xfrm>
            </p:grpSpPr>
            <p:sp>
              <p:nvSpPr>
                <p:cNvPr id="42" name="Oval 41">
                  <a:extLst>
                    <a:ext uri="{FF2B5EF4-FFF2-40B4-BE49-F238E27FC236}">
                      <a16:creationId xmlns:a16="http://schemas.microsoft.com/office/drawing/2014/main" id="{4DF6C03D-7759-4F86-5FCD-3FBD8789800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445888" y="2332276"/>
                  <a:ext cx="578770" cy="581745"/>
                </a:xfrm>
                <a:prstGeom prst="ellipse">
                  <a:avLst/>
                </a:prstGeom>
                <a:solidFill>
                  <a:srgbClr val="1E172F"/>
                </a:solidFill>
                <a:ln w="19050">
                  <a:solidFill>
                    <a:srgbClr val="D2BBF7">
                      <a:alpha val="42000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4572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44" name="Graphic 43" descr="User with solid fill">
                  <a:extLst>
                    <a:ext uri="{FF2B5EF4-FFF2-40B4-BE49-F238E27FC236}">
                      <a16:creationId xmlns:a16="http://schemas.microsoft.com/office/drawing/2014/main" id="{E86CE093-E75F-8015-499C-3BC8B88D94C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rcRect/>
                <a:stretch/>
              </p:blipFill>
              <p:spPr>
                <a:xfrm>
                  <a:off x="5505403" y="2381223"/>
                  <a:ext cx="459740" cy="459740"/>
                </a:xfrm>
                <a:prstGeom prst="rect">
                  <a:avLst/>
                </a:prstGeom>
                <a:effectLst>
                  <a:outerShdw blurRad="25400" algn="ctr" rotWithShape="0">
                    <a:schemeClr val="tx1">
                      <a:alpha val="44000"/>
                    </a:schemeClr>
                  </a:outerShdw>
                </a:effectLst>
              </p:spPr>
            </p:pic>
          </p:grp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78C2BB65-7F2E-2B1E-2BEF-D7F73966F99A}"/>
                  </a:ext>
                </a:extLst>
              </p:cNvPr>
              <p:cNvCxnSpPr>
                <a:cxnSpLocks/>
                <a:stCxn id="42" idx="4"/>
                <a:endCxn id="40" idx="0"/>
              </p:cNvCxnSpPr>
              <p:nvPr/>
            </p:nvCxnSpPr>
            <p:spPr bwMode="auto">
              <a:xfrm flipH="1">
                <a:off x="1063026" y="4151402"/>
                <a:ext cx="593811" cy="287129"/>
              </a:xfrm>
              <a:prstGeom prst="straightConnector1">
                <a:avLst/>
              </a:prstGeom>
              <a:ln w="31750">
                <a:gradFill>
                  <a:gsLst>
                    <a:gs pos="57000">
                      <a:schemeClr val="accent5">
                        <a:lumMod val="20000"/>
                        <a:lumOff val="80000"/>
                        <a:alpha val="60000"/>
                      </a:schemeClr>
                    </a:gs>
                    <a:gs pos="0">
                      <a:schemeClr val="accent5">
                        <a:lumMod val="20000"/>
                        <a:lumOff val="80000"/>
                        <a:alpha val="10000"/>
                      </a:schemeClr>
                    </a:gs>
                    <a:gs pos="100000">
                      <a:schemeClr val="accent5">
                        <a:alpha val="80000"/>
                        <a:lumMod val="25000"/>
                        <a:lumOff val="75000"/>
                      </a:schemeClr>
                    </a:gs>
                  </a:gsLst>
                  <a:lin ang="1800000" scaled="0"/>
                </a:gradFill>
                <a:headEnd type="none" w="lg" len="sm"/>
                <a:tailEnd type="triangle" w="lg" len="sm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5">
                <a:extLst>
                  <a:ext uri="{FF2B5EF4-FFF2-40B4-BE49-F238E27FC236}">
                    <a16:creationId xmlns:a16="http://schemas.microsoft.com/office/drawing/2014/main" id="{50A697B6-801A-6BB1-1720-3FEF4E35D12A}"/>
                  </a:ext>
                </a:extLst>
              </p:cNvPr>
              <p:cNvCxnSpPr>
                <a:cxnSpLocks/>
                <a:stCxn id="38" idx="4"/>
                <a:endCxn id="27" idx="0"/>
              </p:cNvCxnSpPr>
              <p:nvPr/>
            </p:nvCxnSpPr>
            <p:spPr bwMode="auto">
              <a:xfrm>
                <a:off x="2250648" y="4859676"/>
                <a:ext cx="296906" cy="287128"/>
              </a:xfrm>
              <a:prstGeom prst="straightConnector1">
                <a:avLst/>
              </a:prstGeom>
              <a:ln w="31750">
                <a:gradFill>
                  <a:gsLst>
                    <a:gs pos="57000">
                      <a:schemeClr val="accent5">
                        <a:lumMod val="20000"/>
                        <a:lumOff val="80000"/>
                        <a:alpha val="60000"/>
                      </a:schemeClr>
                    </a:gs>
                    <a:gs pos="0">
                      <a:schemeClr val="accent5">
                        <a:lumMod val="20000"/>
                        <a:lumOff val="80000"/>
                        <a:alpha val="10000"/>
                      </a:schemeClr>
                    </a:gs>
                    <a:gs pos="100000">
                      <a:schemeClr val="accent5">
                        <a:alpha val="80000"/>
                        <a:lumMod val="25000"/>
                        <a:lumOff val="75000"/>
                      </a:schemeClr>
                    </a:gs>
                  </a:gsLst>
                  <a:lin ang="1800000" scaled="0"/>
                </a:gradFill>
                <a:headEnd type="none" w="lg" len="sm"/>
                <a:tailEnd type="triangle" w="lg" len="sm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7822BAB7-C0CB-C7E7-8C40-85DD454C32BB}"/>
                  </a:ext>
                </a:extLst>
              </p:cNvPr>
              <p:cNvCxnSpPr>
                <a:cxnSpLocks/>
                <a:stCxn id="38" idx="4"/>
                <a:endCxn id="25" idx="0"/>
              </p:cNvCxnSpPr>
              <p:nvPr/>
            </p:nvCxnSpPr>
            <p:spPr bwMode="auto">
              <a:xfrm flipH="1">
                <a:off x="1953742" y="4859676"/>
                <a:ext cx="296906" cy="287128"/>
              </a:xfrm>
              <a:prstGeom prst="straightConnector1">
                <a:avLst/>
              </a:prstGeom>
              <a:ln w="31750">
                <a:gradFill>
                  <a:gsLst>
                    <a:gs pos="57000">
                      <a:schemeClr val="accent5">
                        <a:lumMod val="20000"/>
                        <a:lumOff val="80000"/>
                        <a:alpha val="60000"/>
                      </a:schemeClr>
                    </a:gs>
                    <a:gs pos="0">
                      <a:schemeClr val="accent5">
                        <a:lumMod val="20000"/>
                        <a:lumOff val="80000"/>
                        <a:alpha val="10000"/>
                      </a:schemeClr>
                    </a:gs>
                    <a:gs pos="100000">
                      <a:schemeClr val="accent5">
                        <a:alpha val="80000"/>
                        <a:lumMod val="25000"/>
                        <a:lumOff val="75000"/>
                      </a:schemeClr>
                    </a:gs>
                  </a:gsLst>
                  <a:lin ang="1800000" scaled="0"/>
                </a:gradFill>
                <a:headEnd type="none" w="lg" len="sm"/>
                <a:tailEnd type="triangle" w="lg" len="sm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6593EFD2-6954-75C7-7E2D-C7D7068FDA79}"/>
                  </a:ext>
                </a:extLst>
              </p:cNvPr>
              <p:cNvGrpSpPr/>
              <p:nvPr/>
            </p:nvGrpSpPr>
            <p:grpSpPr>
              <a:xfrm>
                <a:off x="853530" y="4438531"/>
                <a:ext cx="1606613" cy="421145"/>
                <a:chOff x="1372187" y="4608070"/>
                <a:chExt cx="1606613" cy="421145"/>
              </a:xfrm>
            </p:grpSpPr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35706FA2-61DC-7C0A-07D8-E79479DB739A}"/>
                    </a:ext>
                  </a:extLst>
                </p:cNvPr>
                <p:cNvGrpSpPr/>
                <p:nvPr/>
              </p:nvGrpSpPr>
              <p:grpSpPr>
                <a:xfrm>
                  <a:off x="1372187" y="4608070"/>
                  <a:ext cx="418991" cy="421145"/>
                  <a:chOff x="5445888" y="2332276"/>
                  <a:chExt cx="578770" cy="581745"/>
                </a:xfrm>
              </p:grpSpPr>
              <p:sp>
                <p:nvSpPr>
                  <p:cNvPr id="40" name="Oval 39">
                    <a:extLst>
                      <a:ext uri="{FF2B5EF4-FFF2-40B4-BE49-F238E27FC236}">
                        <a16:creationId xmlns:a16="http://schemas.microsoft.com/office/drawing/2014/main" id="{758E5D59-916E-606F-3D02-D01E6959F7E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5445888" y="2332276"/>
                    <a:ext cx="578770" cy="581745"/>
                  </a:xfrm>
                  <a:prstGeom prst="ellipse">
                    <a:avLst/>
                  </a:prstGeom>
                  <a:solidFill>
                    <a:srgbClr val="1E172F"/>
                  </a:solidFill>
                  <a:ln w="19050">
                    <a:solidFill>
                      <a:srgbClr val="D2BBF7">
                        <a:alpha val="42000"/>
                      </a:srgbClr>
                    </a:solidFill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0" tIns="0" rIns="0" bIns="0" numCol="1" rtlCol="0" anchor="ctr" anchorCtr="1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>
                      <a:solidFill>
                        <a:prstClr val="white"/>
                      </a:solidFill>
                      <a:latin typeface="Arial"/>
                      <a:ea typeface="ＭＳ Ｐゴシック"/>
                    </a:endParaRPr>
                  </a:p>
                </p:txBody>
              </p:sp>
              <p:pic>
                <p:nvPicPr>
                  <p:cNvPr id="41" name="Graphic 40" descr="Building with solid fill">
                    <a:extLst>
                      <a:ext uri="{FF2B5EF4-FFF2-40B4-BE49-F238E27FC236}">
                        <a16:creationId xmlns:a16="http://schemas.microsoft.com/office/drawing/2014/main" id="{BA19431A-EDFA-8218-9DAF-00B93A8BAB5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>
                    <a:extLst>
                      <a:ext uri="{96DAC541-7B7A-43D3-8B79-37D633B846F1}">
                        <asvg:svgBlip xmlns:asvg="http://schemas.microsoft.com/office/drawing/2016/SVG/main" r:embed="rId9"/>
                      </a:ext>
                    </a:extLst>
                  </a:blip>
                  <a:srcRect/>
                  <a:stretch/>
                </p:blipFill>
                <p:spPr>
                  <a:xfrm>
                    <a:off x="5505403" y="2381223"/>
                    <a:ext cx="459740" cy="459740"/>
                  </a:xfrm>
                  <a:prstGeom prst="rect">
                    <a:avLst/>
                  </a:prstGeom>
                  <a:effectLst>
                    <a:outerShdw blurRad="25400" algn="ctr" rotWithShape="0">
                      <a:schemeClr val="tx1">
                        <a:alpha val="44000"/>
                      </a:schemeClr>
                    </a:outerShdw>
                  </a:effectLst>
                </p:spPr>
              </p:pic>
            </p:grpSp>
            <p:grpSp>
              <p:nvGrpSpPr>
                <p:cNvPr id="37" name="Group 36">
                  <a:extLst>
                    <a:ext uri="{FF2B5EF4-FFF2-40B4-BE49-F238E27FC236}">
                      <a16:creationId xmlns:a16="http://schemas.microsoft.com/office/drawing/2014/main" id="{2A659750-D786-3D1B-10B0-F71880F54A2F}"/>
                    </a:ext>
                  </a:extLst>
                </p:cNvPr>
                <p:cNvGrpSpPr/>
                <p:nvPr/>
              </p:nvGrpSpPr>
              <p:grpSpPr>
                <a:xfrm>
                  <a:off x="2559809" y="4608070"/>
                  <a:ext cx="418991" cy="421145"/>
                  <a:chOff x="5445888" y="2332276"/>
                  <a:chExt cx="578770" cy="581745"/>
                </a:xfrm>
              </p:grpSpPr>
              <p:sp>
                <p:nvSpPr>
                  <p:cNvPr id="38" name="Oval 37">
                    <a:extLst>
                      <a:ext uri="{FF2B5EF4-FFF2-40B4-BE49-F238E27FC236}">
                        <a16:creationId xmlns:a16="http://schemas.microsoft.com/office/drawing/2014/main" id="{E2031AFE-259B-2E64-D0FA-A42ADD2D532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5445888" y="2332276"/>
                    <a:ext cx="578770" cy="581745"/>
                  </a:xfrm>
                  <a:prstGeom prst="ellipse">
                    <a:avLst/>
                  </a:prstGeom>
                  <a:solidFill>
                    <a:srgbClr val="1E172F"/>
                  </a:solidFill>
                  <a:ln w="19050">
                    <a:solidFill>
                      <a:srgbClr val="D2BBF7">
                        <a:alpha val="42000"/>
                      </a:srgbClr>
                    </a:solidFill>
                    <a:miter lim="800000"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square" lIns="0" tIns="0" rIns="0" bIns="0" numCol="1" rtlCol="0" anchor="ctr" anchorCtr="1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>
                      <a:solidFill>
                        <a:prstClr val="white"/>
                      </a:solidFill>
                      <a:latin typeface="Arial"/>
                      <a:ea typeface="ＭＳ Ｐゴシック"/>
                    </a:endParaRPr>
                  </a:p>
                </p:txBody>
              </p:sp>
              <p:pic>
                <p:nvPicPr>
                  <p:cNvPr id="39" name="Graphic 38" descr="Building with solid fill">
                    <a:extLst>
                      <a:ext uri="{FF2B5EF4-FFF2-40B4-BE49-F238E27FC236}">
                        <a16:creationId xmlns:a16="http://schemas.microsoft.com/office/drawing/2014/main" id="{43186C0C-91F0-8A1E-29BC-74DBFAB7985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>
                    <a:extLst>
                      <a:ext uri="{96DAC541-7B7A-43D3-8B79-37D633B846F1}">
                        <asvg:svgBlip xmlns:asvg="http://schemas.microsoft.com/office/drawing/2016/SVG/main" r:embed="rId9"/>
                      </a:ext>
                    </a:extLst>
                  </a:blip>
                  <a:srcRect/>
                  <a:stretch/>
                </p:blipFill>
                <p:spPr>
                  <a:xfrm>
                    <a:off x="5505403" y="2381223"/>
                    <a:ext cx="459740" cy="459740"/>
                  </a:xfrm>
                  <a:prstGeom prst="rect">
                    <a:avLst/>
                  </a:prstGeom>
                  <a:effectLst>
                    <a:outerShdw blurRad="25400" algn="ctr" rotWithShape="0">
                      <a:schemeClr val="tx1">
                        <a:alpha val="44000"/>
                      </a:schemeClr>
                    </a:outerShdw>
                  </a:effectLst>
                </p:spPr>
              </p:pic>
            </p:grpSp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68EAD218-82A4-A380-BC57-207FE530BBF4}"/>
                  </a:ext>
                </a:extLst>
              </p:cNvPr>
              <p:cNvGrpSpPr/>
              <p:nvPr/>
            </p:nvGrpSpPr>
            <p:grpSpPr>
              <a:xfrm>
                <a:off x="556624" y="5146804"/>
                <a:ext cx="2200425" cy="421145"/>
                <a:chOff x="630779" y="5655872"/>
                <a:chExt cx="2200425" cy="421145"/>
              </a:xfrm>
            </p:grpSpPr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72EF95F4-FEAC-F43D-532F-37C297BB464B}"/>
                    </a:ext>
                  </a:extLst>
                </p:cNvPr>
                <p:cNvGrpSpPr/>
                <p:nvPr/>
              </p:nvGrpSpPr>
              <p:grpSpPr>
                <a:xfrm>
                  <a:off x="630779" y="5655872"/>
                  <a:ext cx="1012802" cy="421145"/>
                  <a:chOff x="1075281" y="5655872"/>
                  <a:chExt cx="1012802" cy="421145"/>
                </a:xfrm>
              </p:grpSpPr>
              <p:grpSp>
                <p:nvGrpSpPr>
                  <p:cNvPr id="29" name="Group 28">
                    <a:extLst>
                      <a:ext uri="{FF2B5EF4-FFF2-40B4-BE49-F238E27FC236}">
                        <a16:creationId xmlns:a16="http://schemas.microsoft.com/office/drawing/2014/main" id="{C69093C1-BE15-61D7-3373-59D1403A6370}"/>
                      </a:ext>
                    </a:extLst>
                  </p:cNvPr>
                  <p:cNvGrpSpPr/>
                  <p:nvPr/>
                </p:nvGrpSpPr>
                <p:grpSpPr>
                  <a:xfrm>
                    <a:off x="1669092" y="5655872"/>
                    <a:ext cx="418991" cy="421145"/>
                    <a:chOff x="5445888" y="2332276"/>
                    <a:chExt cx="578770" cy="581745"/>
                  </a:xfrm>
                </p:grpSpPr>
                <p:sp>
                  <p:nvSpPr>
                    <p:cNvPr id="33" name="Oval 32">
                      <a:extLst>
                        <a:ext uri="{FF2B5EF4-FFF2-40B4-BE49-F238E27FC236}">
                          <a16:creationId xmlns:a16="http://schemas.microsoft.com/office/drawing/2014/main" id="{5B0ECCBE-1795-AF63-EBA8-07E18FC10DDB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445888" y="2332276"/>
                      <a:ext cx="578770" cy="581745"/>
                    </a:xfrm>
                    <a:prstGeom prst="ellipse">
                      <a:avLst/>
                    </a:prstGeom>
                    <a:solidFill>
                      <a:srgbClr val="1E172F"/>
                    </a:solidFill>
                    <a:ln w="19050">
                      <a:solidFill>
                        <a:srgbClr val="D2BBF7">
                          <a:alpha val="42000"/>
                        </a:srgbClr>
                      </a:solidFill>
                      <a:miter lim="800000"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square" lIns="0" tIns="0" rIns="0" bIns="0" numCol="1" rtlCol="0" anchor="ctr" anchorCtr="1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>
                        <a:solidFill>
                          <a:prstClr val="white"/>
                        </a:solidFill>
                        <a:latin typeface="Arial"/>
                        <a:ea typeface="ＭＳ Ｐゴシック"/>
                      </a:endParaRPr>
                    </a:p>
                  </p:txBody>
                </p:sp>
                <p:pic>
                  <p:nvPicPr>
                    <p:cNvPr id="34" name="Graphic 33" descr="User with solid fill">
                      <a:extLst>
                        <a:ext uri="{FF2B5EF4-FFF2-40B4-BE49-F238E27FC236}">
                          <a16:creationId xmlns:a16="http://schemas.microsoft.com/office/drawing/2014/main" id="{049690E5-9D15-66E7-8758-158E44CA2F51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6">
                      <a:extLst>
                        <a:ext uri="{96DAC541-7B7A-43D3-8B79-37D633B846F1}">
                          <asvg:svgBlip xmlns:asvg="http://schemas.microsoft.com/office/drawing/2016/SVG/main" r:embed="rId7"/>
                        </a:ext>
                      </a:extLst>
                    </a:blip>
                    <a:srcRect/>
                    <a:stretch/>
                  </p:blipFill>
                  <p:spPr>
                    <a:xfrm>
                      <a:off x="5505403" y="2381223"/>
                      <a:ext cx="459740" cy="459740"/>
                    </a:xfrm>
                    <a:prstGeom prst="rect">
                      <a:avLst/>
                    </a:prstGeom>
                    <a:effectLst>
                      <a:outerShdw blurRad="25400" algn="ctr" rotWithShape="0">
                        <a:schemeClr val="tx1">
                          <a:alpha val="44000"/>
                        </a:schemeClr>
                      </a:outerShdw>
                    </a:effectLst>
                  </p:spPr>
                </p:pic>
              </p:grpSp>
              <p:grpSp>
                <p:nvGrpSpPr>
                  <p:cNvPr id="30" name="Group 29">
                    <a:extLst>
                      <a:ext uri="{FF2B5EF4-FFF2-40B4-BE49-F238E27FC236}">
                        <a16:creationId xmlns:a16="http://schemas.microsoft.com/office/drawing/2014/main" id="{14A93C64-88EB-1456-675F-FABCD1D8A5ED}"/>
                      </a:ext>
                    </a:extLst>
                  </p:cNvPr>
                  <p:cNvGrpSpPr/>
                  <p:nvPr/>
                </p:nvGrpSpPr>
                <p:grpSpPr>
                  <a:xfrm>
                    <a:off x="1075281" y="5655872"/>
                    <a:ext cx="418991" cy="421145"/>
                    <a:chOff x="5445888" y="2332276"/>
                    <a:chExt cx="578770" cy="581745"/>
                  </a:xfrm>
                </p:grpSpPr>
                <p:sp>
                  <p:nvSpPr>
                    <p:cNvPr id="31" name="Oval 30">
                      <a:extLst>
                        <a:ext uri="{FF2B5EF4-FFF2-40B4-BE49-F238E27FC236}">
                          <a16:creationId xmlns:a16="http://schemas.microsoft.com/office/drawing/2014/main" id="{4D995ADC-D3F7-501C-0B04-1F5D491C4950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445888" y="2332276"/>
                      <a:ext cx="578770" cy="581745"/>
                    </a:xfrm>
                    <a:prstGeom prst="ellipse">
                      <a:avLst/>
                    </a:prstGeom>
                    <a:solidFill>
                      <a:srgbClr val="1E172F"/>
                    </a:solidFill>
                    <a:ln w="19050">
                      <a:solidFill>
                        <a:srgbClr val="D2BBF7">
                          <a:alpha val="42000"/>
                        </a:srgbClr>
                      </a:solidFill>
                      <a:miter lim="800000"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square" lIns="0" tIns="0" rIns="0" bIns="0" numCol="1" rtlCol="0" anchor="ctr" anchorCtr="1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>
                        <a:solidFill>
                          <a:prstClr val="white"/>
                        </a:solidFill>
                        <a:latin typeface="Arial"/>
                        <a:ea typeface="ＭＳ Ｐゴシック"/>
                      </a:endParaRPr>
                    </a:p>
                  </p:txBody>
                </p:sp>
                <p:pic>
                  <p:nvPicPr>
                    <p:cNvPr id="32" name="Graphic 31" descr="User with solid fill">
                      <a:extLst>
                        <a:ext uri="{FF2B5EF4-FFF2-40B4-BE49-F238E27FC236}">
                          <a16:creationId xmlns:a16="http://schemas.microsoft.com/office/drawing/2014/main" id="{B89CFA94-DCAF-1F74-545D-5FFE5FF85C6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6">
                      <a:extLst>
                        <a:ext uri="{96DAC541-7B7A-43D3-8B79-37D633B846F1}">
                          <asvg:svgBlip xmlns:asvg="http://schemas.microsoft.com/office/drawing/2016/SVG/main" r:embed="rId7"/>
                        </a:ext>
                      </a:extLst>
                    </a:blip>
                    <a:srcRect/>
                    <a:stretch/>
                  </p:blipFill>
                  <p:spPr>
                    <a:xfrm>
                      <a:off x="5505403" y="2381223"/>
                      <a:ext cx="459740" cy="459740"/>
                    </a:xfrm>
                    <a:prstGeom prst="rect">
                      <a:avLst/>
                    </a:prstGeom>
                    <a:effectLst>
                      <a:outerShdw blurRad="25400" algn="ctr" rotWithShape="0">
                        <a:schemeClr val="tx1">
                          <a:alpha val="44000"/>
                        </a:schemeClr>
                      </a:outerShdw>
                    </a:effectLst>
                  </p:spPr>
                </p:pic>
              </p:grpSp>
            </p:grpSp>
            <p:grpSp>
              <p:nvGrpSpPr>
                <p:cNvPr id="22" name="Group 21">
                  <a:extLst>
                    <a:ext uri="{FF2B5EF4-FFF2-40B4-BE49-F238E27FC236}">
                      <a16:creationId xmlns:a16="http://schemas.microsoft.com/office/drawing/2014/main" id="{046434F5-34A7-5CA8-B06D-DC3CAC0753EB}"/>
                    </a:ext>
                  </a:extLst>
                </p:cNvPr>
                <p:cNvGrpSpPr/>
                <p:nvPr/>
              </p:nvGrpSpPr>
              <p:grpSpPr>
                <a:xfrm>
                  <a:off x="1818401" y="5655872"/>
                  <a:ext cx="1012803" cy="421145"/>
                  <a:chOff x="2262903" y="5655872"/>
                  <a:chExt cx="1012803" cy="421145"/>
                </a:xfrm>
              </p:grpSpPr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56710E7E-A101-823B-01A2-5F9A352D8A50}"/>
                      </a:ext>
                    </a:extLst>
                  </p:cNvPr>
                  <p:cNvGrpSpPr/>
                  <p:nvPr/>
                </p:nvGrpSpPr>
                <p:grpSpPr>
                  <a:xfrm>
                    <a:off x="2856715" y="5655872"/>
                    <a:ext cx="418991" cy="421145"/>
                    <a:chOff x="5445888" y="2332276"/>
                    <a:chExt cx="578770" cy="581745"/>
                  </a:xfrm>
                </p:grpSpPr>
                <p:sp>
                  <p:nvSpPr>
                    <p:cNvPr id="27" name="Oval 26">
                      <a:extLst>
                        <a:ext uri="{FF2B5EF4-FFF2-40B4-BE49-F238E27FC236}">
                          <a16:creationId xmlns:a16="http://schemas.microsoft.com/office/drawing/2014/main" id="{77E1870D-C3DB-EA30-ADB7-B8419E3B96BF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445888" y="2332276"/>
                      <a:ext cx="578770" cy="581745"/>
                    </a:xfrm>
                    <a:prstGeom prst="ellipse">
                      <a:avLst/>
                    </a:prstGeom>
                    <a:solidFill>
                      <a:srgbClr val="1E172F"/>
                    </a:solidFill>
                    <a:ln w="19050">
                      <a:solidFill>
                        <a:srgbClr val="D2BBF7">
                          <a:alpha val="42000"/>
                        </a:srgbClr>
                      </a:solidFill>
                      <a:miter lim="800000"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square" lIns="0" tIns="0" rIns="0" bIns="0" numCol="1" rtlCol="0" anchor="ctr" anchorCtr="1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>
                        <a:solidFill>
                          <a:prstClr val="white"/>
                        </a:solidFill>
                        <a:latin typeface="Arial"/>
                        <a:ea typeface="ＭＳ Ｐゴシック"/>
                      </a:endParaRPr>
                    </a:p>
                  </p:txBody>
                </p:sp>
                <p:pic>
                  <p:nvPicPr>
                    <p:cNvPr id="28" name="Graphic 27" descr="User with solid fill">
                      <a:extLst>
                        <a:ext uri="{FF2B5EF4-FFF2-40B4-BE49-F238E27FC236}">
                          <a16:creationId xmlns:a16="http://schemas.microsoft.com/office/drawing/2014/main" id="{10612765-A258-DAAD-3849-5E4E2B53B402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6">
                      <a:extLst>
                        <a:ext uri="{96DAC541-7B7A-43D3-8B79-37D633B846F1}">
                          <asvg:svgBlip xmlns:asvg="http://schemas.microsoft.com/office/drawing/2016/SVG/main" r:embed="rId7"/>
                        </a:ext>
                      </a:extLst>
                    </a:blip>
                    <a:srcRect/>
                    <a:stretch/>
                  </p:blipFill>
                  <p:spPr>
                    <a:xfrm>
                      <a:off x="5505403" y="2381223"/>
                      <a:ext cx="459740" cy="459740"/>
                    </a:xfrm>
                    <a:prstGeom prst="rect">
                      <a:avLst/>
                    </a:prstGeom>
                    <a:effectLst>
                      <a:outerShdw blurRad="25400" algn="ctr" rotWithShape="0">
                        <a:schemeClr val="tx1">
                          <a:alpha val="44000"/>
                        </a:schemeClr>
                      </a:outerShdw>
                    </a:effectLst>
                  </p:spPr>
                </p:pic>
              </p:grpSp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A47DE0F7-9DB5-B82A-CC04-E1AF6038BC27}"/>
                      </a:ext>
                    </a:extLst>
                  </p:cNvPr>
                  <p:cNvGrpSpPr/>
                  <p:nvPr/>
                </p:nvGrpSpPr>
                <p:grpSpPr>
                  <a:xfrm>
                    <a:off x="2262903" y="5655872"/>
                    <a:ext cx="418991" cy="421145"/>
                    <a:chOff x="5445888" y="2332276"/>
                    <a:chExt cx="578770" cy="581745"/>
                  </a:xfrm>
                </p:grpSpPr>
                <p:sp>
                  <p:nvSpPr>
                    <p:cNvPr id="25" name="Oval 24">
                      <a:extLst>
                        <a:ext uri="{FF2B5EF4-FFF2-40B4-BE49-F238E27FC236}">
                          <a16:creationId xmlns:a16="http://schemas.microsoft.com/office/drawing/2014/main" id="{1F25F1AA-E361-0BA4-B6D0-A977A971A301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445888" y="2332276"/>
                      <a:ext cx="578770" cy="581745"/>
                    </a:xfrm>
                    <a:prstGeom prst="ellipse">
                      <a:avLst/>
                    </a:prstGeom>
                    <a:solidFill>
                      <a:srgbClr val="1E172F"/>
                    </a:solidFill>
                    <a:ln w="19050">
                      <a:solidFill>
                        <a:srgbClr val="D2BBF7">
                          <a:alpha val="42000"/>
                        </a:srgbClr>
                      </a:solidFill>
                      <a:miter lim="800000"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square" lIns="0" tIns="0" rIns="0" bIns="0" numCol="1" rtlCol="0" anchor="ctr" anchorCtr="1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>
                        <a:solidFill>
                          <a:prstClr val="white"/>
                        </a:solidFill>
                        <a:latin typeface="Arial"/>
                        <a:ea typeface="ＭＳ Ｐゴシック"/>
                      </a:endParaRPr>
                    </a:p>
                  </p:txBody>
                </p:sp>
                <p:pic>
                  <p:nvPicPr>
                    <p:cNvPr id="26" name="Graphic 25" descr="User with solid fill">
                      <a:extLst>
                        <a:ext uri="{FF2B5EF4-FFF2-40B4-BE49-F238E27FC236}">
                          <a16:creationId xmlns:a16="http://schemas.microsoft.com/office/drawing/2014/main" id="{1017C400-852C-66D6-B765-41DF95593DE2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6">
                      <a:extLst>
                        <a:ext uri="{96DAC541-7B7A-43D3-8B79-37D633B846F1}">
                          <asvg:svgBlip xmlns:asvg="http://schemas.microsoft.com/office/drawing/2016/SVG/main" r:embed="rId7"/>
                        </a:ext>
                      </a:extLst>
                    </a:blip>
                    <a:srcRect/>
                    <a:stretch/>
                  </p:blipFill>
                  <p:spPr>
                    <a:xfrm>
                      <a:off x="5505403" y="2381223"/>
                      <a:ext cx="459740" cy="459740"/>
                    </a:xfrm>
                    <a:prstGeom prst="rect">
                      <a:avLst/>
                    </a:prstGeom>
                    <a:effectLst>
                      <a:outerShdw blurRad="25400" algn="ctr" rotWithShape="0">
                        <a:schemeClr val="tx1">
                          <a:alpha val="44000"/>
                        </a:schemeClr>
                      </a:outerShdw>
                    </a:effectLst>
                  </p:spPr>
                </p:pic>
              </p:grpSp>
            </p:grpSp>
          </p:grpSp>
          <p:cxnSp>
            <p:nvCxnSpPr>
              <p:cNvPr id="20" name="Straight Arrow Connector 19">
                <a:extLst>
                  <a:ext uri="{FF2B5EF4-FFF2-40B4-BE49-F238E27FC236}">
                    <a16:creationId xmlns:a16="http://schemas.microsoft.com/office/drawing/2014/main" id="{8853FB8D-82B8-5BD6-864D-493A19BFF151}"/>
                  </a:ext>
                </a:extLst>
              </p:cNvPr>
              <p:cNvCxnSpPr>
                <a:cxnSpLocks/>
                <a:stCxn id="42" idx="4"/>
                <a:endCxn id="38" idx="0"/>
              </p:cNvCxnSpPr>
              <p:nvPr/>
            </p:nvCxnSpPr>
            <p:spPr bwMode="auto">
              <a:xfrm>
                <a:off x="1656837" y="4151402"/>
                <a:ext cx="593811" cy="287129"/>
              </a:xfrm>
              <a:prstGeom prst="straightConnector1">
                <a:avLst/>
              </a:prstGeom>
              <a:ln w="31750">
                <a:gradFill>
                  <a:gsLst>
                    <a:gs pos="57000">
                      <a:schemeClr val="accent5">
                        <a:lumMod val="20000"/>
                        <a:lumOff val="80000"/>
                        <a:alpha val="60000"/>
                      </a:schemeClr>
                    </a:gs>
                    <a:gs pos="0">
                      <a:schemeClr val="accent5">
                        <a:lumMod val="20000"/>
                        <a:lumOff val="80000"/>
                        <a:alpha val="10000"/>
                      </a:schemeClr>
                    </a:gs>
                    <a:gs pos="100000">
                      <a:schemeClr val="accent5">
                        <a:alpha val="80000"/>
                        <a:lumMod val="25000"/>
                        <a:lumOff val="75000"/>
                      </a:schemeClr>
                    </a:gs>
                  </a:gsLst>
                  <a:lin ang="1800000" scaled="0"/>
                </a:gradFill>
                <a:headEnd type="none" w="lg" len="sm"/>
                <a:tailEnd type="triangle" w="lg" len="sm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E8EAE56-71D5-9F7A-F6A5-A21A47ADD6A7}"/>
              </a:ext>
            </a:extLst>
          </p:cNvPr>
          <p:cNvGrpSpPr/>
          <p:nvPr/>
        </p:nvGrpSpPr>
        <p:grpSpPr>
          <a:xfrm>
            <a:off x="3085737" y="2453450"/>
            <a:ext cx="2456248" cy="2834754"/>
            <a:chOff x="6013368" y="2696095"/>
            <a:chExt cx="2456248" cy="2834754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1CFCAD6-BC71-2F22-F3EE-22BB60BE3726}"/>
                </a:ext>
              </a:extLst>
            </p:cNvPr>
            <p:cNvSpPr txBox="1"/>
            <p:nvPr/>
          </p:nvSpPr>
          <p:spPr>
            <a:xfrm>
              <a:off x="6013368" y="2696095"/>
              <a:ext cx="2456248" cy="369332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lvl="1" algn="ctr"/>
              <a:r>
                <a:rPr lang="en-US" i="1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Supply chain</a:t>
              </a:r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7A58CC3A-FA82-7761-7833-7F8109E432DC}"/>
                </a:ext>
              </a:extLst>
            </p:cNvPr>
            <p:cNvGrpSpPr/>
            <p:nvPr/>
          </p:nvGrpSpPr>
          <p:grpSpPr>
            <a:xfrm>
              <a:off x="6480079" y="3305141"/>
              <a:ext cx="1522827" cy="2225708"/>
              <a:chOff x="6598004" y="3525398"/>
              <a:chExt cx="1522827" cy="2225708"/>
            </a:xfrm>
          </p:grpSpPr>
          <p:cxnSp>
            <p:nvCxnSpPr>
              <p:cNvPr id="69" name="Straight Arrow Connector 68">
                <a:extLst>
                  <a:ext uri="{FF2B5EF4-FFF2-40B4-BE49-F238E27FC236}">
                    <a16:creationId xmlns:a16="http://schemas.microsoft.com/office/drawing/2014/main" id="{FEEC4D24-EE90-ECC1-4DB4-F2C8F1BECFAD}"/>
                  </a:ext>
                </a:extLst>
              </p:cNvPr>
              <p:cNvCxnSpPr>
                <a:cxnSpLocks/>
                <a:stCxn id="102" idx="3"/>
                <a:endCxn id="100" idx="0"/>
              </p:cNvCxnSpPr>
              <p:nvPr/>
            </p:nvCxnSpPr>
            <p:spPr bwMode="auto">
              <a:xfrm flipH="1">
                <a:off x="6807500" y="3884868"/>
                <a:ext cx="263552" cy="256046"/>
              </a:xfrm>
              <a:prstGeom prst="straightConnector1">
                <a:avLst/>
              </a:prstGeom>
              <a:ln w="31750">
                <a:gradFill>
                  <a:gsLst>
                    <a:gs pos="57000">
                      <a:schemeClr val="accent5">
                        <a:lumMod val="20000"/>
                        <a:lumOff val="80000"/>
                        <a:alpha val="60000"/>
                      </a:schemeClr>
                    </a:gs>
                    <a:gs pos="0">
                      <a:schemeClr val="accent5">
                        <a:lumMod val="20000"/>
                        <a:lumOff val="80000"/>
                        <a:alpha val="10000"/>
                      </a:schemeClr>
                    </a:gs>
                    <a:gs pos="100000">
                      <a:schemeClr val="accent5">
                        <a:alpha val="80000"/>
                        <a:lumMod val="25000"/>
                        <a:lumOff val="75000"/>
                      </a:schemeClr>
                    </a:gs>
                  </a:gsLst>
                  <a:lin ang="1800000" scaled="0"/>
                </a:gradFill>
                <a:headEnd type="none" w="lg" len="sm"/>
                <a:tailEnd type="triangle" w="lg" len="sm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70" name="Straight Arrow Connector 69">
                <a:extLst>
                  <a:ext uri="{FF2B5EF4-FFF2-40B4-BE49-F238E27FC236}">
                    <a16:creationId xmlns:a16="http://schemas.microsoft.com/office/drawing/2014/main" id="{73FB2A74-D22A-5CFA-6DD9-4E6C6E798EA9}"/>
                  </a:ext>
                </a:extLst>
              </p:cNvPr>
              <p:cNvCxnSpPr>
                <a:cxnSpLocks/>
                <a:stCxn id="95" idx="6"/>
                <a:endCxn id="90" idx="2"/>
              </p:cNvCxnSpPr>
              <p:nvPr/>
            </p:nvCxnSpPr>
            <p:spPr bwMode="auto">
              <a:xfrm flipV="1">
                <a:off x="7377788" y="4962213"/>
                <a:ext cx="324052" cy="507"/>
              </a:xfrm>
              <a:prstGeom prst="straightConnector1">
                <a:avLst/>
              </a:prstGeom>
              <a:ln w="31750">
                <a:gradFill>
                  <a:gsLst>
                    <a:gs pos="57000">
                      <a:schemeClr val="accent5">
                        <a:lumMod val="20000"/>
                        <a:lumOff val="80000"/>
                        <a:alpha val="60000"/>
                      </a:schemeClr>
                    </a:gs>
                    <a:gs pos="0">
                      <a:schemeClr val="accent5">
                        <a:lumMod val="20000"/>
                        <a:lumOff val="80000"/>
                        <a:alpha val="10000"/>
                      </a:schemeClr>
                    </a:gs>
                    <a:gs pos="100000">
                      <a:schemeClr val="accent5">
                        <a:alpha val="80000"/>
                        <a:lumMod val="25000"/>
                        <a:lumOff val="75000"/>
                      </a:schemeClr>
                    </a:gs>
                  </a:gsLst>
                  <a:lin ang="1800000" scaled="0"/>
                </a:gradFill>
                <a:headEnd type="none" w="lg" len="sm"/>
                <a:tailEnd type="triangle" w="lg" len="sm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71" name="Straight Arrow Connector 70">
                <a:extLst>
                  <a:ext uri="{FF2B5EF4-FFF2-40B4-BE49-F238E27FC236}">
                    <a16:creationId xmlns:a16="http://schemas.microsoft.com/office/drawing/2014/main" id="{067988DC-15B2-C37D-6A56-1B02F9A369DF}"/>
                  </a:ext>
                </a:extLst>
              </p:cNvPr>
              <p:cNvCxnSpPr>
                <a:cxnSpLocks/>
                <a:stCxn id="100" idx="6"/>
                <a:endCxn id="98" idx="2"/>
              </p:cNvCxnSpPr>
              <p:nvPr/>
            </p:nvCxnSpPr>
            <p:spPr bwMode="auto">
              <a:xfrm flipV="1">
                <a:off x="7016995" y="4349092"/>
                <a:ext cx="338771" cy="2395"/>
              </a:xfrm>
              <a:prstGeom prst="straightConnector1">
                <a:avLst/>
              </a:prstGeom>
              <a:ln w="31750">
                <a:gradFill>
                  <a:gsLst>
                    <a:gs pos="57000">
                      <a:schemeClr val="accent5">
                        <a:lumMod val="20000"/>
                        <a:lumOff val="80000"/>
                        <a:alpha val="60000"/>
                      </a:schemeClr>
                    </a:gs>
                    <a:gs pos="0">
                      <a:schemeClr val="accent5">
                        <a:lumMod val="20000"/>
                        <a:lumOff val="80000"/>
                        <a:alpha val="10000"/>
                      </a:schemeClr>
                    </a:gs>
                    <a:gs pos="100000">
                      <a:schemeClr val="accent5">
                        <a:alpha val="80000"/>
                        <a:lumMod val="25000"/>
                        <a:lumOff val="75000"/>
                      </a:schemeClr>
                    </a:gs>
                  </a:gsLst>
                  <a:lin ang="1800000" scaled="0"/>
                </a:gradFill>
                <a:headEnd type="none" w="lg" len="sm"/>
                <a:tailEnd type="triangle" w="lg" len="sm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72" name="Straight Arrow Connector 71">
                <a:extLst>
                  <a:ext uri="{FF2B5EF4-FFF2-40B4-BE49-F238E27FC236}">
                    <a16:creationId xmlns:a16="http://schemas.microsoft.com/office/drawing/2014/main" id="{40F4A9E4-683D-18EC-E8F7-BB00AE9EDA93}"/>
                  </a:ext>
                </a:extLst>
              </p:cNvPr>
              <p:cNvCxnSpPr>
                <a:cxnSpLocks/>
                <a:stCxn id="98" idx="4"/>
                <a:endCxn id="95" idx="7"/>
              </p:cNvCxnSpPr>
              <p:nvPr/>
            </p:nvCxnSpPr>
            <p:spPr bwMode="auto">
              <a:xfrm flipH="1">
                <a:off x="7316428" y="4559664"/>
                <a:ext cx="248834" cy="254158"/>
              </a:xfrm>
              <a:prstGeom prst="straightConnector1">
                <a:avLst/>
              </a:prstGeom>
              <a:ln w="31750">
                <a:gradFill>
                  <a:gsLst>
                    <a:gs pos="57000">
                      <a:schemeClr val="accent5">
                        <a:lumMod val="20000"/>
                        <a:lumOff val="80000"/>
                        <a:alpha val="60000"/>
                      </a:schemeClr>
                    </a:gs>
                    <a:gs pos="0">
                      <a:schemeClr val="accent5">
                        <a:lumMod val="20000"/>
                        <a:lumOff val="80000"/>
                        <a:alpha val="10000"/>
                      </a:schemeClr>
                    </a:gs>
                    <a:gs pos="100000">
                      <a:schemeClr val="accent5">
                        <a:alpha val="80000"/>
                        <a:lumMod val="25000"/>
                        <a:lumOff val="75000"/>
                      </a:schemeClr>
                    </a:gs>
                  </a:gsLst>
                  <a:lin ang="1800000" scaled="0"/>
                </a:gradFill>
                <a:headEnd type="none" w="lg" len="sm"/>
                <a:tailEnd type="triangle" w="lg" len="sm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73" name="Straight Arrow Connector 72">
                <a:extLst>
                  <a:ext uri="{FF2B5EF4-FFF2-40B4-BE49-F238E27FC236}">
                    <a16:creationId xmlns:a16="http://schemas.microsoft.com/office/drawing/2014/main" id="{F79A1A56-1CF8-D643-2ECF-133761C40C28}"/>
                  </a:ext>
                </a:extLst>
              </p:cNvPr>
              <p:cNvCxnSpPr>
                <a:cxnSpLocks/>
                <a:stCxn id="90" idx="4"/>
                <a:endCxn id="86" idx="7"/>
              </p:cNvCxnSpPr>
              <p:nvPr/>
            </p:nvCxnSpPr>
            <p:spPr bwMode="auto">
              <a:xfrm flipH="1">
                <a:off x="7677222" y="5172785"/>
                <a:ext cx="234114" cy="218851"/>
              </a:xfrm>
              <a:prstGeom prst="straightConnector1">
                <a:avLst/>
              </a:prstGeom>
              <a:ln w="31750">
                <a:gradFill>
                  <a:gsLst>
                    <a:gs pos="57000">
                      <a:schemeClr val="accent5">
                        <a:lumMod val="20000"/>
                        <a:lumOff val="80000"/>
                        <a:alpha val="60000"/>
                      </a:schemeClr>
                    </a:gs>
                    <a:gs pos="0">
                      <a:schemeClr val="accent5">
                        <a:lumMod val="20000"/>
                        <a:lumOff val="80000"/>
                        <a:alpha val="10000"/>
                      </a:schemeClr>
                    </a:gs>
                    <a:gs pos="100000">
                      <a:schemeClr val="accent5">
                        <a:alpha val="80000"/>
                        <a:lumMod val="25000"/>
                        <a:lumOff val="75000"/>
                      </a:schemeClr>
                    </a:gs>
                  </a:gsLst>
                  <a:lin ang="1800000" scaled="0"/>
                </a:gradFill>
                <a:headEnd type="none" w="lg" len="sm"/>
                <a:tailEnd type="triangle" w="lg" len="sm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AF680049-23FE-ABB0-0111-7CF15A065871}"/>
                  </a:ext>
                </a:extLst>
              </p:cNvPr>
              <p:cNvGrpSpPr/>
              <p:nvPr/>
            </p:nvGrpSpPr>
            <p:grpSpPr>
              <a:xfrm>
                <a:off x="7009692" y="3525398"/>
                <a:ext cx="418991" cy="421145"/>
                <a:chOff x="5445888" y="2332276"/>
                <a:chExt cx="578770" cy="581745"/>
              </a:xfrm>
            </p:grpSpPr>
            <p:sp>
              <p:nvSpPr>
                <p:cNvPr id="102" name="Oval 101">
                  <a:extLst>
                    <a:ext uri="{FF2B5EF4-FFF2-40B4-BE49-F238E27FC236}">
                      <a16:creationId xmlns:a16="http://schemas.microsoft.com/office/drawing/2014/main" id="{A4F71555-55CF-DBE8-D14A-E5B6216621D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445888" y="2332276"/>
                  <a:ext cx="578770" cy="581745"/>
                </a:xfrm>
                <a:prstGeom prst="ellipse">
                  <a:avLst/>
                </a:prstGeom>
                <a:solidFill>
                  <a:srgbClr val="1E172F"/>
                </a:solidFill>
                <a:ln w="19050">
                  <a:solidFill>
                    <a:srgbClr val="D2BBF7">
                      <a:alpha val="42000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104" name="Graphic 103" descr="Factory outline">
                  <a:extLst>
                    <a:ext uri="{FF2B5EF4-FFF2-40B4-BE49-F238E27FC236}">
                      <a16:creationId xmlns:a16="http://schemas.microsoft.com/office/drawing/2014/main" id="{6727B12D-615C-1F7C-6D9A-A3CA6D8B74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31924" y="2372667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B9C7F096-DE26-336C-6FD7-E3BFCF62273C}"/>
                  </a:ext>
                </a:extLst>
              </p:cNvPr>
              <p:cNvGrpSpPr/>
              <p:nvPr/>
            </p:nvGrpSpPr>
            <p:grpSpPr>
              <a:xfrm>
                <a:off x="6598004" y="4140914"/>
                <a:ext cx="418991" cy="421145"/>
                <a:chOff x="5445888" y="2332276"/>
                <a:chExt cx="578770" cy="581745"/>
              </a:xfrm>
            </p:grpSpPr>
            <p:sp>
              <p:nvSpPr>
                <p:cNvPr id="100" name="Oval 99">
                  <a:extLst>
                    <a:ext uri="{FF2B5EF4-FFF2-40B4-BE49-F238E27FC236}">
                      <a16:creationId xmlns:a16="http://schemas.microsoft.com/office/drawing/2014/main" id="{F15F703E-BF8E-2A01-CD31-AB931100C8F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445888" y="2332276"/>
                  <a:ext cx="578770" cy="581745"/>
                </a:xfrm>
                <a:prstGeom prst="ellipse">
                  <a:avLst/>
                </a:prstGeom>
                <a:solidFill>
                  <a:srgbClr val="1E172F"/>
                </a:solidFill>
                <a:ln w="19050">
                  <a:solidFill>
                    <a:srgbClr val="D2BBF7">
                      <a:alpha val="42000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101" name="Graphic 100" descr="Box outline">
                  <a:extLst>
                    <a:ext uri="{FF2B5EF4-FFF2-40B4-BE49-F238E27FC236}">
                      <a16:creationId xmlns:a16="http://schemas.microsoft.com/office/drawing/2014/main" id="{0A747BC7-11CF-9A70-727D-6534AAFCCC3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>
                  <a:extLst>
                    <a:ext uri="{96DAC541-7B7A-43D3-8B79-37D633B846F1}">
                      <asvg:svgBlip xmlns:asvg="http://schemas.microsoft.com/office/drawing/2016/SVG/main" r:embed="rId13"/>
                    </a:ext>
                  </a:extLst>
                </a:blip>
                <a:srcRect/>
                <a:stretch/>
              </p:blipFill>
              <p:spPr>
                <a:xfrm>
                  <a:off x="5501444" y="2403147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16FCFECC-56DA-AB4C-9519-7C32D7969538}"/>
                  </a:ext>
                </a:extLst>
              </p:cNvPr>
              <p:cNvGrpSpPr/>
              <p:nvPr/>
            </p:nvGrpSpPr>
            <p:grpSpPr>
              <a:xfrm>
                <a:off x="7355766" y="4138519"/>
                <a:ext cx="418991" cy="421145"/>
                <a:chOff x="5445888" y="2332276"/>
                <a:chExt cx="578770" cy="581745"/>
              </a:xfrm>
            </p:grpSpPr>
            <p:sp>
              <p:nvSpPr>
                <p:cNvPr id="98" name="Oval 97">
                  <a:extLst>
                    <a:ext uri="{FF2B5EF4-FFF2-40B4-BE49-F238E27FC236}">
                      <a16:creationId xmlns:a16="http://schemas.microsoft.com/office/drawing/2014/main" id="{2276EC88-B093-28AC-F395-8992377927D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445888" y="2332276"/>
                  <a:ext cx="578770" cy="581745"/>
                </a:xfrm>
                <a:prstGeom prst="ellipse">
                  <a:avLst/>
                </a:prstGeom>
                <a:solidFill>
                  <a:srgbClr val="1E172F"/>
                </a:solidFill>
                <a:ln w="19050">
                  <a:solidFill>
                    <a:srgbClr val="D2BBF7">
                      <a:alpha val="42000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99" name="Graphic 98" descr="Factory outline">
                  <a:extLst>
                    <a:ext uri="{FF2B5EF4-FFF2-40B4-BE49-F238E27FC236}">
                      <a16:creationId xmlns:a16="http://schemas.microsoft.com/office/drawing/2014/main" id="{33D6A4C0-421A-CCD9-AAC1-09201BB7E5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31924" y="2372667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8E0FADAF-79F4-60EB-E631-C0062A58CEAC}"/>
                  </a:ext>
                </a:extLst>
              </p:cNvPr>
              <p:cNvGrpSpPr/>
              <p:nvPr/>
            </p:nvGrpSpPr>
            <p:grpSpPr>
              <a:xfrm>
                <a:off x="6958797" y="4752147"/>
                <a:ext cx="418991" cy="421145"/>
                <a:chOff x="5445888" y="2355357"/>
                <a:chExt cx="578770" cy="581745"/>
              </a:xfrm>
            </p:grpSpPr>
            <p:sp>
              <p:nvSpPr>
                <p:cNvPr id="95" name="Oval 94">
                  <a:extLst>
                    <a:ext uri="{FF2B5EF4-FFF2-40B4-BE49-F238E27FC236}">
                      <a16:creationId xmlns:a16="http://schemas.microsoft.com/office/drawing/2014/main" id="{83B7B7A7-A1C9-2E85-71BB-0CB4863EE08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445888" y="2355357"/>
                  <a:ext cx="578770" cy="581745"/>
                </a:xfrm>
                <a:prstGeom prst="ellipse">
                  <a:avLst/>
                </a:prstGeom>
                <a:solidFill>
                  <a:srgbClr val="1E172F"/>
                </a:solidFill>
                <a:ln w="19050">
                  <a:solidFill>
                    <a:srgbClr val="D2BBF7">
                      <a:alpha val="42000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97" name="Graphic 96" descr="Box outline">
                  <a:extLst>
                    <a:ext uri="{FF2B5EF4-FFF2-40B4-BE49-F238E27FC236}">
                      <a16:creationId xmlns:a16="http://schemas.microsoft.com/office/drawing/2014/main" id="{B42D9ADF-982A-D1D4-9FA6-071EE3E6D23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>
                  <a:extLst>
                    <a:ext uri="{96DAC541-7B7A-43D3-8B79-37D633B846F1}">
                      <asvg:svgBlip xmlns:asvg="http://schemas.microsoft.com/office/drawing/2016/SVG/main" r:embed="rId13"/>
                    </a:ext>
                  </a:extLst>
                </a:blip>
                <a:srcRect/>
                <a:stretch/>
              </p:blipFill>
              <p:spPr>
                <a:xfrm>
                  <a:off x="5501444" y="2426228"/>
                  <a:ext cx="459740" cy="459739"/>
                </a:xfrm>
                <a:prstGeom prst="rect">
                  <a:avLst/>
                </a:prstGeom>
                <a:effectLst/>
              </p:spPr>
            </p:pic>
          </p:grpSp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DADD93F9-EC3C-FC7F-0F8E-3DD4C24C777C}"/>
                  </a:ext>
                </a:extLst>
              </p:cNvPr>
              <p:cNvGrpSpPr/>
              <p:nvPr/>
            </p:nvGrpSpPr>
            <p:grpSpPr>
              <a:xfrm>
                <a:off x="7701840" y="4751640"/>
                <a:ext cx="418991" cy="421145"/>
                <a:chOff x="5445888" y="2332276"/>
                <a:chExt cx="578770" cy="581745"/>
              </a:xfrm>
            </p:grpSpPr>
            <p:sp>
              <p:nvSpPr>
                <p:cNvPr id="90" name="Oval 89">
                  <a:extLst>
                    <a:ext uri="{FF2B5EF4-FFF2-40B4-BE49-F238E27FC236}">
                      <a16:creationId xmlns:a16="http://schemas.microsoft.com/office/drawing/2014/main" id="{32CE9E29-49D5-334D-0E83-79FB1354EF6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445888" y="2332276"/>
                  <a:ext cx="578770" cy="581745"/>
                </a:xfrm>
                <a:prstGeom prst="ellipse">
                  <a:avLst/>
                </a:prstGeom>
                <a:solidFill>
                  <a:srgbClr val="1E172F"/>
                </a:solidFill>
                <a:ln w="19050">
                  <a:solidFill>
                    <a:srgbClr val="D2BBF7">
                      <a:alpha val="42000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93" name="Graphic 92" descr="Store with solid fill">
                  <a:extLst>
                    <a:ext uri="{FF2B5EF4-FFF2-40B4-BE49-F238E27FC236}">
                      <a16:creationId xmlns:a16="http://schemas.microsoft.com/office/drawing/2014/main" id="{32B5869C-485C-7A25-2A2F-AFED6FA3356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>
                  <a:extLst>
                    <a:ext uri="{96DAC541-7B7A-43D3-8B79-37D633B846F1}">
                      <asvg:svgBlip xmlns:asvg="http://schemas.microsoft.com/office/drawing/2016/SVG/main" r:embed="rId15"/>
                    </a:ext>
                  </a:extLst>
                </a:blip>
                <a:srcRect/>
                <a:stretch/>
              </p:blipFill>
              <p:spPr>
                <a:xfrm>
                  <a:off x="5505403" y="2381224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CDE8D73A-B88D-142E-F318-E2828001F1A2}"/>
                  </a:ext>
                </a:extLst>
              </p:cNvPr>
              <p:cNvGrpSpPr/>
              <p:nvPr/>
            </p:nvGrpSpPr>
            <p:grpSpPr>
              <a:xfrm>
                <a:off x="7319591" y="5329961"/>
                <a:ext cx="418991" cy="421145"/>
                <a:chOff x="5445888" y="2332276"/>
                <a:chExt cx="578770" cy="581745"/>
              </a:xfrm>
            </p:grpSpPr>
            <p:sp>
              <p:nvSpPr>
                <p:cNvPr id="86" name="Oval 85">
                  <a:extLst>
                    <a:ext uri="{FF2B5EF4-FFF2-40B4-BE49-F238E27FC236}">
                      <a16:creationId xmlns:a16="http://schemas.microsoft.com/office/drawing/2014/main" id="{3F78DE82-9EED-E925-54F9-6D43E80F97E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445888" y="2332276"/>
                  <a:ext cx="578770" cy="581745"/>
                </a:xfrm>
                <a:prstGeom prst="ellipse">
                  <a:avLst/>
                </a:prstGeom>
                <a:solidFill>
                  <a:srgbClr val="1E172F"/>
                </a:solidFill>
                <a:ln w="19050">
                  <a:solidFill>
                    <a:srgbClr val="D2BBF7">
                      <a:alpha val="42000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87" name="Graphic 86" descr="User with solid fill">
                  <a:extLst>
                    <a:ext uri="{FF2B5EF4-FFF2-40B4-BE49-F238E27FC236}">
                      <a16:creationId xmlns:a16="http://schemas.microsoft.com/office/drawing/2014/main" id="{C944C319-E177-A618-CC6B-F151734CA9C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rcRect/>
                <a:stretch/>
              </p:blipFill>
              <p:spPr>
                <a:xfrm>
                  <a:off x="5505403" y="2381223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</p:grp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48EAAD6C-11F5-F11F-3868-5D1FC20B94C8}"/>
              </a:ext>
            </a:extLst>
          </p:cNvPr>
          <p:cNvGrpSpPr/>
          <p:nvPr/>
        </p:nvGrpSpPr>
        <p:grpSpPr>
          <a:xfrm>
            <a:off x="5799596" y="2453450"/>
            <a:ext cx="2456248" cy="2741515"/>
            <a:chOff x="8791024" y="2696095"/>
            <a:chExt cx="2456248" cy="2741515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EC411D86-DF89-8E53-F50A-FD81BC863611}"/>
                </a:ext>
              </a:extLst>
            </p:cNvPr>
            <p:cNvSpPr txBox="1"/>
            <p:nvPr/>
          </p:nvSpPr>
          <p:spPr>
            <a:xfrm>
              <a:off x="8791024" y="2696095"/>
              <a:ext cx="2456248" cy="369332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lvl="1" algn="ctr"/>
              <a:r>
                <a:rPr lang="en-US" i="1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Communications</a:t>
              </a:r>
            </a:p>
          </p:txBody>
        </p: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B37DB84D-753E-14F3-936D-370CA00487AC}"/>
                </a:ext>
              </a:extLst>
            </p:cNvPr>
            <p:cNvGrpSpPr/>
            <p:nvPr/>
          </p:nvGrpSpPr>
          <p:grpSpPr>
            <a:xfrm>
              <a:off x="8943163" y="3398381"/>
              <a:ext cx="2151970" cy="2039229"/>
              <a:chOff x="8938190" y="3683687"/>
              <a:chExt cx="2151970" cy="2039229"/>
            </a:xfrm>
          </p:grpSpPr>
          <p:cxnSp>
            <p:nvCxnSpPr>
              <p:cNvPr id="114" name="Straight Arrow Connector 113">
                <a:extLst>
                  <a:ext uri="{FF2B5EF4-FFF2-40B4-BE49-F238E27FC236}">
                    <a16:creationId xmlns:a16="http://schemas.microsoft.com/office/drawing/2014/main" id="{04A165EC-EBB6-0946-B211-0198977E490A}"/>
                  </a:ext>
                </a:extLst>
              </p:cNvPr>
              <p:cNvCxnSpPr>
                <a:cxnSpLocks/>
                <a:stCxn id="275" idx="6"/>
                <a:endCxn id="269" idx="2"/>
              </p:cNvCxnSpPr>
              <p:nvPr/>
            </p:nvCxnSpPr>
            <p:spPr bwMode="auto">
              <a:xfrm>
                <a:off x="9810980" y="4366631"/>
                <a:ext cx="456930" cy="0"/>
              </a:xfrm>
              <a:prstGeom prst="straightConnector1">
                <a:avLst/>
              </a:prstGeom>
              <a:ln w="31750">
                <a:gradFill>
                  <a:gsLst>
                    <a:gs pos="50000">
                      <a:schemeClr val="accent5">
                        <a:lumMod val="20000"/>
                        <a:lumOff val="80000"/>
                        <a:alpha val="60000"/>
                      </a:schemeClr>
                    </a:gs>
                    <a:gs pos="0">
                      <a:schemeClr val="accent5">
                        <a:lumMod val="20000"/>
                        <a:lumOff val="80000"/>
                        <a:alpha val="90000"/>
                      </a:schemeClr>
                    </a:gs>
                    <a:gs pos="100000">
                      <a:schemeClr val="accent5">
                        <a:lumMod val="25000"/>
                        <a:lumOff val="75000"/>
                        <a:alpha val="90000"/>
                      </a:schemeClr>
                    </a:gs>
                  </a:gsLst>
                  <a:lin ang="1800000" scaled="0"/>
                </a:gradFill>
                <a:headEnd type="triangle" w="lg" len="sm"/>
                <a:tailEnd type="triangle" w="lg" len="sm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15" name="Straight Arrow Connector 114">
                <a:extLst>
                  <a:ext uri="{FF2B5EF4-FFF2-40B4-BE49-F238E27FC236}">
                    <a16:creationId xmlns:a16="http://schemas.microsoft.com/office/drawing/2014/main" id="{E4FBBD3E-8EA0-C3A6-DEF9-21F6A62F36A8}"/>
                  </a:ext>
                </a:extLst>
              </p:cNvPr>
              <p:cNvCxnSpPr>
                <a:cxnSpLocks/>
                <a:stCxn id="279" idx="0"/>
                <a:endCxn id="277" idx="4"/>
              </p:cNvCxnSpPr>
              <p:nvPr/>
            </p:nvCxnSpPr>
            <p:spPr bwMode="auto">
              <a:xfrm flipV="1">
                <a:off x="10067418" y="4104832"/>
                <a:ext cx="6729" cy="581817"/>
              </a:xfrm>
              <a:prstGeom prst="straightConnector1">
                <a:avLst/>
              </a:prstGeom>
              <a:ln w="31750">
                <a:gradFill>
                  <a:gsLst>
                    <a:gs pos="57000">
                      <a:schemeClr val="accent5">
                        <a:lumMod val="20000"/>
                        <a:lumOff val="80000"/>
                        <a:alpha val="60000"/>
                      </a:schemeClr>
                    </a:gs>
                    <a:gs pos="0">
                      <a:schemeClr val="accent5">
                        <a:lumMod val="20000"/>
                        <a:lumOff val="80000"/>
                        <a:alpha val="10000"/>
                      </a:schemeClr>
                    </a:gs>
                    <a:gs pos="100000">
                      <a:schemeClr val="accent5">
                        <a:alpha val="80000"/>
                        <a:lumMod val="25000"/>
                        <a:lumOff val="75000"/>
                      </a:schemeClr>
                    </a:gs>
                  </a:gsLst>
                  <a:lin ang="1800000" scaled="0"/>
                </a:gradFill>
                <a:headEnd type="none" w="lg" len="sm"/>
                <a:tailEnd type="triangle" w="lg" len="sm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16" name="Straight Arrow Connector 115">
                <a:extLst>
                  <a:ext uri="{FF2B5EF4-FFF2-40B4-BE49-F238E27FC236}">
                    <a16:creationId xmlns:a16="http://schemas.microsoft.com/office/drawing/2014/main" id="{FC264C58-F0BC-7571-B1BA-4F1D832F484F}"/>
                  </a:ext>
                </a:extLst>
              </p:cNvPr>
              <p:cNvCxnSpPr>
                <a:cxnSpLocks/>
                <a:stCxn id="279" idx="7"/>
                <a:endCxn id="269" idx="3"/>
              </p:cNvCxnSpPr>
              <p:nvPr/>
            </p:nvCxnSpPr>
            <p:spPr bwMode="auto">
              <a:xfrm flipV="1">
                <a:off x="10215553" y="4515528"/>
                <a:ext cx="113717" cy="232796"/>
              </a:xfrm>
              <a:prstGeom prst="straightConnector1">
                <a:avLst/>
              </a:prstGeom>
              <a:ln w="31750">
                <a:gradFill>
                  <a:gsLst>
                    <a:gs pos="50000">
                      <a:schemeClr val="accent5">
                        <a:lumMod val="20000"/>
                        <a:lumOff val="80000"/>
                        <a:alpha val="60000"/>
                      </a:schemeClr>
                    </a:gs>
                    <a:gs pos="0">
                      <a:schemeClr val="accent5">
                        <a:lumMod val="20000"/>
                        <a:lumOff val="80000"/>
                        <a:alpha val="90000"/>
                      </a:schemeClr>
                    </a:gs>
                    <a:gs pos="100000">
                      <a:schemeClr val="accent5">
                        <a:lumMod val="25000"/>
                        <a:lumOff val="75000"/>
                        <a:alpha val="90000"/>
                      </a:schemeClr>
                    </a:gs>
                  </a:gsLst>
                  <a:lin ang="1800000" scaled="0"/>
                </a:gradFill>
                <a:headEnd type="triangle" w="lg" len="sm"/>
                <a:tailEnd type="triangle" w="lg" len="sm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17" name="Straight Arrow Connector 116">
                <a:extLst>
                  <a:ext uri="{FF2B5EF4-FFF2-40B4-BE49-F238E27FC236}">
                    <a16:creationId xmlns:a16="http://schemas.microsoft.com/office/drawing/2014/main" id="{770AB812-50D0-7037-294B-A02AE03DE0F3}"/>
                  </a:ext>
                </a:extLst>
              </p:cNvPr>
              <p:cNvCxnSpPr>
                <a:cxnSpLocks/>
                <a:stCxn id="275" idx="5"/>
                <a:endCxn id="279" idx="1"/>
              </p:cNvCxnSpPr>
              <p:nvPr/>
            </p:nvCxnSpPr>
            <p:spPr bwMode="auto">
              <a:xfrm>
                <a:off x="9749620" y="4515528"/>
                <a:ext cx="169662" cy="232796"/>
              </a:xfrm>
              <a:prstGeom prst="straightConnector1">
                <a:avLst/>
              </a:prstGeom>
              <a:ln w="31750">
                <a:gradFill>
                  <a:gsLst>
                    <a:gs pos="57000">
                      <a:schemeClr val="accent5">
                        <a:lumMod val="20000"/>
                        <a:lumOff val="80000"/>
                        <a:alpha val="60000"/>
                      </a:schemeClr>
                    </a:gs>
                    <a:gs pos="100000">
                      <a:schemeClr val="accent5">
                        <a:lumMod val="20000"/>
                        <a:lumOff val="80000"/>
                        <a:alpha val="10000"/>
                      </a:schemeClr>
                    </a:gs>
                    <a:gs pos="4000">
                      <a:schemeClr val="accent5">
                        <a:lumMod val="20000"/>
                        <a:lumOff val="80000"/>
                        <a:alpha val="80000"/>
                      </a:schemeClr>
                    </a:gs>
                  </a:gsLst>
                  <a:lin ang="1800000" scaled="0"/>
                </a:gradFill>
                <a:headEnd type="triangle" w="lg" len="sm"/>
                <a:tailEnd type="none" w="med" len="med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18" name="Straight Arrow Connector 117">
                <a:extLst>
                  <a:ext uri="{FF2B5EF4-FFF2-40B4-BE49-F238E27FC236}">
                    <a16:creationId xmlns:a16="http://schemas.microsoft.com/office/drawing/2014/main" id="{837F10B9-A834-5153-713F-D22FE8A26113}"/>
                  </a:ext>
                </a:extLst>
              </p:cNvPr>
              <p:cNvCxnSpPr>
                <a:cxnSpLocks/>
                <a:stCxn id="275" idx="3"/>
                <a:endCxn id="273" idx="7"/>
              </p:cNvCxnSpPr>
              <p:nvPr/>
            </p:nvCxnSpPr>
            <p:spPr bwMode="auto">
              <a:xfrm flipH="1">
                <a:off x="9295821" y="4515528"/>
                <a:ext cx="157528" cy="232796"/>
              </a:xfrm>
              <a:prstGeom prst="straightConnector1">
                <a:avLst/>
              </a:prstGeom>
              <a:ln w="31750">
                <a:gradFill>
                  <a:gsLst>
                    <a:gs pos="57000">
                      <a:schemeClr val="accent5">
                        <a:lumMod val="20000"/>
                        <a:lumOff val="80000"/>
                        <a:alpha val="60000"/>
                      </a:schemeClr>
                    </a:gs>
                    <a:gs pos="100000">
                      <a:schemeClr val="accent5">
                        <a:lumMod val="20000"/>
                        <a:lumOff val="80000"/>
                        <a:alpha val="10000"/>
                      </a:schemeClr>
                    </a:gs>
                    <a:gs pos="4000">
                      <a:schemeClr val="accent5">
                        <a:lumMod val="20000"/>
                        <a:lumOff val="80000"/>
                        <a:alpha val="80000"/>
                      </a:schemeClr>
                    </a:gs>
                  </a:gsLst>
                  <a:lin ang="1800000" scaled="0"/>
                </a:gradFill>
                <a:headEnd type="triangle" w="lg" len="sm"/>
                <a:tailEnd type="none" w="med" len="med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19" name="Straight Arrow Connector 118">
                <a:extLst>
                  <a:ext uri="{FF2B5EF4-FFF2-40B4-BE49-F238E27FC236}">
                    <a16:creationId xmlns:a16="http://schemas.microsoft.com/office/drawing/2014/main" id="{8FF5AE87-2D8D-0E7E-A774-A4115E7CD611}"/>
                  </a:ext>
                </a:extLst>
              </p:cNvPr>
              <p:cNvCxnSpPr>
                <a:cxnSpLocks/>
                <a:stCxn id="279" idx="6"/>
                <a:endCxn id="271" idx="2"/>
              </p:cNvCxnSpPr>
              <p:nvPr/>
            </p:nvCxnSpPr>
            <p:spPr bwMode="auto">
              <a:xfrm>
                <a:off x="10276913" y="4897222"/>
                <a:ext cx="394256" cy="0"/>
              </a:xfrm>
              <a:prstGeom prst="straightConnector1">
                <a:avLst/>
              </a:prstGeom>
              <a:ln w="31750">
                <a:gradFill>
                  <a:gsLst>
                    <a:gs pos="57000">
                      <a:schemeClr val="accent5">
                        <a:lumMod val="20000"/>
                        <a:lumOff val="80000"/>
                        <a:alpha val="60000"/>
                      </a:schemeClr>
                    </a:gs>
                    <a:gs pos="100000">
                      <a:schemeClr val="accent5">
                        <a:lumMod val="20000"/>
                        <a:lumOff val="80000"/>
                        <a:alpha val="10000"/>
                      </a:schemeClr>
                    </a:gs>
                    <a:gs pos="4000">
                      <a:schemeClr val="accent5">
                        <a:lumMod val="20000"/>
                        <a:lumOff val="80000"/>
                        <a:alpha val="80000"/>
                      </a:schemeClr>
                    </a:gs>
                  </a:gsLst>
                  <a:lin ang="1800000" scaled="0"/>
                </a:gradFill>
                <a:headEnd type="triangle" w="lg" len="sm"/>
                <a:tailEnd type="none" w="med" len="med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20" name="Straight Arrow Connector 119">
                <a:extLst>
                  <a:ext uri="{FF2B5EF4-FFF2-40B4-BE49-F238E27FC236}">
                    <a16:creationId xmlns:a16="http://schemas.microsoft.com/office/drawing/2014/main" id="{AC1E11A3-4CDC-D15F-811A-4E6B9C1FE23F}"/>
                  </a:ext>
                </a:extLst>
              </p:cNvPr>
              <p:cNvCxnSpPr>
                <a:cxnSpLocks/>
                <a:stCxn id="275" idx="7"/>
                <a:endCxn id="277" idx="3"/>
              </p:cNvCxnSpPr>
              <p:nvPr/>
            </p:nvCxnSpPr>
            <p:spPr bwMode="auto">
              <a:xfrm flipV="1">
                <a:off x="9749620" y="4043157"/>
                <a:ext cx="176391" cy="174576"/>
              </a:xfrm>
              <a:prstGeom prst="straightConnector1">
                <a:avLst/>
              </a:prstGeom>
              <a:ln w="31750">
                <a:gradFill>
                  <a:gsLst>
                    <a:gs pos="57000">
                      <a:schemeClr val="accent5">
                        <a:lumMod val="20000"/>
                        <a:lumOff val="80000"/>
                        <a:alpha val="60000"/>
                      </a:schemeClr>
                    </a:gs>
                    <a:gs pos="100000">
                      <a:schemeClr val="accent5">
                        <a:lumMod val="20000"/>
                        <a:lumOff val="80000"/>
                        <a:alpha val="10000"/>
                      </a:schemeClr>
                    </a:gs>
                    <a:gs pos="4000">
                      <a:schemeClr val="accent5">
                        <a:lumMod val="20000"/>
                        <a:lumOff val="80000"/>
                        <a:alpha val="80000"/>
                      </a:schemeClr>
                    </a:gs>
                  </a:gsLst>
                  <a:lin ang="1800000" scaled="0"/>
                </a:gradFill>
                <a:headEnd type="triangle" w="lg" len="sm"/>
                <a:tailEnd type="none" w="med" len="med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21" name="Straight Arrow Connector 120">
                <a:extLst>
                  <a:ext uri="{FF2B5EF4-FFF2-40B4-BE49-F238E27FC236}">
                    <a16:creationId xmlns:a16="http://schemas.microsoft.com/office/drawing/2014/main" id="{6C6C3B92-A590-7230-8D3E-FC6E2B3909CB}"/>
                  </a:ext>
                </a:extLst>
              </p:cNvPr>
              <p:cNvCxnSpPr>
                <a:cxnSpLocks/>
                <a:stCxn id="279" idx="5"/>
                <a:endCxn id="267" idx="1"/>
              </p:cNvCxnSpPr>
              <p:nvPr/>
            </p:nvCxnSpPr>
            <p:spPr bwMode="auto">
              <a:xfrm>
                <a:off x="10215553" y="5046119"/>
                <a:ext cx="189591" cy="317327"/>
              </a:xfrm>
              <a:prstGeom prst="straightConnector1">
                <a:avLst/>
              </a:prstGeom>
              <a:ln w="31750">
                <a:gradFill>
                  <a:gsLst>
                    <a:gs pos="57000">
                      <a:schemeClr val="accent5">
                        <a:lumMod val="20000"/>
                        <a:lumOff val="80000"/>
                        <a:alpha val="60000"/>
                      </a:schemeClr>
                    </a:gs>
                    <a:gs pos="0">
                      <a:schemeClr val="accent5">
                        <a:lumMod val="20000"/>
                        <a:lumOff val="80000"/>
                        <a:alpha val="10000"/>
                      </a:schemeClr>
                    </a:gs>
                    <a:gs pos="100000">
                      <a:schemeClr val="accent5">
                        <a:alpha val="80000"/>
                        <a:lumMod val="25000"/>
                        <a:lumOff val="75000"/>
                      </a:schemeClr>
                    </a:gs>
                  </a:gsLst>
                  <a:lin ang="1800000" scaled="0"/>
                </a:gradFill>
                <a:headEnd type="none" w="lg" len="sm"/>
                <a:tailEnd type="triangle" w="lg" len="sm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22" name="Straight Arrow Connector 121">
                <a:extLst>
                  <a:ext uri="{FF2B5EF4-FFF2-40B4-BE49-F238E27FC236}">
                    <a16:creationId xmlns:a16="http://schemas.microsoft.com/office/drawing/2014/main" id="{13E1F6DB-83FB-229B-D969-B9111BCF8C69}"/>
                  </a:ext>
                </a:extLst>
              </p:cNvPr>
              <p:cNvCxnSpPr>
                <a:cxnSpLocks/>
                <a:stCxn id="279" idx="3"/>
                <a:endCxn id="265" idx="7"/>
              </p:cNvCxnSpPr>
              <p:nvPr/>
            </p:nvCxnSpPr>
            <p:spPr bwMode="auto">
              <a:xfrm flipH="1">
                <a:off x="9749620" y="5046119"/>
                <a:ext cx="169662" cy="317327"/>
              </a:xfrm>
              <a:prstGeom prst="straightConnector1">
                <a:avLst/>
              </a:prstGeom>
              <a:ln w="31750">
                <a:gradFill>
                  <a:gsLst>
                    <a:gs pos="50000">
                      <a:schemeClr val="accent5">
                        <a:lumMod val="20000"/>
                        <a:lumOff val="80000"/>
                        <a:alpha val="60000"/>
                      </a:schemeClr>
                    </a:gs>
                    <a:gs pos="0">
                      <a:schemeClr val="accent5">
                        <a:lumMod val="20000"/>
                        <a:lumOff val="80000"/>
                        <a:alpha val="90000"/>
                      </a:schemeClr>
                    </a:gs>
                    <a:gs pos="100000">
                      <a:schemeClr val="accent5">
                        <a:lumMod val="25000"/>
                        <a:lumOff val="75000"/>
                        <a:alpha val="90000"/>
                      </a:schemeClr>
                    </a:gs>
                  </a:gsLst>
                  <a:lin ang="1800000" scaled="0"/>
                </a:gradFill>
                <a:headEnd type="triangle" w="lg" len="sm"/>
                <a:tailEnd type="triangle" w="lg" len="sm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27" name="Straight Arrow Connector 126">
                <a:extLst>
                  <a:ext uri="{FF2B5EF4-FFF2-40B4-BE49-F238E27FC236}">
                    <a16:creationId xmlns:a16="http://schemas.microsoft.com/office/drawing/2014/main" id="{3A4544A0-7CD8-BEF7-1774-A2C2F19E4947}"/>
                  </a:ext>
                </a:extLst>
              </p:cNvPr>
              <p:cNvCxnSpPr>
                <a:cxnSpLocks/>
                <a:stCxn id="275" idx="4"/>
                <a:endCxn id="265" idx="0"/>
              </p:cNvCxnSpPr>
              <p:nvPr/>
            </p:nvCxnSpPr>
            <p:spPr bwMode="auto">
              <a:xfrm>
                <a:off x="9601485" y="4577203"/>
                <a:ext cx="0" cy="724568"/>
              </a:xfrm>
              <a:prstGeom prst="straightConnector1">
                <a:avLst/>
              </a:prstGeom>
              <a:ln w="31750">
                <a:gradFill>
                  <a:gsLst>
                    <a:gs pos="50000">
                      <a:schemeClr val="accent5">
                        <a:lumMod val="20000"/>
                        <a:lumOff val="80000"/>
                        <a:alpha val="60000"/>
                      </a:schemeClr>
                    </a:gs>
                    <a:gs pos="0">
                      <a:schemeClr val="accent5">
                        <a:lumMod val="20000"/>
                        <a:lumOff val="80000"/>
                        <a:alpha val="90000"/>
                      </a:schemeClr>
                    </a:gs>
                    <a:gs pos="100000">
                      <a:schemeClr val="accent5">
                        <a:lumMod val="25000"/>
                        <a:lumOff val="75000"/>
                        <a:alpha val="90000"/>
                      </a:schemeClr>
                    </a:gs>
                  </a:gsLst>
                  <a:lin ang="1800000" scaled="0"/>
                </a:gradFill>
                <a:headEnd type="triangle" w="lg" len="sm"/>
                <a:tailEnd type="triangle" w="lg" len="sm"/>
              </a:ln>
              <a:effectLst>
                <a:outerShdw blurRad="25400" algn="ctr" rotWithShape="0">
                  <a:schemeClr val="tx1">
                    <a:alpha val="44000"/>
                  </a:schemeClr>
                </a:outerShdw>
              </a:effectLst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grpSp>
            <p:nvGrpSpPr>
              <p:cNvPr id="256" name="Group 255">
                <a:extLst>
                  <a:ext uri="{FF2B5EF4-FFF2-40B4-BE49-F238E27FC236}">
                    <a16:creationId xmlns:a16="http://schemas.microsoft.com/office/drawing/2014/main" id="{DB6CB145-CCB5-4993-568B-750DE8954F66}"/>
                  </a:ext>
                </a:extLst>
              </p:cNvPr>
              <p:cNvGrpSpPr/>
              <p:nvPr/>
            </p:nvGrpSpPr>
            <p:grpSpPr>
              <a:xfrm>
                <a:off x="9857922" y="4686649"/>
                <a:ext cx="418991" cy="421145"/>
                <a:chOff x="10243460" y="5184726"/>
                <a:chExt cx="578770" cy="581745"/>
              </a:xfrm>
            </p:grpSpPr>
            <p:sp>
              <p:nvSpPr>
                <p:cNvPr id="279" name="Oval 278">
                  <a:extLst>
                    <a:ext uri="{FF2B5EF4-FFF2-40B4-BE49-F238E27FC236}">
                      <a16:creationId xmlns:a16="http://schemas.microsoft.com/office/drawing/2014/main" id="{FEF1B01F-7340-BE51-FE35-8A66D225D4B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0243460" y="5184726"/>
                  <a:ext cx="578770" cy="581745"/>
                </a:xfrm>
                <a:prstGeom prst="ellipse">
                  <a:avLst/>
                </a:prstGeom>
                <a:solidFill>
                  <a:srgbClr val="1E172F"/>
                </a:solidFill>
                <a:ln w="19050">
                  <a:solidFill>
                    <a:srgbClr val="D2BBF7">
                      <a:alpha val="42000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280" name="Graphic 279" descr="Receiver with solid fill">
                  <a:extLst>
                    <a:ext uri="{FF2B5EF4-FFF2-40B4-BE49-F238E27FC236}">
                      <a16:creationId xmlns:a16="http://schemas.microsoft.com/office/drawing/2014/main" id="{0BEA3F6F-BDCF-4F22-903F-CE2CAED7768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>
                  <a:extLst>
                    <a:ext uri="{96DAC541-7B7A-43D3-8B79-37D633B846F1}">
                      <asvg:svgBlip xmlns:asvg="http://schemas.microsoft.com/office/drawing/2016/SVG/main" r:embed="rId17"/>
                    </a:ext>
                  </a:extLst>
                </a:blip>
                <a:srcRect/>
                <a:stretch/>
              </p:blipFill>
              <p:spPr>
                <a:xfrm>
                  <a:off x="10302975" y="5233673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  <p:grpSp>
            <p:nvGrpSpPr>
              <p:cNvPr id="257" name="Group 256">
                <a:extLst>
                  <a:ext uri="{FF2B5EF4-FFF2-40B4-BE49-F238E27FC236}">
                    <a16:creationId xmlns:a16="http://schemas.microsoft.com/office/drawing/2014/main" id="{EA7C34E3-B1A9-CD87-5D84-61FDF28D43EE}"/>
                  </a:ext>
                </a:extLst>
              </p:cNvPr>
              <p:cNvGrpSpPr/>
              <p:nvPr/>
            </p:nvGrpSpPr>
            <p:grpSpPr>
              <a:xfrm>
                <a:off x="9864651" y="3683687"/>
                <a:ext cx="418991" cy="421145"/>
                <a:chOff x="10755364" y="3980571"/>
                <a:chExt cx="578770" cy="581745"/>
              </a:xfrm>
            </p:grpSpPr>
            <p:sp>
              <p:nvSpPr>
                <p:cNvPr id="277" name="Oval 276">
                  <a:extLst>
                    <a:ext uri="{FF2B5EF4-FFF2-40B4-BE49-F238E27FC236}">
                      <a16:creationId xmlns:a16="http://schemas.microsoft.com/office/drawing/2014/main" id="{C8923C45-AC36-BA42-0945-77B68B82039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0755364" y="3980571"/>
                  <a:ext cx="578770" cy="581745"/>
                </a:xfrm>
                <a:prstGeom prst="ellipse">
                  <a:avLst/>
                </a:prstGeom>
                <a:solidFill>
                  <a:srgbClr val="1E172F"/>
                </a:solidFill>
                <a:ln w="19050">
                  <a:solidFill>
                    <a:srgbClr val="D2BBF7">
                      <a:alpha val="42000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278" name="Graphic 277" descr="Receiver with solid fill">
                  <a:extLst>
                    <a:ext uri="{FF2B5EF4-FFF2-40B4-BE49-F238E27FC236}">
                      <a16:creationId xmlns:a16="http://schemas.microsoft.com/office/drawing/2014/main" id="{E1F11000-89E5-C281-E8BA-27F61CEC5D6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>
                  <a:extLst>
                    <a:ext uri="{96DAC541-7B7A-43D3-8B79-37D633B846F1}">
                      <asvg:svgBlip xmlns:asvg="http://schemas.microsoft.com/office/drawing/2016/SVG/main" r:embed="rId17"/>
                    </a:ext>
                  </a:extLst>
                </a:blip>
                <a:srcRect/>
                <a:stretch/>
              </p:blipFill>
              <p:spPr>
                <a:xfrm>
                  <a:off x="10814879" y="4029518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  <p:grpSp>
            <p:nvGrpSpPr>
              <p:cNvPr id="258" name="Group 257">
                <a:extLst>
                  <a:ext uri="{FF2B5EF4-FFF2-40B4-BE49-F238E27FC236}">
                    <a16:creationId xmlns:a16="http://schemas.microsoft.com/office/drawing/2014/main" id="{9E6D8261-C66F-9AA9-FC20-9598E9583E10}"/>
                  </a:ext>
                </a:extLst>
              </p:cNvPr>
              <p:cNvGrpSpPr/>
              <p:nvPr/>
            </p:nvGrpSpPr>
            <p:grpSpPr>
              <a:xfrm>
                <a:off x="9391989" y="4156058"/>
                <a:ext cx="418991" cy="421145"/>
                <a:chOff x="9412655" y="3738645"/>
                <a:chExt cx="578770" cy="581745"/>
              </a:xfrm>
            </p:grpSpPr>
            <p:sp>
              <p:nvSpPr>
                <p:cNvPr id="275" name="Oval 274">
                  <a:extLst>
                    <a:ext uri="{FF2B5EF4-FFF2-40B4-BE49-F238E27FC236}">
                      <a16:creationId xmlns:a16="http://schemas.microsoft.com/office/drawing/2014/main" id="{204B22AD-DD30-F627-5129-2CFF52D3F7F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9412655" y="3738645"/>
                  <a:ext cx="578770" cy="581745"/>
                </a:xfrm>
                <a:prstGeom prst="ellipse">
                  <a:avLst/>
                </a:prstGeom>
                <a:solidFill>
                  <a:srgbClr val="1E172F"/>
                </a:solidFill>
                <a:ln w="19050">
                  <a:solidFill>
                    <a:srgbClr val="D2BBF7">
                      <a:alpha val="42000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276" name="Graphic 275" descr="Receiver with solid fill">
                  <a:extLst>
                    <a:ext uri="{FF2B5EF4-FFF2-40B4-BE49-F238E27FC236}">
                      <a16:creationId xmlns:a16="http://schemas.microsoft.com/office/drawing/2014/main" id="{A086075D-30D4-3E9B-B0BC-2C9DE4951D3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>
                  <a:extLst>
                    <a:ext uri="{96DAC541-7B7A-43D3-8B79-37D633B846F1}">
                      <asvg:svgBlip xmlns:asvg="http://schemas.microsoft.com/office/drawing/2016/SVG/main" r:embed="rId17"/>
                    </a:ext>
                  </a:extLst>
                </a:blip>
                <a:srcRect/>
                <a:stretch/>
              </p:blipFill>
              <p:spPr>
                <a:xfrm>
                  <a:off x="9472170" y="3787592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  <p:grpSp>
            <p:nvGrpSpPr>
              <p:cNvPr id="259" name="Group 258">
                <a:extLst>
                  <a:ext uri="{FF2B5EF4-FFF2-40B4-BE49-F238E27FC236}">
                    <a16:creationId xmlns:a16="http://schemas.microsoft.com/office/drawing/2014/main" id="{55C99874-52F2-62C9-B9C9-1BB052B1DD7A}"/>
                  </a:ext>
                </a:extLst>
              </p:cNvPr>
              <p:cNvGrpSpPr/>
              <p:nvPr/>
            </p:nvGrpSpPr>
            <p:grpSpPr>
              <a:xfrm>
                <a:off x="8938190" y="4686649"/>
                <a:ext cx="418991" cy="421145"/>
                <a:chOff x="8874026" y="4859676"/>
                <a:chExt cx="578770" cy="581745"/>
              </a:xfrm>
            </p:grpSpPr>
            <p:sp>
              <p:nvSpPr>
                <p:cNvPr id="273" name="Oval 272">
                  <a:extLst>
                    <a:ext uri="{FF2B5EF4-FFF2-40B4-BE49-F238E27FC236}">
                      <a16:creationId xmlns:a16="http://schemas.microsoft.com/office/drawing/2014/main" id="{D94BA482-3698-CE12-034A-74F1EF88FE6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8874026" y="4859676"/>
                  <a:ext cx="578770" cy="581745"/>
                </a:xfrm>
                <a:prstGeom prst="ellipse">
                  <a:avLst/>
                </a:prstGeom>
                <a:solidFill>
                  <a:srgbClr val="1E172F"/>
                </a:solidFill>
                <a:ln w="19050">
                  <a:solidFill>
                    <a:srgbClr val="D2BBF7">
                      <a:alpha val="42000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274" name="Graphic 273" descr="Receiver with solid fill">
                  <a:extLst>
                    <a:ext uri="{FF2B5EF4-FFF2-40B4-BE49-F238E27FC236}">
                      <a16:creationId xmlns:a16="http://schemas.microsoft.com/office/drawing/2014/main" id="{FDA1C05E-1C7F-A6AA-FE22-900EE41F6BD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>
                  <a:extLst>
                    <a:ext uri="{96DAC541-7B7A-43D3-8B79-37D633B846F1}">
                      <asvg:svgBlip xmlns:asvg="http://schemas.microsoft.com/office/drawing/2016/SVG/main" r:embed="rId17"/>
                    </a:ext>
                  </a:extLst>
                </a:blip>
                <a:srcRect/>
                <a:stretch/>
              </p:blipFill>
              <p:spPr>
                <a:xfrm>
                  <a:off x="8933541" y="4908623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  <p:grpSp>
            <p:nvGrpSpPr>
              <p:cNvPr id="260" name="Group 259">
                <a:extLst>
                  <a:ext uri="{FF2B5EF4-FFF2-40B4-BE49-F238E27FC236}">
                    <a16:creationId xmlns:a16="http://schemas.microsoft.com/office/drawing/2014/main" id="{ACA7967F-FADD-06C1-264D-51988182BD8D}"/>
                  </a:ext>
                </a:extLst>
              </p:cNvPr>
              <p:cNvGrpSpPr/>
              <p:nvPr/>
            </p:nvGrpSpPr>
            <p:grpSpPr>
              <a:xfrm>
                <a:off x="10671169" y="4686649"/>
                <a:ext cx="418991" cy="421145"/>
                <a:chOff x="11388110" y="4797288"/>
                <a:chExt cx="578770" cy="581745"/>
              </a:xfrm>
            </p:grpSpPr>
            <p:sp>
              <p:nvSpPr>
                <p:cNvPr id="271" name="Oval 270">
                  <a:extLst>
                    <a:ext uri="{FF2B5EF4-FFF2-40B4-BE49-F238E27FC236}">
                      <a16:creationId xmlns:a16="http://schemas.microsoft.com/office/drawing/2014/main" id="{5A31F1CB-9107-43B9-1939-5362A06E903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1388110" y="4797288"/>
                  <a:ext cx="578770" cy="581745"/>
                </a:xfrm>
                <a:prstGeom prst="ellipse">
                  <a:avLst/>
                </a:prstGeom>
                <a:solidFill>
                  <a:srgbClr val="1E172F"/>
                </a:solidFill>
                <a:ln w="19050">
                  <a:solidFill>
                    <a:srgbClr val="D2BBF7">
                      <a:alpha val="42000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272" name="Graphic 271" descr="Receiver with solid fill">
                  <a:extLst>
                    <a:ext uri="{FF2B5EF4-FFF2-40B4-BE49-F238E27FC236}">
                      <a16:creationId xmlns:a16="http://schemas.microsoft.com/office/drawing/2014/main" id="{80E838E4-AC9C-9F0E-3A0C-3C8020814F8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>
                  <a:extLst>
                    <a:ext uri="{96DAC541-7B7A-43D3-8B79-37D633B846F1}">
                      <asvg:svgBlip xmlns:asvg="http://schemas.microsoft.com/office/drawing/2016/SVG/main" r:embed="rId17"/>
                    </a:ext>
                  </a:extLst>
                </a:blip>
                <a:srcRect/>
                <a:stretch/>
              </p:blipFill>
              <p:spPr>
                <a:xfrm>
                  <a:off x="11447625" y="4846235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  <p:grpSp>
            <p:nvGrpSpPr>
              <p:cNvPr id="261" name="Group 260">
                <a:extLst>
                  <a:ext uri="{FF2B5EF4-FFF2-40B4-BE49-F238E27FC236}">
                    <a16:creationId xmlns:a16="http://schemas.microsoft.com/office/drawing/2014/main" id="{230FA2EE-0A82-D2AD-DDAE-6F728011D1E9}"/>
                  </a:ext>
                </a:extLst>
              </p:cNvPr>
              <p:cNvGrpSpPr/>
              <p:nvPr/>
            </p:nvGrpSpPr>
            <p:grpSpPr>
              <a:xfrm>
                <a:off x="10267910" y="4156058"/>
                <a:ext cx="418991" cy="421145"/>
                <a:chOff x="10755364" y="3980571"/>
                <a:chExt cx="578770" cy="581745"/>
              </a:xfrm>
            </p:grpSpPr>
            <p:sp>
              <p:nvSpPr>
                <p:cNvPr id="269" name="Oval 268">
                  <a:extLst>
                    <a:ext uri="{FF2B5EF4-FFF2-40B4-BE49-F238E27FC236}">
                      <a16:creationId xmlns:a16="http://schemas.microsoft.com/office/drawing/2014/main" id="{74834557-332D-68C7-61B6-FC01D9652D4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0755364" y="3980571"/>
                  <a:ext cx="578770" cy="581745"/>
                </a:xfrm>
                <a:prstGeom prst="ellipse">
                  <a:avLst/>
                </a:prstGeom>
                <a:solidFill>
                  <a:srgbClr val="1E172F"/>
                </a:solidFill>
                <a:ln w="19050">
                  <a:solidFill>
                    <a:srgbClr val="D2BBF7">
                      <a:alpha val="42000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270" name="Graphic 269" descr="Receiver with solid fill">
                  <a:extLst>
                    <a:ext uri="{FF2B5EF4-FFF2-40B4-BE49-F238E27FC236}">
                      <a16:creationId xmlns:a16="http://schemas.microsoft.com/office/drawing/2014/main" id="{FC4D23AF-59DE-3B41-FE02-1FC166888B3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>
                  <a:extLst>
                    <a:ext uri="{96DAC541-7B7A-43D3-8B79-37D633B846F1}">
                      <asvg:svgBlip xmlns:asvg="http://schemas.microsoft.com/office/drawing/2016/SVG/main" r:embed="rId17"/>
                    </a:ext>
                  </a:extLst>
                </a:blip>
                <a:srcRect/>
                <a:stretch/>
              </p:blipFill>
              <p:spPr>
                <a:xfrm>
                  <a:off x="10814879" y="4029518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  <p:grpSp>
            <p:nvGrpSpPr>
              <p:cNvPr id="263" name="Group 262">
                <a:extLst>
                  <a:ext uri="{FF2B5EF4-FFF2-40B4-BE49-F238E27FC236}">
                    <a16:creationId xmlns:a16="http://schemas.microsoft.com/office/drawing/2014/main" id="{B28EF7A2-5FF2-420E-1E01-C9AB4C305D8B}"/>
                  </a:ext>
                </a:extLst>
              </p:cNvPr>
              <p:cNvGrpSpPr/>
              <p:nvPr/>
            </p:nvGrpSpPr>
            <p:grpSpPr>
              <a:xfrm>
                <a:off x="10343784" y="5301771"/>
                <a:ext cx="418991" cy="421145"/>
                <a:chOff x="11388110" y="4797288"/>
                <a:chExt cx="578770" cy="581745"/>
              </a:xfrm>
            </p:grpSpPr>
            <p:sp>
              <p:nvSpPr>
                <p:cNvPr id="267" name="Oval 266">
                  <a:extLst>
                    <a:ext uri="{FF2B5EF4-FFF2-40B4-BE49-F238E27FC236}">
                      <a16:creationId xmlns:a16="http://schemas.microsoft.com/office/drawing/2014/main" id="{D07D4D79-C7D9-92D6-F381-3636DAA48F4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1388110" y="4797288"/>
                  <a:ext cx="578770" cy="581745"/>
                </a:xfrm>
                <a:prstGeom prst="ellipse">
                  <a:avLst/>
                </a:prstGeom>
                <a:solidFill>
                  <a:srgbClr val="1E172F"/>
                </a:solidFill>
                <a:ln w="19050">
                  <a:solidFill>
                    <a:srgbClr val="D2BBF7">
                      <a:alpha val="42000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268" name="Graphic 267" descr="Receiver with solid fill">
                  <a:extLst>
                    <a:ext uri="{FF2B5EF4-FFF2-40B4-BE49-F238E27FC236}">
                      <a16:creationId xmlns:a16="http://schemas.microsoft.com/office/drawing/2014/main" id="{DA55BBE8-16A5-E410-F449-406CC343899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>
                  <a:extLst>
                    <a:ext uri="{96DAC541-7B7A-43D3-8B79-37D633B846F1}">
                      <asvg:svgBlip xmlns:asvg="http://schemas.microsoft.com/office/drawing/2016/SVG/main" r:embed="rId17"/>
                    </a:ext>
                  </a:extLst>
                </a:blip>
                <a:srcRect/>
                <a:stretch/>
              </p:blipFill>
              <p:spPr>
                <a:xfrm>
                  <a:off x="11447625" y="4846235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  <p:grpSp>
            <p:nvGrpSpPr>
              <p:cNvPr id="264" name="Group 263">
                <a:extLst>
                  <a:ext uri="{FF2B5EF4-FFF2-40B4-BE49-F238E27FC236}">
                    <a16:creationId xmlns:a16="http://schemas.microsoft.com/office/drawing/2014/main" id="{D621D20F-37AA-218C-C04B-BD0C61D9CF2A}"/>
                  </a:ext>
                </a:extLst>
              </p:cNvPr>
              <p:cNvGrpSpPr/>
              <p:nvPr/>
            </p:nvGrpSpPr>
            <p:grpSpPr>
              <a:xfrm>
                <a:off x="9391989" y="5301771"/>
                <a:ext cx="418991" cy="421145"/>
                <a:chOff x="11388110" y="4797288"/>
                <a:chExt cx="578770" cy="581745"/>
              </a:xfrm>
            </p:grpSpPr>
            <p:sp>
              <p:nvSpPr>
                <p:cNvPr id="265" name="Oval 264">
                  <a:extLst>
                    <a:ext uri="{FF2B5EF4-FFF2-40B4-BE49-F238E27FC236}">
                      <a16:creationId xmlns:a16="http://schemas.microsoft.com/office/drawing/2014/main" id="{F1F38DF5-648C-69BB-0F36-2BF6DA1D14D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1388110" y="4797288"/>
                  <a:ext cx="578770" cy="581745"/>
                </a:xfrm>
                <a:prstGeom prst="ellipse">
                  <a:avLst/>
                </a:prstGeom>
                <a:solidFill>
                  <a:srgbClr val="1E172F"/>
                </a:solidFill>
                <a:ln w="19050">
                  <a:solidFill>
                    <a:srgbClr val="D2BBF7">
                      <a:alpha val="42000"/>
                    </a:srgbClr>
                  </a:solidFill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square" lIns="0" tIns="0" rIns="0" bIns="0" numCol="1" rtlCol="0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>
                    <a:solidFill>
                      <a:prstClr val="white"/>
                    </a:solidFill>
                    <a:latin typeface="Arial"/>
                    <a:ea typeface="ＭＳ Ｐゴシック"/>
                  </a:endParaRPr>
                </a:p>
              </p:txBody>
            </p:sp>
            <p:pic>
              <p:nvPicPr>
                <p:cNvPr id="266" name="Graphic 265" descr="Receiver with solid fill">
                  <a:extLst>
                    <a:ext uri="{FF2B5EF4-FFF2-40B4-BE49-F238E27FC236}">
                      <a16:creationId xmlns:a16="http://schemas.microsoft.com/office/drawing/2014/main" id="{4E13726A-1029-537E-42FA-47846EBD503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>
                  <a:extLst>
                    <a:ext uri="{96DAC541-7B7A-43D3-8B79-37D633B846F1}">
                      <asvg:svgBlip xmlns:asvg="http://schemas.microsoft.com/office/drawing/2016/SVG/main" r:embed="rId17"/>
                    </a:ext>
                  </a:extLst>
                </a:blip>
                <a:srcRect/>
                <a:stretch/>
              </p:blipFill>
              <p:spPr>
                <a:xfrm>
                  <a:off x="11447625" y="4846235"/>
                  <a:ext cx="459740" cy="459740"/>
                </a:xfrm>
                <a:prstGeom prst="rect">
                  <a:avLst/>
                </a:prstGeom>
                <a:effectLst/>
              </p:spPr>
            </p:pic>
          </p:grp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93FECC8E-1DB0-7745-C99A-0E5E179300F5}"/>
              </a:ext>
            </a:extLst>
          </p:cNvPr>
          <p:cNvGrpSpPr/>
          <p:nvPr/>
        </p:nvGrpSpPr>
        <p:grpSpPr>
          <a:xfrm>
            <a:off x="8900530" y="3073493"/>
            <a:ext cx="2591170" cy="2150084"/>
            <a:chOff x="7770110" y="3161832"/>
            <a:chExt cx="2151858" cy="1850876"/>
          </a:xfrm>
        </p:grpSpPr>
        <p:cxnSp>
          <p:nvCxnSpPr>
            <p:cNvPr id="6" name="Arrow 99 - house to office">
              <a:extLst>
                <a:ext uri="{FF2B5EF4-FFF2-40B4-BE49-F238E27FC236}">
                  <a16:creationId xmlns:a16="http://schemas.microsoft.com/office/drawing/2014/main" id="{07594C57-FAB2-DD89-0240-17CCD8B818C3}"/>
                </a:ext>
              </a:extLst>
            </p:cNvPr>
            <p:cNvCxnSpPr>
              <a:cxnSpLocks/>
              <a:endCxn id="59" idx="7"/>
            </p:cNvCxnSpPr>
            <p:nvPr/>
          </p:nvCxnSpPr>
          <p:spPr bwMode="auto">
            <a:xfrm flipH="1">
              <a:off x="8127741" y="3557385"/>
              <a:ext cx="298010" cy="399029"/>
            </a:xfrm>
            <a:prstGeom prst="straightConnector1">
              <a:avLst/>
            </a:prstGeom>
            <a:ln w="31750">
              <a:gradFill>
                <a:gsLst>
                  <a:gs pos="57000">
                    <a:schemeClr val="accent5">
                      <a:lumMod val="20000"/>
                      <a:lumOff val="80000"/>
                      <a:alpha val="60000"/>
                    </a:schemeClr>
                  </a:gs>
                  <a:gs pos="100000">
                    <a:schemeClr val="accent5">
                      <a:lumMod val="20000"/>
                      <a:lumOff val="80000"/>
                      <a:alpha val="10000"/>
                    </a:schemeClr>
                  </a:gs>
                  <a:gs pos="4000">
                    <a:schemeClr val="accent5">
                      <a:lumMod val="20000"/>
                      <a:lumOff val="80000"/>
                      <a:alpha val="80000"/>
                    </a:schemeClr>
                  </a:gs>
                </a:gsLst>
                <a:lin ang="1800000" scaled="0"/>
              </a:gradFill>
              <a:headEnd type="triangle" w="lg" len="sm"/>
              <a:tailEnd type="none" w="med" len="med"/>
            </a:ln>
            <a:effectLst>
              <a:outerShdw blurRad="25400" algn="ctr" rotWithShape="0">
                <a:schemeClr val="tx1">
                  <a:alpha val="44000"/>
                </a:schemeClr>
              </a:outerShdw>
            </a:effectLst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" name="Arrow 142 - park to house L">
              <a:extLst>
                <a:ext uri="{FF2B5EF4-FFF2-40B4-BE49-F238E27FC236}">
                  <a16:creationId xmlns:a16="http://schemas.microsoft.com/office/drawing/2014/main" id="{7AC30945-E922-6C9F-5CD1-4E116DCC7F84}"/>
                </a:ext>
              </a:extLst>
            </p:cNvPr>
            <p:cNvCxnSpPr>
              <a:cxnSpLocks/>
              <a:stCxn id="59" idx="5"/>
              <a:endCxn id="53" idx="1"/>
            </p:cNvCxnSpPr>
            <p:nvPr/>
          </p:nvCxnSpPr>
          <p:spPr bwMode="auto">
            <a:xfrm>
              <a:off x="8127741" y="4254209"/>
              <a:ext cx="255470" cy="399029"/>
            </a:xfrm>
            <a:prstGeom prst="straightConnector1">
              <a:avLst/>
            </a:prstGeom>
            <a:ln w="31750">
              <a:gradFill>
                <a:gsLst>
                  <a:gs pos="57000">
                    <a:schemeClr val="accent5">
                      <a:lumMod val="20000"/>
                      <a:lumOff val="80000"/>
                      <a:alpha val="60000"/>
                    </a:schemeClr>
                  </a:gs>
                  <a:gs pos="100000">
                    <a:schemeClr val="accent5">
                      <a:lumMod val="20000"/>
                      <a:lumOff val="80000"/>
                      <a:alpha val="10000"/>
                    </a:schemeClr>
                  </a:gs>
                  <a:gs pos="4000">
                    <a:schemeClr val="accent5">
                      <a:lumMod val="20000"/>
                      <a:lumOff val="80000"/>
                      <a:alpha val="80000"/>
                    </a:schemeClr>
                  </a:gs>
                </a:gsLst>
                <a:lin ang="1800000" scaled="0"/>
              </a:gradFill>
              <a:headEnd type="triangle" w="lg" len="sm"/>
              <a:tailEnd type="none" w="med" len="med"/>
            </a:ln>
            <a:effectLst>
              <a:outerShdw blurRad="25400" algn="ctr" rotWithShape="0">
                <a:schemeClr val="tx1">
                  <a:alpha val="44000"/>
                </a:schemeClr>
              </a:outerShdw>
            </a:effectLst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" name="Arrow 143 - park to school">
              <a:extLst>
                <a:ext uri="{FF2B5EF4-FFF2-40B4-BE49-F238E27FC236}">
                  <a16:creationId xmlns:a16="http://schemas.microsoft.com/office/drawing/2014/main" id="{C0AD6D4D-BF84-E553-AF1E-33C7E55024AA}"/>
                </a:ext>
              </a:extLst>
            </p:cNvPr>
            <p:cNvCxnSpPr>
              <a:cxnSpLocks/>
              <a:stCxn id="51" idx="1"/>
              <a:endCxn id="55" idx="5"/>
            </p:cNvCxnSpPr>
            <p:nvPr/>
          </p:nvCxnSpPr>
          <p:spPr bwMode="auto">
            <a:xfrm flipH="1" flipV="1">
              <a:off x="9275502" y="4254209"/>
              <a:ext cx="288835" cy="399029"/>
            </a:xfrm>
            <a:prstGeom prst="straightConnector1">
              <a:avLst/>
            </a:prstGeom>
            <a:ln w="31750">
              <a:gradFill>
                <a:gsLst>
                  <a:gs pos="57000">
                    <a:schemeClr val="accent5">
                      <a:lumMod val="20000"/>
                      <a:lumOff val="80000"/>
                      <a:alpha val="60000"/>
                    </a:schemeClr>
                  </a:gs>
                  <a:gs pos="100000">
                    <a:schemeClr val="accent5">
                      <a:lumMod val="20000"/>
                      <a:lumOff val="80000"/>
                      <a:alpha val="10000"/>
                    </a:schemeClr>
                  </a:gs>
                  <a:gs pos="4000">
                    <a:schemeClr val="accent5">
                      <a:lumMod val="20000"/>
                      <a:lumOff val="80000"/>
                      <a:alpha val="80000"/>
                    </a:schemeClr>
                  </a:gs>
                </a:gsLst>
                <a:lin ang="1800000" scaled="0"/>
              </a:gradFill>
              <a:headEnd type="triangle" w="lg" len="sm"/>
              <a:tailEnd type="none" w="med" len="med"/>
            </a:ln>
            <a:effectLst>
              <a:outerShdw blurRad="25400" algn="ctr" rotWithShape="0">
                <a:schemeClr val="tx1">
                  <a:alpha val="44000"/>
                </a:schemeClr>
              </a:outerShdw>
            </a:effectLst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5" name="Arrow 164 - House R to L">
              <a:extLst>
                <a:ext uri="{FF2B5EF4-FFF2-40B4-BE49-F238E27FC236}">
                  <a16:creationId xmlns:a16="http://schemas.microsoft.com/office/drawing/2014/main" id="{A9765C7E-BB5B-CA99-3604-0D2FF8375D24}"/>
                </a:ext>
              </a:extLst>
            </p:cNvPr>
            <p:cNvCxnSpPr>
              <a:cxnSpLocks/>
              <a:stCxn id="59" idx="6"/>
              <a:endCxn id="55" idx="2"/>
            </p:cNvCxnSpPr>
            <p:nvPr/>
          </p:nvCxnSpPr>
          <p:spPr bwMode="auto">
            <a:xfrm>
              <a:off x="8189101" y="4105312"/>
              <a:ext cx="728770" cy="0"/>
            </a:xfrm>
            <a:prstGeom prst="straightConnector1">
              <a:avLst/>
            </a:prstGeom>
            <a:ln w="31750">
              <a:gradFill>
                <a:gsLst>
                  <a:gs pos="57000">
                    <a:schemeClr val="accent5">
                      <a:lumMod val="20000"/>
                      <a:lumOff val="80000"/>
                      <a:alpha val="60000"/>
                    </a:schemeClr>
                  </a:gs>
                  <a:gs pos="100000">
                    <a:schemeClr val="accent5">
                      <a:lumMod val="20000"/>
                      <a:lumOff val="80000"/>
                      <a:alpha val="10000"/>
                    </a:schemeClr>
                  </a:gs>
                  <a:gs pos="4000">
                    <a:schemeClr val="accent5">
                      <a:lumMod val="20000"/>
                      <a:lumOff val="80000"/>
                      <a:alpha val="80000"/>
                    </a:schemeClr>
                  </a:gs>
                </a:gsLst>
                <a:lin ang="1800000" scaled="0"/>
              </a:gradFill>
              <a:headEnd type="triangle" w="lg" len="sm"/>
              <a:tailEnd type="none" w="med" len="med"/>
            </a:ln>
            <a:effectLst>
              <a:outerShdw blurRad="25400" algn="ctr" rotWithShape="0">
                <a:schemeClr val="tx1">
                  <a:alpha val="44000"/>
                </a:schemeClr>
              </a:outerShdw>
            </a:effectLst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3" name="Arrow 160 - park to House R">
              <a:extLst>
                <a:ext uri="{FF2B5EF4-FFF2-40B4-BE49-F238E27FC236}">
                  <a16:creationId xmlns:a16="http://schemas.microsoft.com/office/drawing/2014/main" id="{BAFEF6B5-469B-7B79-2318-48F9D061CC93}"/>
                </a:ext>
              </a:extLst>
            </p:cNvPr>
            <p:cNvCxnSpPr>
              <a:cxnSpLocks/>
              <a:stCxn id="55" idx="3"/>
              <a:endCxn id="53" idx="7"/>
            </p:cNvCxnSpPr>
            <p:nvPr/>
          </p:nvCxnSpPr>
          <p:spPr bwMode="auto">
            <a:xfrm flipH="1">
              <a:off x="8679482" y="4254209"/>
              <a:ext cx="299749" cy="399029"/>
            </a:xfrm>
            <a:prstGeom prst="straightConnector1">
              <a:avLst/>
            </a:prstGeom>
            <a:ln w="31750">
              <a:gradFill>
                <a:gsLst>
                  <a:gs pos="57000">
                    <a:schemeClr val="accent5">
                      <a:lumMod val="20000"/>
                      <a:lumOff val="80000"/>
                      <a:alpha val="60000"/>
                    </a:schemeClr>
                  </a:gs>
                  <a:gs pos="100000">
                    <a:schemeClr val="accent5">
                      <a:lumMod val="20000"/>
                      <a:lumOff val="80000"/>
                      <a:alpha val="10000"/>
                    </a:schemeClr>
                  </a:gs>
                  <a:gs pos="4000">
                    <a:schemeClr val="accent5">
                      <a:lumMod val="20000"/>
                      <a:lumOff val="80000"/>
                      <a:alpha val="80000"/>
                    </a:schemeClr>
                  </a:gs>
                </a:gsLst>
                <a:lin ang="1800000" scaled="0"/>
              </a:gradFill>
              <a:headEnd type="triangle" w="lg" len="sm"/>
              <a:tailEnd type="none" w="med" len="med"/>
            </a:ln>
            <a:effectLst>
              <a:outerShdw blurRad="25400" algn="ctr" rotWithShape="0">
                <a:schemeClr val="tx1">
                  <a:alpha val="44000"/>
                </a:schemeClr>
              </a:outerShdw>
            </a:effectLst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885C39A7-DDF3-2272-F29E-A09460192C99}"/>
                </a:ext>
              </a:extLst>
            </p:cNvPr>
            <p:cNvGrpSpPr/>
            <p:nvPr/>
          </p:nvGrpSpPr>
          <p:grpSpPr>
            <a:xfrm>
              <a:off x="8340538" y="3161832"/>
              <a:ext cx="418991" cy="421145"/>
              <a:chOff x="1476683" y="3499149"/>
              <a:chExt cx="418991" cy="421145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DCB8F4B2-5AD1-B807-C16F-E05556A4576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476683" y="3499149"/>
                <a:ext cx="418991" cy="421145"/>
              </a:xfrm>
              <a:prstGeom prst="ellipse">
                <a:avLst/>
              </a:prstGeom>
              <a:solidFill>
                <a:srgbClr val="1E172F"/>
              </a:solidFill>
              <a:ln w="19050">
                <a:solidFill>
                  <a:srgbClr val="D2BBF7">
                    <a:alpha val="42000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>
                  <a:solidFill>
                    <a:prstClr val="white"/>
                  </a:solidFill>
                  <a:latin typeface="Arial"/>
                  <a:ea typeface="ＭＳ Ｐゴシック"/>
                </a:endParaRPr>
              </a:p>
            </p:txBody>
          </p:sp>
          <p:pic>
            <p:nvPicPr>
              <p:cNvPr id="62" name="Office" descr="Building with solid fill">
                <a:extLst>
                  <a:ext uri="{FF2B5EF4-FFF2-40B4-BE49-F238E27FC236}">
                    <a16:creationId xmlns:a16="http://schemas.microsoft.com/office/drawing/2014/main" id="{91528ED7-2D74-5EB3-97FF-7C9A718823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rcRect/>
              <a:stretch/>
            </p:blipFill>
            <p:spPr>
              <a:xfrm>
                <a:off x="1519768" y="3534583"/>
                <a:ext cx="332821" cy="332821"/>
              </a:xfrm>
              <a:prstGeom prst="rect">
                <a:avLst/>
              </a:prstGeom>
              <a:effectLst/>
            </p:spPr>
          </p:pic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9FE4A43B-0C81-BCBB-F657-FEFE2E6CF67E}"/>
                </a:ext>
              </a:extLst>
            </p:cNvPr>
            <p:cNvGrpSpPr/>
            <p:nvPr/>
          </p:nvGrpSpPr>
          <p:grpSpPr>
            <a:xfrm>
              <a:off x="7770110" y="3894739"/>
              <a:ext cx="418991" cy="421145"/>
              <a:chOff x="882872" y="4207423"/>
              <a:chExt cx="418991" cy="421145"/>
            </a:xfrm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A4E92C4A-2D0F-ADA5-FC0D-916E13F072C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82872" y="4207423"/>
                <a:ext cx="418991" cy="421145"/>
              </a:xfrm>
              <a:prstGeom prst="ellipse">
                <a:avLst/>
              </a:prstGeom>
              <a:solidFill>
                <a:srgbClr val="1E172F"/>
              </a:solidFill>
              <a:ln w="19050">
                <a:solidFill>
                  <a:srgbClr val="D2BBF7">
                    <a:alpha val="42000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>
                  <a:solidFill>
                    <a:prstClr val="white"/>
                  </a:solidFill>
                  <a:latin typeface="Arial"/>
                  <a:ea typeface="ＭＳ Ｐゴシック"/>
                </a:endParaRPr>
              </a:p>
            </p:txBody>
          </p:sp>
          <p:pic>
            <p:nvPicPr>
              <p:cNvPr id="60" name="House L" descr="House with solid fill">
                <a:extLst>
                  <a:ext uri="{FF2B5EF4-FFF2-40B4-BE49-F238E27FC236}">
                    <a16:creationId xmlns:a16="http://schemas.microsoft.com/office/drawing/2014/main" id="{7E6F2666-A6A9-F865-89E2-52F1FCBA0B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rcRect/>
              <a:stretch/>
            </p:blipFill>
            <p:spPr>
              <a:xfrm>
                <a:off x="925957" y="4242857"/>
                <a:ext cx="332821" cy="332821"/>
              </a:xfrm>
              <a:prstGeom prst="rect">
                <a:avLst/>
              </a:prstGeom>
              <a:effectLst/>
            </p:spPr>
          </p:pic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580B5228-5D2E-D205-DB7D-0F21ECEC8CD8}"/>
                </a:ext>
              </a:extLst>
            </p:cNvPr>
            <p:cNvGrpSpPr/>
            <p:nvPr/>
          </p:nvGrpSpPr>
          <p:grpSpPr>
            <a:xfrm>
              <a:off x="8917871" y="3894739"/>
              <a:ext cx="418991" cy="421145"/>
              <a:chOff x="2070494" y="4207423"/>
              <a:chExt cx="418991" cy="421145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EF36AF0B-212E-34B9-DB89-22596B632DB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070494" y="4207423"/>
                <a:ext cx="418991" cy="421145"/>
              </a:xfrm>
              <a:prstGeom prst="ellipse">
                <a:avLst/>
              </a:prstGeom>
              <a:solidFill>
                <a:srgbClr val="1E172F"/>
              </a:solidFill>
              <a:ln w="19050">
                <a:solidFill>
                  <a:srgbClr val="D2BBF7">
                    <a:alpha val="42000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>
                  <a:solidFill>
                    <a:prstClr val="white"/>
                  </a:solidFill>
                  <a:latin typeface="Arial"/>
                  <a:ea typeface="ＭＳ Ｐゴシック"/>
                </a:endParaRPr>
              </a:p>
            </p:txBody>
          </p:sp>
          <p:pic>
            <p:nvPicPr>
              <p:cNvPr id="56" name="House R" descr="House with solid fill">
                <a:extLst>
                  <a:ext uri="{FF2B5EF4-FFF2-40B4-BE49-F238E27FC236}">
                    <a16:creationId xmlns:a16="http://schemas.microsoft.com/office/drawing/2014/main" id="{48FF1A2E-A1AD-62B1-B30E-D2D1FB16E8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rcRect/>
              <a:stretch/>
            </p:blipFill>
            <p:spPr>
              <a:xfrm>
                <a:off x="2113579" y="4242857"/>
                <a:ext cx="332821" cy="332821"/>
              </a:xfrm>
              <a:prstGeom prst="rect">
                <a:avLst/>
              </a:prstGeom>
              <a:effectLst/>
            </p:spPr>
          </p:pic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7CC8BC9D-67BC-23ED-EBDA-5FC870991F0B}"/>
                </a:ext>
              </a:extLst>
            </p:cNvPr>
            <p:cNvGrpSpPr/>
            <p:nvPr/>
          </p:nvGrpSpPr>
          <p:grpSpPr>
            <a:xfrm>
              <a:off x="8321851" y="4591563"/>
              <a:ext cx="418991" cy="421145"/>
              <a:chOff x="2367400" y="4915696"/>
              <a:chExt cx="418991" cy="421145"/>
            </a:xfrm>
          </p:grpSpPr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AE01157B-B510-9D7A-9722-2DF12A9940E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367400" y="4915696"/>
                <a:ext cx="418991" cy="421145"/>
              </a:xfrm>
              <a:prstGeom prst="ellipse">
                <a:avLst/>
              </a:prstGeom>
              <a:solidFill>
                <a:srgbClr val="1E172F"/>
              </a:solidFill>
              <a:ln w="19050">
                <a:solidFill>
                  <a:srgbClr val="D2BBF7">
                    <a:alpha val="42000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>
                  <a:solidFill>
                    <a:prstClr val="white"/>
                  </a:solidFill>
                  <a:latin typeface="Arial"/>
                  <a:ea typeface="ＭＳ Ｐゴシック"/>
                </a:endParaRPr>
              </a:p>
            </p:txBody>
          </p:sp>
          <p:pic>
            <p:nvPicPr>
              <p:cNvPr id="54" name="Park" descr="Playground with solid fill">
                <a:extLst>
                  <a:ext uri="{FF2B5EF4-FFF2-40B4-BE49-F238E27FC236}">
                    <a16:creationId xmlns:a16="http://schemas.microsoft.com/office/drawing/2014/main" id="{F991A382-BAD0-A5E0-D0E0-6C570C68AF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rcRect/>
              <a:stretch/>
            </p:blipFill>
            <p:spPr>
              <a:xfrm>
                <a:off x="2448585" y="4963830"/>
                <a:ext cx="295155" cy="295155"/>
              </a:xfrm>
              <a:prstGeom prst="rect">
                <a:avLst/>
              </a:prstGeom>
              <a:effectLst/>
            </p:spPr>
          </p:pic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FD799791-573B-C2D0-3B81-E8F775C062AE}"/>
                </a:ext>
              </a:extLst>
            </p:cNvPr>
            <p:cNvGrpSpPr/>
            <p:nvPr/>
          </p:nvGrpSpPr>
          <p:grpSpPr>
            <a:xfrm>
              <a:off x="9502977" y="4591563"/>
              <a:ext cx="418991" cy="421145"/>
              <a:chOff x="1892783" y="4915696"/>
              <a:chExt cx="418991" cy="421145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C6379E1E-8A8F-BA0B-8AA0-102232DA99D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92783" y="4915696"/>
                <a:ext cx="418991" cy="421145"/>
              </a:xfrm>
              <a:prstGeom prst="ellipse">
                <a:avLst/>
              </a:prstGeom>
              <a:solidFill>
                <a:srgbClr val="1E172F"/>
              </a:solidFill>
              <a:ln w="19050">
                <a:solidFill>
                  <a:srgbClr val="D2BBF7">
                    <a:alpha val="42000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>
                  <a:solidFill>
                    <a:prstClr val="white"/>
                  </a:solidFill>
                  <a:latin typeface="Arial"/>
                  <a:ea typeface="ＭＳ Ｐゴシック"/>
                </a:endParaRPr>
              </a:p>
            </p:txBody>
          </p:sp>
          <p:pic>
            <p:nvPicPr>
              <p:cNvPr id="52" name="School" descr="Schoolhouse with solid fill">
                <a:extLst>
                  <a:ext uri="{FF2B5EF4-FFF2-40B4-BE49-F238E27FC236}">
                    <a16:creationId xmlns:a16="http://schemas.microsoft.com/office/drawing/2014/main" id="{F8A95A6A-1123-7669-FF61-4F83DCE5F2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rcRect/>
              <a:stretch/>
            </p:blipFill>
            <p:spPr>
              <a:xfrm>
                <a:off x="1935867" y="4951130"/>
                <a:ext cx="332821" cy="332821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09" name="TextBox 108">
            <a:extLst>
              <a:ext uri="{FF2B5EF4-FFF2-40B4-BE49-F238E27FC236}">
                <a16:creationId xmlns:a16="http://schemas.microsoft.com/office/drawing/2014/main" id="{0504B185-07D9-C48E-B71F-E4DF880A95C6}"/>
              </a:ext>
            </a:extLst>
          </p:cNvPr>
          <p:cNvSpPr txBox="1"/>
          <p:nvPr/>
        </p:nvSpPr>
        <p:spPr>
          <a:xfrm>
            <a:off x="8797041" y="2455316"/>
            <a:ext cx="2456248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en-US" i="1">
                <a:solidFill>
                  <a:srgbClr val="D4AF37"/>
                </a:solidFill>
              </a:rPr>
              <a:t>Proximity</a:t>
            </a:r>
          </a:p>
          <a:p>
            <a:pPr marL="0" lvl="1" algn="ctr"/>
            <a:r>
              <a:rPr lang="en-US" i="1">
                <a:solidFill>
                  <a:schemeClr val="accent5">
                    <a:lumMod val="20000"/>
                    <a:lumOff val="80000"/>
                  </a:schemeClr>
                </a:solidFill>
              </a:rPr>
              <a:t>(Time and Space)</a:t>
            </a:r>
          </a:p>
        </p:txBody>
      </p:sp>
    </p:spTree>
    <p:extLst>
      <p:ext uri="{BB962C8B-B14F-4D97-AF65-F5344CB8AC3E}">
        <p14:creationId xmlns:p14="http://schemas.microsoft.com/office/powerpoint/2010/main" val="4279295999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E7AE2-E10F-5B45-3D00-70B11989B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dient2">
            <a:extLst>
              <a:ext uri="{FF2B5EF4-FFF2-40B4-BE49-F238E27FC236}">
                <a16:creationId xmlns:a16="http://schemas.microsoft.com/office/drawing/2014/main" id="{44AF0665-D0ED-3FCC-978F-3ECABEFFC7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7A2958"/>
              </a:gs>
              <a:gs pos="37000">
                <a:srgbClr val="04217B"/>
              </a:gs>
              <a:gs pos="82000">
                <a:srgbClr val="3A1E6F"/>
              </a:gs>
            </a:gsLst>
            <a:lin ang="24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28CB60-8F16-BAD2-D829-2C585CF6624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>
                <a:solidFill>
                  <a:schemeClr val="bg2">
                    <a:lumMod val="60000"/>
                    <a:lumOff val="40000"/>
                  </a:schemeClr>
                </a:solidFill>
              </a:rPr>
              <a:t>Beyond traditional link analysis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29EBF66-319F-F6C7-B435-0F32EEB25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Spatial Analysis Tools for Discovering Relationships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384A6460-65A2-27B8-F2C1-312D3D05C0D0}"/>
              </a:ext>
            </a:extLst>
          </p:cNvPr>
          <p:cNvSpPr txBox="1">
            <a:spLocks/>
          </p:cNvSpPr>
          <p:nvPr/>
        </p:nvSpPr>
        <p:spPr>
          <a:xfrm>
            <a:off x="914400" y="2057400"/>
            <a:ext cx="4296230" cy="3427413"/>
          </a:xfrm>
          <a:prstGeom prst="rect">
            <a:avLst/>
          </a:prstGeom>
        </p:spPr>
        <p:txBody>
          <a:bodyPr numCol="1"/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/>
              <a:t>Spatial Join</a:t>
            </a:r>
          </a:p>
          <a:p>
            <a:pPr lvl="1"/>
            <a:r>
              <a:rPr lang="en-US">
                <a:solidFill>
                  <a:schemeClr val="bg2">
                    <a:lumMod val="60000"/>
                    <a:lumOff val="40000"/>
                  </a:schemeClr>
                </a:solidFill>
              </a:rPr>
              <a:t>Intersects</a:t>
            </a:r>
          </a:p>
          <a:p>
            <a:pPr lvl="1"/>
            <a:r>
              <a:rPr lang="en-US">
                <a:solidFill>
                  <a:schemeClr val="bg2">
                    <a:lumMod val="60000"/>
                    <a:lumOff val="40000"/>
                  </a:schemeClr>
                </a:solidFill>
              </a:rPr>
              <a:t>Overlaps, Contains (within)</a:t>
            </a:r>
          </a:p>
          <a:p>
            <a:r>
              <a:rPr lang="en-US"/>
              <a:t>Near Table</a:t>
            </a:r>
          </a:p>
          <a:p>
            <a:pPr lvl="1"/>
            <a:r>
              <a:rPr lang="en-US">
                <a:solidFill>
                  <a:schemeClr val="bg2">
                    <a:lumMod val="60000"/>
                    <a:lumOff val="40000"/>
                  </a:schemeClr>
                </a:solidFill>
              </a:rPr>
              <a:t>Nearby</a:t>
            </a:r>
          </a:p>
          <a:p>
            <a:r>
              <a:rPr lang="en-US"/>
              <a:t>Density-based Clustering</a:t>
            </a:r>
          </a:p>
          <a:p>
            <a:pPr lvl="1"/>
            <a:r>
              <a:rPr lang="en-US">
                <a:solidFill>
                  <a:schemeClr val="bg2">
                    <a:lumMod val="60000"/>
                    <a:lumOff val="40000"/>
                  </a:schemeClr>
                </a:solidFill>
              </a:rPr>
              <a:t>Member of *</a:t>
            </a:r>
          </a:p>
          <a:p>
            <a:r>
              <a:rPr lang="en-US"/>
              <a:t>Motion GEOINT Analysis</a:t>
            </a:r>
          </a:p>
          <a:p>
            <a:pPr lvl="1"/>
            <a:r>
              <a:rPr lang="en-US">
                <a:solidFill>
                  <a:schemeClr val="bg2">
                    <a:lumMod val="60000"/>
                    <a:lumOff val="40000"/>
                  </a:schemeClr>
                </a:solidFill>
              </a:rPr>
              <a:t>Dwell Locations, Meetings</a:t>
            </a:r>
          </a:p>
          <a:p>
            <a:pPr lvl="1"/>
            <a:r>
              <a:rPr lang="en-US">
                <a:solidFill>
                  <a:schemeClr val="bg2">
                    <a:lumMod val="60000"/>
                    <a:lumOff val="40000"/>
                  </a:schemeClr>
                </a:solidFill>
              </a:rPr>
              <a:t>Co-travelers</a:t>
            </a:r>
          </a:p>
          <a:p>
            <a:pPr marL="0" indent="0" algn="r">
              <a:buFont typeface="Arial"/>
              <a:buNone/>
            </a:pPr>
            <a:r>
              <a:rPr lang="en-US" i="1"/>
              <a:t>…and more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220980E-CBF5-94B2-CC85-77623C7CEB97}"/>
              </a:ext>
            </a:extLst>
          </p:cNvPr>
          <p:cNvGrpSpPr/>
          <p:nvPr/>
        </p:nvGrpSpPr>
        <p:grpSpPr>
          <a:xfrm>
            <a:off x="6007639" y="2057400"/>
            <a:ext cx="2074321" cy="2018765"/>
            <a:chOff x="4410263" y="2462567"/>
            <a:chExt cx="2074321" cy="201876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35469AF-ADD7-3C77-BA38-A713C5231FC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10263" y="2462567"/>
              <a:ext cx="2074321" cy="1699487"/>
            </a:xfrm>
            <a:prstGeom prst="rect">
              <a:avLst/>
            </a:prstGeom>
            <a:ln w="127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Content Placeholder 4">
              <a:extLst>
                <a:ext uri="{FF2B5EF4-FFF2-40B4-BE49-F238E27FC236}">
                  <a16:creationId xmlns:a16="http://schemas.microsoft.com/office/drawing/2014/main" id="{0B99F807-858F-1B2C-0870-4D7622D1DEBE}"/>
                </a:ext>
              </a:extLst>
            </p:cNvPr>
            <p:cNvSpPr txBox="1">
              <a:spLocks/>
            </p:cNvSpPr>
            <p:nvPr/>
          </p:nvSpPr>
          <p:spPr>
            <a:xfrm>
              <a:off x="4689908" y="4223756"/>
              <a:ext cx="1515031" cy="257576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lIns="0" tIns="0" rIns="0" bIns="0" rtlCol="0">
              <a:noAutofit/>
            </a:bodyPr>
            <a:lstStyle>
              <a:lvl1pPr marL="114300" indent="-114300" algn="l" defTabSz="457200" rtl="0" eaLnBrk="1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Arial"/>
                <a:buChar char="•"/>
                <a:tabLst/>
                <a:defRPr sz="20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1pPr>
              <a:lvl2pPr marL="404813" indent="-12065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tabLst/>
                <a:defRPr sz="18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2pPr>
              <a:lvl3pPr marL="742950" indent="-12065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tabLst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3pPr>
              <a:lvl4pPr marL="1216152" indent="-173736" algn="l" defTabSz="457200" rtl="0" eaLnBrk="1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defRPr sz="14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4pPr>
              <a:lvl5pPr marL="1370012" indent="0" algn="l" defTabSz="457200" rtl="0" eaLnBrk="1" latinLnBrk="0" hangingPunct="1">
                <a:lnSpc>
                  <a:spcPts val="19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lang="en-US" sz="1400" b="0" kern="1200" dirty="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5pPr>
              <a:lvl6pPr marL="1773238" indent="-177800" algn="l" defTabSz="401638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tabLst>
                  <a:tab pos="1484313" algn="l"/>
                </a:tabLst>
                <a:defRPr sz="1400" b="0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6pPr>
              <a:lvl7pPr marL="2062163" indent="-176213" algn="l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defRPr sz="1400" b="0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7pPr>
              <a:lvl8pPr marL="2286000" indent="-173038" algn="l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defRPr sz="1400" b="0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8pPr>
              <a:lvl9pPr marL="2452688" indent="-163513" algn="l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defRPr sz="1400" b="1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9pPr>
            </a:lstStyle>
            <a:p>
              <a:pPr marL="0" indent="0" algn="ctr">
                <a:buNone/>
              </a:pPr>
              <a:r>
                <a:rPr lang="en-US" sz="1400">
                  <a:solidFill>
                    <a:prstClr val="white"/>
                  </a:solidFill>
                </a:rPr>
                <a:t>Assets in an Area</a:t>
              </a:r>
            </a:p>
            <a:p>
              <a:pPr marL="0" indent="0">
                <a:buFont typeface="Arial"/>
                <a:buNone/>
              </a:pPr>
              <a:endParaRPr lang="en-US" sz="140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69B2100-4E42-4764-A740-A2DA1C5FD4BB}"/>
              </a:ext>
            </a:extLst>
          </p:cNvPr>
          <p:cNvGrpSpPr/>
          <p:nvPr/>
        </p:nvGrpSpPr>
        <p:grpSpPr>
          <a:xfrm>
            <a:off x="6030527" y="4176371"/>
            <a:ext cx="3359097" cy="2018765"/>
            <a:chOff x="9048989" y="2462567"/>
            <a:chExt cx="3359097" cy="201876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643348B-B2D4-E76B-93F5-074C43178F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48989" y="2462567"/>
              <a:ext cx="3359097" cy="1695760"/>
            </a:xfrm>
            <a:prstGeom prst="rect">
              <a:avLst/>
            </a:prstGeom>
            <a:ln w="127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" name="Content Placeholder 4">
              <a:extLst>
                <a:ext uri="{FF2B5EF4-FFF2-40B4-BE49-F238E27FC236}">
                  <a16:creationId xmlns:a16="http://schemas.microsoft.com/office/drawing/2014/main" id="{BC27A4A3-2C40-D900-4D51-BDEB5FBA5233}"/>
                </a:ext>
              </a:extLst>
            </p:cNvPr>
            <p:cNvSpPr txBox="1">
              <a:spLocks/>
            </p:cNvSpPr>
            <p:nvPr/>
          </p:nvSpPr>
          <p:spPr>
            <a:xfrm>
              <a:off x="9595423" y="4223756"/>
              <a:ext cx="2266229" cy="257576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lIns="0" tIns="0" rIns="0" bIns="0" rtlCol="0">
              <a:noAutofit/>
            </a:bodyPr>
            <a:lstStyle>
              <a:lvl1pPr marL="114300" indent="-114300" algn="l" defTabSz="457200" rtl="0" eaLnBrk="1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Arial"/>
                <a:buChar char="•"/>
                <a:tabLst/>
                <a:defRPr sz="20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1pPr>
              <a:lvl2pPr marL="404813" indent="-12065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tabLst/>
                <a:defRPr sz="18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2pPr>
              <a:lvl3pPr marL="742950" indent="-12065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tabLst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3pPr>
              <a:lvl4pPr marL="1216152" indent="-173736" algn="l" defTabSz="457200" rtl="0" eaLnBrk="1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defRPr sz="14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4pPr>
              <a:lvl5pPr marL="1370012" indent="0" algn="l" defTabSz="457200" rtl="0" eaLnBrk="1" latinLnBrk="0" hangingPunct="1">
                <a:lnSpc>
                  <a:spcPts val="19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lang="en-US" sz="1400" b="0" kern="1200" dirty="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5pPr>
              <a:lvl6pPr marL="1773238" indent="-177800" algn="l" defTabSz="401638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tabLst>
                  <a:tab pos="1484313" algn="l"/>
                </a:tabLst>
                <a:defRPr sz="1400" b="0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6pPr>
              <a:lvl7pPr marL="2062163" indent="-176213" algn="l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defRPr sz="1400" b="0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7pPr>
              <a:lvl8pPr marL="2286000" indent="-173038" algn="l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defRPr sz="1400" b="0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8pPr>
              <a:lvl9pPr marL="2452688" indent="-163513" algn="l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defRPr sz="1400" b="1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9pPr>
            </a:lstStyle>
            <a:p>
              <a:pPr marL="0" lvl="0" indent="0" ea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None/>
                <a:defRPr/>
              </a:pPr>
              <a:r>
                <a:rPr lang="en-US" sz="1400">
                  <a:solidFill>
                    <a:prstClr val="white"/>
                  </a:solidFill>
                </a:rPr>
                <a:t>Proximity to Hazard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B3C8E49-A246-28E2-E96A-982521AA54E9}"/>
              </a:ext>
            </a:extLst>
          </p:cNvPr>
          <p:cNvGrpSpPr/>
          <p:nvPr/>
        </p:nvGrpSpPr>
        <p:grpSpPr>
          <a:xfrm>
            <a:off x="8238955" y="2057400"/>
            <a:ext cx="2250415" cy="2018765"/>
            <a:chOff x="6641579" y="2462567"/>
            <a:chExt cx="2250415" cy="2018765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D66B92C8-3F0A-9631-0C2C-26B5DACFB60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41579" y="2462567"/>
              <a:ext cx="2250415" cy="1695760"/>
            </a:xfrm>
            <a:prstGeom prst="rect">
              <a:avLst/>
            </a:prstGeom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6" name="Content Placeholder 4">
              <a:extLst>
                <a:ext uri="{FF2B5EF4-FFF2-40B4-BE49-F238E27FC236}">
                  <a16:creationId xmlns:a16="http://schemas.microsoft.com/office/drawing/2014/main" id="{8F81FABE-A826-7914-9B56-58B7D167F0DE}"/>
                </a:ext>
              </a:extLst>
            </p:cNvPr>
            <p:cNvSpPr txBox="1">
              <a:spLocks/>
            </p:cNvSpPr>
            <p:nvPr/>
          </p:nvSpPr>
          <p:spPr>
            <a:xfrm>
              <a:off x="6686720" y="4223756"/>
              <a:ext cx="2160133" cy="257576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lIns="0" tIns="0" rIns="0" bIns="0" rtlCol="0">
              <a:noAutofit/>
            </a:bodyPr>
            <a:lstStyle>
              <a:lvl1pPr marL="114300" indent="-114300" algn="l" defTabSz="457200" rtl="0" eaLnBrk="1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Arial"/>
                <a:buChar char="•"/>
                <a:tabLst/>
                <a:defRPr sz="20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1pPr>
              <a:lvl2pPr marL="404813" indent="-12065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tabLst/>
                <a:defRPr sz="18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2pPr>
              <a:lvl3pPr marL="742950" indent="-12065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tabLst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3pPr>
              <a:lvl4pPr marL="1216152" indent="-173736" algn="l" defTabSz="457200" rtl="0" eaLnBrk="1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defRPr sz="14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4pPr>
              <a:lvl5pPr marL="1370012" indent="0" algn="l" defTabSz="457200" rtl="0" eaLnBrk="1" latinLnBrk="0" hangingPunct="1">
                <a:lnSpc>
                  <a:spcPts val="19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lang="en-US" sz="1400" b="0" kern="1200" dirty="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5pPr>
              <a:lvl6pPr marL="1773238" indent="-177800" algn="l" defTabSz="401638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tabLst>
                  <a:tab pos="1484313" algn="l"/>
                </a:tabLst>
                <a:defRPr sz="1400" b="0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6pPr>
              <a:lvl7pPr marL="2062163" indent="-176213" algn="l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defRPr sz="1400" b="0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7pPr>
              <a:lvl8pPr marL="2286000" indent="-173038" algn="l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defRPr sz="1400" b="0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8pPr>
              <a:lvl9pPr marL="2452688" indent="-163513" algn="l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defRPr sz="1400" b="1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9pPr>
            </a:lstStyle>
            <a:p>
              <a:pPr marL="0" lvl="0" indent="0" algn="ctr" ea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None/>
                <a:defRPr/>
              </a:pPr>
              <a:r>
                <a:rPr lang="en-US" sz="1400">
                  <a:solidFill>
                    <a:prstClr val="white"/>
                  </a:solidFill>
                </a:rPr>
                <a:t>Barriers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0DB403F-493D-6202-3D31-AD36C593104C}"/>
              </a:ext>
            </a:extLst>
          </p:cNvPr>
          <p:cNvGrpSpPr/>
          <p:nvPr/>
        </p:nvGrpSpPr>
        <p:grpSpPr>
          <a:xfrm>
            <a:off x="9545816" y="4176371"/>
            <a:ext cx="2229141" cy="2028023"/>
            <a:chOff x="8261697" y="4172188"/>
            <a:chExt cx="2229141" cy="2028023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3F1B8FAD-1AF7-AB77-1F58-4C2564116D0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16168" t="4822" r="1745" b="17655"/>
            <a:stretch/>
          </p:blipFill>
          <p:spPr>
            <a:xfrm>
              <a:off x="8261697" y="4172188"/>
              <a:ext cx="2229141" cy="1695760"/>
            </a:xfrm>
            <a:prstGeom prst="rect">
              <a:avLst/>
            </a:prstGeom>
            <a:ln w="127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0" name="Content Placeholder 4">
              <a:extLst>
                <a:ext uri="{FF2B5EF4-FFF2-40B4-BE49-F238E27FC236}">
                  <a16:creationId xmlns:a16="http://schemas.microsoft.com/office/drawing/2014/main" id="{F97DCBA1-9A1C-5039-6923-BD3727EC08B9}"/>
                </a:ext>
              </a:extLst>
            </p:cNvPr>
            <p:cNvSpPr txBox="1">
              <a:spLocks/>
            </p:cNvSpPr>
            <p:nvPr/>
          </p:nvSpPr>
          <p:spPr>
            <a:xfrm>
              <a:off x="8296201" y="5942635"/>
              <a:ext cx="2160133" cy="257576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lIns="0" tIns="0" rIns="0" bIns="0" rtlCol="0">
              <a:noAutofit/>
            </a:bodyPr>
            <a:lstStyle>
              <a:lvl1pPr marL="114300" indent="-114300" algn="l" defTabSz="457200" rtl="0" eaLnBrk="1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Arial"/>
                <a:buChar char="•"/>
                <a:tabLst/>
                <a:defRPr sz="20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1pPr>
              <a:lvl2pPr marL="404813" indent="-12065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tabLst/>
                <a:defRPr sz="18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2pPr>
              <a:lvl3pPr marL="742950" indent="-12065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tabLst/>
                <a:defRPr sz="16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3pPr>
              <a:lvl4pPr marL="1216152" indent="-173736" algn="l" defTabSz="457200" rtl="0" eaLnBrk="1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Char char="-"/>
                <a:defRPr sz="14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4pPr>
              <a:lvl5pPr marL="1370012" indent="0" algn="l" defTabSz="457200" rtl="0" eaLnBrk="1" latinLnBrk="0" hangingPunct="1">
                <a:lnSpc>
                  <a:spcPts val="19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lang="en-US" sz="1400" b="0" kern="1200" dirty="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5pPr>
              <a:lvl6pPr marL="1773238" indent="-177800" algn="l" defTabSz="401638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tabLst>
                  <a:tab pos="1484313" algn="l"/>
                </a:tabLst>
                <a:defRPr sz="1400" b="0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6pPr>
              <a:lvl7pPr marL="2062163" indent="-176213" algn="l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defRPr sz="1400" b="0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7pPr>
              <a:lvl8pPr marL="2286000" indent="-173038" algn="l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defRPr sz="1400" b="0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8pPr>
              <a:lvl9pPr marL="2452688" indent="-163513" algn="l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Char char="-"/>
                <a:defRPr sz="1400" b="1" kern="120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9pPr>
            </a:lstStyle>
            <a:p>
              <a:pPr marL="0" lvl="0" indent="0" algn="ctr" eaLnBrk="0" hangingPunct="0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None/>
                <a:defRPr/>
              </a:pPr>
              <a:r>
                <a:rPr lang="en-US" sz="1400">
                  <a:solidFill>
                    <a:prstClr val="white"/>
                  </a:solidFill>
                </a:rPr>
                <a:t>Significant Event Locations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8125171"/>
      </p:ext>
    </p:extLst>
  </p:cSld>
  <p:clrMapOvr>
    <a:masterClrMapping/>
  </p:clrMapOvr>
  <p:transition spd="med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M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+m4VpEA0D1Grg1CW6A97IE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GwMAAAAAAAAAAAAACAB////////////////AAAA////////////////BAAAAAIA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wEDAAAAAgD///////8MAAZQZXJzb25hbElkXzAFAAAAAAAEAAAAAAAEAAAAAQAEAAAAAAD///////8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Om4VpEA0D1Grg1CW6A97IEDRGF0YQAWAAAAAlBlcnNvbmFsSWQAAQAAAAAAAk5hbWUACwAAAFBlcnNvbmFsSWQAEFZlcnNpb24AAAAAAAlMYXN0V3JpdGUALPRSB4o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279367916302754"/>
  <p:tag name="EMPOWERCHARTSPROPERTIES_A_LENGTH" val="24576"/>
  <p:tag name="RUNTIME_ID" val="29966b7c-c8cc-439c-b480-3413b7031396"/>
</p:tagLst>
</file>

<file path=ppt/theme/theme1.xml><?xml version="1.0" encoding="utf-8"?>
<a:theme xmlns:a="http://schemas.openxmlformats.org/drawingml/2006/main" name="Esri_Dev-Tech_2026">
  <a:themeElements>
    <a:clrScheme name="Esri_2026">
      <a:dk1>
        <a:srgbClr val="000000"/>
      </a:dk1>
      <a:lt1>
        <a:srgbClr val="FFFFFF"/>
      </a:lt1>
      <a:dk2>
        <a:srgbClr val="0069B8"/>
      </a:dk2>
      <a:lt2>
        <a:srgbClr val="FFE854"/>
      </a:lt2>
      <a:accent1>
        <a:srgbClr val="25942A"/>
      </a:accent1>
      <a:accent2>
        <a:srgbClr val="20A391"/>
      </a:accent2>
      <a:accent3>
        <a:srgbClr val="E87412"/>
      </a:accent3>
      <a:accent4>
        <a:srgbClr val="009CDF"/>
      </a:accent4>
      <a:accent5>
        <a:srgbClr val="A079FF"/>
      </a:accent5>
      <a:accent6>
        <a:srgbClr val="C75EBD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ev-Tech-Summit_2026_Technical-Presentation_v9.pptx" id="{43E5CA95-2D0F-3046-A903-2C8D215E089E}" vid="{75ED7B9C-3431-CB43-9A6B-BD800CB9152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C2F19DF-D984-D24D-9D99-C01191070D67}">
  <we:reference id="eabe5385-62b0-465a-932e-5d906dc6f4ba" version="0.0.3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8469E6DB176246BE8E7810273A4D93" ma:contentTypeVersion="7" ma:contentTypeDescription="Create a new document." ma:contentTypeScope="" ma:versionID="3bc91ee482005cd6798c1d8d1ca40720">
  <xsd:schema xmlns:xsd="http://www.w3.org/2001/XMLSchema" xmlns:xs="http://www.w3.org/2001/XMLSchema" xmlns:p="http://schemas.microsoft.com/office/2006/metadata/properties" xmlns:ns2="44d2318c-200c-4824-bfa7-97e5d62cd884" targetNamespace="http://schemas.microsoft.com/office/2006/metadata/properties" ma:root="true" ma:fieldsID="d5eb26bef7904562d4ef014868ae6c37" ns2:_="">
    <xsd:import namespace="44d2318c-200c-4824-bfa7-97e5d62cd88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d2318c-200c-4824-bfa7-97e5d62cd88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66.xml><?xml version="1.0" encoding="utf-8"?>
<EsriMapsInfo xmlns="ESRI.ArcGIS.Mapping.OfficeIntegration.PowerPointInfo">
  <Version>Version1</Version>
  <RequiresSignIn>False</RequiresSignIn>
</EsriMapsInfo>
</file>

<file path=customXml/item67.xml><?xml version="1.0" encoding="utf-8"?>
<EsriMapsInfo xmlns="ESRI.ArcGIS.Mapping.OfficeIntegration.PowerPointInfo">
  <Version>Version1</Version>
  <RequiresSignIn>False</RequiresSignIn>
</EsriMapsInfo>
</file>

<file path=customXml/item68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26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81E133DB-697E-4C10-B192-8899027B1EC6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44d2318c-200c-4824-bfa7-97e5d62cd884"/>
    <ds:schemaRef ds:uri="http://www.w3.org/XML/1998/namespace"/>
    <ds:schemaRef ds:uri="http://purl.org/dc/dcmitype/"/>
  </ds:schemaRefs>
</ds:datastoreItem>
</file>

<file path=customXml/itemProps31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943EDAB9-B113-4817-8E7D-9E4FFC2E75B1}">
  <ds:schemaRefs>
    <ds:schemaRef ds:uri="44d2318c-200c-4824-bfa7-97e5d62cd88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5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66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67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68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4400</TotalTime>
  <Words>2464</Words>
  <Application>Microsoft Office PowerPoint</Application>
  <PresentationFormat>Widescreen</PresentationFormat>
  <Paragraphs>488</Paragraphs>
  <Slides>31</Slides>
  <Notes>20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ＭＳ Ｐゴシック</vt:lpstr>
      <vt:lpstr>Aptos</vt:lpstr>
      <vt:lpstr>Arial</vt:lpstr>
      <vt:lpstr>Calibri</vt:lpstr>
      <vt:lpstr>Lucida Grande</vt:lpstr>
      <vt:lpstr>Esri_Dev-Tech_2026</vt:lpstr>
      <vt:lpstr>ArcGIS Pro SDK .NET Introduction to Knowledge Graph API</vt:lpstr>
      <vt:lpstr>Agenda</vt:lpstr>
      <vt:lpstr>Please share your feedback in the app</vt:lpstr>
      <vt:lpstr>Agenda</vt:lpstr>
      <vt:lpstr>PowerPoint Presentation</vt:lpstr>
      <vt:lpstr>ArcGIS Knowledge</vt:lpstr>
      <vt:lpstr>The Real World is made up of Connections</vt:lpstr>
      <vt:lpstr>Relationships</vt:lpstr>
      <vt:lpstr>Spatial Analysis Tools for Discovering Relationships</vt:lpstr>
      <vt:lpstr>Why blend knowledge graphs with spatial analysis</vt:lpstr>
      <vt:lpstr>Healthcare Network</vt:lpstr>
      <vt:lpstr>Graph Analysis Tools</vt:lpstr>
      <vt:lpstr>What’s in the box?</vt:lpstr>
      <vt:lpstr>Clients &amp; User Experiences</vt:lpstr>
      <vt:lpstr>Agenda</vt:lpstr>
      <vt:lpstr>Agenda</vt:lpstr>
      <vt:lpstr>Centrality</vt:lpstr>
      <vt:lpstr>Filtered Find Paths</vt:lpstr>
      <vt:lpstr>Agenda</vt:lpstr>
      <vt:lpstr>Agenda</vt:lpstr>
      <vt:lpstr>Identify vulnerabilities</vt:lpstr>
      <vt:lpstr>PowerPoint Presentation</vt:lpstr>
      <vt:lpstr>Understanding Supply Chain Disruptions</vt:lpstr>
      <vt:lpstr>PowerPoint Presentation</vt:lpstr>
      <vt:lpstr>PowerPoint Presentation</vt:lpstr>
      <vt:lpstr>ArcGIS Pro 3.7 and ArcGIS Enterprise 12.1</vt:lpstr>
      <vt:lpstr>Agenda</vt:lpstr>
      <vt:lpstr>ArcGIS Pro SDK Resources</vt:lpstr>
      <vt:lpstr>ArcGIS Pro SDK for .NET Sessions</vt:lpstr>
      <vt:lpstr>Questions &amp; Resources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ArcGIS Pro SDK for .NET – Technical Sessions</dc:title>
  <dc:creator>Uma Harano</dc:creator>
  <cp:lastModifiedBy>Charlie Macleod</cp:lastModifiedBy>
  <cp:revision>10</cp:revision>
  <cp:lastPrinted>2021-08-10T23:54:02Z</cp:lastPrinted>
  <dcterms:created xsi:type="dcterms:W3CDTF">2023-02-15T17:28:44Z</dcterms:created>
  <dcterms:modified xsi:type="dcterms:W3CDTF">2026-03-06T22:23:23Z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0x010100D08469E6DB176246BE8E7810273A4D93</vt:lpwstr>
  </property>
  <property fmtid="{D5CDD505-2E9C-101B-9397-08002B2CF9AE}" pid="3" name="Order">
    <vt:r8>898000</vt:r8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_SourceUrl">
    <vt:lpwstr/>
  </property>
  <property fmtid="{D5CDD505-2E9C-101B-9397-08002B2CF9AE}" pid="9" name="_SharedFileIndex">
    <vt:lpwstr/>
  </property>
</Properties>
</file>