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7FFFD950_13920B27.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omments/modernComment_7FFFEBD3_AFCBFA37.xml" ContentType="application/vnd.ms-powerpoint.comment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6"/>
  </p:sldMasterIdLst>
  <p:notesMasterIdLst>
    <p:notesMasterId r:id="rId150"/>
  </p:notesMasterIdLst>
  <p:handoutMasterIdLst>
    <p:handoutMasterId r:id="rId151"/>
  </p:handoutMasterIdLst>
  <p:sldIdLst>
    <p:sldId id="837" r:id="rId67"/>
    <p:sldId id="817" r:id="rId68"/>
    <p:sldId id="724" r:id="rId69"/>
    <p:sldId id="805" r:id="rId70"/>
    <p:sldId id="2147473739" r:id="rId71"/>
    <p:sldId id="2147473740" r:id="rId72"/>
    <p:sldId id="2147473741" r:id="rId73"/>
    <p:sldId id="2147473742" r:id="rId74"/>
    <p:sldId id="2147473743" r:id="rId75"/>
    <p:sldId id="2147473744" r:id="rId76"/>
    <p:sldId id="2147473745" r:id="rId77"/>
    <p:sldId id="2147473746" r:id="rId78"/>
    <p:sldId id="2147473747" r:id="rId79"/>
    <p:sldId id="2147473748" r:id="rId80"/>
    <p:sldId id="2147473749" r:id="rId81"/>
    <p:sldId id="2147473750" r:id="rId82"/>
    <p:sldId id="2147473751" r:id="rId83"/>
    <p:sldId id="866" r:id="rId84"/>
    <p:sldId id="2147473753" r:id="rId85"/>
    <p:sldId id="2147473752" r:id="rId86"/>
    <p:sldId id="2147473754" r:id="rId87"/>
    <p:sldId id="872" r:id="rId88"/>
    <p:sldId id="2147473755" r:id="rId89"/>
    <p:sldId id="2147478478" r:id="rId90"/>
    <p:sldId id="2147478479" r:id="rId91"/>
    <p:sldId id="887" r:id="rId92"/>
    <p:sldId id="2147478480" r:id="rId93"/>
    <p:sldId id="885" r:id="rId94"/>
    <p:sldId id="886" r:id="rId95"/>
    <p:sldId id="877" r:id="rId96"/>
    <p:sldId id="2147478477" r:id="rId97"/>
    <p:sldId id="2147478482" r:id="rId98"/>
    <p:sldId id="878" r:id="rId99"/>
    <p:sldId id="879" r:id="rId100"/>
    <p:sldId id="880" r:id="rId101"/>
    <p:sldId id="883" r:id="rId102"/>
    <p:sldId id="884" r:id="rId103"/>
    <p:sldId id="2147478466" r:id="rId104"/>
    <p:sldId id="858" r:id="rId105"/>
    <p:sldId id="2142534650" r:id="rId106"/>
    <p:sldId id="2147478474" r:id="rId107"/>
    <p:sldId id="841" r:id="rId108"/>
    <p:sldId id="857" r:id="rId109"/>
    <p:sldId id="876" r:id="rId110"/>
    <p:sldId id="859" r:id="rId111"/>
    <p:sldId id="2147478469" r:id="rId112"/>
    <p:sldId id="2147478470" r:id="rId113"/>
    <p:sldId id="2147478471" r:id="rId114"/>
    <p:sldId id="2147478475" r:id="rId115"/>
    <p:sldId id="2147478468" r:id="rId116"/>
    <p:sldId id="2142532948" r:id="rId117"/>
    <p:sldId id="2142532949" r:id="rId118"/>
    <p:sldId id="2147478483" r:id="rId119"/>
    <p:sldId id="2142532950" r:id="rId120"/>
    <p:sldId id="2147478465" r:id="rId121"/>
    <p:sldId id="2147478481" r:id="rId122"/>
    <p:sldId id="818" r:id="rId123"/>
    <p:sldId id="830" r:id="rId124"/>
    <p:sldId id="763" r:id="rId125"/>
    <p:sldId id="836" r:id="rId126"/>
    <p:sldId id="843" r:id="rId127"/>
    <p:sldId id="844" r:id="rId128"/>
    <p:sldId id="845" r:id="rId129"/>
    <p:sldId id="769" r:id="rId130"/>
    <p:sldId id="772" r:id="rId131"/>
    <p:sldId id="2147473729" r:id="rId132"/>
    <p:sldId id="2147473726" r:id="rId133"/>
    <p:sldId id="2147473734" r:id="rId134"/>
    <p:sldId id="2147473721" r:id="rId135"/>
    <p:sldId id="2147473724" r:id="rId136"/>
    <p:sldId id="2147473738" r:id="rId137"/>
    <p:sldId id="823" r:id="rId138"/>
    <p:sldId id="821" r:id="rId139"/>
    <p:sldId id="801" r:id="rId140"/>
    <p:sldId id="2147473737" r:id="rId141"/>
    <p:sldId id="780" r:id="rId142"/>
    <p:sldId id="773" r:id="rId143"/>
    <p:sldId id="779" r:id="rId144"/>
    <p:sldId id="2147473725" r:id="rId145"/>
    <p:sldId id="826" r:id="rId146"/>
    <p:sldId id="802" r:id="rId147"/>
    <p:sldId id="803" r:id="rId148"/>
    <p:sldId id="822" r:id="rId1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ps &amp; Links" id="{EA6E954F-E4B5-7345-AEEE-44461E377328}">
          <p14:sldIdLst/>
        </p14:section>
        <p14:section name="Cover (Vedant)" id="{BF12A51C-FFE7-C245-B85C-172F7C0E1CEF}">
          <p14:sldIdLst>
            <p14:sldId id="837"/>
            <p14:sldId id="817"/>
          </p14:sldIdLst>
        </p14:section>
        <p14:section name="Agenda (Vedant)" id="{44959690-04B3-4E31-AEB7-E7BE7FCFDF81}">
          <p14:sldIdLst>
            <p14:sldId id="724"/>
          </p14:sldIdLst>
        </p14:section>
        <p14:section name="Introduction (Vedant)" id="{6BD35540-BE9B-E54F-AC12-2B91C2337FC1}">
          <p14:sldIdLst>
            <p14:sldId id="805"/>
            <p14:sldId id="2147473739"/>
            <p14:sldId id="2147473740"/>
            <p14:sldId id="2147473741"/>
            <p14:sldId id="2147473742"/>
            <p14:sldId id="2147473743"/>
            <p14:sldId id="2147473744"/>
            <p14:sldId id="2147473745"/>
            <p14:sldId id="2147473746"/>
            <p14:sldId id="2147473747"/>
            <p14:sldId id="2147473748"/>
            <p14:sldId id="2147473749"/>
            <p14:sldId id="2147473750"/>
            <p14:sldId id="2147473751"/>
            <p14:sldId id="866"/>
            <p14:sldId id="2147473753"/>
          </p14:sldIdLst>
        </p14:section>
        <p14:section name="ArcGIS Pro UI Framework (Richard)" id="{02510B7F-CED1-41F2-8C3A-019314AB32CA}">
          <p14:sldIdLst>
            <p14:sldId id="2147473752"/>
            <p14:sldId id="2147473754"/>
            <p14:sldId id="872"/>
            <p14:sldId id="2147473755"/>
            <p14:sldId id="2147478478"/>
            <p14:sldId id="2147478479"/>
            <p14:sldId id="887"/>
          </p14:sldIdLst>
        </p14:section>
        <p14:section name="Design Principles" id="{3D564B59-C09E-4073-819C-FC8B13A83852}">
          <p14:sldIdLst>
            <p14:sldId id="2147478480"/>
            <p14:sldId id="885"/>
            <p14:sldId id="886"/>
            <p14:sldId id="877"/>
            <p14:sldId id="2147478477"/>
            <p14:sldId id="2147478482"/>
            <p14:sldId id="878"/>
            <p14:sldId id="879"/>
            <p14:sldId id="880"/>
            <p14:sldId id="883"/>
            <p14:sldId id="884"/>
            <p14:sldId id="2147478466"/>
            <p14:sldId id="858"/>
            <p14:sldId id="2142534650"/>
            <p14:sldId id="2147478474"/>
            <p14:sldId id="841"/>
            <p14:sldId id="857"/>
            <p14:sldId id="876"/>
            <p14:sldId id="859"/>
            <p14:sldId id="2147478469"/>
            <p14:sldId id="2147478470"/>
            <p14:sldId id="2147478471"/>
            <p14:sldId id="2147478475"/>
            <p14:sldId id="2147478468"/>
            <p14:sldId id="2142532948"/>
            <p14:sldId id="2142532949"/>
            <p14:sldId id="2147478483"/>
            <p14:sldId id="2142532950"/>
            <p14:sldId id="2147478465"/>
          </p14:sldIdLst>
        </p14:section>
        <p14:section name="Walk-Out" id="{66159054-46D6-1641-8AB1-82A52E9E8223}">
          <p14:sldIdLst>
            <p14:sldId id="2147478481"/>
            <p14:sldId id="818"/>
            <p14:sldId id="830"/>
            <p14:sldId id="763"/>
            <p14:sldId id="836"/>
          </p14:sldIdLst>
        </p14:section>
        <p14:section name="General Slides" id="{F57E4CDF-68C7-439E-9A60-CF34749C33FB}">
          <p14:sldIdLst>
            <p14:sldId id="843"/>
            <p14:sldId id="844"/>
            <p14:sldId id="845"/>
            <p14:sldId id="769"/>
            <p14:sldId id="772"/>
            <p14:sldId id="2147473729"/>
            <p14:sldId id="2147473726"/>
            <p14:sldId id="2147473734"/>
            <p14:sldId id="2147473721"/>
            <p14:sldId id="2147473724"/>
          </p14:sldIdLst>
        </p14:section>
        <p14:section name="Color Suggestions" id="{FDEDED0C-0CE4-4F60-B592-748777384A10}">
          <p14:sldIdLst>
            <p14:sldId id="2147473738"/>
          </p14:sldIdLst>
        </p14:section>
        <p14:section name="Best Practices Slides" id="{8E11E8D6-01A3-47F7-B7B2-ADEC0C362859}">
          <p14:sldIdLst>
            <p14:sldId id="823"/>
          </p14:sldIdLst>
        </p14:section>
        <p14:section name="Product &amp; Capability Slides" id="{33591BAB-6FEA-4310-B762-393A2F7BE8E0}">
          <p14:sldIdLst>
            <p14:sldId id="821"/>
            <p14:sldId id="801"/>
          </p14:sldIdLst>
        </p14:section>
        <p14:section name="Road Ahead Slides" id="{97A63F9A-9F98-45D0-89A8-9479D76A81C5}">
          <p14:sldIdLst>
            <p14:sldId id="2147473737"/>
            <p14:sldId id="780"/>
            <p14:sldId id="773"/>
            <p14:sldId id="779"/>
            <p14:sldId id="2147473725"/>
            <p14:sldId id="826"/>
          </p14:sldIdLst>
        </p14:section>
        <p14:section name="What's New Slides" id="{443350E4-F9D7-4B64-8792-FF95D1B0B0BF}">
          <p14:sldIdLst>
            <p14:sldId id="802"/>
            <p14:sldId id="803"/>
            <p14:sldId id="822"/>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E8941E-5BE4-B929-6BB6-0822C451BA75}" name="Stephanie Preston" initials="SP" userId="S::step6754@esri.com::ae2e26b0-be6b-453e-9ec5-8392f3207641" providerId="AD"/>
  <p188:author id="{B9D35925-FA04-D8F1-F766-431186D1570C}" name="Greta Unger" initials="GU" userId="S::gre11622@esri.com::ee44e3aa-9f4c-477e-97ad-c9e8da2346a1" providerId="AD"/>
  <p188:author id="{1C814927-122C-E611-8B7E-6446048DF98B}" name="Rebecca Torres" initials="RT" userId="S::reb10066@esri.com::2994af65-1ea0-44c8-a2c5-1b7acc66cec9" providerId="AD"/>
  <p188:author id="{305C5178-4606-CD22-3F67-F8C03E0915FF}" name="Kitty Hurley" initials="KH" userId="S::kit12303@esri.com::e053c73e-06eb-4c62-868c-e85b9274d561" providerId="AD"/>
  <p188:author id="{BD629388-47BB-3578-523C-8B242AA89AED}" name="Kyle Heinemann" initials="KH" userId="S::kyle0000@esri.com::da775492-65fc-4dd1-a89e-23411025bdb6"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82F6FF"/>
    <a:srgbClr val="002C66"/>
    <a:srgbClr val="0261AA"/>
    <a:srgbClr val="00599F"/>
    <a:srgbClr val="828219"/>
    <a:srgbClr val="828218"/>
    <a:srgbClr val="FFE095"/>
    <a:srgbClr val="C3E3F7"/>
    <a:srgbClr val="027E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3C75AE-132D-420A-2F5C-DB3337381D31}" v="1485" dt="2026-03-09T11:48:44.080"/>
    <p1510:client id="{AE58F7ED-3420-4B90-997D-C5FB2489EB80}" v="40" dt="2026-03-09T18:38:50.7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768" y="300"/>
      </p:cViewPr>
      <p:guideLst>
        <p:guide orient="horz" pos="430"/>
        <p:guide orient="horz" pos="3888"/>
        <p:guide pos="576"/>
        <p:guide pos="7104"/>
        <p:guide pos="431"/>
        <p:guide pos="724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51.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slide" Target="slides/slide18.xml"/><Relationship Id="rId138" Type="http://schemas.openxmlformats.org/officeDocument/2006/relationships/slide" Target="slides/slide72.xml"/><Relationship Id="rId107" Type="http://schemas.openxmlformats.org/officeDocument/2006/relationships/slide" Target="slides/slide41.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slide" Target="slides/slide8.xml"/><Relationship Id="rId128" Type="http://schemas.openxmlformats.org/officeDocument/2006/relationships/slide" Target="slides/slide62.xml"/><Relationship Id="rId149" Type="http://schemas.openxmlformats.org/officeDocument/2006/relationships/slide" Target="slides/slide83.xml"/><Relationship Id="rId5" Type="http://schemas.openxmlformats.org/officeDocument/2006/relationships/customXml" Target="../customXml/item5.xml"/><Relationship Id="rId95" Type="http://schemas.openxmlformats.org/officeDocument/2006/relationships/slide" Target="slides/slide29.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slide" Target="slides/slide52.xml"/><Relationship Id="rId139" Type="http://schemas.openxmlformats.org/officeDocument/2006/relationships/slide" Target="slides/slide73.xml"/><Relationship Id="rId80" Type="http://schemas.openxmlformats.org/officeDocument/2006/relationships/slide" Target="slides/slide14.xml"/><Relationship Id="rId85" Type="http://schemas.openxmlformats.org/officeDocument/2006/relationships/slide" Target="slides/slide19.xml"/><Relationship Id="rId150" Type="http://schemas.openxmlformats.org/officeDocument/2006/relationships/notesMaster" Target="notesMasters/notesMaster1.xml"/><Relationship Id="rId155" Type="http://schemas.openxmlformats.org/officeDocument/2006/relationships/tableStyles" Target="tableStyles.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7.xml"/><Relationship Id="rId108" Type="http://schemas.openxmlformats.org/officeDocument/2006/relationships/slide" Target="slides/slide42.xml"/><Relationship Id="rId124" Type="http://schemas.openxmlformats.org/officeDocument/2006/relationships/slide" Target="slides/slide58.xml"/><Relationship Id="rId129" Type="http://schemas.openxmlformats.org/officeDocument/2006/relationships/slide" Target="slides/slide63.xml"/><Relationship Id="rId54" Type="http://schemas.openxmlformats.org/officeDocument/2006/relationships/customXml" Target="../customXml/item54.xml"/><Relationship Id="rId70" Type="http://schemas.openxmlformats.org/officeDocument/2006/relationships/slide" Target="slides/slide4.xml"/><Relationship Id="rId75" Type="http://schemas.openxmlformats.org/officeDocument/2006/relationships/slide" Target="slides/slide9.xml"/><Relationship Id="rId91" Type="http://schemas.openxmlformats.org/officeDocument/2006/relationships/slide" Target="slides/slide25.xml"/><Relationship Id="rId96" Type="http://schemas.openxmlformats.org/officeDocument/2006/relationships/slide" Target="slides/slide30.xml"/><Relationship Id="rId140" Type="http://schemas.openxmlformats.org/officeDocument/2006/relationships/slide" Target="slides/slide74.xml"/><Relationship Id="rId145" Type="http://schemas.openxmlformats.org/officeDocument/2006/relationships/slide" Target="slides/slide79.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48.xml"/><Relationship Id="rId119" Type="http://schemas.openxmlformats.org/officeDocument/2006/relationships/slide" Target="slides/slide53.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slide" Target="slides/slide15.xml"/><Relationship Id="rId86" Type="http://schemas.openxmlformats.org/officeDocument/2006/relationships/slide" Target="slides/slide20.xml"/><Relationship Id="rId130" Type="http://schemas.openxmlformats.org/officeDocument/2006/relationships/slide" Target="slides/slide64.xml"/><Relationship Id="rId135" Type="http://schemas.openxmlformats.org/officeDocument/2006/relationships/slide" Target="slides/slide69.xml"/><Relationship Id="rId151" Type="http://schemas.openxmlformats.org/officeDocument/2006/relationships/handoutMaster" Target="handoutMasters/handoutMaster1.xml"/><Relationship Id="rId156" Type="http://schemas.microsoft.com/office/2016/11/relationships/changesInfo" Target="changesInfos/changesInfo1.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3.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0.xml"/><Relationship Id="rId97" Type="http://schemas.openxmlformats.org/officeDocument/2006/relationships/slide" Target="slides/slide31.xml"/><Relationship Id="rId104" Type="http://schemas.openxmlformats.org/officeDocument/2006/relationships/slide" Target="slides/slide38.xml"/><Relationship Id="rId120" Type="http://schemas.openxmlformats.org/officeDocument/2006/relationships/slide" Target="slides/slide54.xml"/><Relationship Id="rId125" Type="http://schemas.openxmlformats.org/officeDocument/2006/relationships/slide" Target="slides/slide59.xml"/><Relationship Id="rId141" Type="http://schemas.openxmlformats.org/officeDocument/2006/relationships/slide" Target="slides/slide75.xml"/><Relationship Id="rId146" Type="http://schemas.openxmlformats.org/officeDocument/2006/relationships/slide" Target="slides/slide80.xml"/><Relationship Id="rId7" Type="http://schemas.openxmlformats.org/officeDocument/2006/relationships/customXml" Target="../customXml/item7.xml"/><Relationship Id="rId71" Type="http://schemas.openxmlformats.org/officeDocument/2006/relationships/slide" Target="slides/slide5.xml"/><Relationship Id="rId92" Type="http://schemas.openxmlformats.org/officeDocument/2006/relationships/slide" Target="slides/slide26.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Master" Target="slideMasters/slideMaster1.xml"/><Relationship Id="rId87" Type="http://schemas.openxmlformats.org/officeDocument/2006/relationships/slide" Target="slides/slide21.xml"/><Relationship Id="rId110" Type="http://schemas.openxmlformats.org/officeDocument/2006/relationships/slide" Target="slides/slide44.xml"/><Relationship Id="rId115" Type="http://schemas.openxmlformats.org/officeDocument/2006/relationships/slide" Target="slides/slide49.xml"/><Relationship Id="rId131" Type="http://schemas.openxmlformats.org/officeDocument/2006/relationships/slide" Target="slides/slide65.xml"/><Relationship Id="rId136" Type="http://schemas.openxmlformats.org/officeDocument/2006/relationships/slide" Target="slides/slide70.xml"/><Relationship Id="rId157" Type="http://schemas.microsoft.com/office/2015/10/relationships/revisionInfo" Target="revisionInfo.xml"/><Relationship Id="rId61" Type="http://schemas.openxmlformats.org/officeDocument/2006/relationships/customXml" Target="../customXml/item61.xml"/><Relationship Id="rId82" Type="http://schemas.openxmlformats.org/officeDocument/2006/relationships/slide" Target="slides/slide16.xml"/><Relationship Id="rId152" Type="http://schemas.openxmlformats.org/officeDocument/2006/relationships/presProps" Target="pres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1.xml"/><Relationship Id="rId100" Type="http://schemas.openxmlformats.org/officeDocument/2006/relationships/slide" Target="slides/slide34.xml"/><Relationship Id="rId105" Type="http://schemas.openxmlformats.org/officeDocument/2006/relationships/slide" Target="slides/slide39.xml"/><Relationship Id="rId126" Type="http://schemas.openxmlformats.org/officeDocument/2006/relationships/slide" Target="slides/slide60.xml"/><Relationship Id="rId147" Type="http://schemas.openxmlformats.org/officeDocument/2006/relationships/slide" Target="slides/slide8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6.xml"/><Relationship Id="rId93" Type="http://schemas.openxmlformats.org/officeDocument/2006/relationships/slide" Target="slides/slide27.xml"/><Relationship Id="rId98" Type="http://schemas.openxmlformats.org/officeDocument/2006/relationships/slide" Target="slides/slide32.xml"/><Relationship Id="rId121" Type="http://schemas.openxmlformats.org/officeDocument/2006/relationships/slide" Target="slides/slide55.xml"/><Relationship Id="rId142" Type="http://schemas.openxmlformats.org/officeDocument/2006/relationships/slide" Target="slides/slide76.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 Target="slides/slide1.xml"/><Relationship Id="rId116" Type="http://schemas.openxmlformats.org/officeDocument/2006/relationships/slide" Target="slides/slide50.xml"/><Relationship Id="rId137" Type="http://schemas.openxmlformats.org/officeDocument/2006/relationships/slide" Target="slides/slide71.xml"/><Relationship Id="rId158" Type="http://schemas.microsoft.com/office/2018/10/relationships/authors" Target="author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7.xml"/><Relationship Id="rId88" Type="http://schemas.openxmlformats.org/officeDocument/2006/relationships/slide" Target="slides/slide22.xml"/><Relationship Id="rId111" Type="http://schemas.openxmlformats.org/officeDocument/2006/relationships/slide" Target="slides/slide45.xml"/><Relationship Id="rId132" Type="http://schemas.openxmlformats.org/officeDocument/2006/relationships/slide" Target="slides/slide66.xml"/><Relationship Id="rId153" Type="http://schemas.openxmlformats.org/officeDocument/2006/relationships/viewProps" Target="viewProp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40.xml"/><Relationship Id="rId127" Type="http://schemas.openxmlformats.org/officeDocument/2006/relationships/slide" Target="slides/slide6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7.xml"/><Relationship Id="rId78" Type="http://schemas.openxmlformats.org/officeDocument/2006/relationships/slide" Target="slides/slide12.xml"/><Relationship Id="rId94" Type="http://schemas.openxmlformats.org/officeDocument/2006/relationships/slide" Target="slides/slide28.xml"/><Relationship Id="rId99" Type="http://schemas.openxmlformats.org/officeDocument/2006/relationships/slide" Target="slides/slide33.xml"/><Relationship Id="rId101" Type="http://schemas.openxmlformats.org/officeDocument/2006/relationships/slide" Target="slides/slide35.xml"/><Relationship Id="rId122" Type="http://schemas.openxmlformats.org/officeDocument/2006/relationships/slide" Target="slides/slide56.xml"/><Relationship Id="rId143" Type="http://schemas.openxmlformats.org/officeDocument/2006/relationships/slide" Target="slides/slide77.xml"/><Relationship Id="rId148" Type="http://schemas.openxmlformats.org/officeDocument/2006/relationships/slide" Target="slides/slide82.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slide" Target="slides/slide2.xml"/><Relationship Id="rId89" Type="http://schemas.openxmlformats.org/officeDocument/2006/relationships/slide" Target="slides/slide23.xml"/><Relationship Id="rId112" Type="http://schemas.openxmlformats.org/officeDocument/2006/relationships/slide" Target="slides/slide46.xml"/><Relationship Id="rId133" Type="http://schemas.openxmlformats.org/officeDocument/2006/relationships/slide" Target="slides/slide67.xml"/><Relationship Id="rId154" Type="http://schemas.openxmlformats.org/officeDocument/2006/relationships/theme" Target="theme/theme1.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slide" Target="slides/slide13.xml"/><Relationship Id="rId102" Type="http://schemas.openxmlformats.org/officeDocument/2006/relationships/slide" Target="slides/slide36.xml"/><Relationship Id="rId123" Type="http://schemas.openxmlformats.org/officeDocument/2006/relationships/slide" Target="slides/slide57.xml"/><Relationship Id="rId144" Type="http://schemas.openxmlformats.org/officeDocument/2006/relationships/slide" Target="slides/slide78.xml"/><Relationship Id="rId90" Type="http://schemas.openxmlformats.org/officeDocument/2006/relationships/slide" Target="slides/slide24.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slide" Target="slides/slide3.xml"/><Relationship Id="rId113" Type="http://schemas.openxmlformats.org/officeDocument/2006/relationships/slide" Target="slides/slide47.xml"/><Relationship Id="rId134" Type="http://schemas.openxmlformats.org/officeDocument/2006/relationships/slide" Target="slides/slide6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ta Unger" userId="ee44e3aa-9f4c-477e-97ad-c9e8da2346a1" providerId="ADAL" clId="{61E28CAA-4F36-4150-AD79-8274E4EEEC50}"/>
    <pc:docChg chg="undo custSel addSld modSld sldOrd modSection">
      <pc:chgData name="Greta Unger" userId="ee44e3aa-9f4c-477e-97ad-c9e8da2346a1" providerId="ADAL" clId="{61E28CAA-4F36-4150-AD79-8274E4EEEC50}" dt="2026-03-09T18:38:50.784" v="252" actId="1076"/>
      <pc:docMkLst>
        <pc:docMk/>
      </pc:docMkLst>
      <pc:sldChg chg="addSp delSp modSp mod">
        <pc:chgData name="Greta Unger" userId="ee44e3aa-9f4c-477e-97ad-c9e8da2346a1" providerId="ADAL" clId="{61E28CAA-4F36-4150-AD79-8274E4EEEC50}" dt="2026-03-09T17:33:46.839" v="53" actId="1036"/>
        <pc:sldMkLst>
          <pc:docMk/>
          <pc:sldMk cId="328338215" sldId="2147473744"/>
        </pc:sldMkLst>
        <pc:spChg chg="mod">
          <ac:chgData name="Greta Unger" userId="ee44e3aa-9f4c-477e-97ad-c9e8da2346a1" providerId="ADAL" clId="{61E28CAA-4F36-4150-AD79-8274E4EEEC50}" dt="2026-03-09T17:31:48.713" v="28" actId="1036"/>
          <ac:spMkLst>
            <pc:docMk/>
            <pc:sldMk cId="328338215" sldId="2147473744"/>
            <ac:spMk id="9" creationId="{893C054B-21FE-FCF4-5BF4-0D369B3BCA54}"/>
          </ac:spMkLst>
        </pc:spChg>
        <pc:spChg chg="mod topLvl">
          <ac:chgData name="Greta Unger" userId="ee44e3aa-9f4c-477e-97ad-c9e8da2346a1" providerId="ADAL" clId="{61E28CAA-4F36-4150-AD79-8274E4EEEC50}" dt="2026-03-09T17:33:36.545" v="33" actId="165"/>
          <ac:spMkLst>
            <pc:docMk/>
            <pc:sldMk cId="328338215" sldId="2147473744"/>
            <ac:spMk id="15" creationId="{F10ED6F9-D1B2-9D14-9F0C-409C4EDF4BC9}"/>
          </ac:spMkLst>
        </pc:spChg>
        <pc:grpChg chg="del mod">
          <ac:chgData name="Greta Unger" userId="ee44e3aa-9f4c-477e-97ad-c9e8da2346a1" providerId="ADAL" clId="{61E28CAA-4F36-4150-AD79-8274E4EEEC50}" dt="2026-03-09T17:33:36.545" v="33" actId="165"/>
          <ac:grpSpMkLst>
            <pc:docMk/>
            <pc:sldMk cId="328338215" sldId="2147473744"/>
            <ac:grpSpMk id="2" creationId="{B42CE4E4-4BE1-DEA3-0793-977707DCF3B0}"/>
          </ac:grpSpMkLst>
        </pc:grpChg>
        <pc:grpChg chg="del mod">
          <ac:chgData name="Greta Unger" userId="ee44e3aa-9f4c-477e-97ad-c9e8da2346a1" providerId="ADAL" clId="{61E28CAA-4F36-4150-AD79-8274E4EEEC50}" dt="2026-03-09T17:31:14.243" v="9" actId="478"/>
          <ac:grpSpMkLst>
            <pc:docMk/>
            <pc:sldMk cId="328338215" sldId="2147473744"/>
            <ac:grpSpMk id="5" creationId="{C46012F5-BCF6-6870-7D37-42498E7F40E3}"/>
          </ac:grpSpMkLst>
        </pc:grpChg>
        <pc:grpChg chg="add mod">
          <ac:chgData name="Greta Unger" userId="ee44e3aa-9f4c-477e-97ad-c9e8da2346a1" providerId="ADAL" clId="{61E28CAA-4F36-4150-AD79-8274E4EEEC50}" dt="2026-03-09T17:31:48.713" v="28" actId="1036"/>
          <ac:grpSpMkLst>
            <pc:docMk/>
            <pc:sldMk cId="328338215" sldId="2147473744"/>
            <ac:grpSpMk id="6" creationId="{397059B2-0A79-6AC9-7356-3B683E75531A}"/>
          </ac:grpSpMkLst>
        </pc:grpChg>
        <pc:picChg chg="mod">
          <ac:chgData name="Greta Unger" userId="ee44e3aa-9f4c-477e-97ad-c9e8da2346a1" providerId="ADAL" clId="{61E28CAA-4F36-4150-AD79-8274E4EEEC50}" dt="2026-03-09T17:31:00.861" v="0"/>
          <ac:picMkLst>
            <pc:docMk/>
            <pc:sldMk cId="328338215" sldId="2147473744"/>
            <ac:picMk id="7" creationId="{9DF0C5AE-6E7C-F260-4DD2-6787600E61B8}"/>
          </ac:picMkLst>
        </pc:picChg>
        <pc:picChg chg="del">
          <ac:chgData name="Greta Unger" userId="ee44e3aa-9f4c-477e-97ad-c9e8da2346a1" providerId="ADAL" clId="{61E28CAA-4F36-4150-AD79-8274E4EEEC50}" dt="2026-03-09T17:31:14.243" v="9" actId="478"/>
          <ac:picMkLst>
            <pc:docMk/>
            <pc:sldMk cId="328338215" sldId="2147473744"/>
            <ac:picMk id="8" creationId="{31696DA7-92C0-AE18-1C69-6BECEFC28360}"/>
          </ac:picMkLst>
        </pc:picChg>
        <pc:picChg chg="mod">
          <ac:chgData name="Greta Unger" userId="ee44e3aa-9f4c-477e-97ad-c9e8da2346a1" providerId="ADAL" clId="{61E28CAA-4F36-4150-AD79-8274E4EEEC50}" dt="2026-03-09T17:31:00.861" v="0"/>
          <ac:picMkLst>
            <pc:docMk/>
            <pc:sldMk cId="328338215" sldId="2147473744"/>
            <ac:picMk id="10" creationId="{F6E33EDD-4B89-66D1-2189-09D8A5F73085}"/>
          </ac:picMkLst>
        </pc:picChg>
        <pc:picChg chg="mod topLvl">
          <ac:chgData name="Greta Unger" userId="ee44e3aa-9f4c-477e-97ad-c9e8da2346a1" providerId="ADAL" clId="{61E28CAA-4F36-4150-AD79-8274E4EEEC50}" dt="2026-03-09T17:33:46.839" v="53" actId="1036"/>
          <ac:picMkLst>
            <pc:docMk/>
            <pc:sldMk cId="328338215" sldId="2147473744"/>
            <ac:picMk id="14" creationId="{DE6533D3-3B48-CE0B-97AB-AA568DA65E31}"/>
          </ac:picMkLst>
        </pc:picChg>
      </pc:sldChg>
      <pc:sldChg chg="modNotes">
        <pc:chgData name="Greta Unger" userId="ee44e3aa-9f4c-477e-97ad-c9e8da2346a1" providerId="ADAL" clId="{61E28CAA-4F36-4150-AD79-8274E4EEEC50}" dt="2026-03-09T17:31:01.127" v="1" actId="27636"/>
        <pc:sldMkLst>
          <pc:docMk/>
          <pc:sldMk cId="4058311897" sldId="2147473754"/>
        </pc:sldMkLst>
      </pc:sldChg>
      <pc:sldChg chg="modNotes">
        <pc:chgData name="Greta Unger" userId="ee44e3aa-9f4c-477e-97ad-c9e8da2346a1" providerId="ADAL" clId="{61E28CAA-4F36-4150-AD79-8274E4EEEC50}" dt="2026-03-09T17:31:01.160" v="2" actId="27636"/>
        <pc:sldMkLst>
          <pc:docMk/>
          <pc:sldMk cId="475538012" sldId="2147473755"/>
        </pc:sldMkLst>
      </pc:sldChg>
      <pc:sldChg chg="modNotes">
        <pc:chgData name="Greta Unger" userId="ee44e3aa-9f4c-477e-97ad-c9e8da2346a1" providerId="ADAL" clId="{61E28CAA-4F36-4150-AD79-8274E4EEEC50}" dt="2026-03-09T17:31:01.286" v="3" actId="27636"/>
        <pc:sldMkLst>
          <pc:docMk/>
          <pc:sldMk cId="1253819332" sldId="2147478482"/>
        </pc:sldMkLst>
      </pc:sldChg>
      <pc:sldChg chg="addSp delSp modSp add mod ord">
        <pc:chgData name="Greta Unger" userId="ee44e3aa-9f4c-477e-97ad-c9e8da2346a1" providerId="ADAL" clId="{61E28CAA-4F36-4150-AD79-8274E4EEEC50}" dt="2026-03-09T18:38:50.784" v="252" actId="1076"/>
        <pc:sldMkLst>
          <pc:docMk/>
          <pc:sldMk cId="2949380663" sldId="2147478483"/>
        </pc:sldMkLst>
        <pc:spChg chg="mod">
          <ac:chgData name="Greta Unger" userId="ee44e3aa-9f4c-477e-97ad-c9e8da2346a1" providerId="ADAL" clId="{61E28CAA-4F36-4150-AD79-8274E4EEEC50}" dt="2026-03-09T17:34:57.089" v="80"/>
          <ac:spMkLst>
            <pc:docMk/>
            <pc:sldMk cId="2949380663" sldId="2147478483"/>
            <ac:spMk id="3" creationId="{B7296310-BF7D-A7DD-DB2E-07E5AE1D32DA}"/>
          </ac:spMkLst>
        </pc:spChg>
        <pc:spChg chg="mod">
          <ac:chgData name="Greta Unger" userId="ee44e3aa-9f4c-477e-97ad-c9e8da2346a1" providerId="ADAL" clId="{61E28CAA-4F36-4150-AD79-8274E4EEEC50}" dt="2026-03-09T18:07:49.868" v="201" actId="20577"/>
          <ac:spMkLst>
            <pc:docMk/>
            <pc:sldMk cId="2949380663" sldId="2147478483"/>
            <ac:spMk id="7" creationId="{FF1CA587-6C33-A22C-2580-8EB4895B02B5}"/>
          </ac:spMkLst>
        </pc:spChg>
        <pc:spChg chg="mod">
          <ac:chgData name="Greta Unger" userId="ee44e3aa-9f4c-477e-97ad-c9e8da2346a1" providerId="ADAL" clId="{61E28CAA-4F36-4150-AD79-8274E4EEEC50}" dt="2026-03-09T18:29:20.375" v="245" actId="20577"/>
          <ac:spMkLst>
            <pc:docMk/>
            <pc:sldMk cId="2949380663" sldId="2147478483"/>
            <ac:spMk id="9" creationId="{E8B6FB23-2E70-383D-2DF1-68C9A95CCF9E}"/>
          </ac:spMkLst>
        </pc:spChg>
        <pc:spChg chg="add mod ord">
          <ac:chgData name="Greta Unger" userId="ee44e3aa-9f4c-477e-97ad-c9e8da2346a1" providerId="ADAL" clId="{61E28CAA-4F36-4150-AD79-8274E4EEEC50}" dt="2026-03-09T17:44:08.971" v="127" actId="164"/>
          <ac:spMkLst>
            <pc:docMk/>
            <pc:sldMk cId="2949380663" sldId="2147478483"/>
            <ac:spMk id="17" creationId="{008D051E-111C-7C71-6378-E942CA3A8AA8}"/>
          </ac:spMkLst>
        </pc:spChg>
        <pc:grpChg chg="add del mod">
          <ac:chgData name="Greta Unger" userId="ee44e3aa-9f4c-477e-97ad-c9e8da2346a1" providerId="ADAL" clId="{61E28CAA-4F36-4150-AD79-8274E4EEEC50}" dt="2026-03-09T18:21:48.687" v="214" actId="478"/>
          <ac:grpSpMkLst>
            <pc:docMk/>
            <pc:sldMk cId="2949380663" sldId="2147478483"/>
            <ac:grpSpMk id="18" creationId="{5AEC9D94-FC00-1DFF-F23C-1680B8D3C7F5}"/>
          </ac:grpSpMkLst>
        </pc:grpChg>
        <pc:graphicFrameChg chg="add mod">
          <ac:chgData name="Greta Unger" userId="ee44e3aa-9f4c-477e-97ad-c9e8da2346a1" providerId="ADAL" clId="{61E28CAA-4F36-4150-AD79-8274E4EEEC50}" dt="2026-03-09T18:02:47.741" v="129"/>
          <ac:graphicFrameMkLst>
            <pc:docMk/>
            <pc:sldMk cId="2949380663" sldId="2147478483"/>
            <ac:graphicFrameMk id="19" creationId="{E0441B59-4440-8FC4-0D99-2E76FB9C9F2A}"/>
          </ac:graphicFrameMkLst>
        </pc:graphicFrameChg>
        <pc:picChg chg="del">
          <ac:chgData name="Greta Unger" userId="ee44e3aa-9f4c-477e-97ad-c9e8da2346a1" providerId="ADAL" clId="{61E28CAA-4F36-4150-AD79-8274E4EEEC50}" dt="2026-03-09T17:34:35.272" v="76" actId="478"/>
          <ac:picMkLst>
            <pc:docMk/>
            <pc:sldMk cId="2949380663" sldId="2147478483"/>
            <ac:picMk id="2" creationId="{6EF72F41-1DB2-F4E9-2531-B0BABDA61847}"/>
          </ac:picMkLst>
        </pc:picChg>
        <pc:picChg chg="add del mod">
          <ac:chgData name="Greta Unger" userId="ee44e3aa-9f4c-477e-97ad-c9e8da2346a1" providerId="ADAL" clId="{61E28CAA-4F36-4150-AD79-8274E4EEEC50}" dt="2026-03-09T18:22:50.442" v="224" actId="478"/>
          <ac:picMkLst>
            <pc:docMk/>
            <pc:sldMk cId="2949380663" sldId="2147478483"/>
            <ac:picMk id="5" creationId="{0880831C-74C4-F12E-0B83-ED624607666C}"/>
          </ac:picMkLst>
        </pc:picChg>
        <pc:picChg chg="add del mod">
          <ac:chgData name="Greta Unger" userId="ee44e3aa-9f4c-477e-97ad-c9e8da2346a1" providerId="ADAL" clId="{61E28CAA-4F36-4150-AD79-8274E4EEEC50}" dt="2026-03-09T18:22:25.311" v="223" actId="478"/>
          <ac:picMkLst>
            <pc:docMk/>
            <pc:sldMk cId="2949380663" sldId="2147478483"/>
            <ac:picMk id="8" creationId="{44274F44-8CB6-01AC-F97C-4F0DD01146DD}"/>
          </ac:picMkLst>
        </pc:picChg>
        <pc:picChg chg="add mod">
          <ac:chgData name="Greta Unger" userId="ee44e3aa-9f4c-477e-97ad-c9e8da2346a1" providerId="ADAL" clId="{61E28CAA-4F36-4150-AD79-8274E4EEEC50}" dt="2026-03-09T17:44:08.971" v="127" actId="164"/>
          <ac:picMkLst>
            <pc:docMk/>
            <pc:sldMk cId="2949380663" sldId="2147478483"/>
            <ac:picMk id="11" creationId="{6C488B30-CFC2-F640-40D7-A26840243215}"/>
          </ac:picMkLst>
        </pc:picChg>
        <pc:picChg chg="add mod">
          <ac:chgData name="Greta Unger" userId="ee44e3aa-9f4c-477e-97ad-c9e8da2346a1" providerId="ADAL" clId="{61E28CAA-4F36-4150-AD79-8274E4EEEC50}" dt="2026-03-09T17:44:08.971" v="127" actId="164"/>
          <ac:picMkLst>
            <pc:docMk/>
            <pc:sldMk cId="2949380663" sldId="2147478483"/>
            <ac:picMk id="13" creationId="{DC5B44E6-C582-F433-22DD-53B49CB01102}"/>
          </ac:picMkLst>
        </pc:picChg>
        <pc:picChg chg="add mod">
          <ac:chgData name="Greta Unger" userId="ee44e3aa-9f4c-477e-97ad-c9e8da2346a1" providerId="ADAL" clId="{61E28CAA-4F36-4150-AD79-8274E4EEEC50}" dt="2026-03-09T17:44:08.971" v="127" actId="164"/>
          <ac:picMkLst>
            <pc:docMk/>
            <pc:sldMk cId="2949380663" sldId="2147478483"/>
            <ac:picMk id="15" creationId="{B707D7D4-4859-8D0B-7FD2-3B9E701C8F2C}"/>
          </ac:picMkLst>
        </pc:picChg>
        <pc:picChg chg="del">
          <ac:chgData name="Greta Unger" userId="ee44e3aa-9f4c-477e-97ad-c9e8da2346a1" providerId="ADAL" clId="{61E28CAA-4F36-4150-AD79-8274E4EEEC50}" dt="2026-03-09T17:34:36.341" v="77" actId="478"/>
          <ac:picMkLst>
            <pc:docMk/>
            <pc:sldMk cId="2949380663" sldId="2147478483"/>
            <ac:picMk id="16" creationId="{85919F19-6374-AC6B-1EDF-502E7FFD2B8D}"/>
          </ac:picMkLst>
        </pc:picChg>
        <pc:picChg chg="add del mod">
          <ac:chgData name="Greta Unger" userId="ee44e3aa-9f4c-477e-97ad-c9e8da2346a1" providerId="ADAL" clId="{61E28CAA-4F36-4150-AD79-8274E4EEEC50}" dt="2026-03-09T18:21:49.507" v="215" actId="478"/>
          <ac:picMkLst>
            <pc:docMk/>
            <pc:sldMk cId="2949380663" sldId="2147478483"/>
            <ac:picMk id="21" creationId="{F050B830-74FF-FD8A-BBB5-E54A224CB2AC}"/>
          </ac:picMkLst>
        </pc:picChg>
        <pc:picChg chg="add mod">
          <ac:chgData name="Greta Unger" userId="ee44e3aa-9f4c-477e-97ad-c9e8da2346a1" providerId="ADAL" clId="{61E28CAA-4F36-4150-AD79-8274E4EEEC50}" dt="2026-03-09T18:23:05.935" v="229" actId="14100"/>
          <ac:picMkLst>
            <pc:docMk/>
            <pc:sldMk cId="2949380663" sldId="2147478483"/>
            <ac:picMk id="23" creationId="{FCC115C9-5583-27F1-0BC5-B08659A0DA61}"/>
          </ac:picMkLst>
        </pc:picChg>
        <pc:picChg chg="add mod">
          <ac:chgData name="Greta Unger" userId="ee44e3aa-9f4c-477e-97ad-c9e8da2346a1" providerId="ADAL" clId="{61E28CAA-4F36-4150-AD79-8274E4EEEC50}" dt="2026-03-09T18:23:09.479" v="230" actId="1076"/>
          <ac:picMkLst>
            <pc:docMk/>
            <pc:sldMk cId="2949380663" sldId="2147478483"/>
            <ac:picMk id="25" creationId="{BC97334F-2FBC-4FF4-E463-360FD7CE36D5}"/>
          </ac:picMkLst>
        </pc:picChg>
        <pc:picChg chg="add del mod">
          <ac:chgData name="Greta Unger" userId="ee44e3aa-9f4c-477e-97ad-c9e8da2346a1" providerId="ADAL" clId="{61E28CAA-4F36-4150-AD79-8274E4EEEC50}" dt="2026-03-09T18:28:15.274" v="236" actId="478"/>
          <ac:picMkLst>
            <pc:docMk/>
            <pc:sldMk cId="2949380663" sldId="2147478483"/>
            <ac:picMk id="27" creationId="{71DB201B-FDA8-42C5-B5A3-5E1ECC85586D}"/>
          </ac:picMkLst>
        </pc:picChg>
        <pc:picChg chg="add del mod">
          <ac:chgData name="Greta Unger" userId="ee44e3aa-9f4c-477e-97ad-c9e8da2346a1" providerId="ADAL" clId="{61E28CAA-4F36-4150-AD79-8274E4EEEC50}" dt="2026-03-09T18:38:39.055" v="247" actId="478"/>
          <ac:picMkLst>
            <pc:docMk/>
            <pc:sldMk cId="2949380663" sldId="2147478483"/>
            <ac:picMk id="29" creationId="{FB94DFA3-73A9-AEEA-5CC5-10EA17CE3EC0}"/>
          </ac:picMkLst>
        </pc:picChg>
        <pc:picChg chg="add mod">
          <ac:chgData name="Greta Unger" userId="ee44e3aa-9f4c-477e-97ad-c9e8da2346a1" providerId="ADAL" clId="{61E28CAA-4F36-4150-AD79-8274E4EEEC50}" dt="2026-03-09T18:38:50.784" v="252" actId="1076"/>
          <ac:picMkLst>
            <pc:docMk/>
            <pc:sldMk cId="2949380663" sldId="2147478483"/>
            <ac:picMk id="31" creationId="{13BF3419-758F-7096-9F2D-F8F15750AFA9}"/>
          </ac:picMkLst>
        </pc:picChg>
      </pc:sldChg>
    </pc:docChg>
  </pc:docChgLst>
  <pc:docChgLst>
    <pc:chgData name="Susan Jung" userId="S::sus13261@esri.com::d0e1ec27-3297-46c5-94c4-cb3bca60e27c" providerId="AD" clId="Web-{0E3C75AE-132D-420A-2F5C-DB3337381D31}"/>
    <pc:docChg chg="addSld delSld modSld sldOrd addSection modSection">
      <pc:chgData name="Susan Jung" userId="S::sus13261@esri.com::d0e1ec27-3297-46c5-94c4-cb3bca60e27c" providerId="AD" clId="Web-{0E3C75AE-132D-420A-2F5C-DB3337381D31}" dt="2026-03-09T11:51:04.647" v="1117"/>
      <pc:docMkLst>
        <pc:docMk/>
      </pc:docMkLst>
      <pc:sldChg chg="del">
        <pc:chgData name="Susan Jung" userId="S::sus13261@esri.com::d0e1ec27-3297-46c5-94c4-cb3bca60e27c" providerId="AD" clId="Web-{0E3C75AE-132D-420A-2F5C-DB3337381D31}" dt="2026-03-09T11:11:43.668" v="182"/>
        <pc:sldMkLst>
          <pc:docMk/>
          <pc:sldMk cId="2801803227" sldId="612"/>
        </pc:sldMkLst>
      </pc:sldChg>
      <pc:sldChg chg="del">
        <pc:chgData name="Susan Jung" userId="S::sus13261@esri.com::d0e1ec27-3297-46c5-94c4-cb3bca60e27c" providerId="AD" clId="Web-{0E3C75AE-132D-420A-2F5C-DB3337381D31}" dt="2026-03-09T11:11:43.699" v="187"/>
        <pc:sldMkLst>
          <pc:docMk/>
          <pc:sldMk cId="247670890" sldId="655"/>
        </pc:sldMkLst>
      </pc:sldChg>
      <pc:sldChg chg="del">
        <pc:chgData name="Susan Jung" userId="S::sus13261@esri.com::d0e1ec27-3297-46c5-94c4-cb3bca60e27c" providerId="AD" clId="Web-{0E3C75AE-132D-420A-2F5C-DB3337381D31}" dt="2026-03-09T11:11:43.699" v="186"/>
        <pc:sldMkLst>
          <pc:docMk/>
          <pc:sldMk cId="3543323648" sldId="656"/>
        </pc:sldMkLst>
      </pc:sldChg>
      <pc:sldChg chg="modSp ord modNotes">
        <pc:chgData name="Susan Jung" userId="S::sus13261@esri.com::d0e1ec27-3297-46c5-94c4-cb3bca60e27c" providerId="AD" clId="Web-{0E3C75AE-132D-420A-2F5C-DB3337381D31}" dt="2026-03-09T11:49:30.596" v="1108"/>
        <pc:sldMkLst>
          <pc:docMk/>
          <pc:sldMk cId="884725597" sldId="724"/>
        </pc:sldMkLst>
        <pc:spChg chg="mod">
          <ac:chgData name="Susan Jung" userId="S::sus13261@esri.com::d0e1ec27-3297-46c5-94c4-cb3bca60e27c" providerId="AD" clId="Web-{0E3C75AE-132D-420A-2F5C-DB3337381D31}" dt="2026-03-09T10:37:06.737" v="21" actId="20577"/>
          <ac:spMkLst>
            <pc:docMk/>
            <pc:sldMk cId="884725597" sldId="724"/>
            <ac:spMk id="9" creationId="{7C6F92E1-269B-746D-DE60-8AC7783508F0}"/>
          </ac:spMkLst>
        </pc:spChg>
        <pc:spChg chg="mod">
          <ac:chgData name="Susan Jung" userId="S::sus13261@esri.com::d0e1ec27-3297-46c5-94c4-cb3bca60e27c" providerId="AD" clId="Web-{0E3C75AE-132D-420A-2F5C-DB3337381D31}" dt="2026-03-09T10:37:00.065" v="19" actId="20577"/>
          <ac:spMkLst>
            <pc:docMk/>
            <pc:sldMk cId="884725597" sldId="724"/>
            <ac:spMk id="10" creationId="{403278FD-0D93-B79F-D4BA-242A191E9C76}"/>
          </ac:spMkLst>
        </pc:spChg>
      </pc:sldChg>
      <pc:sldChg chg="del ord">
        <pc:chgData name="Susan Jung" userId="S::sus13261@esri.com::d0e1ec27-3297-46c5-94c4-cb3bca60e27c" providerId="AD" clId="Web-{0E3C75AE-132D-420A-2F5C-DB3337381D31}" dt="2026-03-09T11:11:43.684" v="183"/>
        <pc:sldMkLst>
          <pc:docMk/>
          <pc:sldMk cId="3281524772" sldId="742"/>
        </pc:sldMkLst>
      </pc:sldChg>
      <pc:sldChg chg="del">
        <pc:chgData name="Susan Jung" userId="S::sus13261@esri.com::d0e1ec27-3297-46c5-94c4-cb3bca60e27c" providerId="AD" clId="Web-{0E3C75AE-132D-420A-2F5C-DB3337381D31}" dt="2026-03-09T11:11:43.699" v="185"/>
        <pc:sldMkLst>
          <pc:docMk/>
          <pc:sldMk cId="3124247041" sldId="745"/>
        </pc:sldMkLst>
      </pc:sldChg>
      <pc:sldChg chg="mod modShow">
        <pc:chgData name="Susan Jung" userId="S::sus13261@esri.com::d0e1ec27-3297-46c5-94c4-cb3bca60e27c" providerId="AD" clId="Web-{0E3C75AE-132D-420A-2F5C-DB3337381D31}" dt="2026-03-09T10:38:16.149" v="37"/>
        <pc:sldMkLst>
          <pc:docMk/>
          <pc:sldMk cId="252109172" sldId="769"/>
        </pc:sldMkLst>
      </pc:sldChg>
      <pc:sldChg chg="mod modShow">
        <pc:chgData name="Susan Jung" userId="S::sus13261@esri.com::d0e1ec27-3297-46c5-94c4-cb3bca60e27c" providerId="AD" clId="Web-{0E3C75AE-132D-420A-2F5C-DB3337381D31}" dt="2026-03-09T10:38:16.290" v="38"/>
        <pc:sldMkLst>
          <pc:docMk/>
          <pc:sldMk cId="682418936" sldId="772"/>
        </pc:sldMkLst>
      </pc:sldChg>
      <pc:sldChg chg="mod modShow">
        <pc:chgData name="Susan Jung" userId="S::sus13261@esri.com::d0e1ec27-3297-46c5-94c4-cb3bca60e27c" providerId="AD" clId="Web-{0E3C75AE-132D-420A-2F5C-DB3337381D31}" dt="2026-03-09T10:38:18.555" v="50"/>
        <pc:sldMkLst>
          <pc:docMk/>
          <pc:sldMk cId="4132967724" sldId="773"/>
        </pc:sldMkLst>
      </pc:sldChg>
      <pc:sldChg chg="mod modShow">
        <pc:chgData name="Susan Jung" userId="S::sus13261@esri.com::d0e1ec27-3297-46c5-94c4-cb3bca60e27c" providerId="AD" clId="Web-{0E3C75AE-132D-420A-2F5C-DB3337381D31}" dt="2026-03-09T10:38:18.899" v="52"/>
        <pc:sldMkLst>
          <pc:docMk/>
          <pc:sldMk cId="2180026343" sldId="779"/>
        </pc:sldMkLst>
      </pc:sldChg>
      <pc:sldChg chg="mod modShow">
        <pc:chgData name="Susan Jung" userId="S::sus13261@esri.com::d0e1ec27-3297-46c5-94c4-cb3bca60e27c" providerId="AD" clId="Web-{0E3C75AE-132D-420A-2F5C-DB3337381D31}" dt="2026-03-09T10:38:18.399" v="49"/>
        <pc:sldMkLst>
          <pc:docMk/>
          <pc:sldMk cId="416991197" sldId="780"/>
        </pc:sldMkLst>
      </pc:sldChg>
      <pc:sldChg chg="addSp delSp modSp add del mod ord modShow">
        <pc:chgData name="Susan Jung" userId="S::sus13261@esri.com::d0e1ec27-3297-46c5-94c4-cb3bca60e27c" providerId="AD" clId="Web-{0E3C75AE-132D-420A-2F5C-DB3337381D31}" dt="2026-03-09T11:23:00.060" v="700"/>
        <pc:sldMkLst>
          <pc:docMk/>
          <pc:sldMk cId="1410763889" sldId="787"/>
        </pc:sldMkLst>
        <pc:spChg chg="mod">
          <ac:chgData name="Susan Jung" userId="S::sus13261@esri.com::d0e1ec27-3297-46c5-94c4-cb3bca60e27c" providerId="AD" clId="Web-{0E3C75AE-132D-420A-2F5C-DB3337381D31}" dt="2026-03-09T11:22:44.966" v="696" actId="20577"/>
          <ac:spMkLst>
            <pc:docMk/>
            <pc:sldMk cId="1410763889" sldId="787"/>
            <ac:spMk id="2" creationId="{6E68468D-360B-AE89-E954-1DCFA2CEC7BE}"/>
          </ac:spMkLst>
        </pc:spChg>
        <pc:spChg chg="mod">
          <ac:chgData name="Susan Jung" userId="S::sus13261@esri.com::d0e1ec27-3297-46c5-94c4-cb3bca60e27c" providerId="AD" clId="Web-{0E3C75AE-132D-420A-2F5C-DB3337381D31}" dt="2026-03-09T11:21:19.870" v="447" actId="20577"/>
          <ac:spMkLst>
            <pc:docMk/>
            <pc:sldMk cId="1410763889" sldId="787"/>
            <ac:spMk id="4" creationId="{75E15A19-31BB-F19D-0099-A8DA226D9F7E}"/>
          </ac:spMkLst>
        </pc:spChg>
        <pc:graphicFrameChg chg="mod modGraphic">
          <ac:chgData name="Susan Jung" userId="S::sus13261@esri.com::d0e1ec27-3297-46c5-94c4-cb3bca60e27c" providerId="AD" clId="Web-{0E3C75AE-132D-420A-2F5C-DB3337381D31}" dt="2026-03-09T11:22:21.356" v="695"/>
          <ac:graphicFrameMkLst>
            <pc:docMk/>
            <pc:sldMk cId="1410763889" sldId="787"/>
            <ac:graphicFrameMk id="5" creationId="{70828FA5-AA00-957F-7BE0-87309BA028DA}"/>
          </ac:graphicFrameMkLst>
        </pc:graphicFrameChg>
        <pc:graphicFrameChg chg="add del mod">
          <ac:chgData name="Susan Jung" userId="S::sus13261@esri.com::d0e1ec27-3297-46c5-94c4-cb3bca60e27c" providerId="AD" clId="Web-{0E3C75AE-132D-420A-2F5C-DB3337381D31}" dt="2026-03-09T11:21:04.136" v="422"/>
          <ac:graphicFrameMkLst>
            <pc:docMk/>
            <pc:sldMk cId="1410763889" sldId="787"/>
            <ac:graphicFrameMk id="6" creationId="{6D04FA77-B77C-C4A2-2C0E-636FA1D29756}"/>
          </ac:graphicFrameMkLst>
        </pc:graphicFrameChg>
      </pc:sldChg>
      <pc:sldChg chg="del">
        <pc:chgData name="Susan Jung" userId="S::sus13261@esri.com::d0e1ec27-3297-46c5-94c4-cb3bca60e27c" providerId="AD" clId="Web-{0E3C75AE-132D-420A-2F5C-DB3337381D31}" dt="2026-03-09T11:11:43.668" v="181"/>
        <pc:sldMkLst>
          <pc:docMk/>
          <pc:sldMk cId="2320961474" sldId="797"/>
        </pc:sldMkLst>
      </pc:sldChg>
      <pc:sldChg chg="mod modShow">
        <pc:chgData name="Susan Jung" userId="S::sus13261@esri.com::d0e1ec27-3297-46c5-94c4-cb3bca60e27c" providerId="AD" clId="Web-{0E3C75AE-132D-420A-2F5C-DB3337381D31}" dt="2026-03-09T10:38:18.055" v="47"/>
        <pc:sldMkLst>
          <pc:docMk/>
          <pc:sldMk cId="2002614927" sldId="801"/>
        </pc:sldMkLst>
      </pc:sldChg>
      <pc:sldChg chg="mod modShow">
        <pc:chgData name="Susan Jung" userId="S::sus13261@esri.com::d0e1ec27-3297-46c5-94c4-cb3bca60e27c" providerId="AD" clId="Web-{0E3C75AE-132D-420A-2F5C-DB3337381D31}" dt="2026-03-09T10:38:19.446" v="55"/>
        <pc:sldMkLst>
          <pc:docMk/>
          <pc:sldMk cId="1880901641" sldId="802"/>
        </pc:sldMkLst>
      </pc:sldChg>
      <pc:sldChg chg="mod modShow">
        <pc:chgData name="Susan Jung" userId="S::sus13261@esri.com::d0e1ec27-3297-46c5-94c4-cb3bca60e27c" providerId="AD" clId="Web-{0E3C75AE-132D-420A-2F5C-DB3337381D31}" dt="2026-03-09T10:38:19.602" v="56"/>
        <pc:sldMkLst>
          <pc:docMk/>
          <pc:sldMk cId="2523450503" sldId="803"/>
        </pc:sldMkLst>
      </pc:sldChg>
      <pc:sldChg chg="modSp ord">
        <pc:chgData name="Susan Jung" userId="S::sus13261@esri.com::d0e1ec27-3297-46c5-94c4-cb3bca60e27c" providerId="AD" clId="Web-{0E3C75AE-132D-420A-2F5C-DB3337381D31}" dt="2026-03-09T11:23:26.591" v="701"/>
        <pc:sldMkLst>
          <pc:docMk/>
          <pc:sldMk cId="1456228030" sldId="805"/>
        </pc:sldMkLst>
        <pc:spChg chg="mod">
          <ac:chgData name="Susan Jung" userId="S::sus13261@esri.com::d0e1ec27-3297-46c5-94c4-cb3bca60e27c" providerId="AD" clId="Web-{0E3C75AE-132D-420A-2F5C-DB3337381D31}" dt="2026-03-09T10:37:35.206" v="33" actId="1076"/>
          <ac:spMkLst>
            <pc:docMk/>
            <pc:sldMk cId="1456228030" sldId="805"/>
            <ac:spMk id="4" creationId="{7B41BBB7-9A8A-4773-61EE-D20CBA1F4183}"/>
          </ac:spMkLst>
        </pc:spChg>
        <pc:spChg chg="mod">
          <ac:chgData name="Susan Jung" userId="S::sus13261@esri.com::d0e1ec27-3297-46c5-94c4-cb3bca60e27c" providerId="AD" clId="Web-{0E3C75AE-132D-420A-2F5C-DB3337381D31}" dt="2026-03-09T10:37:35.206" v="34" actId="1076"/>
          <ac:spMkLst>
            <pc:docMk/>
            <pc:sldMk cId="1456228030" sldId="805"/>
            <ac:spMk id="11" creationId="{662D1364-89FE-A864-08BF-6557E5369565}"/>
          </ac:spMkLst>
        </pc:spChg>
      </pc:sldChg>
      <pc:sldChg chg="ord">
        <pc:chgData name="Susan Jung" userId="S::sus13261@esri.com::d0e1ec27-3297-46c5-94c4-cb3bca60e27c" providerId="AD" clId="Web-{0E3C75AE-132D-420A-2F5C-DB3337381D31}" dt="2026-03-09T11:37:51.760" v="968"/>
        <pc:sldMkLst>
          <pc:docMk/>
          <pc:sldMk cId="3571237599" sldId="818"/>
        </pc:sldMkLst>
      </pc:sldChg>
      <pc:sldChg chg="mod modShow">
        <pc:chgData name="Susan Jung" userId="S::sus13261@esri.com::d0e1ec27-3297-46c5-94c4-cb3bca60e27c" providerId="AD" clId="Web-{0E3C75AE-132D-420A-2F5C-DB3337381D31}" dt="2026-03-09T10:38:17.868" v="46"/>
        <pc:sldMkLst>
          <pc:docMk/>
          <pc:sldMk cId="558220062" sldId="821"/>
        </pc:sldMkLst>
      </pc:sldChg>
      <pc:sldChg chg="mod modShow">
        <pc:chgData name="Susan Jung" userId="S::sus13261@esri.com::d0e1ec27-3297-46c5-94c4-cb3bca60e27c" providerId="AD" clId="Web-{0E3C75AE-132D-420A-2F5C-DB3337381D31}" dt="2026-03-09T10:38:20.071" v="58"/>
        <pc:sldMkLst>
          <pc:docMk/>
          <pc:sldMk cId="2334822839" sldId="822"/>
        </pc:sldMkLst>
      </pc:sldChg>
      <pc:sldChg chg="mod modShow">
        <pc:chgData name="Susan Jung" userId="S::sus13261@esri.com::d0e1ec27-3297-46c5-94c4-cb3bca60e27c" providerId="AD" clId="Web-{0E3C75AE-132D-420A-2F5C-DB3337381D31}" dt="2026-03-09T10:38:17.712" v="45"/>
        <pc:sldMkLst>
          <pc:docMk/>
          <pc:sldMk cId="2773493877" sldId="823"/>
        </pc:sldMkLst>
      </pc:sldChg>
      <pc:sldChg chg="mod modShow">
        <pc:chgData name="Susan Jung" userId="S::sus13261@esri.com::d0e1ec27-3297-46c5-94c4-cb3bca60e27c" providerId="AD" clId="Web-{0E3C75AE-132D-420A-2F5C-DB3337381D31}" dt="2026-03-09T10:38:19.290" v="54"/>
        <pc:sldMkLst>
          <pc:docMk/>
          <pc:sldMk cId="203084849" sldId="826"/>
        </pc:sldMkLst>
      </pc:sldChg>
      <pc:sldChg chg="del">
        <pc:chgData name="Susan Jung" userId="S::sus13261@esri.com::d0e1ec27-3297-46c5-94c4-cb3bca60e27c" providerId="AD" clId="Web-{0E3C75AE-132D-420A-2F5C-DB3337381D31}" dt="2026-03-09T11:11:43.684" v="184"/>
        <pc:sldMkLst>
          <pc:docMk/>
          <pc:sldMk cId="1371114468" sldId="829"/>
        </pc:sldMkLst>
      </pc:sldChg>
      <pc:sldChg chg="modSp">
        <pc:chgData name="Susan Jung" userId="S::sus13261@esri.com::d0e1ec27-3297-46c5-94c4-cb3bca60e27c" providerId="AD" clId="Web-{0E3C75AE-132D-420A-2F5C-DB3337381D31}" dt="2026-03-09T10:36:35.206" v="17" actId="1076"/>
        <pc:sldMkLst>
          <pc:docMk/>
          <pc:sldMk cId="2749828995" sldId="837"/>
        </pc:sldMkLst>
        <pc:spChg chg="mod">
          <ac:chgData name="Susan Jung" userId="S::sus13261@esri.com::d0e1ec27-3297-46c5-94c4-cb3bca60e27c" providerId="AD" clId="Web-{0E3C75AE-132D-420A-2F5C-DB3337381D31}" dt="2026-03-09T10:36:35.206" v="17" actId="1076"/>
          <ac:spMkLst>
            <pc:docMk/>
            <pc:sldMk cId="2749828995" sldId="837"/>
            <ac:spMk id="2" creationId="{97BBDCEF-349B-0BA8-FE72-C0B94BD86D43}"/>
          </ac:spMkLst>
        </pc:spChg>
        <pc:spChg chg="mod">
          <ac:chgData name="Susan Jung" userId="S::sus13261@esri.com::d0e1ec27-3297-46c5-94c4-cb3bca60e27c" providerId="AD" clId="Web-{0E3C75AE-132D-420A-2F5C-DB3337381D31}" dt="2026-03-09T10:36:22.346" v="14" actId="1076"/>
          <ac:spMkLst>
            <pc:docMk/>
            <pc:sldMk cId="2749828995" sldId="837"/>
            <ac:spMk id="7" creationId="{7A5CB9D0-6293-E5F6-4CDF-00567D9366F5}"/>
          </ac:spMkLst>
        </pc:spChg>
      </pc:sldChg>
      <pc:sldChg chg="delSp modSp add">
        <pc:chgData name="Susan Jung" userId="S::sus13261@esri.com::d0e1ec27-3297-46c5-94c4-cb3bca60e27c" providerId="AD" clId="Web-{0E3C75AE-132D-420A-2F5C-DB3337381D31}" dt="2026-03-09T11:43:26.195" v="1054" actId="20577"/>
        <pc:sldMkLst>
          <pc:docMk/>
          <pc:sldMk cId="1051080330" sldId="841"/>
        </pc:sldMkLst>
        <pc:spChg chg="mod">
          <ac:chgData name="Susan Jung" userId="S::sus13261@esri.com::d0e1ec27-3297-46c5-94c4-cb3bca60e27c" providerId="AD" clId="Web-{0E3C75AE-132D-420A-2F5C-DB3337381D31}" dt="2026-03-09T11:43:26.195" v="1054" actId="20577"/>
          <ac:spMkLst>
            <pc:docMk/>
            <pc:sldMk cId="1051080330" sldId="841"/>
            <ac:spMk id="11" creationId="{0F0EB999-2045-B407-18ED-966CD2F4E1FB}"/>
          </ac:spMkLst>
        </pc:spChg>
        <pc:grpChg chg="del">
          <ac:chgData name="Susan Jung" userId="S::sus13261@esri.com::d0e1ec27-3297-46c5-94c4-cb3bca60e27c" providerId="AD" clId="Web-{0E3C75AE-132D-420A-2F5C-DB3337381D31}" dt="2026-03-09T11:43:21.288" v="1053"/>
          <ac:grpSpMkLst>
            <pc:docMk/>
            <pc:sldMk cId="1051080330" sldId="841"/>
            <ac:grpSpMk id="2" creationId="{D96D1CC1-521E-5E5A-FDBD-2BE7CA8F3FC0}"/>
          </ac:grpSpMkLst>
        </pc:grpChg>
      </pc:sldChg>
      <pc:sldChg chg="mod modShow">
        <pc:chgData name="Susan Jung" userId="S::sus13261@esri.com::d0e1ec27-3297-46c5-94c4-cb3bca60e27c" providerId="AD" clId="Web-{0E3C75AE-132D-420A-2F5C-DB3337381D31}" dt="2026-03-09T10:38:19.853" v="57"/>
        <pc:sldMkLst>
          <pc:docMk/>
          <pc:sldMk cId="2910253992" sldId="843"/>
        </pc:sldMkLst>
      </pc:sldChg>
      <pc:sldChg chg="mod modShow">
        <pc:chgData name="Susan Jung" userId="S::sus13261@esri.com::d0e1ec27-3297-46c5-94c4-cb3bca60e27c" providerId="AD" clId="Web-{0E3C75AE-132D-420A-2F5C-DB3337381D31}" dt="2026-03-09T10:38:15.852" v="35"/>
        <pc:sldMkLst>
          <pc:docMk/>
          <pc:sldMk cId="2025612673" sldId="844"/>
        </pc:sldMkLst>
      </pc:sldChg>
      <pc:sldChg chg="mod modShow">
        <pc:chgData name="Susan Jung" userId="S::sus13261@esri.com::d0e1ec27-3297-46c5-94c4-cb3bca60e27c" providerId="AD" clId="Web-{0E3C75AE-132D-420A-2F5C-DB3337381D31}" dt="2026-03-09T10:38:15.993" v="36"/>
        <pc:sldMkLst>
          <pc:docMk/>
          <pc:sldMk cId="1334856066" sldId="845"/>
        </pc:sldMkLst>
      </pc:sldChg>
      <pc:sldChg chg="delSp modSp add">
        <pc:chgData name="Susan Jung" userId="S::sus13261@esri.com::d0e1ec27-3297-46c5-94c4-cb3bca60e27c" providerId="AD" clId="Web-{0E3C75AE-132D-420A-2F5C-DB3337381D31}" dt="2026-03-09T11:43:41.446" v="1056" actId="20577"/>
        <pc:sldMkLst>
          <pc:docMk/>
          <pc:sldMk cId="1108646453" sldId="857"/>
        </pc:sldMkLst>
        <pc:spChg chg="mod">
          <ac:chgData name="Susan Jung" userId="S::sus13261@esri.com::d0e1ec27-3297-46c5-94c4-cb3bca60e27c" providerId="AD" clId="Web-{0E3C75AE-132D-420A-2F5C-DB3337381D31}" dt="2026-03-09T11:43:41.446" v="1056" actId="20577"/>
          <ac:spMkLst>
            <pc:docMk/>
            <pc:sldMk cId="1108646453" sldId="857"/>
            <ac:spMk id="11" creationId="{0BBE1D61-3420-F83E-8DA2-445709749274}"/>
          </ac:spMkLst>
        </pc:spChg>
        <pc:grpChg chg="del">
          <ac:chgData name="Susan Jung" userId="S::sus13261@esri.com::d0e1ec27-3297-46c5-94c4-cb3bca60e27c" providerId="AD" clId="Web-{0E3C75AE-132D-420A-2F5C-DB3337381D31}" dt="2026-03-09T11:43:37.070" v="1055"/>
          <ac:grpSpMkLst>
            <pc:docMk/>
            <pc:sldMk cId="1108646453" sldId="857"/>
            <ac:grpSpMk id="2" creationId="{EB159D29-83EF-39A8-FC97-73804AB7EA5F}"/>
          </ac:grpSpMkLst>
        </pc:grpChg>
      </pc:sldChg>
      <pc:sldChg chg="delSp add">
        <pc:chgData name="Susan Jung" userId="S::sus13261@esri.com::d0e1ec27-3297-46c5-94c4-cb3bca60e27c" providerId="AD" clId="Web-{0E3C75AE-132D-420A-2F5C-DB3337381D31}" dt="2026-03-09T11:42:55.099" v="1049"/>
        <pc:sldMkLst>
          <pc:docMk/>
          <pc:sldMk cId="1197100887" sldId="858"/>
        </pc:sldMkLst>
        <pc:grpChg chg="del">
          <ac:chgData name="Susan Jung" userId="S::sus13261@esri.com::d0e1ec27-3297-46c5-94c4-cb3bca60e27c" providerId="AD" clId="Web-{0E3C75AE-132D-420A-2F5C-DB3337381D31}" dt="2026-03-09T11:42:55.099" v="1049"/>
          <ac:grpSpMkLst>
            <pc:docMk/>
            <pc:sldMk cId="1197100887" sldId="858"/>
            <ac:grpSpMk id="2" creationId="{BDE58C33-221B-B8C2-9D9A-2A0D10B6F88F}"/>
          </ac:grpSpMkLst>
        </pc:grpChg>
      </pc:sldChg>
      <pc:sldChg chg="addSp delSp modSp add modNotes">
        <pc:chgData name="Susan Jung" userId="S::sus13261@esri.com::d0e1ec27-3297-46c5-94c4-cb3bca60e27c" providerId="AD" clId="Web-{0E3C75AE-132D-420A-2F5C-DB3337381D31}" dt="2026-03-09T11:46:46.468" v="1084"/>
        <pc:sldMkLst>
          <pc:docMk/>
          <pc:sldMk cId="432332837" sldId="859"/>
        </pc:sldMkLst>
        <pc:spChg chg="del mod">
          <ac:chgData name="Susan Jung" userId="S::sus13261@esri.com::d0e1ec27-3297-46c5-94c4-cb3bca60e27c" providerId="AD" clId="Web-{0E3C75AE-132D-420A-2F5C-DB3337381D31}" dt="2026-03-09T11:46:32.155" v="1079"/>
          <ac:spMkLst>
            <pc:docMk/>
            <pc:sldMk cId="432332837" sldId="859"/>
            <ac:spMk id="5" creationId="{BF802D08-4D57-AE97-A8AC-6D803D0373A3}"/>
          </ac:spMkLst>
        </pc:spChg>
        <pc:spChg chg="mod">
          <ac:chgData name="Susan Jung" userId="S::sus13261@esri.com::d0e1ec27-3297-46c5-94c4-cb3bca60e27c" providerId="AD" clId="Web-{0E3C75AE-132D-420A-2F5C-DB3337381D31}" dt="2026-03-09T11:44:02.228" v="1060" actId="20577"/>
          <ac:spMkLst>
            <pc:docMk/>
            <pc:sldMk cId="432332837" sldId="859"/>
            <ac:spMk id="7" creationId="{1A9C9479-DBFA-5850-9E3F-520FD0988F99}"/>
          </ac:spMkLst>
        </pc:spChg>
        <pc:spChg chg="add mod">
          <ac:chgData name="Susan Jung" userId="S::sus13261@esri.com::d0e1ec27-3297-46c5-94c4-cb3bca60e27c" providerId="AD" clId="Web-{0E3C75AE-132D-420A-2F5C-DB3337381D31}" dt="2026-03-09T11:46:43.796" v="1083" actId="20577"/>
          <ac:spMkLst>
            <pc:docMk/>
            <pc:sldMk cId="432332837" sldId="859"/>
            <ac:spMk id="13" creationId="{10CFA103-17F0-C7D3-E571-F44D93C16B1B}"/>
          </ac:spMkLst>
        </pc:spChg>
        <pc:grpChg chg="del">
          <ac:chgData name="Susan Jung" userId="S::sus13261@esri.com::d0e1ec27-3297-46c5-94c4-cb3bca60e27c" providerId="AD" clId="Web-{0E3C75AE-132D-420A-2F5C-DB3337381D31}" dt="2026-03-09T11:43:56.290" v="1059"/>
          <ac:grpSpMkLst>
            <pc:docMk/>
            <pc:sldMk cId="432332837" sldId="859"/>
            <ac:grpSpMk id="2" creationId="{C3A1D047-F1EA-1F5C-B217-4CC1C7BB7B39}"/>
          </ac:grpSpMkLst>
        </pc:grpChg>
      </pc:sldChg>
      <pc:sldChg chg="delSp modSp add ord">
        <pc:chgData name="Susan Jung" userId="S::sus13261@esri.com::d0e1ec27-3297-46c5-94c4-cb3bca60e27c" providerId="AD" clId="Web-{0E3C75AE-132D-420A-2F5C-DB3337381D31}" dt="2026-03-09T11:29:29.163" v="821"/>
        <pc:sldMkLst>
          <pc:docMk/>
          <pc:sldMk cId="981288437" sldId="866"/>
        </pc:sldMkLst>
        <pc:spChg chg="del topLvl">
          <ac:chgData name="Susan Jung" userId="S::sus13261@esri.com::d0e1ec27-3297-46c5-94c4-cb3bca60e27c" providerId="AD" clId="Web-{0E3C75AE-132D-420A-2F5C-DB3337381D31}" dt="2026-03-09T11:27:34.848" v="780"/>
          <ac:spMkLst>
            <pc:docMk/>
            <pc:sldMk cId="981288437" sldId="866"/>
            <ac:spMk id="3" creationId="{814776C7-2A78-E3C2-6DB8-7B838089157B}"/>
          </ac:spMkLst>
        </pc:spChg>
        <pc:spChg chg="mod">
          <ac:chgData name="Susan Jung" userId="S::sus13261@esri.com::d0e1ec27-3297-46c5-94c4-cb3bca60e27c" providerId="AD" clId="Web-{0E3C75AE-132D-420A-2F5C-DB3337381D31}" dt="2026-03-09T11:27:52.771" v="809" actId="20577"/>
          <ac:spMkLst>
            <pc:docMk/>
            <pc:sldMk cId="981288437" sldId="866"/>
            <ac:spMk id="6" creationId="{420362D7-CFE6-B093-9533-798C0C5C8A21}"/>
          </ac:spMkLst>
        </pc:spChg>
        <pc:grpChg chg="del">
          <ac:chgData name="Susan Jung" userId="S::sus13261@esri.com::d0e1ec27-3297-46c5-94c4-cb3bca60e27c" providerId="AD" clId="Web-{0E3C75AE-132D-420A-2F5C-DB3337381D31}" dt="2026-03-09T11:27:34.848" v="780"/>
          <ac:grpSpMkLst>
            <pc:docMk/>
            <pc:sldMk cId="981288437" sldId="866"/>
            <ac:grpSpMk id="2" creationId="{F88CAB1E-8415-606D-C957-47386949C004}"/>
          </ac:grpSpMkLst>
        </pc:grpChg>
        <pc:picChg chg="topLvl">
          <ac:chgData name="Susan Jung" userId="S::sus13261@esri.com::d0e1ec27-3297-46c5-94c4-cb3bca60e27c" providerId="AD" clId="Web-{0E3C75AE-132D-420A-2F5C-DB3337381D31}" dt="2026-03-09T11:27:34.848" v="780"/>
          <ac:picMkLst>
            <pc:docMk/>
            <pc:sldMk cId="981288437" sldId="866"/>
            <ac:picMk id="7" creationId="{F5CD7AB9-7FF9-E3C5-2875-B3E158A9D922}"/>
          </ac:picMkLst>
        </pc:picChg>
      </pc:sldChg>
      <pc:sldChg chg="addSp delSp modSp add del">
        <pc:chgData name="Susan Jung" userId="S::sus13261@esri.com::d0e1ec27-3297-46c5-94c4-cb3bca60e27c" providerId="AD" clId="Web-{0E3C75AE-132D-420A-2F5C-DB3337381D31}" dt="2026-03-09T11:33:55.452" v="894" actId="20577"/>
        <pc:sldMkLst>
          <pc:docMk/>
          <pc:sldMk cId="3177811393" sldId="872"/>
        </pc:sldMkLst>
        <pc:spChg chg="del">
          <ac:chgData name="Susan Jung" userId="S::sus13261@esri.com::d0e1ec27-3297-46c5-94c4-cb3bca60e27c" providerId="AD" clId="Web-{0E3C75AE-132D-420A-2F5C-DB3337381D31}" dt="2026-03-09T11:33:15.370" v="878"/>
          <ac:spMkLst>
            <pc:docMk/>
            <pc:sldMk cId="3177811393" sldId="872"/>
            <ac:spMk id="4" creationId="{41FDC910-2BF8-8264-C826-A0169B4579C9}"/>
          </ac:spMkLst>
        </pc:spChg>
        <pc:spChg chg="del">
          <ac:chgData name="Susan Jung" userId="S::sus13261@esri.com::d0e1ec27-3297-46c5-94c4-cb3bca60e27c" providerId="AD" clId="Web-{0E3C75AE-132D-420A-2F5C-DB3337381D31}" dt="2026-03-09T11:33:15.074" v="877"/>
          <ac:spMkLst>
            <pc:docMk/>
            <pc:sldMk cId="3177811393" sldId="872"/>
            <ac:spMk id="6" creationId="{619B1614-6F13-758C-E470-80D96FA989BC}"/>
          </ac:spMkLst>
        </pc:spChg>
        <pc:spChg chg="add del mod">
          <ac:chgData name="Susan Jung" userId="S::sus13261@esri.com::d0e1ec27-3297-46c5-94c4-cb3bca60e27c" providerId="AD" clId="Web-{0E3C75AE-132D-420A-2F5C-DB3337381D31}" dt="2026-03-09T11:33:34.624" v="886"/>
          <ac:spMkLst>
            <pc:docMk/>
            <pc:sldMk cId="3177811393" sldId="872"/>
            <ac:spMk id="7" creationId="{4B2AF0BB-BE06-ACDD-5C10-E79A85C574A3}"/>
          </ac:spMkLst>
        </pc:spChg>
        <pc:spChg chg="add del mod">
          <ac:chgData name="Susan Jung" userId="S::sus13261@esri.com::d0e1ec27-3297-46c5-94c4-cb3bca60e27c" providerId="AD" clId="Web-{0E3C75AE-132D-420A-2F5C-DB3337381D31}" dt="2026-03-09T11:33:34.624" v="885"/>
          <ac:spMkLst>
            <pc:docMk/>
            <pc:sldMk cId="3177811393" sldId="872"/>
            <ac:spMk id="32" creationId="{320B7454-05C7-042F-C7E8-5AAA349AE765}"/>
          </ac:spMkLst>
        </pc:spChg>
        <pc:spChg chg="add del">
          <ac:chgData name="Susan Jung" userId="S::sus13261@esri.com::d0e1ec27-3297-46c5-94c4-cb3bca60e27c" providerId="AD" clId="Web-{0E3C75AE-132D-420A-2F5C-DB3337381D31}" dt="2026-03-09T11:33:22.762" v="882"/>
          <ac:spMkLst>
            <pc:docMk/>
            <pc:sldMk cId="3177811393" sldId="872"/>
            <ac:spMk id="34" creationId="{0EA15490-6DD6-15CD-E1AE-0ACD8B1AF5CE}"/>
          </ac:spMkLst>
        </pc:spChg>
        <pc:spChg chg="add del">
          <ac:chgData name="Susan Jung" userId="S::sus13261@esri.com::d0e1ec27-3297-46c5-94c4-cb3bca60e27c" providerId="AD" clId="Web-{0E3C75AE-132D-420A-2F5C-DB3337381D31}" dt="2026-03-09T11:33:22.762" v="881"/>
          <ac:spMkLst>
            <pc:docMk/>
            <pc:sldMk cId="3177811393" sldId="872"/>
            <ac:spMk id="36" creationId="{23E32784-C3F3-29DC-9B3A-DC70F3736B6D}"/>
          </ac:spMkLst>
        </pc:spChg>
        <pc:spChg chg="add mod">
          <ac:chgData name="Susan Jung" userId="S::sus13261@esri.com::d0e1ec27-3297-46c5-94c4-cb3bca60e27c" providerId="AD" clId="Web-{0E3C75AE-132D-420A-2F5C-DB3337381D31}" dt="2026-03-09T11:33:55.452" v="894" actId="20577"/>
          <ac:spMkLst>
            <pc:docMk/>
            <pc:sldMk cId="3177811393" sldId="872"/>
            <ac:spMk id="38" creationId="{959DA434-76F4-4284-CC5A-A97F04014EE7}"/>
          </ac:spMkLst>
        </pc:spChg>
        <pc:spChg chg="add mod">
          <ac:chgData name="Susan Jung" userId="S::sus13261@esri.com::d0e1ec27-3297-46c5-94c4-cb3bca60e27c" providerId="AD" clId="Web-{0E3C75AE-132D-420A-2F5C-DB3337381D31}" dt="2026-03-09T11:33:35.247" v="888"/>
          <ac:spMkLst>
            <pc:docMk/>
            <pc:sldMk cId="3177811393" sldId="872"/>
            <ac:spMk id="40" creationId="{0A2F11EB-784C-DCC6-F182-348695665E4E}"/>
          </ac:spMkLst>
        </pc:spChg>
        <pc:grpChg chg="del">
          <ac:chgData name="Susan Jung" userId="S::sus13261@esri.com::d0e1ec27-3297-46c5-94c4-cb3bca60e27c" providerId="AD" clId="Web-{0E3C75AE-132D-420A-2F5C-DB3337381D31}" dt="2026-03-09T11:33:09.854" v="876"/>
          <ac:grpSpMkLst>
            <pc:docMk/>
            <pc:sldMk cId="3177811393" sldId="872"/>
            <ac:grpSpMk id="2" creationId="{290E84B3-87F9-85C8-21C0-0755D90997C5}"/>
          </ac:grpSpMkLst>
        </pc:grpChg>
      </pc:sldChg>
      <pc:sldChg chg="delSp modSp add">
        <pc:chgData name="Susan Jung" userId="S::sus13261@esri.com::d0e1ec27-3297-46c5-94c4-cb3bca60e27c" providerId="AD" clId="Web-{0E3C75AE-132D-420A-2F5C-DB3337381D31}" dt="2026-03-09T11:43:52.618" v="1058" actId="20577"/>
        <pc:sldMkLst>
          <pc:docMk/>
          <pc:sldMk cId="2681755547" sldId="876"/>
        </pc:sldMkLst>
        <pc:spChg chg="mod">
          <ac:chgData name="Susan Jung" userId="S::sus13261@esri.com::d0e1ec27-3297-46c5-94c4-cb3bca60e27c" providerId="AD" clId="Web-{0E3C75AE-132D-420A-2F5C-DB3337381D31}" dt="2026-03-09T11:43:52.618" v="1058" actId="20577"/>
          <ac:spMkLst>
            <pc:docMk/>
            <pc:sldMk cId="2681755547" sldId="876"/>
            <ac:spMk id="11" creationId="{060A4718-668C-6738-06B8-4FBB6C80B16D}"/>
          </ac:spMkLst>
        </pc:spChg>
        <pc:grpChg chg="del">
          <ac:chgData name="Susan Jung" userId="S::sus13261@esri.com::d0e1ec27-3297-46c5-94c4-cb3bca60e27c" providerId="AD" clId="Web-{0E3C75AE-132D-420A-2F5C-DB3337381D31}" dt="2026-03-09T11:43:47.618" v="1057"/>
          <ac:grpSpMkLst>
            <pc:docMk/>
            <pc:sldMk cId="2681755547" sldId="876"/>
            <ac:grpSpMk id="3" creationId="{9B08B23E-5347-AEFE-693E-94FC370645BB}"/>
          </ac:grpSpMkLst>
        </pc:grpChg>
      </pc:sldChg>
      <pc:sldChg chg="delSp modSp add">
        <pc:chgData name="Susan Jung" userId="S::sus13261@esri.com::d0e1ec27-3297-46c5-94c4-cb3bca60e27c" providerId="AD" clId="Web-{0E3C75AE-132D-420A-2F5C-DB3337381D31}" dt="2026-03-09T11:39:31.466" v="1001" actId="20577"/>
        <pc:sldMkLst>
          <pc:docMk/>
          <pc:sldMk cId="302345014" sldId="877"/>
        </pc:sldMkLst>
        <pc:spChg chg="mod">
          <ac:chgData name="Susan Jung" userId="S::sus13261@esri.com::d0e1ec27-3297-46c5-94c4-cb3bca60e27c" providerId="AD" clId="Web-{0E3C75AE-132D-420A-2F5C-DB3337381D31}" dt="2026-03-09T11:39:31.466" v="1001" actId="20577"/>
          <ac:spMkLst>
            <pc:docMk/>
            <pc:sldMk cId="302345014" sldId="877"/>
            <ac:spMk id="6" creationId="{E49914C8-73B8-DD41-25F0-79F379322B5B}"/>
          </ac:spMkLst>
        </pc:spChg>
        <pc:grpChg chg="del">
          <ac:chgData name="Susan Jung" userId="S::sus13261@esri.com::d0e1ec27-3297-46c5-94c4-cb3bca60e27c" providerId="AD" clId="Web-{0E3C75AE-132D-420A-2F5C-DB3337381D31}" dt="2026-03-09T11:39:26.216" v="1000"/>
          <ac:grpSpMkLst>
            <pc:docMk/>
            <pc:sldMk cId="302345014" sldId="877"/>
            <ac:grpSpMk id="2" creationId="{C0307426-D2FE-9E75-7461-DE4F2D4F4507}"/>
          </ac:grpSpMkLst>
        </pc:grpChg>
        <pc:picChg chg="del">
          <ac:chgData name="Susan Jung" userId="S::sus13261@esri.com::d0e1ec27-3297-46c5-94c4-cb3bca60e27c" providerId="AD" clId="Web-{0E3C75AE-132D-420A-2F5C-DB3337381D31}" dt="2026-03-09T11:39:24.794" v="999"/>
          <ac:picMkLst>
            <pc:docMk/>
            <pc:sldMk cId="302345014" sldId="877"/>
            <ac:picMk id="16" creationId="{F5FDD123-28FB-B8B4-4E80-36FC9F093BE3}"/>
          </ac:picMkLst>
        </pc:picChg>
      </pc:sldChg>
      <pc:sldChg chg="delSp modSp add">
        <pc:chgData name="Susan Jung" userId="S::sus13261@esri.com::d0e1ec27-3297-46c5-94c4-cb3bca60e27c" providerId="AD" clId="Web-{0E3C75AE-132D-420A-2F5C-DB3337381D31}" dt="2026-03-09T11:41:16.078" v="1031" actId="20577"/>
        <pc:sldMkLst>
          <pc:docMk/>
          <pc:sldMk cId="2488425831" sldId="878"/>
        </pc:sldMkLst>
        <pc:spChg chg="mod">
          <ac:chgData name="Susan Jung" userId="S::sus13261@esri.com::d0e1ec27-3297-46c5-94c4-cb3bca60e27c" providerId="AD" clId="Web-{0E3C75AE-132D-420A-2F5C-DB3337381D31}" dt="2026-03-09T11:39:56.592" v="1007" actId="20577"/>
          <ac:spMkLst>
            <pc:docMk/>
            <pc:sldMk cId="2488425831" sldId="878"/>
            <ac:spMk id="6" creationId="{FA4441B2-2089-6FFF-D937-604D8B6D892A}"/>
          </ac:spMkLst>
        </pc:spChg>
        <pc:spChg chg="mod">
          <ac:chgData name="Susan Jung" userId="S::sus13261@esri.com::d0e1ec27-3297-46c5-94c4-cb3bca60e27c" providerId="AD" clId="Web-{0E3C75AE-132D-420A-2F5C-DB3337381D31}" dt="2026-03-09T11:41:16.078" v="1031" actId="20577"/>
          <ac:spMkLst>
            <pc:docMk/>
            <pc:sldMk cId="2488425831" sldId="878"/>
            <ac:spMk id="7" creationId="{132DB03E-17C9-4C9D-8307-3F0EAB8D75CA}"/>
          </ac:spMkLst>
        </pc:spChg>
        <pc:spChg chg="mod">
          <ac:chgData name="Susan Jung" userId="S::sus13261@esri.com::d0e1ec27-3297-46c5-94c4-cb3bca60e27c" providerId="AD" clId="Web-{0E3C75AE-132D-420A-2F5C-DB3337381D31}" dt="2026-03-09T11:40:46.140" v="1022" actId="20577"/>
          <ac:spMkLst>
            <pc:docMk/>
            <pc:sldMk cId="2488425831" sldId="878"/>
            <ac:spMk id="21" creationId="{EDF413D8-5433-09DB-D58F-0680D27A0FAD}"/>
          </ac:spMkLst>
        </pc:spChg>
        <pc:spChg chg="mod">
          <ac:chgData name="Susan Jung" userId="S::sus13261@esri.com::d0e1ec27-3297-46c5-94c4-cb3bca60e27c" providerId="AD" clId="Web-{0E3C75AE-132D-420A-2F5C-DB3337381D31}" dt="2026-03-09T11:40:49.796" v="1023" actId="20577"/>
          <ac:spMkLst>
            <pc:docMk/>
            <pc:sldMk cId="2488425831" sldId="878"/>
            <ac:spMk id="22" creationId="{F5498CBA-E8DF-DF0B-1D09-14933ED24ACB}"/>
          </ac:spMkLst>
        </pc:spChg>
        <pc:spChg chg="mod">
          <ac:chgData name="Susan Jung" userId="S::sus13261@esri.com::d0e1ec27-3297-46c5-94c4-cb3bca60e27c" providerId="AD" clId="Web-{0E3C75AE-132D-420A-2F5C-DB3337381D31}" dt="2026-03-09T11:40:42.421" v="1021" actId="20577"/>
          <ac:spMkLst>
            <pc:docMk/>
            <pc:sldMk cId="2488425831" sldId="878"/>
            <ac:spMk id="24" creationId="{9C6E87D4-911B-C6DE-CC65-D7E52A01BDDB}"/>
          </ac:spMkLst>
        </pc:spChg>
        <pc:spChg chg="mod">
          <ac:chgData name="Susan Jung" userId="S::sus13261@esri.com::d0e1ec27-3297-46c5-94c4-cb3bca60e27c" providerId="AD" clId="Web-{0E3C75AE-132D-420A-2F5C-DB3337381D31}" dt="2026-03-09T11:40:52.609" v="1024" actId="20577"/>
          <ac:spMkLst>
            <pc:docMk/>
            <pc:sldMk cId="2488425831" sldId="878"/>
            <ac:spMk id="32" creationId="{805BE13F-24E0-9DC4-2EEE-3CB4913127FB}"/>
          </ac:spMkLst>
        </pc:spChg>
        <pc:grpChg chg="del">
          <ac:chgData name="Susan Jung" userId="S::sus13261@esri.com::d0e1ec27-3297-46c5-94c4-cb3bca60e27c" providerId="AD" clId="Web-{0E3C75AE-132D-420A-2F5C-DB3337381D31}" dt="2026-03-09T11:39:52.889" v="1006"/>
          <ac:grpSpMkLst>
            <pc:docMk/>
            <pc:sldMk cId="2488425831" sldId="878"/>
            <ac:grpSpMk id="2" creationId="{722B402C-C1CC-8D76-3C5E-DDDA390FF9EE}"/>
          </ac:grpSpMkLst>
        </pc:grpChg>
        <pc:cxnChg chg="mod">
          <ac:chgData name="Susan Jung" userId="S::sus13261@esri.com::d0e1ec27-3297-46c5-94c4-cb3bca60e27c" providerId="AD" clId="Web-{0E3C75AE-132D-420A-2F5C-DB3337381D31}" dt="2026-03-09T11:40:14.124" v="1008"/>
          <ac:cxnSpMkLst>
            <pc:docMk/>
            <pc:sldMk cId="2488425831" sldId="878"/>
            <ac:cxnSpMk id="26" creationId="{CFC5C4EB-FC72-47DD-33A6-45236EB4C7C6}"/>
          </ac:cxnSpMkLst>
        </pc:cxnChg>
        <pc:cxnChg chg="mod">
          <ac:chgData name="Susan Jung" userId="S::sus13261@esri.com::d0e1ec27-3297-46c5-94c4-cb3bca60e27c" providerId="AD" clId="Web-{0E3C75AE-132D-420A-2F5C-DB3337381D31}" dt="2026-03-09T11:40:19.108" v="1009"/>
          <ac:cxnSpMkLst>
            <pc:docMk/>
            <pc:sldMk cId="2488425831" sldId="878"/>
            <ac:cxnSpMk id="27" creationId="{C10B9A40-AEAB-ED7E-01FC-DC6DDC3CD246}"/>
          </ac:cxnSpMkLst>
        </pc:cxnChg>
        <pc:cxnChg chg="mod">
          <ac:chgData name="Susan Jung" userId="S::sus13261@esri.com::d0e1ec27-3297-46c5-94c4-cb3bca60e27c" providerId="AD" clId="Web-{0E3C75AE-132D-420A-2F5C-DB3337381D31}" dt="2026-03-09T11:40:26.375" v="1010"/>
          <ac:cxnSpMkLst>
            <pc:docMk/>
            <pc:sldMk cId="2488425831" sldId="878"/>
            <ac:cxnSpMk id="33" creationId="{482D762F-85FC-0BC4-DB57-637600C7070F}"/>
          </ac:cxnSpMkLst>
        </pc:cxnChg>
      </pc:sldChg>
      <pc:sldChg chg="delSp modSp add">
        <pc:chgData name="Susan Jung" userId="S::sus13261@esri.com::d0e1ec27-3297-46c5-94c4-cb3bca60e27c" providerId="AD" clId="Web-{0E3C75AE-132D-420A-2F5C-DB3337381D31}" dt="2026-03-09T11:41:51.361" v="1037" actId="20577"/>
        <pc:sldMkLst>
          <pc:docMk/>
          <pc:sldMk cId="932552136" sldId="879"/>
        </pc:sldMkLst>
        <pc:spChg chg="mod">
          <ac:chgData name="Susan Jung" userId="S::sus13261@esri.com::d0e1ec27-3297-46c5-94c4-cb3bca60e27c" providerId="AD" clId="Web-{0E3C75AE-132D-420A-2F5C-DB3337381D31}" dt="2026-03-09T11:41:37.204" v="1033" actId="20577"/>
          <ac:spMkLst>
            <pc:docMk/>
            <pc:sldMk cId="932552136" sldId="879"/>
            <ac:spMk id="6" creationId="{525364BC-C109-DD48-1AC5-444E2E623FF4}"/>
          </ac:spMkLst>
        </pc:spChg>
        <pc:spChg chg="mod">
          <ac:chgData name="Susan Jung" userId="S::sus13261@esri.com::d0e1ec27-3297-46c5-94c4-cb3bca60e27c" providerId="AD" clId="Web-{0E3C75AE-132D-420A-2F5C-DB3337381D31}" dt="2026-03-09T11:41:44.110" v="1035" actId="20577"/>
          <ac:spMkLst>
            <pc:docMk/>
            <pc:sldMk cId="932552136" sldId="879"/>
            <ac:spMk id="11" creationId="{D68B6DD8-52C1-52CB-10DA-B4EFA430BDF9}"/>
          </ac:spMkLst>
        </pc:spChg>
        <pc:spChg chg="mod">
          <ac:chgData name="Susan Jung" userId="S::sus13261@esri.com::d0e1ec27-3297-46c5-94c4-cb3bca60e27c" providerId="AD" clId="Web-{0E3C75AE-132D-420A-2F5C-DB3337381D31}" dt="2026-03-09T11:41:40.173" v="1034" actId="20577"/>
          <ac:spMkLst>
            <pc:docMk/>
            <pc:sldMk cId="932552136" sldId="879"/>
            <ac:spMk id="12" creationId="{9AF89D98-7B48-4CC8-41EF-4ECCC18E5F5B}"/>
          </ac:spMkLst>
        </pc:spChg>
        <pc:spChg chg="mod">
          <ac:chgData name="Susan Jung" userId="S::sus13261@esri.com::d0e1ec27-3297-46c5-94c4-cb3bca60e27c" providerId="AD" clId="Web-{0E3C75AE-132D-420A-2F5C-DB3337381D31}" dt="2026-03-09T11:41:47.407" v="1036" actId="20577"/>
          <ac:spMkLst>
            <pc:docMk/>
            <pc:sldMk cId="932552136" sldId="879"/>
            <ac:spMk id="13" creationId="{01182528-4720-423F-FC84-7AA301150D9B}"/>
          </ac:spMkLst>
        </pc:spChg>
        <pc:spChg chg="mod">
          <ac:chgData name="Susan Jung" userId="S::sus13261@esri.com::d0e1ec27-3297-46c5-94c4-cb3bca60e27c" providerId="AD" clId="Web-{0E3C75AE-132D-420A-2F5C-DB3337381D31}" dt="2026-03-09T11:41:51.361" v="1037" actId="20577"/>
          <ac:spMkLst>
            <pc:docMk/>
            <pc:sldMk cId="932552136" sldId="879"/>
            <ac:spMk id="14" creationId="{7498524F-2327-9B65-3292-092FD8EFD954}"/>
          </ac:spMkLst>
        </pc:spChg>
        <pc:grpChg chg="del">
          <ac:chgData name="Susan Jung" userId="S::sus13261@esri.com::d0e1ec27-3297-46c5-94c4-cb3bca60e27c" providerId="AD" clId="Web-{0E3C75AE-132D-420A-2F5C-DB3337381D31}" dt="2026-03-09T11:41:32.469" v="1032"/>
          <ac:grpSpMkLst>
            <pc:docMk/>
            <pc:sldMk cId="932552136" sldId="879"/>
            <ac:grpSpMk id="2" creationId="{C30D6770-A53A-3D69-1088-6190DCF34BD5}"/>
          </ac:grpSpMkLst>
        </pc:grpChg>
      </pc:sldChg>
      <pc:sldChg chg="delSp modSp add">
        <pc:chgData name="Susan Jung" userId="S::sus13261@esri.com::d0e1ec27-3297-46c5-94c4-cb3bca60e27c" providerId="AD" clId="Web-{0E3C75AE-132D-420A-2F5C-DB3337381D31}" dt="2026-03-09T11:42:14.269" v="1043"/>
        <pc:sldMkLst>
          <pc:docMk/>
          <pc:sldMk cId="1349260400" sldId="880"/>
        </pc:sldMkLst>
        <pc:spChg chg="mod">
          <ac:chgData name="Susan Jung" userId="S::sus13261@esri.com::d0e1ec27-3297-46c5-94c4-cb3bca60e27c" providerId="AD" clId="Web-{0E3C75AE-132D-420A-2F5C-DB3337381D31}" dt="2026-03-09T11:42:00.846" v="1039" actId="20577"/>
          <ac:spMkLst>
            <pc:docMk/>
            <pc:sldMk cId="1349260400" sldId="880"/>
            <ac:spMk id="6" creationId="{E7630B9B-4614-6E93-3CCB-CB92AA9807C5}"/>
          </ac:spMkLst>
        </pc:spChg>
        <pc:spChg chg="mod">
          <ac:chgData name="Susan Jung" userId="S::sus13261@esri.com::d0e1ec27-3297-46c5-94c4-cb3bca60e27c" providerId="AD" clId="Web-{0E3C75AE-132D-420A-2F5C-DB3337381D31}" dt="2026-03-09T11:42:14.269" v="1043"/>
          <ac:spMkLst>
            <pc:docMk/>
            <pc:sldMk cId="1349260400" sldId="880"/>
            <ac:spMk id="22" creationId="{F3810D44-01B1-814E-591F-DF477425DCDC}"/>
          </ac:spMkLst>
        </pc:spChg>
        <pc:spChg chg="mod">
          <ac:chgData name="Susan Jung" userId="S::sus13261@esri.com::d0e1ec27-3297-46c5-94c4-cb3bca60e27c" providerId="AD" clId="Web-{0E3C75AE-132D-420A-2F5C-DB3337381D31}" dt="2026-03-09T11:42:04.565" v="1040" actId="20577"/>
          <ac:spMkLst>
            <pc:docMk/>
            <pc:sldMk cId="1349260400" sldId="880"/>
            <ac:spMk id="23" creationId="{A4F5F879-C5A9-FE62-595F-1EF965A9369D}"/>
          </ac:spMkLst>
        </pc:spChg>
        <pc:spChg chg="mod">
          <ac:chgData name="Susan Jung" userId="S::sus13261@esri.com::d0e1ec27-3297-46c5-94c4-cb3bca60e27c" providerId="AD" clId="Web-{0E3C75AE-132D-420A-2F5C-DB3337381D31}" dt="2026-03-09T11:42:08.159" v="1042" actId="20577"/>
          <ac:spMkLst>
            <pc:docMk/>
            <pc:sldMk cId="1349260400" sldId="880"/>
            <ac:spMk id="24" creationId="{95DBBF30-D042-BCA0-EA9E-83E97FDCB1AB}"/>
          </ac:spMkLst>
        </pc:spChg>
        <pc:grpChg chg="del">
          <ac:chgData name="Susan Jung" userId="S::sus13261@esri.com::d0e1ec27-3297-46c5-94c4-cb3bca60e27c" providerId="AD" clId="Web-{0E3C75AE-132D-420A-2F5C-DB3337381D31}" dt="2026-03-09T11:41:55.752" v="1038"/>
          <ac:grpSpMkLst>
            <pc:docMk/>
            <pc:sldMk cId="1349260400" sldId="880"/>
            <ac:grpSpMk id="2" creationId="{3A2301A3-1007-CB83-E7AE-787A96B7AB40}"/>
          </ac:grpSpMkLst>
        </pc:grpChg>
      </pc:sldChg>
      <pc:sldChg chg="add">
        <pc:chgData name="Susan Jung" userId="S::sus13261@esri.com::d0e1ec27-3297-46c5-94c4-cb3bca60e27c" providerId="AD" clId="Web-{0E3C75AE-132D-420A-2F5C-DB3337381D31}" dt="2026-03-09T11:38:24.527" v="977"/>
        <pc:sldMkLst>
          <pc:docMk/>
          <pc:sldMk cId="2078338120" sldId="883"/>
        </pc:sldMkLst>
      </pc:sldChg>
      <pc:sldChg chg="delSp modSp add">
        <pc:chgData name="Susan Jung" userId="S::sus13261@esri.com::d0e1ec27-3297-46c5-94c4-cb3bca60e27c" providerId="AD" clId="Web-{0E3C75AE-132D-420A-2F5C-DB3337381D31}" dt="2026-03-09T11:42:37.020" v="1047" actId="20577"/>
        <pc:sldMkLst>
          <pc:docMk/>
          <pc:sldMk cId="175562430" sldId="884"/>
        </pc:sldMkLst>
        <pc:spChg chg="mod">
          <ac:chgData name="Susan Jung" userId="S::sus13261@esri.com::d0e1ec27-3297-46c5-94c4-cb3bca60e27c" providerId="AD" clId="Web-{0E3C75AE-132D-420A-2F5C-DB3337381D31}" dt="2026-03-09T11:42:24.238" v="1045" actId="20577"/>
          <ac:spMkLst>
            <pc:docMk/>
            <pc:sldMk cId="175562430" sldId="884"/>
            <ac:spMk id="6" creationId="{3871DD89-27CF-4D07-E5EB-9969FCA54CCC}"/>
          </ac:spMkLst>
        </pc:spChg>
        <pc:spChg chg="mod">
          <ac:chgData name="Susan Jung" userId="S::sus13261@esri.com::d0e1ec27-3297-46c5-94c4-cb3bca60e27c" providerId="AD" clId="Web-{0E3C75AE-132D-420A-2F5C-DB3337381D31}" dt="2026-03-09T11:42:32.020" v="1046" actId="20577"/>
          <ac:spMkLst>
            <pc:docMk/>
            <pc:sldMk cId="175562430" sldId="884"/>
            <ac:spMk id="8" creationId="{39D94548-6B19-7CD8-DBC1-3BD3E0E01376}"/>
          </ac:spMkLst>
        </pc:spChg>
        <pc:spChg chg="mod">
          <ac:chgData name="Susan Jung" userId="S::sus13261@esri.com::d0e1ec27-3297-46c5-94c4-cb3bca60e27c" providerId="AD" clId="Web-{0E3C75AE-132D-420A-2F5C-DB3337381D31}" dt="2026-03-09T11:42:37.020" v="1047" actId="20577"/>
          <ac:spMkLst>
            <pc:docMk/>
            <pc:sldMk cId="175562430" sldId="884"/>
            <ac:spMk id="9" creationId="{8FFD1C50-8E88-3E73-9EF6-DF60B7CA36BB}"/>
          </ac:spMkLst>
        </pc:spChg>
        <pc:grpChg chg="del">
          <ac:chgData name="Susan Jung" userId="S::sus13261@esri.com::d0e1ec27-3297-46c5-94c4-cb3bca60e27c" providerId="AD" clId="Web-{0E3C75AE-132D-420A-2F5C-DB3337381D31}" dt="2026-03-09T11:42:20.753" v="1044"/>
          <ac:grpSpMkLst>
            <pc:docMk/>
            <pc:sldMk cId="175562430" sldId="884"/>
            <ac:grpSpMk id="2" creationId="{CE43F30E-0905-9A11-CC5F-03E9A9D3D6B2}"/>
          </ac:grpSpMkLst>
        </pc:grpChg>
      </pc:sldChg>
      <pc:sldChg chg="delSp modSp add modNotes">
        <pc:chgData name="Susan Jung" userId="S::sus13261@esri.com::d0e1ec27-3297-46c5-94c4-cb3bca60e27c" providerId="AD" clId="Web-{0E3C75AE-132D-420A-2F5C-DB3337381D31}" dt="2026-03-09T11:51:04.647" v="1117"/>
        <pc:sldMkLst>
          <pc:docMk/>
          <pc:sldMk cId="3627632996" sldId="885"/>
        </pc:sldMkLst>
        <pc:spChg chg="mod">
          <ac:chgData name="Susan Jung" userId="S::sus13261@esri.com::d0e1ec27-3297-46c5-94c4-cb3bca60e27c" providerId="AD" clId="Web-{0E3C75AE-132D-420A-2F5C-DB3337381D31}" dt="2026-03-09T11:39:02.825" v="997" actId="20577"/>
          <ac:spMkLst>
            <pc:docMk/>
            <pc:sldMk cId="3627632996" sldId="885"/>
            <ac:spMk id="23" creationId="{C4FC29D1-B05C-2A57-E853-7C8ED263C980}"/>
          </ac:spMkLst>
        </pc:spChg>
        <pc:grpChg chg="del">
          <ac:chgData name="Susan Jung" userId="S::sus13261@esri.com::d0e1ec27-3297-46c5-94c4-cb3bca60e27c" providerId="AD" clId="Web-{0E3C75AE-132D-420A-2F5C-DB3337381D31}" dt="2026-03-09T11:38:56.655" v="996"/>
          <ac:grpSpMkLst>
            <pc:docMk/>
            <pc:sldMk cId="3627632996" sldId="885"/>
            <ac:grpSpMk id="3" creationId="{A46510BE-74BB-35DB-D216-1856124DA63C}"/>
          </ac:grpSpMkLst>
        </pc:grpChg>
      </pc:sldChg>
      <pc:sldChg chg="delSp modSp add">
        <pc:chgData name="Susan Jung" userId="S::sus13261@esri.com::d0e1ec27-3297-46c5-94c4-cb3bca60e27c" providerId="AD" clId="Web-{0E3C75AE-132D-420A-2F5C-DB3337381D31}" dt="2026-03-09T11:41:12.281" v="1029" actId="20577"/>
        <pc:sldMkLst>
          <pc:docMk/>
          <pc:sldMk cId="2730828672" sldId="886"/>
        </pc:sldMkLst>
        <pc:spChg chg="mod">
          <ac:chgData name="Susan Jung" userId="S::sus13261@esri.com::d0e1ec27-3297-46c5-94c4-cb3bca60e27c" providerId="AD" clId="Web-{0E3C75AE-132D-420A-2F5C-DB3337381D31}" dt="2026-03-09T11:41:12.281" v="1029" actId="20577"/>
          <ac:spMkLst>
            <pc:docMk/>
            <pc:sldMk cId="2730828672" sldId="886"/>
            <ac:spMk id="15" creationId="{39FDE0B9-505D-4AD0-C3C9-2F8FCC642D34}"/>
          </ac:spMkLst>
        </pc:spChg>
        <pc:grpChg chg="del">
          <ac:chgData name="Susan Jung" userId="S::sus13261@esri.com::d0e1ec27-3297-46c5-94c4-cb3bca60e27c" providerId="AD" clId="Web-{0E3C75AE-132D-420A-2F5C-DB3337381D31}" dt="2026-03-09T11:39:07.856" v="998"/>
          <ac:grpSpMkLst>
            <pc:docMk/>
            <pc:sldMk cId="2730828672" sldId="886"/>
            <ac:grpSpMk id="3" creationId="{1E4AD9E3-0DF1-9883-972F-D2EC9F1D03A7}"/>
          </ac:grpSpMkLst>
        </pc:grpChg>
      </pc:sldChg>
      <pc:sldChg chg="delSp modSp add">
        <pc:chgData name="Susan Jung" userId="S::sus13261@esri.com::d0e1ec27-3297-46c5-94c4-cb3bca60e27c" providerId="AD" clId="Web-{0E3C75AE-132D-420A-2F5C-DB3337381D31}" dt="2026-03-09T11:36:21.054" v="936" actId="20577"/>
        <pc:sldMkLst>
          <pc:docMk/>
          <pc:sldMk cId="842339319" sldId="887"/>
        </pc:sldMkLst>
        <pc:spChg chg="mod">
          <ac:chgData name="Susan Jung" userId="S::sus13261@esri.com::d0e1ec27-3297-46c5-94c4-cb3bca60e27c" providerId="AD" clId="Web-{0E3C75AE-132D-420A-2F5C-DB3337381D31}" dt="2026-03-09T11:36:21.054" v="936" actId="20577"/>
          <ac:spMkLst>
            <pc:docMk/>
            <pc:sldMk cId="842339319" sldId="887"/>
            <ac:spMk id="6" creationId="{BA38AD76-F55A-CD69-8242-8649CF305C04}"/>
          </ac:spMkLst>
        </pc:spChg>
        <pc:grpChg chg="del">
          <ac:chgData name="Susan Jung" userId="S::sus13261@esri.com::d0e1ec27-3297-46c5-94c4-cb3bca60e27c" providerId="AD" clId="Web-{0E3C75AE-132D-420A-2F5C-DB3337381D31}" dt="2026-03-09T11:36:17.070" v="935"/>
          <ac:grpSpMkLst>
            <pc:docMk/>
            <pc:sldMk cId="842339319" sldId="887"/>
            <ac:grpSpMk id="11" creationId="{F3FCF0E6-D511-75A6-63CC-EC72C5F919BF}"/>
          </ac:grpSpMkLst>
        </pc:grpChg>
      </pc:sldChg>
      <pc:sldChg chg="delSp modSp add">
        <pc:chgData name="Susan Jung" userId="S::sus13261@esri.com::d0e1ec27-3297-46c5-94c4-cb3bca60e27c" providerId="AD" clId="Web-{0E3C75AE-132D-420A-2F5C-DB3337381D31}" dt="2026-03-09T11:47:50.454" v="1095" actId="20577"/>
        <pc:sldMkLst>
          <pc:docMk/>
          <pc:sldMk cId="549201634" sldId="2142532948"/>
        </pc:sldMkLst>
        <pc:spChg chg="mod">
          <ac:chgData name="Susan Jung" userId="S::sus13261@esri.com::d0e1ec27-3297-46c5-94c4-cb3bca60e27c" providerId="AD" clId="Web-{0E3C75AE-132D-420A-2F5C-DB3337381D31}" dt="2026-03-09T11:47:50.454" v="1095" actId="20577"/>
          <ac:spMkLst>
            <pc:docMk/>
            <pc:sldMk cId="549201634" sldId="2142532948"/>
            <ac:spMk id="3" creationId="{3D8CE0A5-D73E-63DC-A2D1-AC4979BAFF5F}"/>
          </ac:spMkLst>
        </pc:spChg>
        <pc:grpChg chg="del">
          <ac:chgData name="Susan Jung" userId="S::sus13261@esri.com::d0e1ec27-3297-46c5-94c4-cb3bca60e27c" providerId="AD" clId="Web-{0E3C75AE-132D-420A-2F5C-DB3337381D31}" dt="2026-03-09T11:47:45.141" v="1094"/>
          <ac:grpSpMkLst>
            <pc:docMk/>
            <pc:sldMk cId="549201634" sldId="2142532948"/>
            <ac:grpSpMk id="2" creationId="{A0D715C0-D31E-192C-F329-001B4CCD441E}"/>
          </ac:grpSpMkLst>
        </pc:grpChg>
      </pc:sldChg>
      <pc:sldChg chg="delSp modSp add">
        <pc:chgData name="Susan Jung" userId="S::sus13261@esri.com::d0e1ec27-3297-46c5-94c4-cb3bca60e27c" providerId="AD" clId="Web-{0E3C75AE-132D-420A-2F5C-DB3337381D31}" dt="2026-03-09T11:48:09.564" v="1099" actId="20577"/>
        <pc:sldMkLst>
          <pc:docMk/>
          <pc:sldMk cId="4142752955" sldId="2142532949"/>
        </pc:sldMkLst>
        <pc:spChg chg="mod">
          <ac:chgData name="Susan Jung" userId="S::sus13261@esri.com::d0e1ec27-3297-46c5-94c4-cb3bca60e27c" providerId="AD" clId="Web-{0E3C75AE-132D-420A-2F5C-DB3337381D31}" dt="2026-03-09T11:48:01.235" v="1097" actId="20577"/>
          <ac:spMkLst>
            <pc:docMk/>
            <pc:sldMk cId="4142752955" sldId="2142532949"/>
            <ac:spMk id="3" creationId="{3D8CE0A5-D73E-63DC-A2D1-AC4979BAFF5F}"/>
          </ac:spMkLst>
        </pc:spChg>
        <pc:spChg chg="mod">
          <ac:chgData name="Susan Jung" userId="S::sus13261@esri.com::d0e1ec27-3297-46c5-94c4-cb3bca60e27c" providerId="AD" clId="Web-{0E3C75AE-132D-420A-2F5C-DB3337381D31}" dt="2026-03-09T11:48:05.079" v="1098" actId="20577"/>
          <ac:spMkLst>
            <pc:docMk/>
            <pc:sldMk cId="4142752955" sldId="2142532949"/>
            <ac:spMk id="35" creationId="{1CD47B18-0AF0-4140-B37C-376DD3F69476}"/>
          </ac:spMkLst>
        </pc:spChg>
        <pc:spChg chg="mod">
          <ac:chgData name="Susan Jung" userId="S::sus13261@esri.com::d0e1ec27-3297-46c5-94c4-cb3bca60e27c" providerId="AD" clId="Web-{0E3C75AE-132D-420A-2F5C-DB3337381D31}" dt="2026-03-09T11:48:09.564" v="1099" actId="20577"/>
          <ac:spMkLst>
            <pc:docMk/>
            <pc:sldMk cId="4142752955" sldId="2142532949"/>
            <ac:spMk id="36" creationId="{A2D660B5-94BC-46C5-B257-89147D7C2375}"/>
          </ac:spMkLst>
        </pc:spChg>
        <pc:grpChg chg="del">
          <ac:chgData name="Susan Jung" userId="S::sus13261@esri.com::d0e1ec27-3297-46c5-94c4-cb3bca60e27c" providerId="AD" clId="Web-{0E3C75AE-132D-420A-2F5C-DB3337381D31}" dt="2026-03-09T11:47:56.485" v="1096"/>
          <ac:grpSpMkLst>
            <pc:docMk/>
            <pc:sldMk cId="4142752955" sldId="2142532949"/>
            <ac:grpSpMk id="4" creationId="{BE80C9BA-AB56-0FA1-0B44-62117795D99E}"/>
          </ac:grpSpMkLst>
        </pc:grpChg>
      </pc:sldChg>
      <pc:sldChg chg="delSp modSp add">
        <pc:chgData name="Susan Jung" userId="S::sus13261@esri.com::d0e1ec27-3297-46c5-94c4-cb3bca60e27c" providerId="AD" clId="Web-{0E3C75AE-132D-420A-2F5C-DB3337381D31}" dt="2026-03-09T11:48:29.173" v="1103" actId="20577"/>
        <pc:sldMkLst>
          <pc:docMk/>
          <pc:sldMk cId="2553588081" sldId="2142532950"/>
        </pc:sldMkLst>
        <pc:spChg chg="mod">
          <ac:chgData name="Susan Jung" userId="S::sus13261@esri.com::d0e1ec27-3297-46c5-94c4-cb3bca60e27c" providerId="AD" clId="Web-{0E3C75AE-132D-420A-2F5C-DB3337381D31}" dt="2026-03-09T11:48:29.173" v="1103" actId="20577"/>
          <ac:spMkLst>
            <pc:docMk/>
            <pc:sldMk cId="2553588081" sldId="2142532950"/>
            <ac:spMk id="3" creationId="{3D8CE0A5-D73E-63DC-A2D1-AC4979BAFF5F}"/>
          </ac:spMkLst>
        </pc:spChg>
        <pc:grpChg chg="del">
          <ac:chgData name="Susan Jung" userId="S::sus13261@esri.com::d0e1ec27-3297-46c5-94c4-cb3bca60e27c" providerId="AD" clId="Web-{0E3C75AE-132D-420A-2F5C-DB3337381D31}" dt="2026-03-09T11:48:18.470" v="1100"/>
          <ac:grpSpMkLst>
            <pc:docMk/>
            <pc:sldMk cId="2553588081" sldId="2142532950"/>
            <ac:grpSpMk id="4" creationId="{B3D4148C-CE27-232C-304E-86B50E92AD93}"/>
          </ac:grpSpMkLst>
        </pc:grpChg>
      </pc:sldChg>
      <pc:sldChg chg="delSp modSp add">
        <pc:chgData name="Susan Jung" userId="S::sus13261@esri.com::d0e1ec27-3297-46c5-94c4-cb3bca60e27c" providerId="AD" clId="Web-{0E3C75AE-132D-420A-2F5C-DB3337381D31}" dt="2026-03-09T11:43:09.835" v="1051" actId="20577"/>
        <pc:sldMkLst>
          <pc:docMk/>
          <pc:sldMk cId="2410898621" sldId="2142534650"/>
        </pc:sldMkLst>
        <pc:spChg chg="mod">
          <ac:chgData name="Susan Jung" userId="S::sus13261@esri.com::d0e1ec27-3297-46c5-94c4-cb3bca60e27c" providerId="AD" clId="Web-{0E3C75AE-132D-420A-2F5C-DB3337381D31}" dt="2026-03-09T11:43:09.835" v="1051" actId="20577"/>
          <ac:spMkLst>
            <pc:docMk/>
            <pc:sldMk cId="2410898621" sldId="2142534650"/>
            <ac:spMk id="2" creationId="{23A24D4D-92E4-8866-51C0-CC2364C4E7BB}"/>
          </ac:spMkLst>
        </pc:spChg>
        <pc:grpChg chg="del">
          <ac:chgData name="Susan Jung" userId="S::sus13261@esri.com::d0e1ec27-3297-46c5-94c4-cb3bca60e27c" providerId="AD" clId="Web-{0E3C75AE-132D-420A-2F5C-DB3337381D31}" dt="2026-03-09T11:43:00.537" v="1050"/>
          <ac:grpSpMkLst>
            <pc:docMk/>
            <pc:sldMk cId="2410898621" sldId="2142534650"/>
            <ac:grpSpMk id="5" creationId="{330DCE7F-EC98-D2E0-D40E-3AC69CD2B5F0}"/>
          </ac:grpSpMkLst>
        </pc:grpChg>
      </pc:sldChg>
      <pc:sldChg chg="mod modShow">
        <pc:chgData name="Susan Jung" userId="S::sus13261@esri.com::d0e1ec27-3297-46c5-94c4-cb3bca60e27c" providerId="AD" clId="Web-{0E3C75AE-132D-420A-2F5C-DB3337381D31}" dt="2026-03-09T10:38:17.102" v="42"/>
        <pc:sldMkLst>
          <pc:docMk/>
          <pc:sldMk cId="831269888" sldId="2147473721"/>
        </pc:sldMkLst>
      </pc:sldChg>
      <pc:sldChg chg="mod modShow">
        <pc:chgData name="Susan Jung" userId="S::sus13261@esri.com::d0e1ec27-3297-46c5-94c4-cb3bca60e27c" providerId="AD" clId="Web-{0E3C75AE-132D-420A-2F5C-DB3337381D31}" dt="2026-03-09T10:38:17.260" v="43"/>
        <pc:sldMkLst>
          <pc:docMk/>
          <pc:sldMk cId="4198603610" sldId="2147473724"/>
        </pc:sldMkLst>
      </pc:sldChg>
      <pc:sldChg chg="mod modShow">
        <pc:chgData name="Susan Jung" userId="S::sus13261@esri.com::d0e1ec27-3297-46c5-94c4-cb3bca60e27c" providerId="AD" clId="Web-{0E3C75AE-132D-420A-2F5C-DB3337381D31}" dt="2026-03-09T10:38:19.087" v="53"/>
        <pc:sldMkLst>
          <pc:docMk/>
          <pc:sldMk cId="2212251294" sldId="2147473725"/>
        </pc:sldMkLst>
      </pc:sldChg>
      <pc:sldChg chg="mod modShow">
        <pc:chgData name="Susan Jung" userId="S::sus13261@esri.com::d0e1ec27-3297-46c5-94c4-cb3bca60e27c" providerId="AD" clId="Web-{0E3C75AE-132D-420A-2F5C-DB3337381D31}" dt="2026-03-09T10:38:16.758" v="40"/>
        <pc:sldMkLst>
          <pc:docMk/>
          <pc:sldMk cId="1485254532" sldId="2147473726"/>
        </pc:sldMkLst>
      </pc:sldChg>
      <pc:sldChg chg="mod modShow">
        <pc:chgData name="Susan Jung" userId="S::sus13261@esri.com::d0e1ec27-3297-46c5-94c4-cb3bca60e27c" providerId="AD" clId="Web-{0E3C75AE-132D-420A-2F5C-DB3337381D31}" dt="2026-03-09T10:38:16.602" v="39"/>
        <pc:sldMkLst>
          <pc:docMk/>
          <pc:sldMk cId="3518607053" sldId="2147473729"/>
        </pc:sldMkLst>
      </pc:sldChg>
      <pc:sldChg chg="mod modShow">
        <pc:chgData name="Susan Jung" userId="S::sus13261@esri.com::d0e1ec27-3297-46c5-94c4-cb3bca60e27c" providerId="AD" clId="Web-{0E3C75AE-132D-420A-2F5C-DB3337381D31}" dt="2026-03-09T10:38:16.915" v="41"/>
        <pc:sldMkLst>
          <pc:docMk/>
          <pc:sldMk cId="2089158263" sldId="2147473734"/>
        </pc:sldMkLst>
      </pc:sldChg>
      <pc:sldChg chg="mod modShow">
        <pc:chgData name="Susan Jung" userId="S::sus13261@esri.com::d0e1ec27-3297-46c5-94c4-cb3bca60e27c" providerId="AD" clId="Web-{0E3C75AE-132D-420A-2F5C-DB3337381D31}" dt="2026-03-09T10:38:18.243" v="48"/>
        <pc:sldMkLst>
          <pc:docMk/>
          <pc:sldMk cId="3044296649" sldId="2147473737"/>
        </pc:sldMkLst>
      </pc:sldChg>
      <pc:sldChg chg="mod modShow">
        <pc:chgData name="Susan Jung" userId="S::sus13261@esri.com::d0e1ec27-3297-46c5-94c4-cb3bca60e27c" providerId="AD" clId="Web-{0E3C75AE-132D-420A-2F5C-DB3337381D31}" dt="2026-03-09T10:38:17.555" v="44"/>
        <pc:sldMkLst>
          <pc:docMk/>
          <pc:sldMk cId="317704514" sldId="2147473738"/>
        </pc:sldMkLst>
      </pc:sldChg>
      <pc:sldChg chg="addSp delSp modSp add mod replId modShow">
        <pc:chgData name="Susan Jung" userId="S::sus13261@esri.com::d0e1ec27-3297-46c5-94c4-cb3bca60e27c" providerId="AD" clId="Web-{0E3C75AE-132D-420A-2F5C-DB3337381D31}" dt="2026-03-09T11:15:04.234" v="300" actId="20577"/>
        <pc:sldMkLst>
          <pc:docMk/>
          <pc:sldMk cId="454402546" sldId="2147473739"/>
        </pc:sldMkLst>
        <pc:spChg chg="mod">
          <ac:chgData name="Susan Jung" userId="S::sus13261@esri.com::d0e1ec27-3297-46c5-94c4-cb3bca60e27c" providerId="AD" clId="Web-{0E3C75AE-132D-420A-2F5C-DB3337381D31}" dt="2026-03-09T11:15:04.234" v="300" actId="20577"/>
          <ac:spMkLst>
            <pc:docMk/>
            <pc:sldMk cId="454402546" sldId="2147473739"/>
            <ac:spMk id="3" creationId="{BE689FB9-DED5-0D00-F26B-94191E42CD74}"/>
          </ac:spMkLst>
        </pc:spChg>
        <pc:spChg chg="mod">
          <ac:chgData name="Susan Jung" userId="S::sus13261@esri.com::d0e1ec27-3297-46c5-94c4-cb3bca60e27c" providerId="AD" clId="Web-{0E3C75AE-132D-420A-2F5C-DB3337381D31}" dt="2026-03-09T10:38:58.636" v="63" actId="20577"/>
          <ac:spMkLst>
            <pc:docMk/>
            <pc:sldMk cId="454402546" sldId="2147473739"/>
            <ac:spMk id="4" creationId="{12DB60DE-C029-56C1-40B2-5CA83CC0A9F0}"/>
          </ac:spMkLst>
        </pc:spChg>
        <pc:spChg chg="mod">
          <ac:chgData name="Susan Jung" userId="S::sus13261@esri.com::d0e1ec27-3297-46c5-94c4-cb3bca60e27c" providerId="AD" clId="Web-{0E3C75AE-132D-420A-2F5C-DB3337381D31}" dt="2026-03-09T10:39:08.653" v="70" actId="20577"/>
          <ac:spMkLst>
            <pc:docMk/>
            <pc:sldMk cId="454402546" sldId="2147473739"/>
            <ac:spMk id="20" creationId="{5E96E54C-59B6-1CCD-3084-781FBCAE528A}"/>
          </ac:spMkLst>
        </pc:spChg>
        <pc:picChg chg="add mod">
          <ac:chgData name="Susan Jung" userId="S::sus13261@esri.com::d0e1ec27-3297-46c5-94c4-cb3bca60e27c" providerId="AD" clId="Web-{0E3C75AE-132D-420A-2F5C-DB3337381D31}" dt="2026-03-09T11:03:26.191" v="95" actId="1076"/>
          <ac:picMkLst>
            <pc:docMk/>
            <pc:sldMk cId="454402546" sldId="2147473739"/>
            <ac:picMk id="2" creationId="{4889F52D-0A82-5A91-0E10-6A915B04B7B4}"/>
          </ac:picMkLst>
        </pc:picChg>
        <pc:picChg chg="add del mod">
          <ac:chgData name="Susan Jung" userId="S::sus13261@esri.com::d0e1ec27-3297-46c5-94c4-cb3bca60e27c" providerId="AD" clId="Web-{0E3C75AE-132D-420A-2F5C-DB3337381D31}" dt="2026-03-09T10:39:16.215" v="78"/>
          <ac:picMkLst>
            <pc:docMk/>
            <pc:sldMk cId="454402546" sldId="2147473739"/>
            <ac:picMk id="2" creationId="{51E4C526-6DEF-6474-1E0B-B8F86A359133}"/>
          </ac:picMkLst>
        </pc:picChg>
        <pc:picChg chg="add del mod">
          <ac:chgData name="Susan Jung" userId="S::sus13261@esri.com::d0e1ec27-3297-46c5-94c4-cb3bca60e27c" providerId="AD" clId="Web-{0E3C75AE-132D-420A-2F5C-DB3337381D31}" dt="2026-03-09T10:39:16.215" v="77"/>
          <ac:picMkLst>
            <pc:docMk/>
            <pc:sldMk cId="454402546" sldId="2147473739"/>
            <ac:picMk id="5" creationId="{277188ED-D577-560E-68D8-A2A1861F35BB}"/>
          </ac:picMkLst>
        </pc:picChg>
        <pc:picChg chg="add mod">
          <ac:chgData name="Susan Jung" userId="S::sus13261@esri.com::d0e1ec27-3297-46c5-94c4-cb3bca60e27c" providerId="AD" clId="Web-{0E3C75AE-132D-420A-2F5C-DB3337381D31}" dt="2026-03-09T11:03:30.847" v="97" actId="1076"/>
          <ac:picMkLst>
            <pc:docMk/>
            <pc:sldMk cId="454402546" sldId="2147473739"/>
            <ac:picMk id="5" creationId="{5FF8F1E9-E139-451B-A230-144DCE161363}"/>
          </ac:picMkLst>
        </pc:picChg>
        <pc:picChg chg="add del mod">
          <ac:chgData name="Susan Jung" userId="S::sus13261@esri.com::d0e1ec27-3297-46c5-94c4-cb3bca60e27c" providerId="AD" clId="Web-{0E3C75AE-132D-420A-2F5C-DB3337381D31}" dt="2026-03-09T10:39:16.215" v="76"/>
          <ac:picMkLst>
            <pc:docMk/>
            <pc:sldMk cId="454402546" sldId="2147473739"/>
            <ac:picMk id="6" creationId="{1CD0F8DD-B8E1-1B6E-6635-12C944733CCB}"/>
          </ac:picMkLst>
        </pc:picChg>
        <pc:picChg chg="add del mod">
          <ac:chgData name="Susan Jung" userId="S::sus13261@esri.com::d0e1ec27-3297-46c5-94c4-cb3bca60e27c" providerId="AD" clId="Web-{0E3C75AE-132D-420A-2F5C-DB3337381D31}" dt="2026-03-09T11:03:47.254" v="99"/>
          <ac:picMkLst>
            <pc:docMk/>
            <pc:sldMk cId="454402546" sldId="2147473739"/>
            <ac:picMk id="6" creationId="{8922684E-8CFF-AE1A-8AE7-15E45075A075}"/>
          </ac:picMkLst>
        </pc:picChg>
        <pc:picChg chg="add del mod">
          <ac:chgData name="Susan Jung" userId="S::sus13261@esri.com::d0e1ec27-3297-46c5-94c4-cb3bca60e27c" providerId="AD" clId="Web-{0E3C75AE-132D-420A-2F5C-DB3337381D31}" dt="2026-03-09T10:39:16.215" v="75"/>
          <ac:picMkLst>
            <pc:docMk/>
            <pc:sldMk cId="454402546" sldId="2147473739"/>
            <ac:picMk id="7" creationId="{B0257796-6496-DA1E-6B4B-C1A199370295}"/>
          </ac:picMkLst>
        </pc:picChg>
        <pc:picChg chg="add mod">
          <ac:chgData name="Susan Jung" userId="S::sus13261@esri.com::d0e1ec27-3297-46c5-94c4-cb3bca60e27c" providerId="AD" clId="Web-{0E3C75AE-132D-420A-2F5C-DB3337381D31}" dt="2026-03-09T10:41:39.734" v="88" actId="1076"/>
          <ac:picMkLst>
            <pc:docMk/>
            <pc:sldMk cId="454402546" sldId="2147473739"/>
            <ac:picMk id="8" creationId="{D0D69D01-615F-6B52-0EE8-C1413EDE07AC}"/>
          </ac:picMkLst>
        </pc:picChg>
        <pc:picChg chg="add mod ord">
          <ac:chgData name="Susan Jung" userId="S::sus13261@esri.com::d0e1ec27-3297-46c5-94c4-cb3bca60e27c" providerId="AD" clId="Web-{0E3C75AE-132D-420A-2F5C-DB3337381D31}" dt="2026-03-09T11:03:12.128" v="90" actId="1076"/>
          <ac:picMkLst>
            <pc:docMk/>
            <pc:sldMk cId="454402546" sldId="2147473739"/>
            <ac:picMk id="9" creationId="{02FDD230-891B-EDF2-6C51-6D304694FFAD}"/>
          </ac:picMkLst>
        </pc:picChg>
      </pc:sldChg>
      <pc:sldChg chg="addSp delSp modSp add replId">
        <pc:chgData name="Susan Jung" userId="S::sus13261@esri.com::d0e1ec27-3297-46c5-94c4-cb3bca60e27c" providerId="AD" clId="Web-{0E3C75AE-132D-420A-2F5C-DB3337381D31}" dt="2026-03-09T11:07:10.786" v="137"/>
        <pc:sldMkLst>
          <pc:docMk/>
          <pc:sldMk cId="637935305" sldId="2147473740"/>
        </pc:sldMkLst>
        <pc:spChg chg="del mod">
          <ac:chgData name="Susan Jung" userId="S::sus13261@esri.com::d0e1ec27-3297-46c5-94c4-cb3bca60e27c" providerId="AD" clId="Web-{0E3C75AE-132D-420A-2F5C-DB3337381D31}" dt="2026-03-09T11:06:25.115" v="129"/>
          <ac:spMkLst>
            <pc:docMk/>
            <pc:sldMk cId="637935305" sldId="2147473740"/>
            <ac:spMk id="3" creationId="{77B88038-7FD2-8161-CAFC-54F214C9B235}"/>
          </ac:spMkLst>
        </pc:spChg>
        <pc:spChg chg="mod">
          <ac:chgData name="Susan Jung" userId="S::sus13261@esri.com::d0e1ec27-3297-46c5-94c4-cb3bca60e27c" providerId="AD" clId="Web-{0E3C75AE-132D-420A-2F5C-DB3337381D31}" dt="2026-03-09T11:06:39.505" v="136" actId="20577"/>
          <ac:spMkLst>
            <pc:docMk/>
            <pc:sldMk cId="637935305" sldId="2147473740"/>
            <ac:spMk id="4" creationId="{E22E3E65-2BB0-124D-C574-80A529FB54C7}"/>
          </ac:spMkLst>
        </pc:spChg>
        <pc:spChg chg="add del mod">
          <ac:chgData name="Susan Jung" userId="S::sus13261@esri.com::d0e1ec27-3297-46c5-94c4-cb3bca60e27c" providerId="AD" clId="Web-{0E3C75AE-132D-420A-2F5C-DB3337381D31}" dt="2026-03-09T11:06:29.927" v="131"/>
          <ac:spMkLst>
            <pc:docMk/>
            <pc:sldMk cId="637935305" sldId="2147473740"/>
            <ac:spMk id="7" creationId="{9F34B13D-A440-A3D8-35D3-1B0E45B1E686}"/>
          </ac:spMkLst>
        </pc:spChg>
        <pc:spChg chg="add">
          <ac:chgData name="Susan Jung" userId="S::sus13261@esri.com::d0e1ec27-3297-46c5-94c4-cb3bca60e27c" providerId="AD" clId="Web-{0E3C75AE-132D-420A-2F5C-DB3337381D31}" dt="2026-03-09T11:07:10.786" v="137"/>
          <ac:spMkLst>
            <pc:docMk/>
            <pc:sldMk cId="637935305" sldId="2147473740"/>
            <ac:spMk id="14" creationId="{38A355EE-D5F8-40EE-03D8-8D341614B6FB}"/>
          </ac:spMkLst>
        </pc:spChg>
        <pc:spChg chg="add">
          <ac:chgData name="Susan Jung" userId="S::sus13261@esri.com::d0e1ec27-3297-46c5-94c4-cb3bca60e27c" providerId="AD" clId="Web-{0E3C75AE-132D-420A-2F5C-DB3337381D31}" dt="2026-03-09T11:07:10.786" v="137"/>
          <ac:spMkLst>
            <pc:docMk/>
            <pc:sldMk cId="637935305" sldId="2147473740"/>
            <ac:spMk id="15" creationId="{A501B3C8-D1B9-CDB3-07C7-24DA1C0335B2}"/>
          </ac:spMkLst>
        </pc:spChg>
        <pc:spChg chg="add">
          <ac:chgData name="Susan Jung" userId="S::sus13261@esri.com::d0e1ec27-3297-46c5-94c4-cb3bca60e27c" providerId="AD" clId="Web-{0E3C75AE-132D-420A-2F5C-DB3337381D31}" dt="2026-03-09T11:07:10.786" v="137"/>
          <ac:spMkLst>
            <pc:docMk/>
            <pc:sldMk cId="637935305" sldId="2147473740"/>
            <ac:spMk id="16" creationId="{C96E85EC-2837-11C8-212E-1FAE174352F4}"/>
          </ac:spMkLst>
        </pc:spChg>
        <pc:spChg chg="add">
          <ac:chgData name="Susan Jung" userId="S::sus13261@esri.com::d0e1ec27-3297-46c5-94c4-cb3bca60e27c" providerId="AD" clId="Web-{0E3C75AE-132D-420A-2F5C-DB3337381D31}" dt="2026-03-09T11:07:10.786" v="137"/>
          <ac:spMkLst>
            <pc:docMk/>
            <pc:sldMk cId="637935305" sldId="2147473740"/>
            <ac:spMk id="17" creationId="{E3C3756B-D3DC-9059-76AA-C0DB4725492D}"/>
          </ac:spMkLst>
        </pc:spChg>
        <pc:spChg chg="add">
          <ac:chgData name="Susan Jung" userId="S::sus13261@esri.com::d0e1ec27-3297-46c5-94c4-cb3bca60e27c" providerId="AD" clId="Web-{0E3C75AE-132D-420A-2F5C-DB3337381D31}" dt="2026-03-09T11:07:10.786" v="137"/>
          <ac:spMkLst>
            <pc:docMk/>
            <pc:sldMk cId="637935305" sldId="2147473740"/>
            <ac:spMk id="18" creationId="{A62C5F37-5864-AD85-ECE0-549C63967ED0}"/>
          </ac:spMkLst>
        </pc:spChg>
        <pc:spChg chg="add">
          <ac:chgData name="Susan Jung" userId="S::sus13261@esri.com::d0e1ec27-3297-46c5-94c4-cb3bca60e27c" providerId="AD" clId="Web-{0E3C75AE-132D-420A-2F5C-DB3337381D31}" dt="2026-03-09T11:07:10.786" v="137"/>
          <ac:spMkLst>
            <pc:docMk/>
            <pc:sldMk cId="637935305" sldId="2147473740"/>
            <ac:spMk id="19" creationId="{0B5434F6-E009-947D-2529-D2AEF788D40F}"/>
          </ac:spMkLst>
        </pc:spChg>
        <pc:spChg chg="mod">
          <ac:chgData name="Susan Jung" userId="S::sus13261@esri.com::d0e1ec27-3297-46c5-94c4-cb3bca60e27c" providerId="AD" clId="Web-{0E3C75AE-132D-420A-2F5C-DB3337381D31}" dt="2026-03-09T11:06:34.036" v="132" actId="1076"/>
          <ac:spMkLst>
            <pc:docMk/>
            <pc:sldMk cId="637935305" sldId="2147473740"/>
            <ac:spMk id="20" creationId="{6DCB10B6-86DD-A13B-2633-D45F0277241F}"/>
          </ac:spMkLst>
        </pc:spChg>
        <pc:spChg chg="add">
          <ac:chgData name="Susan Jung" userId="S::sus13261@esri.com::d0e1ec27-3297-46c5-94c4-cb3bca60e27c" providerId="AD" clId="Web-{0E3C75AE-132D-420A-2F5C-DB3337381D31}" dt="2026-03-09T11:07:10.786" v="137"/>
          <ac:spMkLst>
            <pc:docMk/>
            <pc:sldMk cId="637935305" sldId="2147473740"/>
            <ac:spMk id="26" creationId="{4033EA10-E1DA-B54C-E078-02E90A7126B2}"/>
          </ac:spMkLst>
        </pc:spChg>
        <pc:picChg chg="del">
          <ac:chgData name="Susan Jung" userId="S::sus13261@esri.com::d0e1ec27-3297-46c5-94c4-cb3bca60e27c" providerId="AD" clId="Web-{0E3C75AE-132D-420A-2F5C-DB3337381D31}" dt="2026-03-09T11:06:14.458" v="122"/>
          <ac:picMkLst>
            <pc:docMk/>
            <pc:sldMk cId="637935305" sldId="2147473740"/>
            <ac:picMk id="2" creationId="{A3736E90-A6E2-6AD3-5EF2-4C94D72D9171}"/>
          </ac:picMkLst>
        </pc:picChg>
        <pc:picChg chg="del">
          <ac:chgData name="Susan Jung" userId="S::sus13261@esri.com::d0e1ec27-3297-46c5-94c4-cb3bca60e27c" providerId="AD" clId="Web-{0E3C75AE-132D-420A-2F5C-DB3337381D31}" dt="2026-03-09T11:06:14.458" v="121"/>
          <ac:picMkLst>
            <pc:docMk/>
            <pc:sldMk cId="637935305" sldId="2147473740"/>
            <ac:picMk id="5" creationId="{CDFB3E84-015A-3209-6CB1-54F162A9A0CA}"/>
          </ac:picMkLst>
        </pc:picChg>
        <pc:picChg chg="del">
          <ac:chgData name="Susan Jung" userId="S::sus13261@esri.com::d0e1ec27-3297-46c5-94c4-cb3bca60e27c" providerId="AD" clId="Web-{0E3C75AE-132D-420A-2F5C-DB3337381D31}" dt="2026-03-09T11:06:14.458" v="123"/>
          <ac:picMkLst>
            <pc:docMk/>
            <pc:sldMk cId="637935305" sldId="2147473740"/>
            <ac:picMk id="8" creationId="{6ACB8421-8346-EF59-3FEC-3FE0785C781A}"/>
          </ac:picMkLst>
        </pc:picChg>
        <pc:picChg chg="del">
          <ac:chgData name="Susan Jung" userId="S::sus13261@esri.com::d0e1ec27-3297-46c5-94c4-cb3bca60e27c" providerId="AD" clId="Web-{0E3C75AE-132D-420A-2F5C-DB3337381D31}" dt="2026-03-09T11:06:14.458" v="124"/>
          <ac:picMkLst>
            <pc:docMk/>
            <pc:sldMk cId="637935305" sldId="2147473740"/>
            <ac:picMk id="9" creationId="{D7FD5E84-320B-3AD8-83F2-EFC20E97B2B5}"/>
          </ac:picMkLst>
        </pc:picChg>
        <pc:picChg chg="add">
          <ac:chgData name="Susan Jung" userId="S::sus13261@esri.com::d0e1ec27-3297-46c5-94c4-cb3bca60e27c" providerId="AD" clId="Web-{0E3C75AE-132D-420A-2F5C-DB3337381D31}" dt="2026-03-09T11:07:10.786" v="137"/>
          <ac:picMkLst>
            <pc:docMk/>
            <pc:sldMk cId="637935305" sldId="2147473740"/>
            <ac:picMk id="23" creationId="{2DBA2D27-94B2-6E45-25B6-673F11A922D1}"/>
          </ac:picMkLst>
        </pc:picChg>
        <pc:picChg chg="add">
          <ac:chgData name="Susan Jung" userId="S::sus13261@esri.com::d0e1ec27-3297-46c5-94c4-cb3bca60e27c" providerId="AD" clId="Web-{0E3C75AE-132D-420A-2F5C-DB3337381D31}" dt="2026-03-09T11:07:10.786" v="137"/>
          <ac:picMkLst>
            <pc:docMk/>
            <pc:sldMk cId="637935305" sldId="2147473740"/>
            <ac:picMk id="24" creationId="{B798523E-1B5F-BA99-D467-6E83DBB40182}"/>
          </ac:picMkLst>
        </pc:picChg>
        <pc:picChg chg="add">
          <ac:chgData name="Susan Jung" userId="S::sus13261@esri.com::d0e1ec27-3297-46c5-94c4-cb3bca60e27c" providerId="AD" clId="Web-{0E3C75AE-132D-420A-2F5C-DB3337381D31}" dt="2026-03-09T11:07:10.786" v="137"/>
          <ac:picMkLst>
            <pc:docMk/>
            <pc:sldMk cId="637935305" sldId="2147473740"/>
            <ac:picMk id="25" creationId="{48A0FC19-241B-ED4C-F173-0CCC52F0DC88}"/>
          </ac:picMkLst>
        </pc:picChg>
      </pc:sldChg>
      <pc:sldChg chg="addSp delSp modSp add del replId">
        <pc:chgData name="Susan Jung" userId="S::sus13261@esri.com::d0e1ec27-3297-46c5-94c4-cb3bca60e27c" providerId="AD" clId="Web-{0E3C75AE-132D-420A-2F5C-DB3337381D31}" dt="2026-03-09T11:06:03.348" v="119"/>
        <pc:sldMkLst>
          <pc:docMk/>
          <pc:sldMk cId="2169072985" sldId="2147473740"/>
        </pc:sldMkLst>
        <pc:spChg chg="del mod">
          <ac:chgData name="Susan Jung" userId="S::sus13261@esri.com::d0e1ec27-3297-46c5-94c4-cb3bca60e27c" providerId="AD" clId="Web-{0E3C75AE-132D-420A-2F5C-DB3337381D31}" dt="2026-03-09T11:04:31.910" v="109"/>
          <ac:spMkLst>
            <pc:docMk/>
            <pc:sldMk cId="2169072985" sldId="2147473740"/>
            <ac:spMk id="3" creationId="{721B6447-796D-468A-FA6C-E685641F5BC8}"/>
          </ac:spMkLst>
        </pc:spChg>
        <pc:spChg chg="mod">
          <ac:chgData name="Susan Jung" userId="S::sus13261@esri.com::d0e1ec27-3297-46c5-94c4-cb3bca60e27c" providerId="AD" clId="Web-{0E3C75AE-132D-420A-2F5C-DB3337381D31}" dt="2026-03-09T11:04:37.504" v="113" actId="20577"/>
          <ac:spMkLst>
            <pc:docMk/>
            <pc:sldMk cId="2169072985" sldId="2147473740"/>
            <ac:spMk id="4" creationId="{CBB49795-6830-2D8A-691C-F0948588FE4F}"/>
          </ac:spMkLst>
        </pc:spChg>
        <pc:spChg chg="add del mod">
          <ac:chgData name="Susan Jung" userId="S::sus13261@esri.com::d0e1ec27-3297-46c5-94c4-cb3bca60e27c" providerId="AD" clId="Web-{0E3C75AE-132D-420A-2F5C-DB3337381D31}" dt="2026-03-09T11:04:40.410" v="114"/>
          <ac:spMkLst>
            <pc:docMk/>
            <pc:sldMk cId="2169072985" sldId="2147473740"/>
            <ac:spMk id="7" creationId="{E8D88589-9A5D-E6D9-6FAE-86EBEB527522}"/>
          </ac:spMkLst>
        </pc:spChg>
        <pc:spChg chg="add">
          <ac:chgData name="Susan Jung" userId="S::sus13261@esri.com::d0e1ec27-3297-46c5-94c4-cb3bca60e27c" providerId="AD" clId="Web-{0E3C75AE-132D-420A-2F5C-DB3337381D31}" dt="2026-03-09T11:05:20.192" v="117"/>
          <ac:spMkLst>
            <pc:docMk/>
            <pc:sldMk cId="2169072985" sldId="2147473740"/>
            <ac:spMk id="11" creationId="{934BE314-6EF6-970D-6D4D-C2BCD417628D}"/>
          </ac:spMkLst>
        </pc:spChg>
        <pc:spChg chg="add">
          <ac:chgData name="Susan Jung" userId="S::sus13261@esri.com::d0e1ec27-3297-46c5-94c4-cb3bca60e27c" providerId="AD" clId="Web-{0E3C75AE-132D-420A-2F5C-DB3337381D31}" dt="2026-03-09T11:05:20.192" v="117"/>
          <ac:spMkLst>
            <pc:docMk/>
            <pc:sldMk cId="2169072985" sldId="2147473740"/>
            <ac:spMk id="12" creationId="{DBB10A88-DFDB-B39E-4495-256E7B7DE22C}"/>
          </ac:spMkLst>
        </pc:spChg>
        <pc:spChg chg="add">
          <ac:chgData name="Susan Jung" userId="S::sus13261@esri.com::d0e1ec27-3297-46c5-94c4-cb3bca60e27c" providerId="AD" clId="Web-{0E3C75AE-132D-420A-2F5C-DB3337381D31}" dt="2026-03-09T11:05:20.192" v="117"/>
          <ac:spMkLst>
            <pc:docMk/>
            <pc:sldMk cId="2169072985" sldId="2147473740"/>
            <ac:spMk id="13" creationId="{D056D1D9-9C60-0AA7-46D4-73437FDBF27E}"/>
          </ac:spMkLst>
        </pc:spChg>
        <pc:spChg chg="add">
          <ac:chgData name="Susan Jung" userId="S::sus13261@esri.com::d0e1ec27-3297-46c5-94c4-cb3bca60e27c" providerId="AD" clId="Web-{0E3C75AE-132D-420A-2F5C-DB3337381D31}" dt="2026-03-09T11:05:20.192" v="117"/>
          <ac:spMkLst>
            <pc:docMk/>
            <pc:sldMk cId="2169072985" sldId="2147473740"/>
            <ac:spMk id="14" creationId="{7D0F5658-CA18-D700-190F-3A4379CB6A99}"/>
          </ac:spMkLst>
        </pc:spChg>
        <pc:spChg chg="add">
          <ac:chgData name="Susan Jung" userId="S::sus13261@esri.com::d0e1ec27-3297-46c5-94c4-cb3bca60e27c" providerId="AD" clId="Web-{0E3C75AE-132D-420A-2F5C-DB3337381D31}" dt="2026-03-09T11:05:20.192" v="117"/>
          <ac:spMkLst>
            <pc:docMk/>
            <pc:sldMk cId="2169072985" sldId="2147473740"/>
            <ac:spMk id="15" creationId="{B2751620-2351-ED61-91D9-C235C3143522}"/>
          </ac:spMkLst>
        </pc:spChg>
        <pc:spChg chg="mod">
          <ac:chgData name="Susan Jung" userId="S::sus13261@esri.com::d0e1ec27-3297-46c5-94c4-cb3bca60e27c" providerId="AD" clId="Web-{0E3C75AE-132D-420A-2F5C-DB3337381D31}" dt="2026-03-09T11:04:49.004" v="116" actId="1076"/>
          <ac:spMkLst>
            <pc:docMk/>
            <pc:sldMk cId="2169072985" sldId="2147473740"/>
            <ac:spMk id="20" creationId="{4BE84359-4FFB-8E7F-9FAE-2E922777F268}"/>
          </ac:spMkLst>
        </pc:spChg>
        <pc:spChg chg="add">
          <ac:chgData name="Susan Jung" userId="S::sus13261@esri.com::d0e1ec27-3297-46c5-94c4-cb3bca60e27c" providerId="AD" clId="Web-{0E3C75AE-132D-420A-2F5C-DB3337381D31}" dt="2026-03-09T11:05:20.192" v="117"/>
          <ac:spMkLst>
            <pc:docMk/>
            <pc:sldMk cId="2169072985" sldId="2147473740"/>
            <ac:spMk id="22" creationId="{F3692C91-70DC-1D09-94D9-0A31032D9CA4}"/>
          </ac:spMkLst>
        </pc:spChg>
        <pc:spChg chg="add">
          <ac:chgData name="Susan Jung" userId="S::sus13261@esri.com::d0e1ec27-3297-46c5-94c4-cb3bca60e27c" providerId="AD" clId="Web-{0E3C75AE-132D-420A-2F5C-DB3337381D31}" dt="2026-03-09T11:05:35.942" v="118"/>
          <ac:spMkLst>
            <pc:docMk/>
            <pc:sldMk cId="2169072985" sldId="2147473740"/>
            <ac:spMk id="27" creationId="{8728BF0A-A9FE-3EDE-A76A-CDF368573707}"/>
          </ac:spMkLst>
        </pc:spChg>
        <pc:spChg chg="add">
          <ac:chgData name="Susan Jung" userId="S::sus13261@esri.com::d0e1ec27-3297-46c5-94c4-cb3bca60e27c" providerId="AD" clId="Web-{0E3C75AE-132D-420A-2F5C-DB3337381D31}" dt="2026-03-09T11:05:35.942" v="118"/>
          <ac:spMkLst>
            <pc:docMk/>
            <pc:sldMk cId="2169072985" sldId="2147473740"/>
            <ac:spMk id="28" creationId="{542ED636-41A3-D0E4-F08C-7A7F3BDEE6DB}"/>
          </ac:spMkLst>
        </pc:spChg>
        <pc:grpChg chg="add">
          <ac:chgData name="Susan Jung" userId="S::sus13261@esri.com::d0e1ec27-3297-46c5-94c4-cb3bca60e27c" providerId="AD" clId="Web-{0E3C75AE-132D-420A-2F5C-DB3337381D31}" dt="2026-03-09T11:05:35.942" v="118"/>
          <ac:grpSpMkLst>
            <pc:docMk/>
            <pc:sldMk cId="2169072985" sldId="2147473740"/>
            <ac:grpSpMk id="23" creationId="{EFE301DB-6ACF-5C87-B58C-33AC6D59FC0D}"/>
          </ac:grpSpMkLst>
        </pc:grpChg>
        <pc:picChg chg="del">
          <ac:chgData name="Susan Jung" userId="S::sus13261@esri.com::d0e1ec27-3297-46c5-94c4-cb3bca60e27c" providerId="AD" clId="Web-{0E3C75AE-132D-420A-2F5C-DB3337381D31}" dt="2026-03-09T11:04:27.098" v="104"/>
          <ac:picMkLst>
            <pc:docMk/>
            <pc:sldMk cId="2169072985" sldId="2147473740"/>
            <ac:picMk id="2" creationId="{1C592953-3FEC-6634-DC05-FD99AA498F53}"/>
          </ac:picMkLst>
        </pc:picChg>
        <pc:picChg chg="del">
          <ac:chgData name="Susan Jung" userId="S::sus13261@esri.com::d0e1ec27-3297-46c5-94c4-cb3bca60e27c" providerId="AD" clId="Web-{0E3C75AE-132D-420A-2F5C-DB3337381D31}" dt="2026-03-09T11:04:27.582" v="105"/>
          <ac:picMkLst>
            <pc:docMk/>
            <pc:sldMk cId="2169072985" sldId="2147473740"/>
            <ac:picMk id="5" creationId="{C191E6F9-F15D-C4FB-2942-6329E00837EF}"/>
          </ac:picMkLst>
        </pc:picChg>
        <pc:picChg chg="del">
          <ac:chgData name="Susan Jung" userId="S::sus13261@esri.com::d0e1ec27-3297-46c5-94c4-cb3bca60e27c" providerId="AD" clId="Web-{0E3C75AE-132D-420A-2F5C-DB3337381D31}" dt="2026-03-09T11:04:28.113" v="106"/>
          <ac:picMkLst>
            <pc:docMk/>
            <pc:sldMk cId="2169072985" sldId="2147473740"/>
            <ac:picMk id="8" creationId="{F3505680-8266-A87C-A556-6D07FB048005}"/>
          </ac:picMkLst>
        </pc:picChg>
        <pc:picChg chg="del">
          <ac:chgData name="Susan Jung" userId="S::sus13261@esri.com::d0e1ec27-3297-46c5-94c4-cb3bca60e27c" providerId="AD" clId="Web-{0E3C75AE-132D-420A-2F5C-DB3337381D31}" dt="2026-03-09T11:04:28.520" v="107"/>
          <ac:picMkLst>
            <pc:docMk/>
            <pc:sldMk cId="2169072985" sldId="2147473740"/>
            <ac:picMk id="9" creationId="{42EBFA65-2257-1017-C6CA-0159434F6E36}"/>
          </ac:picMkLst>
        </pc:picChg>
        <pc:picChg chg="add">
          <ac:chgData name="Susan Jung" userId="S::sus13261@esri.com::d0e1ec27-3297-46c5-94c4-cb3bca60e27c" providerId="AD" clId="Web-{0E3C75AE-132D-420A-2F5C-DB3337381D31}" dt="2026-03-09T11:05:20.192" v="117"/>
          <ac:picMkLst>
            <pc:docMk/>
            <pc:sldMk cId="2169072985" sldId="2147473740"/>
            <ac:picMk id="17" creationId="{6BFE0176-7ED1-7AE6-B9D0-A9A273A1F757}"/>
          </ac:picMkLst>
        </pc:picChg>
        <pc:picChg chg="add">
          <ac:chgData name="Susan Jung" userId="S::sus13261@esri.com::d0e1ec27-3297-46c5-94c4-cb3bca60e27c" providerId="AD" clId="Web-{0E3C75AE-132D-420A-2F5C-DB3337381D31}" dt="2026-03-09T11:05:20.192" v="117"/>
          <ac:picMkLst>
            <pc:docMk/>
            <pc:sldMk cId="2169072985" sldId="2147473740"/>
            <ac:picMk id="18" creationId="{167331BD-FDA9-D6FD-CE2B-D6ECA9FCFB77}"/>
          </ac:picMkLst>
        </pc:picChg>
        <pc:picChg chg="add">
          <ac:chgData name="Susan Jung" userId="S::sus13261@esri.com::d0e1ec27-3297-46c5-94c4-cb3bca60e27c" providerId="AD" clId="Web-{0E3C75AE-132D-420A-2F5C-DB3337381D31}" dt="2026-03-09T11:05:20.192" v="117"/>
          <ac:picMkLst>
            <pc:docMk/>
            <pc:sldMk cId="2169072985" sldId="2147473740"/>
            <ac:picMk id="19" creationId="{5F18AEEE-D401-135A-1B45-AC27579CB1D2}"/>
          </ac:picMkLst>
        </pc:picChg>
        <pc:picChg chg="add">
          <ac:chgData name="Susan Jung" userId="S::sus13261@esri.com::d0e1ec27-3297-46c5-94c4-cb3bca60e27c" providerId="AD" clId="Web-{0E3C75AE-132D-420A-2F5C-DB3337381D31}" dt="2026-03-09T11:05:20.192" v="117"/>
          <ac:picMkLst>
            <pc:docMk/>
            <pc:sldMk cId="2169072985" sldId="2147473740"/>
            <ac:picMk id="21" creationId="{149FD7AA-DA42-B16F-7DA6-5EC7A0AB344B}"/>
          </ac:picMkLst>
        </pc:picChg>
        <pc:picChg chg="add">
          <ac:chgData name="Susan Jung" userId="S::sus13261@esri.com::d0e1ec27-3297-46c5-94c4-cb3bca60e27c" providerId="AD" clId="Web-{0E3C75AE-132D-420A-2F5C-DB3337381D31}" dt="2026-03-09T11:05:35.942" v="118"/>
          <ac:picMkLst>
            <pc:docMk/>
            <pc:sldMk cId="2169072985" sldId="2147473740"/>
            <ac:picMk id="29" creationId="{AF708342-ECFC-8651-DB02-930CFACD4075}"/>
          </ac:picMkLst>
        </pc:picChg>
        <pc:picChg chg="add">
          <ac:chgData name="Susan Jung" userId="S::sus13261@esri.com::d0e1ec27-3297-46c5-94c4-cb3bca60e27c" providerId="AD" clId="Web-{0E3C75AE-132D-420A-2F5C-DB3337381D31}" dt="2026-03-09T11:05:35.942" v="118"/>
          <ac:picMkLst>
            <pc:docMk/>
            <pc:sldMk cId="2169072985" sldId="2147473740"/>
            <ac:picMk id="30" creationId="{C11632DE-EB30-7E0C-E556-211F65DE1926}"/>
          </ac:picMkLst>
        </pc:picChg>
        <pc:picChg chg="add">
          <ac:chgData name="Susan Jung" userId="S::sus13261@esri.com::d0e1ec27-3297-46c5-94c4-cb3bca60e27c" providerId="AD" clId="Web-{0E3C75AE-132D-420A-2F5C-DB3337381D31}" dt="2026-03-09T11:05:35.942" v="118"/>
          <ac:picMkLst>
            <pc:docMk/>
            <pc:sldMk cId="2169072985" sldId="2147473740"/>
            <ac:picMk id="31" creationId="{7222B9D0-E5B9-1313-3BD5-412CFCF7E6F8}"/>
          </ac:picMkLst>
        </pc:picChg>
        <pc:cxnChg chg="add">
          <ac:chgData name="Susan Jung" userId="S::sus13261@esri.com::d0e1ec27-3297-46c5-94c4-cb3bca60e27c" providerId="AD" clId="Web-{0E3C75AE-132D-420A-2F5C-DB3337381D31}" dt="2026-03-09T11:05:35.942" v="118"/>
          <ac:cxnSpMkLst>
            <pc:docMk/>
            <pc:sldMk cId="2169072985" sldId="2147473740"/>
            <ac:cxnSpMk id="24" creationId="{D543A08B-6AAF-62B3-8E63-72BB0F9CB48F}"/>
          </ac:cxnSpMkLst>
        </pc:cxnChg>
        <pc:cxnChg chg="add">
          <ac:chgData name="Susan Jung" userId="S::sus13261@esri.com::d0e1ec27-3297-46c5-94c4-cb3bca60e27c" providerId="AD" clId="Web-{0E3C75AE-132D-420A-2F5C-DB3337381D31}" dt="2026-03-09T11:05:35.942" v="118"/>
          <ac:cxnSpMkLst>
            <pc:docMk/>
            <pc:sldMk cId="2169072985" sldId="2147473740"/>
            <ac:cxnSpMk id="25" creationId="{20C485F2-B4B7-9254-6E14-F4AEE48563F0}"/>
          </ac:cxnSpMkLst>
        </pc:cxnChg>
        <pc:cxnChg chg="add">
          <ac:chgData name="Susan Jung" userId="S::sus13261@esri.com::d0e1ec27-3297-46c5-94c4-cb3bca60e27c" providerId="AD" clId="Web-{0E3C75AE-132D-420A-2F5C-DB3337381D31}" dt="2026-03-09T11:05:35.942" v="118"/>
          <ac:cxnSpMkLst>
            <pc:docMk/>
            <pc:sldMk cId="2169072985" sldId="2147473740"/>
            <ac:cxnSpMk id="26" creationId="{44BC466D-2737-EA38-9FC7-56F48ACED731}"/>
          </ac:cxnSpMkLst>
        </pc:cxnChg>
      </pc:sldChg>
      <pc:sldChg chg="addSp delSp modSp add replId">
        <pc:chgData name="Susan Jung" userId="S::sus13261@esri.com::d0e1ec27-3297-46c5-94c4-cb3bca60e27c" providerId="AD" clId="Web-{0E3C75AE-132D-420A-2F5C-DB3337381D31}" dt="2026-03-09T11:07:51.978" v="142"/>
        <pc:sldMkLst>
          <pc:docMk/>
          <pc:sldMk cId="816522240" sldId="2147473741"/>
        </pc:sldMkLst>
        <pc:spChg chg="add">
          <ac:chgData name="Susan Jung" userId="S::sus13261@esri.com::d0e1ec27-3297-46c5-94c4-cb3bca60e27c" providerId="AD" clId="Web-{0E3C75AE-132D-420A-2F5C-DB3337381D31}" dt="2026-03-09T11:07:51.978" v="142"/>
          <ac:spMkLst>
            <pc:docMk/>
            <pc:sldMk cId="816522240" sldId="2147473741"/>
            <ac:spMk id="7" creationId="{84EE18D7-E6EA-AB01-E495-4461F8AE9E16}"/>
          </ac:spMkLst>
        </pc:spChg>
        <pc:spChg chg="add">
          <ac:chgData name="Susan Jung" userId="S::sus13261@esri.com::d0e1ec27-3297-46c5-94c4-cb3bca60e27c" providerId="AD" clId="Web-{0E3C75AE-132D-420A-2F5C-DB3337381D31}" dt="2026-03-09T11:07:51.978" v="142"/>
          <ac:spMkLst>
            <pc:docMk/>
            <pc:sldMk cId="816522240" sldId="2147473741"/>
            <ac:spMk id="8" creationId="{E8497807-303E-2B3C-96FF-D49AD7CAC873}"/>
          </ac:spMkLst>
        </pc:spChg>
        <pc:spChg chg="mod">
          <ac:chgData name="Susan Jung" userId="S::sus13261@esri.com::d0e1ec27-3297-46c5-94c4-cb3bca60e27c" providerId="AD" clId="Web-{0E3C75AE-132D-420A-2F5C-DB3337381D31}" dt="2026-03-09T11:07:33.007" v="140" actId="20577"/>
          <ac:spMkLst>
            <pc:docMk/>
            <pc:sldMk cId="816522240" sldId="2147473741"/>
            <ac:spMk id="20" creationId="{42648657-4BC9-8058-1E53-FB6701885EBB}"/>
          </ac:spMkLst>
        </pc:spChg>
        <pc:spChg chg="add">
          <ac:chgData name="Susan Jung" userId="S::sus13261@esri.com::d0e1ec27-3297-46c5-94c4-cb3bca60e27c" providerId="AD" clId="Web-{0E3C75AE-132D-420A-2F5C-DB3337381D31}" dt="2026-03-09T11:07:51.978" v="142"/>
          <ac:spMkLst>
            <pc:docMk/>
            <pc:sldMk cId="816522240" sldId="2147473741"/>
            <ac:spMk id="29" creationId="{FF4E62CF-AAD0-4EC6-CAA5-1BBE28D1B723}"/>
          </ac:spMkLst>
        </pc:spChg>
        <pc:spChg chg="add">
          <ac:chgData name="Susan Jung" userId="S::sus13261@esri.com::d0e1ec27-3297-46c5-94c4-cb3bca60e27c" providerId="AD" clId="Web-{0E3C75AE-132D-420A-2F5C-DB3337381D31}" dt="2026-03-09T11:07:51.978" v="142"/>
          <ac:spMkLst>
            <pc:docMk/>
            <pc:sldMk cId="816522240" sldId="2147473741"/>
            <ac:spMk id="30" creationId="{20022F6D-347F-8CA2-4ED6-A4245B6C3C84}"/>
          </ac:spMkLst>
        </pc:spChg>
        <pc:spChg chg="add">
          <ac:chgData name="Susan Jung" userId="S::sus13261@esri.com::d0e1ec27-3297-46c5-94c4-cb3bca60e27c" providerId="AD" clId="Web-{0E3C75AE-132D-420A-2F5C-DB3337381D31}" dt="2026-03-09T11:07:51.978" v="142"/>
          <ac:spMkLst>
            <pc:docMk/>
            <pc:sldMk cId="816522240" sldId="2147473741"/>
            <ac:spMk id="33" creationId="{2AC00D9C-B78F-F6A2-1067-F8CDD9E57DBA}"/>
          </ac:spMkLst>
        </pc:spChg>
        <pc:spChg chg="add">
          <ac:chgData name="Susan Jung" userId="S::sus13261@esri.com::d0e1ec27-3297-46c5-94c4-cb3bca60e27c" providerId="AD" clId="Web-{0E3C75AE-132D-420A-2F5C-DB3337381D31}" dt="2026-03-09T11:07:51.978" v="142"/>
          <ac:spMkLst>
            <pc:docMk/>
            <pc:sldMk cId="816522240" sldId="2147473741"/>
            <ac:spMk id="34" creationId="{CD62337A-247D-A080-8250-87BE4878512A}"/>
          </ac:spMkLst>
        </pc:spChg>
        <pc:spChg chg="add">
          <ac:chgData name="Susan Jung" userId="S::sus13261@esri.com::d0e1ec27-3297-46c5-94c4-cb3bca60e27c" providerId="AD" clId="Web-{0E3C75AE-132D-420A-2F5C-DB3337381D31}" dt="2026-03-09T11:07:51.978" v="142"/>
          <ac:spMkLst>
            <pc:docMk/>
            <pc:sldMk cId="816522240" sldId="2147473741"/>
            <ac:spMk id="35" creationId="{63FD7CAD-6626-3D77-D6B0-E830B7953A11}"/>
          </ac:spMkLst>
        </pc:spChg>
        <pc:grpChg chg="del">
          <ac:chgData name="Susan Jung" userId="S::sus13261@esri.com::d0e1ec27-3297-46c5-94c4-cb3bca60e27c" providerId="AD" clId="Web-{0E3C75AE-132D-420A-2F5C-DB3337381D31}" dt="2026-03-09T11:07:37.226" v="141"/>
          <ac:grpSpMkLst>
            <pc:docMk/>
            <pc:sldMk cId="816522240" sldId="2147473741"/>
            <ac:grpSpMk id="10" creationId="{D394C629-94CD-D75E-91E2-7D95C546A907}"/>
          </ac:grpSpMkLst>
        </pc:grpChg>
        <pc:picChg chg="add">
          <ac:chgData name="Susan Jung" userId="S::sus13261@esri.com::d0e1ec27-3297-46c5-94c4-cb3bca60e27c" providerId="AD" clId="Web-{0E3C75AE-132D-420A-2F5C-DB3337381D31}" dt="2026-03-09T11:07:51.978" v="142"/>
          <ac:picMkLst>
            <pc:docMk/>
            <pc:sldMk cId="816522240" sldId="2147473741"/>
            <ac:picMk id="27" creationId="{61BEA3A1-B279-BE47-9BD4-97BDEBD40F8A}"/>
          </ac:picMkLst>
        </pc:picChg>
        <pc:picChg chg="add">
          <ac:chgData name="Susan Jung" userId="S::sus13261@esri.com::d0e1ec27-3297-46c5-94c4-cb3bca60e27c" providerId="AD" clId="Web-{0E3C75AE-132D-420A-2F5C-DB3337381D31}" dt="2026-03-09T11:07:51.978" v="142"/>
          <ac:picMkLst>
            <pc:docMk/>
            <pc:sldMk cId="816522240" sldId="2147473741"/>
            <ac:picMk id="31" creationId="{B17469B1-0BA3-84C1-D446-1E7B1159651B}"/>
          </ac:picMkLst>
        </pc:picChg>
        <pc:picChg chg="add">
          <ac:chgData name="Susan Jung" userId="S::sus13261@esri.com::d0e1ec27-3297-46c5-94c4-cb3bca60e27c" providerId="AD" clId="Web-{0E3C75AE-132D-420A-2F5C-DB3337381D31}" dt="2026-03-09T11:07:51.978" v="142"/>
          <ac:picMkLst>
            <pc:docMk/>
            <pc:sldMk cId="816522240" sldId="2147473741"/>
            <ac:picMk id="36" creationId="{4608632E-7CC5-A63F-8C65-6F7F70B99085}"/>
          </ac:picMkLst>
        </pc:picChg>
      </pc:sldChg>
      <pc:sldChg chg="addSp delSp modSp add replId">
        <pc:chgData name="Susan Jung" userId="S::sus13261@esri.com::d0e1ec27-3297-46c5-94c4-cb3bca60e27c" providerId="AD" clId="Web-{0E3C75AE-132D-420A-2F5C-DB3337381D31}" dt="2026-03-09T11:08:26.764" v="146"/>
        <pc:sldMkLst>
          <pc:docMk/>
          <pc:sldMk cId="1052694002" sldId="2147473742"/>
        </pc:sldMkLst>
        <pc:spChg chg="add">
          <ac:chgData name="Susan Jung" userId="S::sus13261@esri.com::d0e1ec27-3297-46c5-94c4-cb3bca60e27c" providerId="AD" clId="Web-{0E3C75AE-132D-420A-2F5C-DB3337381D31}" dt="2026-03-09T11:08:26.764" v="146"/>
          <ac:spMkLst>
            <pc:docMk/>
            <pc:sldMk cId="1052694002" sldId="2147473742"/>
            <ac:spMk id="14" creationId="{7858743F-0D85-09DD-6787-0EE4A50DA3DA}"/>
          </ac:spMkLst>
        </pc:spChg>
        <pc:spChg chg="add">
          <ac:chgData name="Susan Jung" userId="S::sus13261@esri.com::d0e1ec27-3297-46c5-94c4-cb3bca60e27c" providerId="AD" clId="Web-{0E3C75AE-132D-420A-2F5C-DB3337381D31}" dt="2026-03-09T11:08:26.764" v="146"/>
          <ac:spMkLst>
            <pc:docMk/>
            <pc:sldMk cId="1052694002" sldId="2147473742"/>
            <ac:spMk id="15" creationId="{6D142CA0-494B-FBFF-E22D-5FFF847F98FF}"/>
          </ac:spMkLst>
        </pc:spChg>
        <pc:spChg chg="add">
          <ac:chgData name="Susan Jung" userId="S::sus13261@esri.com::d0e1ec27-3297-46c5-94c4-cb3bca60e27c" providerId="AD" clId="Web-{0E3C75AE-132D-420A-2F5C-DB3337381D31}" dt="2026-03-09T11:08:26.764" v="146"/>
          <ac:spMkLst>
            <pc:docMk/>
            <pc:sldMk cId="1052694002" sldId="2147473742"/>
            <ac:spMk id="19" creationId="{D010DA3D-FCC2-3EC9-7328-64553C9934B5}"/>
          </ac:spMkLst>
        </pc:spChg>
        <pc:spChg chg="mod">
          <ac:chgData name="Susan Jung" userId="S::sus13261@esri.com::d0e1ec27-3297-46c5-94c4-cb3bca60e27c" providerId="AD" clId="Web-{0E3C75AE-132D-420A-2F5C-DB3337381D31}" dt="2026-03-09T11:08:08.184" v="145" actId="20577"/>
          <ac:spMkLst>
            <pc:docMk/>
            <pc:sldMk cId="1052694002" sldId="2147473742"/>
            <ac:spMk id="20" creationId="{BC4FD697-248C-C011-45CF-3B6387F571DE}"/>
          </ac:spMkLst>
        </pc:spChg>
        <pc:spChg chg="add">
          <ac:chgData name="Susan Jung" userId="S::sus13261@esri.com::d0e1ec27-3297-46c5-94c4-cb3bca60e27c" providerId="AD" clId="Web-{0E3C75AE-132D-420A-2F5C-DB3337381D31}" dt="2026-03-09T11:08:26.764" v="146"/>
          <ac:spMkLst>
            <pc:docMk/>
            <pc:sldMk cId="1052694002" sldId="2147473742"/>
            <ac:spMk id="21" creationId="{E4F449E7-7EDC-1FA1-B338-92BDAA39F6F4}"/>
          </ac:spMkLst>
        </pc:spChg>
        <pc:spChg chg="add">
          <ac:chgData name="Susan Jung" userId="S::sus13261@esri.com::d0e1ec27-3297-46c5-94c4-cb3bca60e27c" providerId="AD" clId="Web-{0E3C75AE-132D-420A-2F5C-DB3337381D31}" dt="2026-03-09T11:08:26.764" v="146"/>
          <ac:spMkLst>
            <pc:docMk/>
            <pc:sldMk cId="1052694002" sldId="2147473742"/>
            <ac:spMk id="24" creationId="{4E82875E-2E4E-7738-280A-BF2752616CA9}"/>
          </ac:spMkLst>
        </pc:spChg>
        <pc:spChg chg="add">
          <ac:chgData name="Susan Jung" userId="S::sus13261@esri.com::d0e1ec27-3297-46c5-94c4-cb3bca60e27c" providerId="AD" clId="Web-{0E3C75AE-132D-420A-2F5C-DB3337381D31}" dt="2026-03-09T11:08:26.764" v="146"/>
          <ac:spMkLst>
            <pc:docMk/>
            <pc:sldMk cId="1052694002" sldId="2147473742"/>
            <ac:spMk id="25" creationId="{636C63BF-C6A9-00CE-C669-3C3509FC5C7A}"/>
          </ac:spMkLst>
        </pc:spChg>
        <pc:spChg chg="add">
          <ac:chgData name="Susan Jung" userId="S::sus13261@esri.com::d0e1ec27-3297-46c5-94c4-cb3bca60e27c" providerId="AD" clId="Web-{0E3C75AE-132D-420A-2F5C-DB3337381D31}" dt="2026-03-09T11:08:26.764" v="146"/>
          <ac:spMkLst>
            <pc:docMk/>
            <pc:sldMk cId="1052694002" sldId="2147473742"/>
            <ac:spMk id="26" creationId="{95D9D2FC-A45E-F318-E35F-9B5137DF3871}"/>
          </ac:spMkLst>
        </pc:spChg>
        <pc:grpChg chg="del">
          <ac:chgData name="Susan Jung" userId="S::sus13261@esri.com::d0e1ec27-3297-46c5-94c4-cb3bca60e27c" providerId="AD" clId="Web-{0E3C75AE-132D-420A-2F5C-DB3337381D31}" dt="2026-03-09T11:08:02.589" v="144"/>
          <ac:grpSpMkLst>
            <pc:docMk/>
            <pc:sldMk cId="1052694002" sldId="2147473742"/>
            <ac:grpSpMk id="2" creationId="{E91216B4-CF37-7C54-3234-F6C2FA7FAA56}"/>
          </ac:grpSpMkLst>
        </pc:grpChg>
        <pc:picChg chg="add">
          <ac:chgData name="Susan Jung" userId="S::sus13261@esri.com::d0e1ec27-3297-46c5-94c4-cb3bca60e27c" providerId="AD" clId="Web-{0E3C75AE-132D-420A-2F5C-DB3337381D31}" dt="2026-03-09T11:08:26.764" v="146"/>
          <ac:picMkLst>
            <pc:docMk/>
            <pc:sldMk cId="1052694002" sldId="2147473742"/>
            <ac:picMk id="16" creationId="{70E76040-145C-E451-5014-6B392763A6F0}"/>
          </ac:picMkLst>
        </pc:picChg>
        <pc:picChg chg="add">
          <ac:chgData name="Susan Jung" userId="S::sus13261@esri.com::d0e1ec27-3297-46c5-94c4-cb3bca60e27c" providerId="AD" clId="Web-{0E3C75AE-132D-420A-2F5C-DB3337381D31}" dt="2026-03-09T11:08:26.764" v="146"/>
          <ac:picMkLst>
            <pc:docMk/>
            <pc:sldMk cId="1052694002" sldId="2147473742"/>
            <ac:picMk id="22" creationId="{8B6E1B83-1657-9DF6-0B51-DA5C1AEC90AF}"/>
          </ac:picMkLst>
        </pc:picChg>
        <pc:picChg chg="add">
          <ac:chgData name="Susan Jung" userId="S::sus13261@esri.com::d0e1ec27-3297-46c5-94c4-cb3bca60e27c" providerId="AD" clId="Web-{0E3C75AE-132D-420A-2F5C-DB3337381D31}" dt="2026-03-09T11:08:26.764" v="146"/>
          <ac:picMkLst>
            <pc:docMk/>
            <pc:sldMk cId="1052694002" sldId="2147473742"/>
            <ac:picMk id="37" creationId="{204C239F-A341-35CA-675C-C483E0CAB3F3}"/>
          </ac:picMkLst>
        </pc:picChg>
      </pc:sldChg>
      <pc:sldChg chg="addSp delSp modSp add ord replId">
        <pc:chgData name="Susan Jung" userId="S::sus13261@esri.com::d0e1ec27-3297-46c5-94c4-cb3bca60e27c" providerId="AD" clId="Web-{0E3C75AE-132D-420A-2F5C-DB3337381D31}" dt="2026-03-09T11:15:26.922" v="303" actId="20577"/>
        <pc:sldMkLst>
          <pc:docMk/>
          <pc:sldMk cId="1414387364" sldId="2147473743"/>
        </pc:sldMkLst>
        <pc:spChg chg="mod">
          <ac:chgData name="Susan Jung" userId="S::sus13261@esri.com::d0e1ec27-3297-46c5-94c4-cb3bca60e27c" providerId="AD" clId="Web-{0E3C75AE-132D-420A-2F5C-DB3337381D31}" dt="2026-03-09T11:15:16.408" v="301" actId="20577"/>
          <ac:spMkLst>
            <pc:docMk/>
            <pc:sldMk cId="1414387364" sldId="2147473743"/>
            <ac:spMk id="3" creationId="{FFEBD22B-9798-63B8-F966-48CCD2DFA848}"/>
          </ac:spMkLst>
        </pc:spChg>
        <pc:spChg chg="mod">
          <ac:chgData name="Susan Jung" userId="S::sus13261@esri.com::d0e1ec27-3297-46c5-94c4-cb3bca60e27c" providerId="AD" clId="Web-{0E3C75AE-132D-420A-2F5C-DB3337381D31}" dt="2026-03-09T11:08:47.361" v="156" actId="20577"/>
          <ac:spMkLst>
            <pc:docMk/>
            <pc:sldMk cId="1414387364" sldId="2147473743"/>
            <ac:spMk id="4" creationId="{63B68F65-1A66-B9F4-B9C6-6204A424ED0D}"/>
          </ac:spMkLst>
        </pc:spChg>
        <pc:spChg chg="add mod">
          <ac:chgData name="Susan Jung" userId="S::sus13261@esri.com::d0e1ec27-3297-46c5-94c4-cb3bca60e27c" providerId="AD" clId="Web-{0E3C75AE-132D-420A-2F5C-DB3337381D31}" dt="2026-03-09T11:15:26.922" v="303" actId="20577"/>
          <ac:spMkLst>
            <pc:docMk/>
            <pc:sldMk cId="1414387364" sldId="2147473743"/>
            <ac:spMk id="11" creationId="{28A551EE-BADC-3B86-C07E-AFD6B5DF2F2C}"/>
          </ac:spMkLst>
        </pc:spChg>
        <pc:spChg chg="add mod">
          <ac:chgData name="Susan Jung" userId="S::sus13261@esri.com::d0e1ec27-3297-46c5-94c4-cb3bca60e27c" providerId="AD" clId="Web-{0E3C75AE-132D-420A-2F5C-DB3337381D31}" dt="2026-03-09T11:15:22.078" v="302" actId="20577"/>
          <ac:spMkLst>
            <pc:docMk/>
            <pc:sldMk cId="1414387364" sldId="2147473743"/>
            <ac:spMk id="13" creationId="{FCFE3B7B-CF9C-32AD-7501-AFABE396195B}"/>
          </ac:spMkLst>
        </pc:spChg>
        <pc:spChg chg="mod">
          <ac:chgData name="Susan Jung" userId="S::sus13261@esri.com::d0e1ec27-3297-46c5-94c4-cb3bca60e27c" providerId="AD" clId="Web-{0E3C75AE-132D-420A-2F5C-DB3337381D31}" dt="2026-03-09T11:08:58.893" v="161" actId="20577"/>
          <ac:spMkLst>
            <pc:docMk/>
            <pc:sldMk cId="1414387364" sldId="2147473743"/>
            <ac:spMk id="20" creationId="{759E84DE-C825-FFF7-7404-72B823C0DB77}"/>
          </ac:spMkLst>
        </pc:spChg>
        <pc:grpChg chg="add">
          <ac:chgData name="Susan Jung" userId="S::sus13261@esri.com::d0e1ec27-3297-46c5-94c4-cb3bca60e27c" providerId="AD" clId="Web-{0E3C75AE-132D-420A-2F5C-DB3337381D31}" dt="2026-03-09T11:09:09.175" v="162"/>
          <ac:grpSpMkLst>
            <pc:docMk/>
            <pc:sldMk cId="1414387364" sldId="2147473743"/>
            <ac:grpSpMk id="6" creationId="{C402F768-2001-CFC4-6B05-B64DB062357C}"/>
          </ac:grpSpMkLst>
        </pc:grpChg>
        <pc:grpChg chg="add">
          <ac:chgData name="Susan Jung" userId="S::sus13261@esri.com::d0e1ec27-3297-46c5-94c4-cb3bca60e27c" providerId="AD" clId="Web-{0E3C75AE-132D-420A-2F5C-DB3337381D31}" dt="2026-03-09T11:09:09.175" v="162"/>
          <ac:grpSpMkLst>
            <pc:docMk/>
            <pc:sldMk cId="1414387364" sldId="2147473743"/>
            <ac:grpSpMk id="7" creationId="{6D16C307-173B-1A2F-1903-FD5D05774AE0}"/>
          </ac:grpSpMkLst>
        </pc:grpChg>
        <pc:picChg chg="del">
          <ac:chgData name="Susan Jung" userId="S::sus13261@esri.com::d0e1ec27-3297-46c5-94c4-cb3bca60e27c" providerId="AD" clId="Web-{0E3C75AE-132D-420A-2F5C-DB3337381D31}" dt="2026-03-09T11:08:39.875" v="149"/>
          <ac:picMkLst>
            <pc:docMk/>
            <pc:sldMk cId="1414387364" sldId="2147473743"/>
            <ac:picMk id="2" creationId="{93933F23-BD5E-EC4A-E1A9-A89F3D7A29DA}"/>
          </ac:picMkLst>
        </pc:picChg>
        <pc:picChg chg="del">
          <ac:chgData name="Susan Jung" userId="S::sus13261@esri.com::d0e1ec27-3297-46c5-94c4-cb3bca60e27c" providerId="AD" clId="Web-{0E3C75AE-132D-420A-2F5C-DB3337381D31}" dt="2026-03-09T11:08:41.767" v="150"/>
          <ac:picMkLst>
            <pc:docMk/>
            <pc:sldMk cId="1414387364" sldId="2147473743"/>
            <ac:picMk id="5" creationId="{FFE524ED-B923-0E0E-5DBB-301048D75BAF}"/>
          </ac:picMkLst>
        </pc:picChg>
        <pc:picChg chg="del">
          <ac:chgData name="Susan Jung" userId="S::sus13261@esri.com::d0e1ec27-3297-46c5-94c4-cb3bca60e27c" providerId="AD" clId="Web-{0E3C75AE-132D-420A-2F5C-DB3337381D31}" dt="2026-03-09T11:08:41.767" v="151"/>
          <ac:picMkLst>
            <pc:docMk/>
            <pc:sldMk cId="1414387364" sldId="2147473743"/>
            <ac:picMk id="8" creationId="{CB5EE08E-F318-EA73-D601-D6EF12F9503B}"/>
          </ac:picMkLst>
        </pc:picChg>
        <pc:picChg chg="del">
          <ac:chgData name="Susan Jung" userId="S::sus13261@esri.com::d0e1ec27-3297-46c5-94c4-cb3bca60e27c" providerId="AD" clId="Web-{0E3C75AE-132D-420A-2F5C-DB3337381D31}" dt="2026-03-09T11:08:41.767" v="152"/>
          <ac:picMkLst>
            <pc:docMk/>
            <pc:sldMk cId="1414387364" sldId="2147473743"/>
            <ac:picMk id="9" creationId="{68415C81-E197-9DE4-DC24-A0DAF6B27E35}"/>
          </ac:picMkLst>
        </pc:picChg>
        <pc:picChg chg="add">
          <ac:chgData name="Susan Jung" userId="S::sus13261@esri.com::d0e1ec27-3297-46c5-94c4-cb3bca60e27c" providerId="AD" clId="Web-{0E3C75AE-132D-420A-2F5C-DB3337381D31}" dt="2026-03-09T11:09:09.175" v="162"/>
          <ac:picMkLst>
            <pc:docMk/>
            <pc:sldMk cId="1414387364" sldId="2147473743"/>
            <ac:picMk id="10" creationId="{C39E5C0A-18A1-CB3D-8F2E-E09E8C058751}"/>
          </ac:picMkLst>
        </pc:picChg>
        <pc:picChg chg="add">
          <ac:chgData name="Susan Jung" userId="S::sus13261@esri.com::d0e1ec27-3297-46c5-94c4-cb3bca60e27c" providerId="AD" clId="Web-{0E3C75AE-132D-420A-2F5C-DB3337381D31}" dt="2026-03-09T11:09:09.175" v="162"/>
          <ac:picMkLst>
            <pc:docMk/>
            <pc:sldMk cId="1414387364" sldId="2147473743"/>
            <ac:picMk id="12" creationId="{C96F8314-D6AD-94F0-F602-EF3EA0D96C44}"/>
          </ac:picMkLst>
        </pc:picChg>
      </pc:sldChg>
      <pc:sldChg chg="addSp delSp modSp add replId">
        <pc:chgData name="Susan Jung" userId="S::sus13261@esri.com::d0e1ec27-3297-46c5-94c4-cb3bca60e27c" providerId="AD" clId="Web-{0E3C75AE-132D-420A-2F5C-DB3337381D31}" dt="2026-03-09T11:15:34" v="304" actId="20577"/>
        <pc:sldMkLst>
          <pc:docMk/>
          <pc:sldMk cId="328338215" sldId="2147473744"/>
        </pc:sldMkLst>
        <pc:spChg chg="mod">
          <ac:chgData name="Susan Jung" userId="S::sus13261@esri.com::d0e1ec27-3297-46c5-94c4-cb3bca60e27c" providerId="AD" clId="Web-{0E3C75AE-132D-420A-2F5C-DB3337381D31}" dt="2026-03-09T11:15:34" v="304" actId="20577"/>
          <ac:spMkLst>
            <pc:docMk/>
            <pc:sldMk cId="328338215" sldId="2147473744"/>
            <ac:spMk id="3" creationId="{070779FD-177A-5C8E-4484-33051926A8C8}"/>
          </ac:spMkLst>
        </pc:spChg>
        <pc:spChg chg="mod">
          <ac:chgData name="Susan Jung" userId="S::sus13261@esri.com::d0e1ec27-3297-46c5-94c4-cb3bca60e27c" providerId="AD" clId="Web-{0E3C75AE-132D-420A-2F5C-DB3337381D31}" dt="2026-03-09T11:09:23.176" v="167" actId="20577"/>
          <ac:spMkLst>
            <pc:docMk/>
            <pc:sldMk cId="328338215" sldId="2147473744"/>
            <ac:spMk id="4" creationId="{EE92340E-310F-4C2C-8765-7D7F748CF76C}"/>
          </ac:spMkLst>
        </pc:spChg>
        <pc:spChg chg="add">
          <ac:chgData name="Susan Jung" userId="S::sus13261@esri.com::d0e1ec27-3297-46c5-94c4-cb3bca60e27c" providerId="AD" clId="Web-{0E3C75AE-132D-420A-2F5C-DB3337381D31}" dt="2026-03-09T11:09:53.429" v="173"/>
          <ac:spMkLst>
            <pc:docMk/>
            <pc:sldMk cId="328338215" sldId="2147473744"/>
            <ac:spMk id="9" creationId="{893C054B-21FE-FCF4-5BF4-0D369B3BCA54}"/>
          </ac:spMkLst>
        </pc:spChg>
        <pc:spChg chg="add">
          <ac:chgData name="Susan Jung" userId="S::sus13261@esri.com::d0e1ec27-3297-46c5-94c4-cb3bca60e27c" providerId="AD" clId="Web-{0E3C75AE-132D-420A-2F5C-DB3337381D31}" dt="2026-03-09T11:09:53.429" v="173"/>
          <ac:spMkLst>
            <pc:docMk/>
            <pc:sldMk cId="328338215" sldId="2147473744"/>
            <ac:spMk id="15" creationId="{F10ED6F9-D1B2-9D14-9F0C-409C4EDF4BC9}"/>
          </ac:spMkLst>
        </pc:spChg>
        <pc:spChg chg="mod">
          <ac:chgData name="Susan Jung" userId="S::sus13261@esri.com::d0e1ec27-3297-46c5-94c4-cb3bca60e27c" providerId="AD" clId="Web-{0E3C75AE-132D-420A-2F5C-DB3337381D31}" dt="2026-03-09T11:09:35.646" v="171" actId="1076"/>
          <ac:spMkLst>
            <pc:docMk/>
            <pc:sldMk cId="328338215" sldId="2147473744"/>
            <ac:spMk id="20" creationId="{D95F09C4-CE13-94FB-9125-55C972E24ABE}"/>
          </ac:spMkLst>
        </pc:spChg>
        <pc:grpChg chg="add">
          <ac:chgData name="Susan Jung" userId="S::sus13261@esri.com::d0e1ec27-3297-46c5-94c4-cb3bca60e27c" providerId="AD" clId="Web-{0E3C75AE-132D-420A-2F5C-DB3337381D31}" dt="2026-03-09T11:09:53.429" v="173"/>
          <ac:grpSpMkLst>
            <pc:docMk/>
            <pc:sldMk cId="328338215" sldId="2147473744"/>
            <ac:grpSpMk id="2" creationId="{B42CE4E4-4BE1-DEA3-0793-977707DCF3B0}"/>
          </ac:grpSpMkLst>
        </pc:grpChg>
        <pc:grpChg chg="add">
          <ac:chgData name="Susan Jung" userId="S::sus13261@esri.com::d0e1ec27-3297-46c5-94c4-cb3bca60e27c" providerId="AD" clId="Web-{0E3C75AE-132D-420A-2F5C-DB3337381D31}" dt="2026-03-09T11:09:53.429" v="173"/>
          <ac:grpSpMkLst>
            <pc:docMk/>
            <pc:sldMk cId="328338215" sldId="2147473744"/>
            <ac:grpSpMk id="5" creationId="{C46012F5-BCF6-6870-7D37-42498E7F40E3}"/>
          </ac:grpSpMkLst>
        </pc:grpChg>
        <pc:grpChg chg="del">
          <ac:chgData name="Susan Jung" userId="S::sus13261@esri.com::d0e1ec27-3297-46c5-94c4-cb3bca60e27c" providerId="AD" clId="Web-{0E3C75AE-132D-420A-2F5C-DB3337381D31}" dt="2026-03-09T11:09:24.130" v="168"/>
          <ac:grpSpMkLst>
            <pc:docMk/>
            <pc:sldMk cId="328338215" sldId="2147473744"/>
            <ac:grpSpMk id="6" creationId="{1730DF7A-30F6-F9C3-B0E0-78F1DD4B4993}"/>
          </ac:grpSpMkLst>
        </pc:grpChg>
        <pc:grpChg chg="del">
          <ac:chgData name="Susan Jung" userId="S::sus13261@esri.com::d0e1ec27-3297-46c5-94c4-cb3bca60e27c" providerId="AD" clId="Web-{0E3C75AE-132D-420A-2F5C-DB3337381D31}" dt="2026-03-09T11:09:26.255" v="169"/>
          <ac:grpSpMkLst>
            <pc:docMk/>
            <pc:sldMk cId="328338215" sldId="2147473744"/>
            <ac:grpSpMk id="7" creationId="{F38A1F9F-3A0E-0FA8-3DB5-B34F30C5F5D0}"/>
          </ac:grpSpMkLst>
        </pc:grpChg>
        <pc:picChg chg="add">
          <ac:chgData name="Susan Jung" userId="S::sus13261@esri.com::d0e1ec27-3297-46c5-94c4-cb3bca60e27c" providerId="AD" clId="Web-{0E3C75AE-132D-420A-2F5C-DB3337381D31}" dt="2026-03-09T11:09:53.429" v="173"/>
          <ac:picMkLst>
            <pc:docMk/>
            <pc:sldMk cId="328338215" sldId="2147473744"/>
            <ac:picMk id="8" creationId="{31696DA7-92C0-AE18-1C69-6BECEFC28360}"/>
          </ac:picMkLst>
        </pc:picChg>
        <pc:picChg chg="add">
          <ac:chgData name="Susan Jung" userId="S::sus13261@esri.com::d0e1ec27-3297-46c5-94c4-cb3bca60e27c" providerId="AD" clId="Web-{0E3C75AE-132D-420A-2F5C-DB3337381D31}" dt="2026-03-09T11:09:53.429" v="173"/>
          <ac:picMkLst>
            <pc:docMk/>
            <pc:sldMk cId="328338215" sldId="2147473744"/>
            <ac:picMk id="14" creationId="{DE6533D3-3B48-CE0B-97AB-AA568DA65E31}"/>
          </ac:picMkLst>
        </pc:picChg>
      </pc:sldChg>
      <pc:sldChg chg="addSp delSp modSp add replId">
        <pc:chgData name="Susan Jung" userId="S::sus13261@esri.com::d0e1ec27-3297-46c5-94c4-cb3bca60e27c" providerId="AD" clId="Web-{0E3C75AE-132D-420A-2F5C-DB3337381D31}" dt="2026-03-09T11:16:41.211" v="314"/>
        <pc:sldMkLst>
          <pc:docMk/>
          <pc:sldMk cId="4105142405" sldId="2147473745"/>
        </pc:sldMkLst>
        <pc:spChg chg="mod">
          <ac:chgData name="Susan Jung" userId="S::sus13261@esri.com::d0e1ec27-3297-46c5-94c4-cb3bca60e27c" providerId="AD" clId="Web-{0E3C75AE-132D-420A-2F5C-DB3337381D31}" dt="2026-03-09T11:15:43.031" v="305" actId="20577"/>
          <ac:spMkLst>
            <pc:docMk/>
            <pc:sldMk cId="4105142405" sldId="2147473745"/>
            <ac:spMk id="3" creationId="{F13F888C-927B-F18D-62B7-AFFFA7AAECE9}"/>
          </ac:spMkLst>
        </pc:spChg>
        <pc:spChg chg="add mod">
          <ac:chgData name="Susan Jung" userId="S::sus13261@esri.com::d0e1ec27-3297-46c5-94c4-cb3bca60e27c" providerId="AD" clId="Web-{0E3C75AE-132D-420A-2F5C-DB3337381D31}" dt="2026-03-09T11:15:55.172" v="307" actId="20577"/>
          <ac:spMkLst>
            <pc:docMk/>
            <pc:sldMk cId="4105142405" sldId="2147473745"/>
            <ac:spMk id="10" creationId="{32D2D298-DCD8-1962-4983-4209AD0F0CB2}"/>
          </ac:spMkLst>
        </pc:spChg>
        <pc:spChg chg="add mod">
          <ac:chgData name="Susan Jung" userId="S::sus13261@esri.com::d0e1ec27-3297-46c5-94c4-cb3bca60e27c" providerId="AD" clId="Web-{0E3C75AE-132D-420A-2F5C-DB3337381D31}" dt="2026-03-09T11:15:49.563" v="306" actId="20577"/>
          <ac:spMkLst>
            <pc:docMk/>
            <pc:sldMk cId="4105142405" sldId="2147473745"/>
            <ac:spMk id="12" creationId="{A366124C-E07C-0CA4-A793-5A6193B31EBB}"/>
          </ac:spMkLst>
        </pc:spChg>
        <pc:spChg chg="mod">
          <ac:chgData name="Susan Jung" userId="S::sus13261@esri.com::d0e1ec27-3297-46c5-94c4-cb3bca60e27c" providerId="AD" clId="Web-{0E3C75AE-132D-420A-2F5C-DB3337381D31}" dt="2026-03-09T11:13:28.420" v="240" actId="20577"/>
          <ac:spMkLst>
            <pc:docMk/>
            <pc:sldMk cId="4105142405" sldId="2147473745"/>
            <ac:spMk id="20" creationId="{4BA20CFC-5530-88FD-A768-CF5A6E8AA6C0}"/>
          </ac:spMkLst>
        </pc:spChg>
        <pc:grpChg chg="del">
          <ac:chgData name="Susan Jung" userId="S::sus13261@esri.com::d0e1ec27-3297-46c5-94c4-cb3bca60e27c" providerId="AD" clId="Web-{0E3C75AE-132D-420A-2F5C-DB3337381D31}" dt="2026-03-09T11:10:05.789" v="175"/>
          <ac:grpSpMkLst>
            <pc:docMk/>
            <pc:sldMk cId="4105142405" sldId="2147473745"/>
            <ac:grpSpMk id="2" creationId="{AFC25CA3-AC97-1823-E903-4E12754A295E}"/>
          </ac:grpSpMkLst>
        </pc:grpChg>
        <pc:grpChg chg="del">
          <ac:chgData name="Susan Jung" userId="S::sus13261@esri.com::d0e1ec27-3297-46c5-94c4-cb3bca60e27c" providerId="AD" clId="Web-{0E3C75AE-132D-420A-2F5C-DB3337381D31}" dt="2026-03-09T11:10:07.023" v="176"/>
          <ac:grpSpMkLst>
            <pc:docMk/>
            <pc:sldMk cId="4105142405" sldId="2147473745"/>
            <ac:grpSpMk id="5" creationId="{9342797C-15B7-69C7-5042-0679E8184256}"/>
          </ac:grpSpMkLst>
        </pc:grpChg>
        <pc:grpChg chg="add del mod">
          <ac:chgData name="Susan Jung" userId="S::sus13261@esri.com::d0e1ec27-3297-46c5-94c4-cb3bca60e27c" providerId="AD" clId="Web-{0E3C75AE-132D-420A-2F5C-DB3337381D31}" dt="2026-03-09T11:16:41.211" v="314"/>
          <ac:grpSpMkLst>
            <pc:docMk/>
            <pc:sldMk cId="4105142405" sldId="2147473745"/>
            <ac:grpSpMk id="6" creationId="{CC9F1F71-FF43-1605-62B3-A51B26E8CE2F}"/>
          </ac:grpSpMkLst>
        </pc:grpChg>
        <pc:grpChg chg="add del">
          <ac:chgData name="Susan Jung" userId="S::sus13261@esri.com::d0e1ec27-3297-46c5-94c4-cb3bca60e27c" providerId="AD" clId="Web-{0E3C75AE-132D-420A-2F5C-DB3337381D31}" dt="2026-03-09T11:16:40.852" v="313"/>
          <ac:grpSpMkLst>
            <pc:docMk/>
            <pc:sldMk cId="4105142405" sldId="2147473745"/>
            <ac:grpSpMk id="7" creationId="{192A9887-9859-2B8D-9326-993D6A37DBE9}"/>
          </ac:grpSpMkLst>
        </pc:grpChg>
        <pc:picChg chg="add">
          <ac:chgData name="Susan Jung" userId="S::sus13261@esri.com::d0e1ec27-3297-46c5-94c4-cb3bca60e27c" providerId="AD" clId="Web-{0E3C75AE-132D-420A-2F5C-DB3337381D31}" dt="2026-03-09T11:10:54.604" v="178"/>
          <ac:picMkLst>
            <pc:docMk/>
            <pc:sldMk cId="4105142405" sldId="2147473745"/>
            <ac:picMk id="11" creationId="{6F3F1133-D2A3-480E-0FCE-83A647F30998}"/>
          </ac:picMkLst>
        </pc:picChg>
        <pc:picChg chg="add">
          <ac:chgData name="Susan Jung" userId="S::sus13261@esri.com::d0e1ec27-3297-46c5-94c4-cb3bca60e27c" providerId="AD" clId="Web-{0E3C75AE-132D-420A-2F5C-DB3337381D31}" dt="2026-03-09T11:10:54.604" v="178"/>
          <ac:picMkLst>
            <pc:docMk/>
            <pc:sldMk cId="4105142405" sldId="2147473745"/>
            <ac:picMk id="13" creationId="{893DD883-59EF-083B-BD08-6A60AB78EE35}"/>
          </ac:picMkLst>
        </pc:picChg>
      </pc:sldChg>
      <pc:sldChg chg="addSp delSp modSp add ord replId">
        <pc:chgData name="Susan Jung" userId="S::sus13261@esri.com::d0e1ec27-3297-46c5-94c4-cb3bca60e27c" providerId="AD" clId="Web-{0E3C75AE-132D-420A-2F5C-DB3337381D31}" dt="2026-03-09T11:16:02.189" v="308" actId="20577"/>
        <pc:sldMkLst>
          <pc:docMk/>
          <pc:sldMk cId="67982460" sldId="2147473746"/>
        </pc:sldMkLst>
        <pc:spChg chg="mod">
          <ac:chgData name="Susan Jung" userId="S::sus13261@esri.com::d0e1ec27-3297-46c5-94c4-cb3bca60e27c" providerId="AD" clId="Web-{0E3C75AE-132D-420A-2F5C-DB3337381D31}" dt="2026-03-09T11:16:02.189" v="308" actId="20577"/>
          <ac:spMkLst>
            <pc:docMk/>
            <pc:sldMk cId="67982460" sldId="2147473746"/>
            <ac:spMk id="3" creationId="{7078DCDD-903A-B09E-3C24-A30335F58B85}"/>
          </ac:spMkLst>
        </pc:spChg>
        <pc:spChg chg="mod">
          <ac:chgData name="Susan Jung" userId="S::sus13261@esri.com::d0e1ec27-3297-46c5-94c4-cb3bca60e27c" providerId="AD" clId="Web-{0E3C75AE-132D-420A-2F5C-DB3337381D31}" dt="2026-03-09T11:12:18.982" v="194" actId="20577"/>
          <ac:spMkLst>
            <pc:docMk/>
            <pc:sldMk cId="67982460" sldId="2147473746"/>
            <ac:spMk id="4" creationId="{A1E129D8-4294-9AD5-6153-C1DF895DE981}"/>
          </ac:spMkLst>
        </pc:spChg>
        <pc:spChg chg="add del mod">
          <ac:chgData name="Susan Jung" userId="S::sus13261@esri.com::d0e1ec27-3297-46c5-94c4-cb3bca60e27c" providerId="AD" clId="Web-{0E3C75AE-132D-420A-2F5C-DB3337381D31}" dt="2026-03-09T11:12:32.669" v="200"/>
          <ac:spMkLst>
            <pc:docMk/>
            <pc:sldMk cId="67982460" sldId="2147473746"/>
            <ac:spMk id="6" creationId="{7F2A6FF0-6654-6214-7EA0-742F4A30F352}"/>
          </ac:spMkLst>
        </pc:spChg>
        <pc:spChg chg="add mod">
          <ac:chgData name="Susan Jung" userId="S::sus13261@esri.com::d0e1ec27-3297-46c5-94c4-cb3bca60e27c" providerId="AD" clId="Web-{0E3C75AE-132D-420A-2F5C-DB3337381D31}" dt="2026-03-09T11:13:01.076" v="236" actId="20577"/>
          <ac:spMkLst>
            <pc:docMk/>
            <pc:sldMk cId="67982460" sldId="2147473746"/>
            <ac:spMk id="11" creationId="{468EBDD3-17B8-0DB2-EA72-C1920E8186CA}"/>
          </ac:spMkLst>
        </pc:spChg>
        <pc:spChg chg="add mod">
          <ac:chgData name="Susan Jung" userId="S::sus13261@esri.com::d0e1ec27-3297-46c5-94c4-cb3bca60e27c" providerId="AD" clId="Web-{0E3C75AE-132D-420A-2F5C-DB3337381D31}" dt="2026-03-09T11:12:54.107" v="226" actId="20577"/>
          <ac:spMkLst>
            <pc:docMk/>
            <pc:sldMk cId="67982460" sldId="2147473746"/>
            <ac:spMk id="13" creationId="{2D2878C3-C86F-690F-E2D4-A1111A664CB2}"/>
          </ac:spMkLst>
        </pc:spChg>
        <pc:spChg chg="mod">
          <ac:chgData name="Susan Jung" userId="S::sus13261@esri.com::d0e1ec27-3297-46c5-94c4-cb3bca60e27c" providerId="AD" clId="Web-{0E3C75AE-132D-420A-2F5C-DB3337381D31}" dt="2026-03-09T11:12:14.981" v="190" actId="20577"/>
          <ac:spMkLst>
            <pc:docMk/>
            <pc:sldMk cId="67982460" sldId="2147473746"/>
            <ac:spMk id="20" creationId="{96E2DB8D-0C10-1C38-FBBA-382D8BCADF9C}"/>
          </ac:spMkLst>
        </pc:spChg>
        <pc:grpChg chg="del">
          <ac:chgData name="Susan Jung" userId="S::sus13261@esri.com::d0e1ec27-3297-46c5-94c4-cb3bca60e27c" providerId="AD" clId="Web-{0E3C75AE-132D-420A-2F5C-DB3337381D31}" dt="2026-03-09T11:12:28.404" v="195"/>
          <ac:grpSpMkLst>
            <pc:docMk/>
            <pc:sldMk cId="67982460" sldId="2147473746"/>
            <ac:grpSpMk id="2" creationId="{86C5B486-8855-1952-2EC3-E0204106561D}"/>
          </ac:grpSpMkLst>
        </pc:grpChg>
        <pc:grpChg chg="del">
          <ac:chgData name="Susan Jung" userId="S::sus13261@esri.com::d0e1ec27-3297-46c5-94c4-cb3bca60e27c" providerId="AD" clId="Web-{0E3C75AE-132D-420A-2F5C-DB3337381D31}" dt="2026-03-09T11:12:29.576" v="196"/>
          <ac:grpSpMkLst>
            <pc:docMk/>
            <pc:sldMk cId="67982460" sldId="2147473746"/>
            <ac:grpSpMk id="5" creationId="{8950B450-5B0A-F38A-4948-F7AF44499938}"/>
          </ac:grpSpMkLst>
        </pc:grpChg>
        <pc:grpChg chg="add">
          <ac:chgData name="Susan Jung" userId="S::sus13261@esri.com::d0e1ec27-3297-46c5-94c4-cb3bca60e27c" providerId="AD" clId="Web-{0E3C75AE-132D-420A-2F5C-DB3337381D31}" dt="2026-03-09T11:12:36.873" v="201"/>
          <ac:grpSpMkLst>
            <pc:docMk/>
            <pc:sldMk cId="67982460" sldId="2147473746"/>
            <ac:grpSpMk id="7" creationId="{799F5B35-A4A4-5CE1-B0E8-81D30AFAF018}"/>
          </ac:grpSpMkLst>
        </pc:grpChg>
        <pc:picChg chg="add">
          <ac:chgData name="Susan Jung" userId="S::sus13261@esri.com::d0e1ec27-3297-46c5-94c4-cb3bca60e27c" providerId="AD" clId="Web-{0E3C75AE-132D-420A-2F5C-DB3337381D31}" dt="2026-03-09T11:12:36.873" v="201"/>
          <ac:picMkLst>
            <pc:docMk/>
            <pc:sldMk cId="67982460" sldId="2147473746"/>
            <ac:picMk id="10" creationId="{EC16265D-7580-6704-C6D7-4654E164175B}"/>
          </ac:picMkLst>
        </pc:picChg>
        <pc:picChg chg="add">
          <ac:chgData name="Susan Jung" userId="S::sus13261@esri.com::d0e1ec27-3297-46c5-94c4-cb3bca60e27c" providerId="AD" clId="Web-{0E3C75AE-132D-420A-2F5C-DB3337381D31}" dt="2026-03-09T11:12:36.873" v="201"/>
          <ac:picMkLst>
            <pc:docMk/>
            <pc:sldMk cId="67982460" sldId="2147473746"/>
            <ac:picMk id="12" creationId="{6B6E6C84-4340-5512-0C12-7C8CAC32F40D}"/>
          </ac:picMkLst>
        </pc:picChg>
      </pc:sldChg>
      <pc:sldChg chg="addSp delSp modSp add replId">
        <pc:chgData name="Susan Jung" userId="S::sus13261@esri.com::d0e1ec27-3297-46c5-94c4-cb3bca60e27c" providerId="AD" clId="Web-{0E3C75AE-132D-420A-2F5C-DB3337381D31}" dt="2026-03-09T11:17:12.106" v="334" actId="20577"/>
        <pc:sldMkLst>
          <pc:docMk/>
          <pc:sldMk cId="2854161846" sldId="2147473747"/>
        </pc:sldMkLst>
        <pc:spChg chg="mod">
          <ac:chgData name="Susan Jung" userId="S::sus13261@esri.com::d0e1ec27-3297-46c5-94c4-cb3bca60e27c" providerId="AD" clId="Web-{0E3C75AE-132D-420A-2F5C-DB3337381D31}" dt="2026-03-09T11:17:09.668" v="330" actId="20577"/>
          <ac:spMkLst>
            <pc:docMk/>
            <pc:sldMk cId="2854161846" sldId="2147473747"/>
            <ac:spMk id="3" creationId="{11A15789-4A71-5FA2-F147-4FD09CE14B3E}"/>
          </ac:spMkLst>
        </pc:spChg>
        <pc:spChg chg="mod">
          <ac:chgData name="Susan Jung" userId="S::sus13261@esri.com::d0e1ec27-3297-46c5-94c4-cb3bca60e27c" providerId="AD" clId="Web-{0E3C75AE-132D-420A-2F5C-DB3337381D31}" dt="2026-03-09T11:17:12.106" v="334" actId="20577"/>
          <ac:spMkLst>
            <pc:docMk/>
            <pc:sldMk cId="2854161846" sldId="2147473747"/>
            <ac:spMk id="4" creationId="{58BE2A82-941A-AF8E-342A-0D3DF4B47930}"/>
          </ac:spMkLst>
        </pc:spChg>
        <pc:spChg chg="mod">
          <ac:chgData name="Susan Jung" userId="S::sus13261@esri.com::d0e1ec27-3297-46c5-94c4-cb3bca60e27c" providerId="AD" clId="Web-{0E3C75AE-132D-420A-2F5C-DB3337381D31}" dt="2026-03-09T11:16:46.243" v="316" actId="20577"/>
          <ac:spMkLst>
            <pc:docMk/>
            <pc:sldMk cId="2854161846" sldId="2147473747"/>
            <ac:spMk id="20" creationId="{8A2628E2-A44F-22A3-F23D-7BEB6C77CBC5}"/>
          </ac:spMkLst>
        </pc:spChg>
        <pc:grpChg chg="del">
          <ac:chgData name="Susan Jung" userId="S::sus13261@esri.com::d0e1ec27-3297-46c5-94c4-cb3bca60e27c" providerId="AD" clId="Web-{0E3C75AE-132D-420A-2F5C-DB3337381D31}" dt="2026-03-09T11:16:47.509" v="317"/>
          <ac:grpSpMkLst>
            <pc:docMk/>
            <pc:sldMk cId="2854161846" sldId="2147473747"/>
            <ac:grpSpMk id="7" creationId="{CDA488FA-F4D1-F274-E0E9-209FA48BE4B2}"/>
          </ac:grpSpMkLst>
        </pc:grpChg>
        <pc:picChg chg="add del mod">
          <ac:chgData name="Susan Jung" userId="S::sus13261@esri.com::d0e1ec27-3297-46c5-94c4-cb3bca60e27c" providerId="AD" clId="Web-{0E3C75AE-132D-420A-2F5C-DB3337381D31}" dt="2026-03-09T11:16:52.650" v="319"/>
          <ac:picMkLst>
            <pc:docMk/>
            <pc:sldMk cId="2854161846" sldId="2147473747"/>
            <ac:picMk id="2" creationId="{1670E800-9CED-9938-EC9F-28BA3A693EFE}"/>
          </ac:picMkLst>
        </pc:picChg>
        <pc:picChg chg="add mod">
          <ac:chgData name="Susan Jung" userId="S::sus13261@esri.com::d0e1ec27-3297-46c5-94c4-cb3bca60e27c" providerId="AD" clId="Web-{0E3C75AE-132D-420A-2F5C-DB3337381D31}" dt="2026-03-09T11:17:02.417" v="324" actId="14100"/>
          <ac:picMkLst>
            <pc:docMk/>
            <pc:sldMk cId="2854161846" sldId="2147473747"/>
            <ac:picMk id="5" creationId="{DF445E50-64B6-BBF2-8412-725B02E7AF82}"/>
          </ac:picMkLst>
        </pc:picChg>
      </pc:sldChg>
      <pc:sldChg chg="addSp delSp modSp add replId">
        <pc:chgData name="Susan Jung" userId="S::sus13261@esri.com::d0e1ec27-3297-46c5-94c4-cb3bca60e27c" providerId="AD" clId="Web-{0E3C75AE-132D-420A-2F5C-DB3337381D31}" dt="2026-03-09T11:17:57.095" v="349" actId="14100"/>
        <pc:sldMkLst>
          <pc:docMk/>
          <pc:sldMk cId="3082347355" sldId="2147473748"/>
        </pc:sldMkLst>
        <pc:spChg chg="mod">
          <ac:chgData name="Susan Jung" userId="S::sus13261@esri.com::d0e1ec27-3297-46c5-94c4-cb3bca60e27c" providerId="AD" clId="Web-{0E3C75AE-132D-420A-2F5C-DB3337381D31}" dt="2026-03-09T11:17:35.546" v="338" actId="20577"/>
          <ac:spMkLst>
            <pc:docMk/>
            <pc:sldMk cId="3082347355" sldId="2147473748"/>
            <ac:spMk id="3" creationId="{F8D7798A-259B-DAB5-4D44-F2EAF8303B9E}"/>
          </ac:spMkLst>
        </pc:spChg>
        <pc:spChg chg="mod">
          <ac:chgData name="Susan Jung" userId="S::sus13261@esri.com::d0e1ec27-3297-46c5-94c4-cb3bca60e27c" providerId="AD" clId="Web-{0E3C75AE-132D-420A-2F5C-DB3337381D31}" dt="2026-03-09T11:17:40.890" v="342" actId="20577"/>
          <ac:spMkLst>
            <pc:docMk/>
            <pc:sldMk cId="3082347355" sldId="2147473748"/>
            <ac:spMk id="4" creationId="{905C3F08-B279-56E0-1775-534673693808}"/>
          </ac:spMkLst>
        </pc:spChg>
        <pc:spChg chg="mod">
          <ac:chgData name="Susan Jung" userId="S::sus13261@esri.com::d0e1ec27-3297-46c5-94c4-cb3bca60e27c" providerId="AD" clId="Web-{0E3C75AE-132D-420A-2F5C-DB3337381D31}" dt="2026-03-09T11:17:47.141" v="344" actId="20577"/>
          <ac:spMkLst>
            <pc:docMk/>
            <pc:sldMk cId="3082347355" sldId="2147473748"/>
            <ac:spMk id="20" creationId="{9AD0BDDA-A337-9775-D37A-A781A3FF79F6}"/>
          </ac:spMkLst>
        </pc:spChg>
        <pc:picChg chg="add mod">
          <ac:chgData name="Susan Jung" userId="S::sus13261@esri.com::d0e1ec27-3297-46c5-94c4-cb3bca60e27c" providerId="AD" clId="Web-{0E3C75AE-132D-420A-2F5C-DB3337381D31}" dt="2026-03-09T11:17:57.095" v="349" actId="14100"/>
          <ac:picMkLst>
            <pc:docMk/>
            <pc:sldMk cId="3082347355" sldId="2147473748"/>
            <ac:picMk id="2" creationId="{58D845EF-5DA5-DC5A-DB2E-DBCF82422B45}"/>
          </ac:picMkLst>
        </pc:picChg>
        <pc:picChg chg="del">
          <ac:chgData name="Susan Jung" userId="S::sus13261@esri.com::d0e1ec27-3297-46c5-94c4-cb3bca60e27c" providerId="AD" clId="Web-{0E3C75AE-132D-420A-2F5C-DB3337381D31}" dt="2026-03-09T11:17:48.032" v="345"/>
          <ac:picMkLst>
            <pc:docMk/>
            <pc:sldMk cId="3082347355" sldId="2147473748"/>
            <ac:picMk id="5" creationId="{03134E56-1594-F7F4-6D27-5C669098DD5A}"/>
          </ac:picMkLst>
        </pc:picChg>
      </pc:sldChg>
      <pc:sldChg chg="addSp delSp modSp add replId">
        <pc:chgData name="Susan Jung" userId="S::sus13261@esri.com::d0e1ec27-3297-46c5-94c4-cb3bca60e27c" providerId="AD" clId="Web-{0E3C75AE-132D-420A-2F5C-DB3337381D31}" dt="2026-03-09T11:18:32.957" v="364" actId="20577"/>
        <pc:sldMkLst>
          <pc:docMk/>
          <pc:sldMk cId="1272743096" sldId="2147473749"/>
        </pc:sldMkLst>
        <pc:spChg chg="mod">
          <ac:chgData name="Susan Jung" userId="S::sus13261@esri.com::d0e1ec27-3297-46c5-94c4-cb3bca60e27c" providerId="AD" clId="Web-{0E3C75AE-132D-420A-2F5C-DB3337381D31}" dt="2026-03-09T11:18:28.973" v="360" actId="20577"/>
          <ac:spMkLst>
            <pc:docMk/>
            <pc:sldMk cId="1272743096" sldId="2147473749"/>
            <ac:spMk id="3" creationId="{15C5BF27-AE13-386E-879A-3DF0468FBC38}"/>
          </ac:spMkLst>
        </pc:spChg>
        <pc:spChg chg="mod">
          <ac:chgData name="Susan Jung" userId="S::sus13261@esri.com::d0e1ec27-3297-46c5-94c4-cb3bca60e27c" providerId="AD" clId="Web-{0E3C75AE-132D-420A-2F5C-DB3337381D31}" dt="2026-03-09T11:18:32.957" v="364" actId="20577"/>
          <ac:spMkLst>
            <pc:docMk/>
            <pc:sldMk cId="1272743096" sldId="2147473749"/>
            <ac:spMk id="4" creationId="{A937E3AB-1DCF-ABE5-7EBC-30AFC69A223A}"/>
          </ac:spMkLst>
        </pc:spChg>
        <pc:spChg chg="add">
          <ac:chgData name="Susan Jung" userId="S::sus13261@esri.com::d0e1ec27-3297-46c5-94c4-cb3bca60e27c" providerId="AD" clId="Web-{0E3C75AE-132D-420A-2F5C-DB3337381D31}" dt="2026-03-09T11:18:15.409" v="353"/>
          <ac:spMkLst>
            <pc:docMk/>
            <pc:sldMk cId="1272743096" sldId="2147473749"/>
            <ac:spMk id="5" creationId="{5F5A73A3-6BD0-0FB3-6DDB-DFE1D89CF6BB}"/>
          </ac:spMkLst>
        </pc:spChg>
        <pc:spChg chg="mod">
          <ac:chgData name="Susan Jung" userId="S::sus13261@esri.com::d0e1ec27-3297-46c5-94c4-cb3bca60e27c" providerId="AD" clId="Web-{0E3C75AE-132D-420A-2F5C-DB3337381D31}" dt="2026-03-09T11:18:08.330" v="351" actId="20577"/>
          <ac:spMkLst>
            <pc:docMk/>
            <pc:sldMk cId="1272743096" sldId="2147473749"/>
            <ac:spMk id="20" creationId="{2213CF98-0640-AE6D-D6E4-21AE9580D231}"/>
          </ac:spMkLst>
        </pc:spChg>
        <pc:picChg chg="del">
          <ac:chgData name="Susan Jung" userId="S::sus13261@esri.com::d0e1ec27-3297-46c5-94c4-cb3bca60e27c" providerId="AD" clId="Web-{0E3C75AE-132D-420A-2F5C-DB3337381D31}" dt="2026-03-09T11:18:11.252" v="352"/>
          <ac:picMkLst>
            <pc:docMk/>
            <pc:sldMk cId="1272743096" sldId="2147473749"/>
            <ac:picMk id="2" creationId="{BFB4F2CF-A3E6-9C83-180E-CCA419B33DB6}"/>
          </ac:picMkLst>
        </pc:picChg>
        <pc:picChg chg="add">
          <ac:chgData name="Susan Jung" userId="S::sus13261@esri.com::d0e1ec27-3297-46c5-94c4-cb3bca60e27c" providerId="AD" clId="Web-{0E3C75AE-132D-420A-2F5C-DB3337381D31}" dt="2026-03-09T11:18:15.409" v="353"/>
          <ac:picMkLst>
            <pc:docMk/>
            <pc:sldMk cId="1272743096" sldId="2147473749"/>
            <ac:picMk id="6" creationId="{2C8829B5-DF54-F8F7-C311-4B107A202859}"/>
          </ac:picMkLst>
        </pc:picChg>
        <pc:picChg chg="add">
          <ac:chgData name="Susan Jung" userId="S::sus13261@esri.com::d0e1ec27-3297-46c5-94c4-cb3bca60e27c" providerId="AD" clId="Web-{0E3C75AE-132D-420A-2F5C-DB3337381D31}" dt="2026-03-09T11:18:15.409" v="353"/>
          <ac:picMkLst>
            <pc:docMk/>
            <pc:sldMk cId="1272743096" sldId="2147473749"/>
            <ac:picMk id="7" creationId="{3D754BB9-9974-CC34-ABDB-71DB6C9EA091}"/>
          </ac:picMkLst>
        </pc:picChg>
      </pc:sldChg>
      <pc:sldChg chg="addSp delSp modSp add replId">
        <pc:chgData name="Susan Jung" userId="S::sus13261@esri.com::d0e1ec27-3297-46c5-94c4-cb3bca60e27c" providerId="AD" clId="Web-{0E3C75AE-132D-420A-2F5C-DB3337381D31}" dt="2026-03-09T11:27:19.801" v="777" actId="20577"/>
        <pc:sldMkLst>
          <pc:docMk/>
          <pc:sldMk cId="3617959277" sldId="2147473750"/>
        </pc:sldMkLst>
        <pc:spChg chg="mod">
          <ac:chgData name="Susan Jung" userId="S::sus13261@esri.com::d0e1ec27-3297-46c5-94c4-cb3bca60e27c" providerId="AD" clId="Web-{0E3C75AE-132D-420A-2F5C-DB3337381D31}" dt="2026-03-09T11:19:20.804" v="385" actId="20577"/>
          <ac:spMkLst>
            <pc:docMk/>
            <pc:sldMk cId="3617959277" sldId="2147473750"/>
            <ac:spMk id="3" creationId="{965D8215-924E-0AE3-9297-8C80A0451890}"/>
          </ac:spMkLst>
        </pc:spChg>
        <pc:spChg chg="mod">
          <ac:chgData name="Susan Jung" userId="S::sus13261@esri.com::d0e1ec27-3297-46c5-94c4-cb3bca60e27c" providerId="AD" clId="Web-{0E3C75AE-132D-420A-2F5C-DB3337381D31}" dt="2026-03-09T11:18:57.490" v="369" actId="20577"/>
          <ac:spMkLst>
            <pc:docMk/>
            <pc:sldMk cId="3617959277" sldId="2147473750"/>
            <ac:spMk id="4" creationId="{FAFF9251-1937-C68B-B0A1-16AD25211360}"/>
          </ac:spMkLst>
        </pc:spChg>
        <pc:spChg chg="del">
          <ac:chgData name="Susan Jung" userId="S::sus13261@esri.com::d0e1ec27-3297-46c5-94c4-cb3bca60e27c" providerId="AD" clId="Web-{0E3C75AE-132D-420A-2F5C-DB3337381D31}" dt="2026-03-09T11:19:12.741" v="376"/>
          <ac:spMkLst>
            <pc:docMk/>
            <pc:sldMk cId="3617959277" sldId="2147473750"/>
            <ac:spMk id="5" creationId="{FD1BBA0E-CFD8-5A7A-415C-4C5C5681C618}"/>
          </ac:spMkLst>
        </pc:spChg>
        <pc:spChg chg="mod">
          <ac:chgData name="Susan Jung" userId="S::sus13261@esri.com::d0e1ec27-3297-46c5-94c4-cb3bca60e27c" providerId="AD" clId="Web-{0E3C75AE-132D-420A-2F5C-DB3337381D31}" dt="2026-03-09T11:27:19.801" v="777" actId="20577"/>
          <ac:spMkLst>
            <pc:docMk/>
            <pc:sldMk cId="3617959277" sldId="2147473750"/>
            <ac:spMk id="20" creationId="{D5DB2834-4F4C-22F7-3DE6-C16FBE7D4DC9}"/>
          </ac:spMkLst>
        </pc:spChg>
        <pc:picChg chg="add">
          <ac:chgData name="Susan Jung" userId="S::sus13261@esri.com::d0e1ec27-3297-46c5-94c4-cb3bca60e27c" providerId="AD" clId="Web-{0E3C75AE-132D-420A-2F5C-DB3337381D31}" dt="2026-03-09T11:19:27.320" v="386"/>
          <ac:picMkLst>
            <pc:docMk/>
            <pc:sldMk cId="3617959277" sldId="2147473750"/>
            <ac:picMk id="2" creationId="{A6F77408-9AE1-83F9-DC65-E5725990AE6A}"/>
          </ac:picMkLst>
        </pc:picChg>
        <pc:picChg chg="del">
          <ac:chgData name="Susan Jung" userId="S::sus13261@esri.com::d0e1ec27-3297-46c5-94c4-cb3bca60e27c" providerId="AD" clId="Web-{0E3C75AE-132D-420A-2F5C-DB3337381D31}" dt="2026-03-09T11:19:07.897" v="374"/>
          <ac:picMkLst>
            <pc:docMk/>
            <pc:sldMk cId="3617959277" sldId="2147473750"/>
            <ac:picMk id="6" creationId="{8C11AB21-224B-9B90-CA4E-2E322F510098}"/>
          </ac:picMkLst>
        </pc:picChg>
        <pc:picChg chg="del">
          <ac:chgData name="Susan Jung" userId="S::sus13261@esri.com::d0e1ec27-3297-46c5-94c4-cb3bca60e27c" providerId="AD" clId="Web-{0E3C75AE-132D-420A-2F5C-DB3337381D31}" dt="2026-03-09T11:19:08.319" v="375"/>
          <ac:picMkLst>
            <pc:docMk/>
            <pc:sldMk cId="3617959277" sldId="2147473750"/>
            <ac:picMk id="7" creationId="{05E57563-3832-9168-1D69-FBEFE6D7FAFB}"/>
          </ac:picMkLst>
        </pc:picChg>
        <pc:picChg chg="add">
          <ac:chgData name="Susan Jung" userId="S::sus13261@esri.com::d0e1ec27-3297-46c5-94c4-cb3bca60e27c" providerId="AD" clId="Web-{0E3C75AE-132D-420A-2F5C-DB3337381D31}" dt="2026-03-09T11:19:27.320" v="386"/>
          <ac:picMkLst>
            <pc:docMk/>
            <pc:sldMk cId="3617959277" sldId="2147473750"/>
            <ac:picMk id="8" creationId="{3E8D9FD7-DFCA-AC7C-32D2-C210A1C112A8}"/>
          </ac:picMkLst>
        </pc:picChg>
      </pc:sldChg>
      <pc:sldChg chg="addSp delSp modSp add replId">
        <pc:chgData name="Susan Jung" userId="S::sus13261@esri.com::d0e1ec27-3297-46c5-94c4-cb3bca60e27c" providerId="AD" clId="Web-{0E3C75AE-132D-420A-2F5C-DB3337381D31}" dt="2026-03-09T11:20:26.245" v="411" actId="1076"/>
        <pc:sldMkLst>
          <pc:docMk/>
          <pc:sldMk cId="4136940629" sldId="2147473751"/>
        </pc:sldMkLst>
        <pc:spChg chg="mod">
          <ac:chgData name="Susan Jung" userId="S::sus13261@esri.com::d0e1ec27-3297-46c5-94c4-cb3bca60e27c" providerId="AD" clId="Web-{0E3C75AE-132D-420A-2F5C-DB3337381D31}" dt="2026-03-09T11:19:47.914" v="392" actId="20577"/>
          <ac:spMkLst>
            <pc:docMk/>
            <pc:sldMk cId="4136940629" sldId="2147473751"/>
            <ac:spMk id="3" creationId="{9DA67272-1A57-9C50-227B-E9B56998982D}"/>
          </ac:spMkLst>
        </pc:spChg>
        <pc:spChg chg="mod">
          <ac:chgData name="Susan Jung" userId="S::sus13261@esri.com::d0e1ec27-3297-46c5-94c4-cb3bca60e27c" providerId="AD" clId="Web-{0E3C75AE-132D-420A-2F5C-DB3337381D31}" dt="2026-03-09T11:19:52.368" v="395" actId="20577"/>
          <ac:spMkLst>
            <pc:docMk/>
            <pc:sldMk cId="4136940629" sldId="2147473751"/>
            <ac:spMk id="4" creationId="{96F94294-3900-B857-CA87-6D488400ECD8}"/>
          </ac:spMkLst>
        </pc:spChg>
        <pc:spChg chg="mod">
          <ac:chgData name="Susan Jung" userId="S::sus13261@esri.com::d0e1ec27-3297-46c5-94c4-cb3bca60e27c" providerId="AD" clId="Web-{0E3C75AE-132D-420A-2F5C-DB3337381D31}" dt="2026-03-09T11:19:40.711" v="390" actId="20577"/>
          <ac:spMkLst>
            <pc:docMk/>
            <pc:sldMk cId="4136940629" sldId="2147473751"/>
            <ac:spMk id="20" creationId="{E10C3D88-DBEE-8566-19EE-3EAE6BAF74A9}"/>
          </ac:spMkLst>
        </pc:spChg>
        <pc:picChg chg="del">
          <ac:chgData name="Susan Jung" userId="S::sus13261@esri.com::d0e1ec27-3297-46c5-94c4-cb3bca60e27c" providerId="AD" clId="Web-{0E3C75AE-132D-420A-2F5C-DB3337381D31}" dt="2026-03-09T11:19:37.851" v="389"/>
          <ac:picMkLst>
            <pc:docMk/>
            <pc:sldMk cId="4136940629" sldId="2147473751"/>
            <ac:picMk id="2" creationId="{A8B1CDFF-2FB4-D76C-7F3B-00A34DD4F39F}"/>
          </ac:picMkLst>
        </pc:picChg>
        <pc:picChg chg="add del mod">
          <ac:chgData name="Susan Jung" userId="S::sus13261@esri.com::d0e1ec27-3297-46c5-94c4-cb3bca60e27c" providerId="AD" clId="Web-{0E3C75AE-132D-420A-2F5C-DB3337381D31}" dt="2026-03-09T11:19:57.415" v="399"/>
          <ac:picMkLst>
            <pc:docMk/>
            <pc:sldMk cId="4136940629" sldId="2147473751"/>
            <ac:picMk id="5" creationId="{B127F618-83DE-0F19-5E5E-A094D10EC9F6}"/>
          </ac:picMkLst>
        </pc:picChg>
        <pc:picChg chg="add del mod">
          <ac:chgData name="Susan Jung" userId="S::sus13261@esri.com::d0e1ec27-3297-46c5-94c4-cb3bca60e27c" providerId="AD" clId="Web-{0E3C75AE-132D-420A-2F5C-DB3337381D31}" dt="2026-03-09T11:19:57.415" v="398"/>
          <ac:picMkLst>
            <pc:docMk/>
            <pc:sldMk cId="4136940629" sldId="2147473751"/>
            <ac:picMk id="6" creationId="{ACCF36A8-B36B-E20C-F08B-00A2769455F7}"/>
          </ac:picMkLst>
        </pc:picChg>
        <pc:picChg chg="add del mod">
          <ac:chgData name="Susan Jung" userId="S::sus13261@esri.com::d0e1ec27-3297-46c5-94c4-cb3bca60e27c" providerId="AD" clId="Web-{0E3C75AE-132D-420A-2F5C-DB3337381D31}" dt="2026-03-09T11:20:05.899" v="403"/>
          <ac:picMkLst>
            <pc:docMk/>
            <pc:sldMk cId="4136940629" sldId="2147473751"/>
            <ac:picMk id="7" creationId="{9473D8FF-19CF-9350-8270-CD61D45D10B9}"/>
          </ac:picMkLst>
        </pc:picChg>
        <pc:picChg chg="del">
          <ac:chgData name="Susan Jung" userId="S::sus13261@esri.com::d0e1ec27-3297-46c5-94c4-cb3bca60e27c" providerId="AD" clId="Web-{0E3C75AE-132D-420A-2F5C-DB3337381D31}" dt="2026-03-09T11:19:37.430" v="388"/>
          <ac:picMkLst>
            <pc:docMk/>
            <pc:sldMk cId="4136940629" sldId="2147473751"/>
            <ac:picMk id="8" creationId="{9EDFC0CB-0D84-8540-9D9B-ADEBA17CD870}"/>
          </ac:picMkLst>
        </pc:picChg>
        <pc:picChg chg="add del mod">
          <ac:chgData name="Susan Jung" userId="S::sus13261@esri.com::d0e1ec27-3297-46c5-94c4-cb3bca60e27c" providerId="AD" clId="Web-{0E3C75AE-132D-420A-2F5C-DB3337381D31}" dt="2026-03-09T11:20:05.899" v="402"/>
          <ac:picMkLst>
            <pc:docMk/>
            <pc:sldMk cId="4136940629" sldId="2147473751"/>
            <ac:picMk id="9" creationId="{7EF50A2F-8D93-EFB3-6D31-8B5A7C33A9DA}"/>
          </ac:picMkLst>
        </pc:picChg>
        <pc:picChg chg="add mod">
          <ac:chgData name="Susan Jung" userId="S::sus13261@esri.com::d0e1ec27-3297-46c5-94c4-cb3bca60e27c" providerId="AD" clId="Web-{0E3C75AE-132D-420A-2F5C-DB3337381D31}" dt="2026-03-09T11:20:26.213" v="410" actId="1076"/>
          <ac:picMkLst>
            <pc:docMk/>
            <pc:sldMk cId="4136940629" sldId="2147473751"/>
            <ac:picMk id="10" creationId="{6DA81C23-BBA9-BD81-BB1D-7AF11525AA02}"/>
          </ac:picMkLst>
        </pc:picChg>
        <pc:picChg chg="add mod">
          <ac:chgData name="Susan Jung" userId="S::sus13261@esri.com::d0e1ec27-3297-46c5-94c4-cb3bca60e27c" providerId="AD" clId="Web-{0E3C75AE-132D-420A-2F5C-DB3337381D31}" dt="2026-03-09T11:20:26.245" v="411" actId="1076"/>
          <ac:picMkLst>
            <pc:docMk/>
            <pc:sldMk cId="4136940629" sldId="2147473751"/>
            <ac:picMk id="11" creationId="{9232D3A9-52C1-9892-9220-47E28F06E6C8}"/>
          </ac:picMkLst>
        </pc:picChg>
      </pc:sldChg>
      <pc:sldChg chg="addSp delSp modSp add del replId">
        <pc:chgData name="Susan Jung" userId="S::sus13261@esri.com::d0e1ec27-3297-46c5-94c4-cb3bca60e27c" providerId="AD" clId="Web-{0E3C75AE-132D-420A-2F5C-DB3337381D31}" dt="2026-03-09T11:28:03.161" v="810"/>
        <pc:sldMkLst>
          <pc:docMk/>
          <pc:sldMk cId="1611767517" sldId="2147473752"/>
        </pc:sldMkLst>
        <pc:spChg chg="mod">
          <ac:chgData name="Susan Jung" userId="S::sus13261@esri.com::d0e1ec27-3297-46c5-94c4-cb3bca60e27c" providerId="AD" clId="Web-{0E3C75AE-132D-420A-2F5C-DB3337381D31}" dt="2026-03-09T11:27:00.222" v="761" actId="1076"/>
          <ac:spMkLst>
            <pc:docMk/>
            <pc:sldMk cId="1611767517" sldId="2147473752"/>
            <ac:spMk id="2" creationId="{FA9759AB-B525-CD22-0426-ECA0D2C6894C}"/>
          </ac:spMkLst>
        </pc:spChg>
        <pc:spChg chg="mod">
          <ac:chgData name="Susan Jung" userId="S::sus13261@esri.com::d0e1ec27-3297-46c5-94c4-cb3bca60e27c" providerId="AD" clId="Web-{0E3C75AE-132D-420A-2F5C-DB3337381D31}" dt="2026-03-09T11:26:59.941" v="754" actId="20577"/>
          <ac:spMkLst>
            <pc:docMk/>
            <pc:sldMk cId="1611767517" sldId="2147473752"/>
            <ac:spMk id="4" creationId="{5090991A-55CC-292F-EC30-456405059DF8}"/>
          </ac:spMkLst>
        </pc:spChg>
        <pc:spChg chg="add del mod">
          <ac:chgData name="Susan Jung" userId="S::sus13261@esri.com::d0e1ec27-3297-46c5-94c4-cb3bca60e27c" providerId="AD" clId="Web-{0E3C75AE-132D-420A-2F5C-DB3337381D31}" dt="2026-03-09T11:26:59.644" v="752"/>
          <ac:spMkLst>
            <pc:docMk/>
            <pc:sldMk cId="1611767517" sldId="2147473752"/>
            <ac:spMk id="5" creationId="{CF66536F-11E3-2D99-69A7-47F38D9DD4FC}"/>
          </ac:spMkLst>
        </pc:spChg>
        <pc:spChg chg="add del">
          <ac:chgData name="Susan Jung" userId="S::sus13261@esri.com::d0e1ec27-3297-46c5-94c4-cb3bca60e27c" providerId="AD" clId="Web-{0E3C75AE-132D-420A-2F5C-DB3337381D31}" dt="2026-03-09T11:26:59.644" v="752"/>
          <ac:spMkLst>
            <pc:docMk/>
            <pc:sldMk cId="1611767517" sldId="2147473752"/>
            <ac:spMk id="6" creationId="{D66B7633-A5FC-B170-9717-458B390AFED1}"/>
          </ac:spMkLst>
        </pc:spChg>
        <pc:spChg chg="add del mod">
          <ac:chgData name="Susan Jung" userId="S::sus13261@esri.com::d0e1ec27-3297-46c5-94c4-cb3bca60e27c" providerId="AD" clId="Web-{0E3C75AE-132D-420A-2F5C-DB3337381D31}" dt="2026-03-09T11:25:50.033" v="731"/>
          <ac:spMkLst>
            <pc:docMk/>
            <pc:sldMk cId="1611767517" sldId="2147473752"/>
            <ac:spMk id="7" creationId="{58950A0E-16AF-4A9B-90F3-49A2932394A8}"/>
          </ac:spMkLst>
        </pc:spChg>
        <pc:spChg chg="add del mod">
          <ac:chgData name="Susan Jung" userId="S::sus13261@esri.com::d0e1ec27-3297-46c5-94c4-cb3bca60e27c" providerId="AD" clId="Web-{0E3C75AE-132D-420A-2F5C-DB3337381D31}" dt="2026-03-09T11:26:57.035" v="749"/>
          <ac:spMkLst>
            <pc:docMk/>
            <pc:sldMk cId="1611767517" sldId="2147473752"/>
            <ac:spMk id="8" creationId="{2EE3FFEB-23D1-04B2-53E6-98D24F25AFEC}"/>
          </ac:spMkLst>
        </pc:spChg>
        <pc:graphicFrameChg chg="add del mod modGraphic">
          <ac:chgData name="Susan Jung" userId="S::sus13261@esri.com::d0e1ec27-3297-46c5-94c4-cb3bca60e27c" providerId="AD" clId="Web-{0E3C75AE-132D-420A-2F5C-DB3337381D31}" dt="2026-03-09T11:26:53.894" v="744"/>
          <ac:graphicFrameMkLst>
            <pc:docMk/>
            <pc:sldMk cId="1611767517" sldId="2147473752"/>
            <ac:graphicFrameMk id="10" creationId="{A139CABB-7A94-FA08-D9DB-3AB363B347C4}"/>
          </ac:graphicFrameMkLst>
        </pc:graphicFrameChg>
      </pc:sldChg>
      <pc:sldChg chg="modSp add replId">
        <pc:chgData name="Susan Jung" userId="S::sus13261@esri.com::d0e1ec27-3297-46c5-94c4-cb3bca60e27c" providerId="AD" clId="Web-{0E3C75AE-132D-420A-2F5C-DB3337381D31}" dt="2026-03-09T11:31:47.947" v="856" actId="20577"/>
        <pc:sldMkLst>
          <pc:docMk/>
          <pc:sldMk cId="2634787470" sldId="2147473752"/>
        </pc:sldMkLst>
        <pc:spChg chg="mod">
          <ac:chgData name="Susan Jung" userId="S::sus13261@esri.com::d0e1ec27-3297-46c5-94c4-cb3bca60e27c" providerId="AD" clId="Web-{0E3C75AE-132D-420A-2F5C-DB3337381D31}" dt="2026-03-09T11:31:47.947" v="856" actId="20577"/>
          <ac:spMkLst>
            <pc:docMk/>
            <pc:sldMk cId="2634787470" sldId="2147473752"/>
            <ac:spMk id="4" creationId="{7015530B-2953-603B-DC0A-6BC70FA627D0}"/>
          </ac:spMkLst>
        </pc:spChg>
        <pc:spChg chg="mod">
          <ac:chgData name="Susan Jung" userId="S::sus13261@esri.com::d0e1ec27-3297-46c5-94c4-cb3bca60e27c" providerId="AD" clId="Web-{0E3C75AE-132D-420A-2F5C-DB3337381D31}" dt="2026-03-09T11:31:44.993" v="851" actId="20577"/>
          <ac:spMkLst>
            <pc:docMk/>
            <pc:sldMk cId="2634787470" sldId="2147473752"/>
            <ac:spMk id="11" creationId="{9C1B6C4E-0BF5-AC28-5351-BBD3721B6C28}"/>
          </ac:spMkLst>
        </pc:spChg>
      </pc:sldChg>
      <pc:sldChg chg="add del replId">
        <pc:chgData name="Susan Jung" userId="S::sus13261@esri.com::d0e1ec27-3297-46c5-94c4-cb3bca60e27c" providerId="AD" clId="Web-{0E3C75AE-132D-420A-2F5C-DB3337381D31}" dt="2026-03-09T11:27:43.723" v="781"/>
        <pc:sldMkLst>
          <pc:docMk/>
          <pc:sldMk cId="1249332672" sldId="2147473753"/>
        </pc:sldMkLst>
      </pc:sldChg>
      <pc:sldChg chg="addSp delSp modSp add mod ord replId modShow">
        <pc:chgData name="Susan Jung" userId="S::sus13261@esri.com::d0e1ec27-3297-46c5-94c4-cb3bca60e27c" providerId="AD" clId="Web-{0E3C75AE-132D-420A-2F5C-DB3337381D31}" dt="2026-03-09T11:31:33.118" v="848"/>
        <pc:sldMkLst>
          <pc:docMk/>
          <pc:sldMk cId="1860793393" sldId="2147473753"/>
        </pc:sldMkLst>
        <pc:spChg chg="mod">
          <ac:chgData name="Susan Jung" userId="S::sus13261@esri.com::d0e1ec27-3297-46c5-94c4-cb3bca60e27c" providerId="AD" clId="Web-{0E3C75AE-132D-420A-2F5C-DB3337381D31}" dt="2026-03-09T11:30:37.508" v="835" actId="20577"/>
          <ac:spMkLst>
            <pc:docMk/>
            <pc:sldMk cId="1860793393" sldId="2147473753"/>
            <ac:spMk id="4" creationId="{0F3D7D64-809D-5F82-B467-BB017035907E}"/>
          </ac:spMkLst>
        </pc:spChg>
        <pc:spChg chg="mod">
          <ac:chgData name="Susan Jung" userId="S::sus13261@esri.com::d0e1ec27-3297-46c5-94c4-cb3bca60e27c" providerId="AD" clId="Web-{0E3C75AE-132D-420A-2F5C-DB3337381D31}" dt="2026-03-09T11:31:29.009" v="847" actId="1076"/>
          <ac:spMkLst>
            <pc:docMk/>
            <pc:sldMk cId="1860793393" sldId="2147473753"/>
            <ac:spMk id="20" creationId="{47536DA0-8D00-50BC-DB93-F191262122CE}"/>
          </ac:spMkLst>
        </pc:spChg>
        <pc:picChg chg="add mod">
          <ac:chgData name="Susan Jung" userId="S::sus13261@esri.com::d0e1ec27-3297-46c5-94c4-cb3bca60e27c" providerId="AD" clId="Web-{0E3C75AE-132D-420A-2F5C-DB3337381D31}" dt="2026-03-09T11:30:55.680" v="842" actId="1076"/>
          <ac:picMkLst>
            <pc:docMk/>
            <pc:sldMk cId="1860793393" sldId="2147473753"/>
            <ac:picMk id="2" creationId="{95B9D374-032B-97DE-4C8E-7F4C1EE52774}"/>
          </ac:picMkLst>
        </pc:picChg>
        <pc:picChg chg="del">
          <ac:chgData name="Susan Jung" userId="S::sus13261@esri.com::d0e1ec27-3297-46c5-94c4-cb3bca60e27c" providerId="AD" clId="Web-{0E3C75AE-132D-420A-2F5C-DB3337381D31}" dt="2026-03-09T11:30:26.352" v="829"/>
          <ac:picMkLst>
            <pc:docMk/>
            <pc:sldMk cId="1860793393" sldId="2147473753"/>
            <ac:picMk id="10" creationId="{D19BB0E3-438E-9193-CF99-990114A22BE3}"/>
          </ac:picMkLst>
        </pc:picChg>
        <pc:picChg chg="del">
          <ac:chgData name="Susan Jung" userId="S::sus13261@esri.com::d0e1ec27-3297-46c5-94c4-cb3bca60e27c" providerId="AD" clId="Web-{0E3C75AE-132D-420A-2F5C-DB3337381D31}" dt="2026-03-09T11:30:25.102" v="828"/>
          <ac:picMkLst>
            <pc:docMk/>
            <pc:sldMk cId="1860793393" sldId="2147473753"/>
            <ac:picMk id="11" creationId="{AB30D1AB-7AA6-F3EE-127D-45F1BA05ACDA}"/>
          </ac:picMkLst>
        </pc:picChg>
      </pc:sldChg>
      <pc:sldChg chg="addSp delSp modSp add replId modNotes">
        <pc:chgData name="Susan Jung" userId="S::sus13261@esri.com::d0e1ec27-3297-46c5-94c4-cb3bca60e27c" providerId="AD" clId="Web-{0E3C75AE-132D-420A-2F5C-DB3337381D31}" dt="2026-03-09T11:50:14.160" v="1112"/>
        <pc:sldMkLst>
          <pc:docMk/>
          <pc:sldMk cId="4058311897" sldId="2147473754"/>
        </pc:sldMkLst>
        <pc:spChg chg="mod">
          <ac:chgData name="Susan Jung" userId="S::sus13261@esri.com::d0e1ec27-3297-46c5-94c4-cb3bca60e27c" providerId="AD" clId="Web-{0E3C75AE-132D-420A-2F5C-DB3337381D31}" dt="2026-03-09T11:32:22.728" v="865" actId="20577"/>
          <ac:spMkLst>
            <pc:docMk/>
            <pc:sldMk cId="4058311897" sldId="2147473754"/>
            <ac:spMk id="3" creationId="{E59CB56F-1BA9-6847-2216-F998767A10C1}"/>
          </ac:spMkLst>
        </pc:spChg>
        <pc:spChg chg="mod">
          <ac:chgData name="Susan Jung" userId="S::sus13261@esri.com::d0e1ec27-3297-46c5-94c4-cb3bca60e27c" providerId="AD" clId="Web-{0E3C75AE-132D-420A-2F5C-DB3337381D31}" dt="2026-03-09T11:32:19.494" v="861" actId="20577"/>
          <ac:spMkLst>
            <pc:docMk/>
            <pc:sldMk cId="4058311897" sldId="2147473754"/>
            <ac:spMk id="4" creationId="{BA78C945-0731-C64D-C3FD-1FCC72CF9F51}"/>
          </ac:spMkLst>
        </pc:spChg>
        <pc:spChg chg="mod">
          <ac:chgData name="Susan Jung" userId="S::sus13261@esri.com::d0e1ec27-3297-46c5-94c4-cb3bca60e27c" providerId="AD" clId="Web-{0E3C75AE-132D-420A-2F5C-DB3337381D31}" dt="2026-03-09T11:32:29.478" v="868" actId="20577"/>
          <ac:spMkLst>
            <pc:docMk/>
            <pc:sldMk cId="4058311897" sldId="2147473754"/>
            <ac:spMk id="20" creationId="{54D2B9D0-5425-C2CC-5AAA-A254CF8CDE0A}"/>
          </ac:spMkLst>
        </pc:spChg>
        <pc:grpChg chg="add">
          <ac:chgData name="Susan Jung" userId="S::sus13261@esri.com::d0e1ec27-3297-46c5-94c4-cb3bca60e27c" providerId="AD" clId="Web-{0E3C75AE-132D-420A-2F5C-DB3337381D31}" dt="2026-03-09T11:32:51.932" v="873"/>
          <ac:grpSpMkLst>
            <pc:docMk/>
            <pc:sldMk cId="4058311897" sldId="2147473754"/>
            <ac:grpSpMk id="6" creationId="{5AEABBD6-3D4F-2484-EFDD-BEAC79D2EE48}"/>
          </ac:grpSpMkLst>
        </pc:grpChg>
        <pc:picChg chg="add del mod">
          <ac:chgData name="Susan Jung" userId="S::sus13261@esri.com::d0e1ec27-3297-46c5-94c4-cb3bca60e27c" providerId="AD" clId="Web-{0E3C75AE-132D-420A-2F5C-DB3337381D31}" dt="2026-03-09T11:32:45.275" v="872"/>
          <ac:picMkLst>
            <pc:docMk/>
            <pc:sldMk cId="4058311897" sldId="2147473754"/>
            <ac:picMk id="2" creationId="{AB0F1109-A13A-3CC5-BA64-DEC5B95E0B43}"/>
          </ac:picMkLst>
        </pc:picChg>
        <pc:picChg chg="add del mod">
          <ac:chgData name="Susan Jung" userId="S::sus13261@esri.com::d0e1ec27-3297-46c5-94c4-cb3bca60e27c" providerId="AD" clId="Web-{0E3C75AE-132D-420A-2F5C-DB3337381D31}" dt="2026-03-09T11:32:45.275" v="871"/>
          <ac:picMkLst>
            <pc:docMk/>
            <pc:sldMk cId="4058311897" sldId="2147473754"/>
            <ac:picMk id="5" creationId="{EF61A04C-C1EA-C741-1369-A382AF8289AC}"/>
          </ac:picMkLst>
        </pc:picChg>
        <pc:picChg chg="add">
          <ac:chgData name="Susan Jung" userId="S::sus13261@esri.com::d0e1ec27-3297-46c5-94c4-cb3bca60e27c" providerId="AD" clId="Web-{0E3C75AE-132D-420A-2F5C-DB3337381D31}" dt="2026-03-09T11:32:51.932" v="873"/>
          <ac:picMkLst>
            <pc:docMk/>
            <pc:sldMk cId="4058311897" sldId="2147473754"/>
            <ac:picMk id="7" creationId="{CCD30450-77F0-644A-FA7A-2F4201A76DC9}"/>
          </ac:picMkLst>
        </pc:picChg>
        <pc:picChg chg="add">
          <ac:chgData name="Susan Jung" userId="S::sus13261@esri.com::d0e1ec27-3297-46c5-94c4-cb3bca60e27c" providerId="AD" clId="Web-{0E3C75AE-132D-420A-2F5C-DB3337381D31}" dt="2026-03-09T11:32:51.932" v="873"/>
          <ac:picMkLst>
            <pc:docMk/>
            <pc:sldMk cId="4058311897" sldId="2147473754"/>
            <ac:picMk id="8" creationId="{8B98E5A0-0B3D-571D-AC8C-ACA12D41B3A5}"/>
          </ac:picMkLst>
        </pc:picChg>
        <pc:picChg chg="del">
          <ac:chgData name="Susan Jung" userId="S::sus13261@esri.com::d0e1ec27-3297-46c5-94c4-cb3bca60e27c" providerId="AD" clId="Web-{0E3C75AE-132D-420A-2F5C-DB3337381D31}" dt="2026-03-09T11:32:07.228" v="859"/>
          <ac:picMkLst>
            <pc:docMk/>
            <pc:sldMk cId="4058311897" sldId="2147473754"/>
            <ac:picMk id="10" creationId="{B2BB7662-CC2E-A63E-0010-ABE8D02A6B3C}"/>
          </ac:picMkLst>
        </pc:picChg>
        <pc:picChg chg="del">
          <ac:chgData name="Susan Jung" userId="S::sus13261@esri.com::d0e1ec27-3297-46c5-94c4-cb3bca60e27c" providerId="AD" clId="Web-{0E3C75AE-132D-420A-2F5C-DB3337381D31}" dt="2026-03-09T11:32:05.556" v="858"/>
          <ac:picMkLst>
            <pc:docMk/>
            <pc:sldMk cId="4058311897" sldId="2147473754"/>
            <ac:picMk id="11" creationId="{079C83E5-D9CE-647F-82BC-04424A992012}"/>
          </ac:picMkLst>
        </pc:picChg>
      </pc:sldChg>
      <pc:sldChg chg="addSp delSp modSp add ord replId modNotes">
        <pc:chgData name="Susan Jung" userId="S::sus13261@esri.com::d0e1ec27-3297-46c5-94c4-cb3bca60e27c" providerId="AD" clId="Web-{0E3C75AE-132D-420A-2F5C-DB3337381D31}" dt="2026-03-09T11:50:39.662" v="1114"/>
        <pc:sldMkLst>
          <pc:docMk/>
          <pc:sldMk cId="475538012" sldId="2147473755"/>
        </pc:sldMkLst>
        <pc:spChg chg="mod">
          <ac:chgData name="Susan Jung" userId="S::sus13261@esri.com::d0e1ec27-3297-46c5-94c4-cb3bca60e27c" providerId="AD" clId="Web-{0E3C75AE-132D-420A-2F5C-DB3337381D31}" dt="2026-03-09T11:34:10.468" v="901" actId="20577"/>
          <ac:spMkLst>
            <pc:docMk/>
            <pc:sldMk cId="475538012" sldId="2147473755"/>
            <ac:spMk id="4" creationId="{9620D093-0C9D-21C8-2063-9D17A650C9C7}"/>
          </ac:spMkLst>
        </pc:spChg>
        <pc:spChg chg="mod">
          <ac:chgData name="Susan Jung" userId="S::sus13261@esri.com::d0e1ec27-3297-46c5-94c4-cb3bca60e27c" providerId="AD" clId="Web-{0E3C75AE-132D-420A-2F5C-DB3337381D31}" dt="2026-03-09T11:34:25.829" v="906" actId="20577"/>
          <ac:spMkLst>
            <pc:docMk/>
            <pc:sldMk cId="475538012" sldId="2147473755"/>
            <ac:spMk id="20" creationId="{03740374-7E6B-700C-59DD-C52F40159B6F}"/>
          </ac:spMkLst>
        </pc:spChg>
        <pc:grpChg chg="del">
          <ac:chgData name="Susan Jung" userId="S::sus13261@esri.com::d0e1ec27-3297-46c5-94c4-cb3bca60e27c" providerId="AD" clId="Web-{0E3C75AE-132D-420A-2F5C-DB3337381D31}" dt="2026-03-09T11:34:14.703" v="902"/>
          <ac:grpSpMkLst>
            <pc:docMk/>
            <pc:sldMk cId="475538012" sldId="2147473755"/>
            <ac:grpSpMk id="6" creationId="{7ADEBB86-C209-8F57-49D6-13138F195877}"/>
          </ac:grpSpMkLst>
        </pc:grpChg>
        <pc:picChg chg="add mod">
          <ac:chgData name="Susan Jung" userId="S::sus13261@esri.com::d0e1ec27-3297-46c5-94c4-cb3bca60e27c" providerId="AD" clId="Web-{0E3C75AE-132D-420A-2F5C-DB3337381D31}" dt="2026-03-09T11:34:23.282" v="905" actId="1076"/>
          <ac:picMkLst>
            <pc:docMk/>
            <pc:sldMk cId="475538012" sldId="2147473755"/>
            <ac:picMk id="2" creationId="{33ABDB70-3AC1-A0BB-0FE0-4ECFCF8A2236}"/>
          </ac:picMkLst>
        </pc:picChg>
      </pc:sldChg>
      <pc:sldChg chg="add del replId">
        <pc:chgData name="Susan Jung" userId="S::sus13261@esri.com::d0e1ec27-3297-46c5-94c4-cb3bca60e27c" providerId="AD" clId="Web-{0E3C75AE-132D-420A-2F5C-DB3337381D31}" dt="2026-03-09T11:33:41.482" v="889"/>
        <pc:sldMkLst>
          <pc:docMk/>
          <pc:sldMk cId="795159401" sldId="2147473755"/>
        </pc:sldMkLst>
      </pc:sldChg>
      <pc:sldChg chg="addSp delSp modSp add del replId">
        <pc:chgData name="Susan Jung" userId="S::sus13261@esri.com::d0e1ec27-3297-46c5-94c4-cb3bca60e27c" providerId="AD" clId="Web-{0E3C75AE-132D-420A-2F5C-DB3337381D31}" dt="2026-03-09T11:35:16.316" v="919"/>
        <pc:sldMkLst>
          <pc:docMk/>
          <pc:sldMk cId="3308753812" sldId="2147473756"/>
        </pc:sldMkLst>
        <pc:spChg chg="del">
          <ac:chgData name="Susan Jung" userId="S::sus13261@esri.com::d0e1ec27-3297-46c5-94c4-cb3bca60e27c" providerId="AD" clId="Web-{0E3C75AE-132D-420A-2F5C-DB3337381D31}" dt="2026-03-09T11:34:41.205" v="910"/>
          <ac:spMkLst>
            <pc:docMk/>
            <pc:sldMk cId="3308753812" sldId="2147473756"/>
            <ac:spMk id="3" creationId="{C260C6B2-C7EE-7F9F-3124-3562B9320EE1}"/>
          </ac:spMkLst>
        </pc:spChg>
        <pc:spChg chg="del">
          <ac:chgData name="Susan Jung" userId="S::sus13261@esri.com::d0e1ec27-3297-46c5-94c4-cb3bca60e27c" providerId="AD" clId="Web-{0E3C75AE-132D-420A-2F5C-DB3337381D31}" dt="2026-03-09T11:34:41.314" v="911"/>
          <ac:spMkLst>
            <pc:docMk/>
            <pc:sldMk cId="3308753812" sldId="2147473756"/>
            <ac:spMk id="4" creationId="{5B1061E0-001E-3F99-D191-E81A2251BDCF}"/>
          </ac:spMkLst>
        </pc:spChg>
        <pc:spChg chg="add del mod">
          <ac:chgData name="Susan Jung" userId="S::sus13261@esri.com::d0e1ec27-3297-46c5-94c4-cb3bca60e27c" providerId="AD" clId="Web-{0E3C75AE-132D-420A-2F5C-DB3337381D31}" dt="2026-03-09T11:34:48.471" v="914"/>
          <ac:spMkLst>
            <pc:docMk/>
            <pc:sldMk cId="3308753812" sldId="2147473756"/>
            <ac:spMk id="6" creationId="{9F5BB63A-193D-D37F-61BC-715204D34818}"/>
          </ac:spMkLst>
        </pc:spChg>
        <pc:spChg chg="add del mod">
          <ac:chgData name="Susan Jung" userId="S::sus13261@esri.com::d0e1ec27-3297-46c5-94c4-cb3bca60e27c" providerId="AD" clId="Web-{0E3C75AE-132D-420A-2F5C-DB3337381D31}" dt="2026-03-09T11:34:48.471" v="913"/>
          <ac:spMkLst>
            <pc:docMk/>
            <pc:sldMk cId="3308753812" sldId="2147473756"/>
            <ac:spMk id="8" creationId="{69480BD0-B464-80CD-BC9B-56F7FE5DD100}"/>
          </ac:spMkLst>
        </pc:spChg>
        <pc:spChg chg="add del mod">
          <ac:chgData name="Susan Jung" userId="S::sus13261@esri.com::d0e1ec27-3297-46c5-94c4-cb3bca60e27c" providerId="AD" clId="Web-{0E3C75AE-132D-420A-2F5C-DB3337381D31}" dt="2026-03-09T11:34:48.471" v="912"/>
          <ac:spMkLst>
            <pc:docMk/>
            <pc:sldMk cId="3308753812" sldId="2147473756"/>
            <ac:spMk id="10" creationId="{349721E7-8E3D-134F-C208-34FDB8DBCB6C}"/>
          </ac:spMkLst>
        </pc:spChg>
        <pc:spChg chg="add">
          <ac:chgData name="Susan Jung" userId="S::sus13261@esri.com::d0e1ec27-3297-46c5-94c4-cb3bca60e27c" providerId="AD" clId="Web-{0E3C75AE-132D-420A-2F5C-DB3337381D31}" dt="2026-03-09T11:34:48.924" v="915"/>
          <ac:spMkLst>
            <pc:docMk/>
            <pc:sldMk cId="3308753812" sldId="2147473756"/>
            <ac:spMk id="12" creationId="{6CA64486-EB96-AAB2-6846-6F6B6822E79C}"/>
          </ac:spMkLst>
        </pc:spChg>
        <pc:spChg chg="del">
          <ac:chgData name="Susan Jung" userId="S::sus13261@esri.com::d0e1ec27-3297-46c5-94c4-cb3bca60e27c" providerId="AD" clId="Web-{0E3C75AE-132D-420A-2F5C-DB3337381D31}" dt="2026-03-09T11:34:41.080" v="909"/>
          <ac:spMkLst>
            <pc:docMk/>
            <pc:sldMk cId="3308753812" sldId="2147473756"/>
            <ac:spMk id="20" creationId="{67D5CA59-1722-50E4-1F0C-24473F4F1FB6}"/>
          </ac:spMkLst>
        </pc:spChg>
        <pc:picChg chg="del">
          <ac:chgData name="Susan Jung" userId="S::sus13261@esri.com::d0e1ec27-3297-46c5-94c4-cb3bca60e27c" providerId="AD" clId="Web-{0E3C75AE-132D-420A-2F5C-DB3337381D31}" dt="2026-03-09T11:34:40.955" v="908"/>
          <ac:picMkLst>
            <pc:docMk/>
            <pc:sldMk cId="3308753812" sldId="2147473756"/>
            <ac:picMk id="2" creationId="{6DB9BEB7-0C98-D14E-8D4C-AE3BC669F0E2}"/>
          </ac:picMkLst>
        </pc:picChg>
        <pc:picChg chg="add">
          <ac:chgData name="Susan Jung" userId="S::sus13261@esri.com::d0e1ec27-3297-46c5-94c4-cb3bca60e27c" providerId="AD" clId="Web-{0E3C75AE-132D-420A-2F5C-DB3337381D31}" dt="2026-03-09T11:34:48.924" v="915"/>
          <ac:picMkLst>
            <pc:docMk/>
            <pc:sldMk cId="3308753812" sldId="2147473756"/>
            <ac:picMk id="11" creationId="{B5463EAE-5EB8-AEC1-BF78-97F1EC0993B9}"/>
          </ac:picMkLst>
        </pc:picChg>
      </pc:sldChg>
      <pc:sldChg chg="delSp modSp add">
        <pc:chgData name="Susan Jung" userId="S::sus13261@esri.com::d0e1ec27-3297-46c5-94c4-cb3bca60e27c" providerId="AD" clId="Web-{0E3C75AE-132D-420A-2F5C-DB3337381D31}" dt="2026-03-09T11:48:43.783" v="1105" actId="20577"/>
        <pc:sldMkLst>
          <pc:docMk/>
          <pc:sldMk cId="1998448691" sldId="2147478465"/>
        </pc:sldMkLst>
        <pc:spChg chg="mod">
          <ac:chgData name="Susan Jung" userId="S::sus13261@esri.com::d0e1ec27-3297-46c5-94c4-cb3bca60e27c" providerId="AD" clId="Web-{0E3C75AE-132D-420A-2F5C-DB3337381D31}" dt="2026-03-09T11:48:43.783" v="1105" actId="20577"/>
          <ac:spMkLst>
            <pc:docMk/>
            <pc:sldMk cId="1998448691" sldId="2147478465"/>
            <ac:spMk id="3" creationId="{4C401E11-933A-6C94-61F0-D72A9082051D}"/>
          </ac:spMkLst>
        </pc:spChg>
        <pc:grpChg chg="del">
          <ac:chgData name="Susan Jung" userId="S::sus13261@esri.com::d0e1ec27-3297-46c5-94c4-cb3bca60e27c" providerId="AD" clId="Web-{0E3C75AE-132D-420A-2F5C-DB3337381D31}" dt="2026-03-09T11:48:40.236" v="1104"/>
          <ac:grpSpMkLst>
            <pc:docMk/>
            <pc:sldMk cId="1998448691" sldId="2147478465"/>
            <ac:grpSpMk id="2" creationId="{CF30F2B6-12DC-71A5-261F-1CCB6C65BD5B}"/>
          </ac:grpSpMkLst>
        </pc:grpChg>
      </pc:sldChg>
      <pc:sldChg chg="delSp add">
        <pc:chgData name="Susan Jung" userId="S::sus13261@esri.com::d0e1ec27-3297-46c5-94c4-cb3bca60e27c" providerId="AD" clId="Web-{0E3C75AE-132D-420A-2F5C-DB3337381D31}" dt="2026-03-09T11:42:39.958" v="1048"/>
        <pc:sldMkLst>
          <pc:docMk/>
          <pc:sldMk cId="1180375202" sldId="2147478466"/>
        </pc:sldMkLst>
        <pc:picChg chg="del">
          <ac:chgData name="Susan Jung" userId="S::sus13261@esri.com::d0e1ec27-3297-46c5-94c4-cb3bca60e27c" providerId="AD" clId="Web-{0E3C75AE-132D-420A-2F5C-DB3337381D31}" dt="2026-03-09T11:42:39.958" v="1048"/>
          <ac:picMkLst>
            <pc:docMk/>
            <pc:sldMk cId="1180375202" sldId="2147478466"/>
            <ac:picMk id="3" creationId="{56FDC5DC-04B4-6CA7-072B-47EF563CB852}"/>
          </ac:picMkLst>
        </pc:picChg>
      </pc:sldChg>
      <pc:sldChg chg="delSp add">
        <pc:chgData name="Susan Jung" userId="S::sus13261@esri.com::d0e1ec27-3297-46c5-94c4-cb3bca60e27c" providerId="AD" clId="Web-{0E3C75AE-132D-420A-2F5C-DB3337381D31}" dt="2026-03-09T11:47:38.297" v="1093"/>
        <pc:sldMkLst>
          <pc:docMk/>
          <pc:sldMk cId="8822384" sldId="2147478468"/>
        </pc:sldMkLst>
        <pc:picChg chg="del">
          <ac:chgData name="Susan Jung" userId="S::sus13261@esri.com::d0e1ec27-3297-46c5-94c4-cb3bca60e27c" providerId="AD" clId="Web-{0E3C75AE-132D-420A-2F5C-DB3337381D31}" dt="2026-03-09T11:47:38.297" v="1093"/>
          <ac:picMkLst>
            <pc:docMk/>
            <pc:sldMk cId="8822384" sldId="2147478468"/>
            <ac:picMk id="3" creationId="{A181DF5B-4A48-7F2F-3F52-F7B2876C14E4}"/>
          </ac:picMkLst>
        </pc:picChg>
      </pc:sldChg>
      <pc:sldChg chg="delSp modSp add">
        <pc:chgData name="Susan Jung" userId="S::sus13261@esri.com::d0e1ec27-3297-46c5-94c4-cb3bca60e27c" providerId="AD" clId="Web-{0E3C75AE-132D-420A-2F5C-DB3337381D31}" dt="2026-03-09T11:47:11.828" v="1086" actId="20577"/>
        <pc:sldMkLst>
          <pc:docMk/>
          <pc:sldMk cId="555274822" sldId="2147478469"/>
        </pc:sldMkLst>
        <pc:spChg chg="mod">
          <ac:chgData name="Susan Jung" userId="S::sus13261@esri.com::d0e1ec27-3297-46c5-94c4-cb3bca60e27c" providerId="AD" clId="Web-{0E3C75AE-132D-420A-2F5C-DB3337381D31}" dt="2026-03-09T11:47:11.828" v="1086" actId="20577"/>
          <ac:spMkLst>
            <pc:docMk/>
            <pc:sldMk cId="555274822" sldId="2147478469"/>
            <ac:spMk id="11" creationId="{99126231-CD3F-6D1B-6D7E-006D2763A7BF}"/>
          </ac:spMkLst>
        </pc:spChg>
        <pc:grpChg chg="del">
          <ac:chgData name="Susan Jung" userId="S::sus13261@esri.com::d0e1ec27-3297-46c5-94c4-cb3bca60e27c" providerId="AD" clId="Web-{0E3C75AE-132D-420A-2F5C-DB3337381D31}" dt="2026-03-09T11:47:07.250" v="1085"/>
          <ac:grpSpMkLst>
            <pc:docMk/>
            <pc:sldMk cId="555274822" sldId="2147478469"/>
            <ac:grpSpMk id="2" creationId="{8357DA01-62C9-A60B-8016-FB34C613B3FB}"/>
          </ac:grpSpMkLst>
        </pc:grpChg>
      </pc:sldChg>
      <pc:sldChg chg="delSp modSp add">
        <pc:chgData name="Susan Jung" userId="S::sus13261@esri.com::d0e1ec27-3297-46c5-94c4-cb3bca60e27c" providerId="AD" clId="Web-{0E3C75AE-132D-420A-2F5C-DB3337381D31}" dt="2026-03-09T11:47:18.609" v="1088" actId="20577"/>
        <pc:sldMkLst>
          <pc:docMk/>
          <pc:sldMk cId="2240554265" sldId="2147478470"/>
        </pc:sldMkLst>
        <pc:spChg chg="mod">
          <ac:chgData name="Susan Jung" userId="S::sus13261@esri.com::d0e1ec27-3297-46c5-94c4-cb3bca60e27c" providerId="AD" clId="Web-{0E3C75AE-132D-420A-2F5C-DB3337381D31}" dt="2026-03-09T11:47:18.609" v="1088" actId="20577"/>
          <ac:spMkLst>
            <pc:docMk/>
            <pc:sldMk cId="2240554265" sldId="2147478470"/>
            <ac:spMk id="11" creationId="{AA78D0FE-BE75-CAC9-CEC1-054312F531BD}"/>
          </ac:spMkLst>
        </pc:spChg>
        <pc:grpChg chg="del">
          <ac:chgData name="Susan Jung" userId="S::sus13261@esri.com::d0e1ec27-3297-46c5-94c4-cb3bca60e27c" providerId="AD" clId="Web-{0E3C75AE-132D-420A-2F5C-DB3337381D31}" dt="2026-03-09T11:47:14.812" v="1087"/>
          <ac:grpSpMkLst>
            <pc:docMk/>
            <pc:sldMk cId="2240554265" sldId="2147478470"/>
            <ac:grpSpMk id="2" creationId="{45AC3BF7-A078-9BD9-C898-41831576498D}"/>
          </ac:grpSpMkLst>
        </pc:grpChg>
      </pc:sldChg>
      <pc:sldChg chg="delSp modSp add">
        <pc:chgData name="Susan Jung" userId="S::sus13261@esri.com::d0e1ec27-3297-46c5-94c4-cb3bca60e27c" providerId="AD" clId="Web-{0E3C75AE-132D-420A-2F5C-DB3337381D31}" dt="2026-03-09T11:47:25.391" v="1091"/>
        <pc:sldMkLst>
          <pc:docMk/>
          <pc:sldMk cId="336017837" sldId="2147478471"/>
        </pc:sldMkLst>
        <pc:spChg chg="mod">
          <ac:chgData name="Susan Jung" userId="S::sus13261@esri.com::d0e1ec27-3297-46c5-94c4-cb3bca60e27c" providerId="AD" clId="Web-{0E3C75AE-132D-420A-2F5C-DB3337381D31}" dt="2026-03-09T11:47:24.281" v="1090" actId="20577"/>
          <ac:spMkLst>
            <pc:docMk/>
            <pc:sldMk cId="336017837" sldId="2147478471"/>
            <ac:spMk id="11" creationId="{789BDE84-0B91-C350-D7B3-DAC48790E971}"/>
          </ac:spMkLst>
        </pc:spChg>
        <pc:grpChg chg="del">
          <ac:chgData name="Susan Jung" userId="S::sus13261@esri.com::d0e1ec27-3297-46c5-94c4-cb3bca60e27c" providerId="AD" clId="Web-{0E3C75AE-132D-420A-2F5C-DB3337381D31}" dt="2026-03-09T11:47:25.391" v="1091"/>
          <ac:grpSpMkLst>
            <pc:docMk/>
            <pc:sldMk cId="336017837" sldId="2147478471"/>
            <ac:grpSpMk id="2" creationId="{2F82677A-EE24-713F-A8D8-668CDD3C1942}"/>
          </ac:grpSpMkLst>
        </pc:grpChg>
      </pc:sldChg>
      <pc:sldChg chg="delSp add">
        <pc:chgData name="Susan Jung" userId="S::sus13261@esri.com::d0e1ec27-3297-46c5-94c4-cb3bca60e27c" providerId="AD" clId="Web-{0E3C75AE-132D-420A-2F5C-DB3337381D31}" dt="2026-03-09T11:43:13.741" v="1052"/>
        <pc:sldMkLst>
          <pc:docMk/>
          <pc:sldMk cId="345157994" sldId="2147478474"/>
        </pc:sldMkLst>
        <pc:picChg chg="del">
          <ac:chgData name="Susan Jung" userId="S::sus13261@esri.com::d0e1ec27-3297-46c5-94c4-cb3bca60e27c" providerId="AD" clId="Web-{0E3C75AE-132D-420A-2F5C-DB3337381D31}" dt="2026-03-09T11:43:13.741" v="1052"/>
          <ac:picMkLst>
            <pc:docMk/>
            <pc:sldMk cId="345157994" sldId="2147478474"/>
            <ac:picMk id="3" creationId="{9C0BF4B5-FEE8-E534-6334-A663B0D7C4A8}"/>
          </ac:picMkLst>
        </pc:picChg>
      </pc:sldChg>
      <pc:sldChg chg="delSp add">
        <pc:chgData name="Susan Jung" userId="S::sus13261@esri.com::d0e1ec27-3297-46c5-94c4-cb3bca60e27c" providerId="AD" clId="Web-{0E3C75AE-132D-420A-2F5C-DB3337381D31}" dt="2026-03-09T11:47:30.032" v="1092"/>
        <pc:sldMkLst>
          <pc:docMk/>
          <pc:sldMk cId="2202592552" sldId="2147478475"/>
        </pc:sldMkLst>
        <pc:grpChg chg="del">
          <ac:chgData name="Susan Jung" userId="S::sus13261@esri.com::d0e1ec27-3297-46c5-94c4-cb3bca60e27c" providerId="AD" clId="Web-{0E3C75AE-132D-420A-2F5C-DB3337381D31}" dt="2026-03-09T11:47:30.032" v="1092"/>
          <ac:grpSpMkLst>
            <pc:docMk/>
            <pc:sldMk cId="2202592552" sldId="2147478475"/>
            <ac:grpSpMk id="4" creationId="{5FDE15C0-64F6-704E-51BD-790ED0C1261D}"/>
          </ac:grpSpMkLst>
        </pc:grpChg>
      </pc:sldChg>
      <pc:sldChg chg="delSp modSp add">
        <pc:chgData name="Susan Jung" userId="S::sus13261@esri.com::d0e1ec27-3297-46c5-94c4-cb3bca60e27c" providerId="AD" clId="Web-{0E3C75AE-132D-420A-2F5C-DB3337381D31}" dt="2026-03-09T11:39:40.232" v="1003" actId="20577"/>
        <pc:sldMkLst>
          <pc:docMk/>
          <pc:sldMk cId="867006285" sldId="2147478477"/>
        </pc:sldMkLst>
        <pc:spChg chg="mod">
          <ac:chgData name="Susan Jung" userId="S::sus13261@esri.com::d0e1ec27-3297-46c5-94c4-cb3bca60e27c" providerId="AD" clId="Web-{0E3C75AE-132D-420A-2F5C-DB3337381D31}" dt="2026-03-09T11:39:40.232" v="1003" actId="20577"/>
          <ac:spMkLst>
            <pc:docMk/>
            <pc:sldMk cId="867006285" sldId="2147478477"/>
            <ac:spMk id="6" creationId="{BA721185-FCEB-4945-560E-18D7733B6A5B}"/>
          </ac:spMkLst>
        </pc:spChg>
        <pc:grpChg chg="del">
          <ac:chgData name="Susan Jung" userId="S::sus13261@esri.com::d0e1ec27-3297-46c5-94c4-cb3bca60e27c" providerId="AD" clId="Web-{0E3C75AE-132D-420A-2F5C-DB3337381D31}" dt="2026-03-09T11:39:35.967" v="1002"/>
          <ac:grpSpMkLst>
            <pc:docMk/>
            <pc:sldMk cId="867006285" sldId="2147478477"/>
            <ac:grpSpMk id="2" creationId="{9BB02896-4EFC-E20C-44FA-C18C6D9D1CB8}"/>
          </ac:grpSpMkLst>
        </pc:grpChg>
      </pc:sldChg>
      <pc:sldChg chg="delSp modSp add modNotes">
        <pc:chgData name="Susan Jung" userId="S::sus13261@esri.com::d0e1ec27-3297-46c5-94c4-cb3bca60e27c" providerId="AD" clId="Web-{0E3C75AE-132D-420A-2F5C-DB3337381D31}" dt="2026-03-09T11:50:40.693" v="1115"/>
        <pc:sldMkLst>
          <pc:docMk/>
          <pc:sldMk cId="2144014921" sldId="2147478478"/>
        </pc:sldMkLst>
        <pc:spChg chg="del">
          <ac:chgData name="Susan Jung" userId="S::sus13261@esri.com::d0e1ec27-3297-46c5-94c4-cb3bca60e27c" providerId="AD" clId="Web-{0E3C75AE-132D-420A-2F5C-DB3337381D31}" dt="2026-03-09T11:35:29.473" v="921"/>
          <ac:spMkLst>
            <pc:docMk/>
            <pc:sldMk cId="2144014921" sldId="2147478478"/>
            <ac:spMk id="7" creationId="{F788B518-FDC8-99EB-4988-6F0A86E93150}"/>
          </ac:spMkLst>
        </pc:spChg>
        <pc:spChg chg="del">
          <ac:chgData name="Susan Jung" userId="S::sus13261@esri.com::d0e1ec27-3297-46c5-94c4-cb3bca60e27c" providerId="AD" clId="Web-{0E3C75AE-132D-420A-2F5C-DB3337381D31}" dt="2026-03-09T11:35:29.473" v="920"/>
          <ac:spMkLst>
            <pc:docMk/>
            <pc:sldMk cId="2144014921" sldId="2147478478"/>
            <ac:spMk id="12" creationId="{9A3D2824-C6EE-298C-67EA-B792051806D0}"/>
          </ac:spMkLst>
        </pc:spChg>
        <pc:spChg chg="mod">
          <ac:chgData name="Susan Jung" userId="S::sus13261@esri.com::d0e1ec27-3297-46c5-94c4-cb3bca60e27c" providerId="AD" clId="Web-{0E3C75AE-132D-420A-2F5C-DB3337381D31}" dt="2026-03-09T11:35:13.691" v="918" actId="20577"/>
          <ac:spMkLst>
            <pc:docMk/>
            <pc:sldMk cId="2144014921" sldId="2147478478"/>
            <ac:spMk id="23" creationId="{6CA64486-EB96-AAB2-6846-6F6B6822E79C}"/>
          </ac:spMkLst>
        </pc:spChg>
        <pc:grpChg chg="del">
          <ac:chgData name="Susan Jung" userId="S::sus13261@esri.com::d0e1ec27-3297-46c5-94c4-cb3bca60e27c" providerId="AD" clId="Web-{0E3C75AE-132D-420A-2F5C-DB3337381D31}" dt="2026-03-09T11:35:07.239" v="917"/>
          <ac:grpSpMkLst>
            <pc:docMk/>
            <pc:sldMk cId="2144014921" sldId="2147478478"/>
            <ac:grpSpMk id="2" creationId="{346AFAFE-BD25-CCD6-7ADB-59348B69A808}"/>
          </ac:grpSpMkLst>
        </pc:grpChg>
      </pc:sldChg>
      <pc:sldChg chg="addSp delSp modSp add replId delAnim">
        <pc:chgData name="Susan Jung" userId="S::sus13261@esri.com::d0e1ec27-3297-46c5-94c4-cb3bca60e27c" providerId="AD" clId="Web-{0E3C75AE-132D-420A-2F5C-DB3337381D31}" dt="2026-03-09T11:35:58.037" v="931" actId="20577"/>
        <pc:sldMkLst>
          <pc:docMk/>
          <pc:sldMk cId="2042452971" sldId="2147478479"/>
        </pc:sldMkLst>
        <pc:spChg chg="add del mod">
          <ac:chgData name="Susan Jung" userId="S::sus13261@esri.com::d0e1ec27-3297-46c5-94c4-cb3bca60e27c" providerId="AD" clId="Web-{0E3C75AE-132D-420A-2F5C-DB3337381D31}" dt="2026-03-09T11:35:43.115" v="926"/>
          <ac:spMkLst>
            <pc:docMk/>
            <pc:sldMk cId="2042452971" sldId="2147478479"/>
            <ac:spMk id="3" creationId="{4620FCAF-1901-73EC-AEC8-75A6FC0F9E4C}"/>
          </ac:spMkLst>
        </pc:spChg>
        <pc:spChg chg="add">
          <ac:chgData name="Susan Jung" userId="S::sus13261@esri.com::d0e1ec27-3297-46c5-94c4-cb3bca60e27c" providerId="AD" clId="Web-{0E3C75AE-132D-420A-2F5C-DB3337381D31}" dt="2026-03-09T11:35:44.052" v="927"/>
          <ac:spMkLst>
            <pc:docMk/>
            <pc:sldMk cId="2042452971" sldId="2147478479"/>
            <ac:spMk id="5" creationId="{77F42AE8-DE07-2A4A-0AB3-D2A0FB5A1AC9}"/>
          </ac:spMkLst>
        </pc:spChg>
        <pc:spChg chg="add mod">
          <ac:chgData name="Susan Jung" userId="S::sus13261@esri.com::d0e1ec27-3297-46c5-94c4-cb3bca60e27c" providerId="AD" clId="Web-{0E3C75AE-132D-420A-2F5C-DB3337381D31}" dt="2026-03-09T11:35:53.146" v="930" actId="20577"/>
          <ac:spMkLst>
            <pc:docMk/>
            <pc:sldMk cId="2042452971" sldId="2147478479"/>
            <ac:spMk id="6" creationId="{E78474D0-0548-2526-59C9-23A39D778749}"/>
          </ac:spMkLst>
        </pc:spChg>
        <pc:spChg chg="add">
          <ac:chgData name="Susan Jung" userId="S::sus13261@esri.com::d0e1ec27-3297-46c5-94c4-cb3bca60e27c" providerId="AD" clId="Web-{0E3C75AE-132D-420A-2F5C-DB3337381D31}" dt="2026-03-09T11:35:44.052" v="927"/>
          <ac:spMkLst>
            <pc:docMk/>
            <pc:sldMk cId="2042452971" sldId="2147478479"/>
            <ac:spMk id="7" creationId="{0C8343FD-DE54-A269-18B5-AC866ED9A471}"/>
          </ac:spMkLst>
        </pc:spChg>
        <pc:spChg chg="add mod">
          <ac:chgData name="Susan Jung" userId="S::sus13261@esri.com::d0e1ec27-3297-46c5-94c4-cb3bca60e27c" providerId="AD" clId="Web-{0E3C75AE-132D-420A-2F5C-DB3337381D31}" dt="2026-03-09T11:35:58.037" v="931" actId="20577"/>
          <ac:spMkLst>
            <pc:docMk/>
            <pc:sldMk cId="2042452971" sldId="2147478479"/>
            <ac:spMk id="10" creationId="{87B13A36-72EB-C150-4BEB-D780DCCA7429}"/>
          </ac:spMkLst>
        </pc:spChg>
        <pc:spChg chg="add">
          <ac:chgData name="Susan Jung" userId="S::sus13261@esri.com::d0e1ec27-3297-46c5-94c4-cb3bca60e27c" providerId="AD" clId="Web-{0E3C75AE-132D-420A-2F5C-DB3337381D31}" dt="2026-03-09T11:35:44.052" v="927"/>
          <ac:spMkLst>
            <pc:docMk/>
            <pc:sldMk cId="2042452971" sldId="2147478479"/>
            <ac:spMk id="11" creationId="{E71C5DE2-545B-FC3B-CF13-894ABF9185D9}"/>
          </ac:spMkLst>
        </pc:spChg>
        <pc:spChg chg="del">
          <ac:chgData name="Susan Jung" userId="S::sus13261@esri.com::d0e1ec27-3297-46c5-94c4-cb3bca60e27c" providerId="AD" clId="Web-{0E3C75AE-132D-420A-2F5C-DB3337381D31}" dt="2026-03-09T11:35:35.364" v="923"/>
          <ac:spMkLst>
            <pc:docMk/>
            <pc:sldMk cId="2042452971" sldId="2147478479"/>
            <ac:spMk id="23" creationId="{D1F8234E-1F94-0232-F7C6-155056420E8C}"/>
          </ac:spMkLst>
        </pc:spChg>
        <pc:grpChg chg="del">
          <ac:chgData name="Susan Jung" userId="S::sus13261@esri.com::d0e1ec27-3297-46c5-94c4-cb3bca60e27c" providerId="AD" clId="Web-{0E3C75AE-132D-420A-2F5C-DB3337381D31}" dt="2026-03-09T11:35:48.709" v="929"/>
          <ac:grpSpMkLst>
            <pc:docMk/>
            <pc:sldMk cId="2042452971" sldId="2147478479"/>
            <ac:grpSpMk id="4" creationId="{3A6A7D59-CD5A-7BBA-45DA-F267C831A42D}"/>
          </ac:grpSpMkLst>
        </pc:grpChg>
        <pc:picChg chg="add">
          <ac:chgData name="Susan Jung" userId="S::sus13261@esri.com::d0e1ec27-3297-46c5-94c4-cb3bca60e27c" providerId="AD" clId="Web-{0E3C75AE-132D-420A-2F5C-DB3337381D31}" dt="2026-03-09T11:35:44.052" v="927"/>
          <ac:picMkLst>
            <pc:docMk/>
            <pc:sldMk cId="2042452971" sldId="2147478479"/>
            <ac:picMk id="8" creationId="{E1446AB7-C244-73D1-37B3-F75C5BE95BAE}"/>
          </ac:picMkLst>
        </pc:picChg>
        <pc:picChg chg="add">
          <ac:chgData name="Susan Jung" userId="S::sus13261@esri.com::d0e1ec27-3297-46c5-94c4-cb3bca60e27c" providerId="AD" clId="Web-{0E3C75AE-132D-420A-2F5C-DB3337381D31}" dt="2026-03-09T11:35:44.052" v="927"/>
          <ac:picMkLst>
            <pc:docMk/>
            <pc:sldMk cId="2042452971" sldId="2147478479"/>
            <ac:picMk id="9" creationId="{40D8FF55-E19B-AEEA-5114-98F1B260DB3B}"/>
          </ac:picMkLst>
        </pc:picChg>
        <pc:picChg chg="add del">
          <ac:chgData name="Susan Jung" userId="S::sus13261@esri.com::d0e1ec27-3297-46c5-94c4-cb3bca60e27c" providerId="AD" clId="Web-{0E3C75AE-132D-420A-2F5C-DB3337381D31}" dt="2026-03-09T11:35:47.412" v="928"/>
          <ac:picMkLst>
            <pc:docMk/>
            <pc:sldMk cId="2042452971" sldId="2147478479"/>
            <ac:picMk id="12" creationId="{8C8E4C33-8483-A719-ED69-23E682603A34}"/>
          </ac:picMkLst>
        </pc:picChg>
        <pc:picChg chg="add">
          <ac:chgData name="Susan Jung" userId="S::sus13261@esri.com::d0e1ec27-3297-46c5-94c4-cb3bca60e27c" providerId="AD" clId="Web-{0E3C75AE-132D-420A-2F5C-DB3337381D31}" dt="2026-03-09T11:35:44.052" v="927"/>
          <ac:picMkLst>
            <pc:docMk/>
            <pc:sldMk cId="2042452971" sldId="2147478479"/>
            <ac:picMk id="13" creationId="{BFC9F7B8-A0AE-D717-031C-BC680F4DA2FA}"/>
          </ac:picMkLst>
        </pc:picChg>
        <pc:picChg chg="add">
          <ac:chgData name="Susan Jung" userId="S::sus13261@esri.com::d0e1ec27-3297-46c5-94c4-cb3bca60e27c" providerId="AD" clId="Web-{0E3C75AE-132D-420A-2F5C-DB3337381D31}" dt="2026-03-09T11:35:44.052" v="927"/>
          <ac:picMkLst>
            <pc:docMk/>
            <pc:sldMk cId="2042452971" sldId="2147478479"/>
            <ac:picMk id="14" creationId="{CAA73E80-7803-5A8E-F3D7-6D929C5C6844}"/>
          </ac:picMkLst>
        </pc:picChg>
        <pc:picChg chg="del">
          <ac:chgData name="Susan Jung" userId="S::sus13261@esri.com::d0e1ec27-3297-46c5-94c4-cb3bca60e27c" providerId="AD" clId="Web-{0E3C75AE-132D-420A-2F5C-DB3337381D31}" dt="2026-03-09T11:35:35.489" v="925"/>
          <ac:picMkLst>
            <pc:docMk/>
            <pc:sldMk cId="2042452971" sldId="2147478479"/>
            <ac:picMk id="21" creationId="{35225F46-80B2-D860-82E4-87A61DF42794}"/>
          </ac:picMkLst>
        </pc:picChg>
        <pc:picChg chg="del">
          <ac:chgData name="Susan Jung" userId="S::sus13261@esri.com::d0e1ec27-3297-46c5-94c4-cb3bca60e27c" providerId="AD" clId="Web-{0E3C75AE-132D-420A-2F5C-DB3337381D31}" dt="2026-03-09T11:35:35.364" v="924"/>
          <ac:picMkLst>
            <pc:docMk/>
            <pc:sldMk cId="2042452971" sldId="2147478479"/>
            <ac:picMk id="22" creationId="{C3974F5F-9EF7-D73A-B059-64E3F7270E42}"/>
          </ac:picMkLst>
        </pc:picChg>
      </pc:sldChg>
      <pc:sldChg chg="modSp add ord replId">
        <pc:chgData name="Susan Jung" userId="S::sus13261@esri.com::d0e1ec27-3297-46c5-94c4-cb3bca60e27c" providerId="AD" clId="Web-{0E3C75AE-132D-420A-2F5C-DB3337381D31}" dt="2026-03-09T11:37:02.306" v="965" actId="20577"/>
        <pc:sldMkLst>
          <pc:docMk/>
          <pc:sldMk cId="386504580" sldId="2147478480"/>
        </pc:sldMkLst>
        <pc:spChg chg="mod">
          <ac:chgData name="Susan Jung" userId="S::sus13261@esri.com::d0e1ec27-3297-46c5-94c4-cb3bca60e27c" providerId="AD" clId="Web-{0E3C75AE-132D-420A-2F5C-DB3337381D31}" dt="2026-03-09T11:36:56.946" v="958" actId="20577"/>
          <ac:spMkLst>
            <pc:docMk/>
            <pc:sldMk cId="386504580" sldId="2147478480"/>
            <ac:spMk id="4" creationId="{C591FB50-861C-AB7D-4AF5-ABEC686B3BAF}"/>
          </ac:spMkLst>
        </pc:spChg>
        <pc:spChg chg="mod">
          <ac:chgData name="Susan Jung" userId="S::sus13261@esri.com::d0e1ec27-3297-46c5-94c4-cb3bca60e27c" providerId="AD" clId="Web-{0E3C75AE-132D-420A-2F5C-DB3337381D31}" dt="2026-03-09T11:37:02.306" v="965" actId="20577"/>
          <ac:spMkLst>
            <pc:docMk/>
            <pc:sldMk cId="386504580" sldId="2147478480"/>
            <ac:spMk id="11" creationId="{21329078-9CCD-DD4C-3CA3-CB0962C3C9EE}"/>
          </ac:spMkLst>
        </pc:spChg>
      </pc:sldChg>
      <pc:sldChg chg="add del replId">
        <pc:chgData name="Susan Jung" userId="S::sus13261@esri.com::d0e1ec27-3297-46c5-94c4-cb3bca60e27c" providerId="AD" clId="Web-{0E3C75AE-132D-420A-2F5C-DB3337381D31}" dt="2026-03-09T11:36:14.632" v="934"/>
        <pc:sldMkLst>
          <pc:docMk/>
          <pc:sldMk cId="2856698939" sldId="2147478480"/>
        </pc:sldMkLst>
      </pc:sldChg>
      <pc:sldChg chg="add ord replId">
        <pc:chgData name="Susan Jung" userId="S::sus13261@esri.com::d0e1ec27-3297-46c5-94c4-cb3bca60e27c" providerId="AD" clId="Web-{0E3C75AE-132D-420A-2F5C-DB3337381D31}" dt="2026-03-09T11:37:50.323" v="967"/>
        <pc:sldMkLst>
          <pc:docMk/>
          <pc:sldMk cId="3467483638" sldId="2147478481"/>
        </pc:sldMkLst>
      </pc:sldChg>
      <pc:sldChg chg="delSp modSp add">
        <pc:chgData name="Susan Jung" userId="S::sus13261@esri.com::d0e1ec27-3297-46c5-94c4-cb3bca60e27c" providerId="AD" clId="Web-{0E3C75AE-132D-420A-2F5C-DB3337381D31}" dt="2026-03-09T11:39:48.904" v="1005" actId="20577"/>
        <pc:sldMkLst>
          <pc:docMk/>
          <pc:sldMk cId="1253819332" sldId="2147478482"/>
        </pc:sldMkLst>
        <pc:spChg chg="mod">
          <ac:chgData name="Susan Jung" userId="S::sus13261@esri.com::d0e1ec27-3297-46c5-94c4-cb3bca60e27c" providerId="AD" clId="Web-{0E3C75AE-132D-420A-2F5C-DB3337381D31}" dt="2026-03-09T11:39:48.904" v="1005" actId="20577"/>
          <ac:spMkLst>
            <pc:docMk/>
            <pc:sldMk cId="1253819332" sldId="2147478482"/>
            <ac:spMk id="6" creationId="{11AFEA92-8D43-2704-6F00-70454DDB6A59}"/>
          </ac:spMkLst>
        </pc:spChg>
        <pc:grpChg chg="del">
          <ac:chgData name="Susan Jung" userId="S::sus13261@esri.com::d0e1ec27-3297-46c5-94c4-cb3bca60e27c" providerId="AD" clId="Web-{0E3C75AE-132D-420A-2F5C-DB3337381D31}" dt="2026-03-09T11:39:43.748" v="1004"/>
          <ac:grpSpMkLst>
            <pc:docMk/>
            <pc:sldMk cId="1253819332" sldId="2147478482"/>
            <ac:grpSpMk id="2" creationId="{60581742-1A23-137F-49D6-CFEDDEAFA2DC}"/>
          </ac:grpSpMkLst>
        </pc:grpChg>
      </pc:sldChg>
    </pc:docChg>
  </pc:docChgLst>
</pc:chgInfo>
</file>

<file path=ppt/comments/modernComment_7FFFD950_13920B27.xml><?xml version="1.0" encoding="utf-8"?>
<p188:cmLst xmlns:a="http://schemas.openxmlformats.org/drawingml/2006/main" xmlns:r="http://schemas.openxmlformats.org/officeDocument/2006/relationships" xmlns:p188="http://schemas.microsoft.com/office/powerpoint/2018/8/main">
  <p188:cm id="{0A1CBD12-711F-4F91-B643-3CCAEED3ADF5}" authorId="{B9D35925-FA04-D8F1-F766-431186D1570C}" created="2026-03-09T17:33:24.050">
    <pc:sldMkLst xmlns:pc="http://schemas.microsoft.com/office/powerpoint/2013/main/command">
      <pc:docMk/>
      <pc:sldMk cId="328338215" sldId="2147473744"/>
    </pc:sldMkLst>
    <p188:txBody>
      <a:bodyPr/>
      <a:lstStyle/>
      <a:p>
        <a:r>
          <a:rPr lang="en-US"/>
          <a:t>Replaced acme branding on this page</a:t>
        </a:r>
      </a:p>
    </p188:txBody>
  </p188:cm>
</p188:cmLst>
</file>

<file path=ppt/comments/modernComment_7FFFEBD3_AFCBFA37.xml><?xml version="1.0" encoding="utf-8"?>
<p188:cmLst xmlns:a="http://schemas.openxmlformats.org/drawingml/2006/main" xmlns:r="http://schemas.openxmlformats.org/officeDocument/2006/relationships" xmlns:p188="http://schemas.microsoft.com/office/powerpoint/2018/8/main">
  <p188:cm id="{0432F4D1-B58F-4C91-8887-476BE55B48DB}" authorId="{B9D35925-FA04-D8F1-F766-431186D1570C}" created="2026-03-09T18:07:39.673">
    <pc:sldMkLst xmlns:pc="http://schemas.microsoft.com/office/powerpoint/2013/main/command">
      <pc:docMk/>
      <pc:sldMk cId="2949380663" sldId="2147478483"/>
    </pc:sldMkLst>
    <p188:txBody>
      <a:bodyPr/>
      <a:lstStyle/>
      <a:p>
        <a:r>
          <a:rPr lang="en-US"/>
          <a:t>New Figma UI kit page</a:t>
        </a:r>
      </a:p>
    </p188:txBody>
  </p188:cm>
</p188:cmLst>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2F16AA-76CC-8C41-9DF3-CECB46C388A5}" type="doc">
      <dgm:prSet loTypeId="urn:microsoft.com/office/officeart/2005/8/layout/pyramid1" loCatId="" qsTypeId="urn:microsoft.com/office/officeart/2005/8/quickstyle/simple1" qsCatId="simple" csTypeId="urn:microsoft.com/office/officeart/2005/8/colors/accent5_2" csCatId="accent5" phldr="1"/>
      <dgm:spPr/>
      <dgm:t>
        <a:bodyPr/>
        <a:lstStyle/>
        <a:p>
          <a:endParaRPr lang="en-US"/>
        </a:p>
      </dgm:t>
    </dgm:pt>
    <dgm:pt modelId="{887D544E-9A0F-8B40-8654-A05E84A4C799}">
      <dgm:prSet phldrT="[Text]" phldr="1" custT="1"/>
      <dgm:spPr>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gm:spPr>
      <dgm:t>
        <a:bodyPr spcFirstLastPara="0" vert="horz" wrap="square" lIns="0" tIns="0" rIns="0" bIns="0" numCol="1" spcCol="1270" rtlCol="0" anchor="ctr" anchorCtr="0" compatLnSpc="1">
          <a:prstTxWarp prst="textNoShape">
            <a:avLst/>
          </a:prstTxWarp>
        </a:bodyPr>
        <a:lstStyle/>
        <a:p>
          <a:pPr marL="0" lvl="0" indent="0" algn="ctr" defTabSz="914400" rtl="0" eaLnBrk="0" fontAlgn="base" latinLnBrk="0" hangingPunct="0">
            <a:lnSpc>
              <a:spcPct val="90000"/>
            </a:lnSpc>
            <a:spcBef>
              <a:spcPct val="0"/>
            </a:spcBef>
            <a:spcAft>
              <a:spcPct val="0"/>
            </a:spcAft>
            <a:buNone/>
          </a:pPr>
          <a:endParaRPr lang="en-US" sz="1400" kern="0">
            <a:ln w="76200" cmpd="sng">
              <a:noFill/>
            </a:ln>
            <a:solidFill>
              <a:srgbClr val="007AC2">
                <a:lumMod val="20000"/>
                <a:lumOff val="80000"/>
              </a:srgbClr>
            </a:solidFill>
            <a:latin typeface="+mn-lt"/>
            <a:ea typeface="ＭＳ Ｐゴシック" pitchFamily="16" charset="-128"/>
            <a:cs typeface="ＭＳ Ｐゴシック"/>
          </a:endParaRPr>
        </a:p>
      </dgm:t>
    </dgm:pt>
    <dgm:pt modelId="{754B5C54-0DF1-CE4B-AFF2-9A363EBB7E43}" type="parTrans" cxnId="{CB11D76B-5447-E44B-8DCD-9593A26DD313}">
      <dgm:prSet/>
      <dgm:spPr/>
      <dgm:t>
        <a:bodyPr/>
        <a:lstStyle/>
        <a:p>
          <a:endParaRPr lang="en-US" sz="1600">
            <a:solidFill>
              <a:schemeClr val="tx1"/>
            </a:solidFill>
          </a:endParaRPr>
        </a:p>
      </dgm:t>
    </dgm:pt>
    <dgm:pt modelId="{25ED3B86-50A7-E845-A75E-5021535489D7}" type="sibTrans" cxnId="{CB11D76B-5447-E44B-8DCD-9593A26DD313}">
      <dgm:prSet/>
      <dgm:spPr/>
      <dgm:t>
        <a:bodyPr/>
        <a:lstStyle/>
        <a:p>
          <a:endParaRPr lang="en-US" sz="1600">
            <a:solidFill>
              <a:schemeClr val="tx1"/>
            </a:solidFill>
          </a:endParaRPr>
        </a:p>
      </dgm:t>
    </dgm:pt>
    <dgm:pt modelId="{CA4B2140-5803-374C-9ED5-800F37E11E5E}">
      <dgm:prSet phldrT="[Text]" phldr="1" custT="1"/>
      <dgm:spPr>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gm:spPr>
      <dgm:t>
        <a:bodyPr spcFirstLastPara="0" vert="horz" wrap="square" lIns="0" tIns="0" rIns="0" bIns="0" numCol="1" spcCol="1270" rtlCol="0" anchor="ctr" anchorCtr="0" compatLnSpc="1">
          <a:prstTxWarp prst="textNoShape">
            <a:avLst/>
          </a:prstTxWarp>
        </a:bodyPr>
        <a:lstStyle/>
        <a:p>
          <a:pPr marL="0" lvl="0" indent="0" algn="ctr" defTabSz="914400" rtl="0" eaLnBrk="0" fontAlgn="base" latinLnBrk="0" hangingPunct="0">
            <a:lnSpc>
              <a:spcPct val="90000"/>
            </a:lnSpc>
            <a:spcBef>
              <a:spcPct val="0"/>
            </a:spcBef>
            <a:spcAft>
              <a:spcPct val="0"/>
            </a:spcAft>
            <a:buNone/>
          </a:pPr>
          <a:endParaRPr lang="en-US" sz="1400" kern="0">
            <a:ln w="76200" cmpd="sng">
              <a:noFill/>
            </a:ln>
            <a:solidFill>
              <a:srgbClr val="007AC2">
                <a:lumMod val="20000"/>
                <a:lumOff val="80000"/>
              </a:srgbClr>
            </a:solidFill>
            <a:latin typeface="+mn-lt"/>
            <a:ea typeface="ＭＳ Ｐゴシック" pitchFamily="16" charset="-128"/>
            <a:cs typeface="ＭＳ Ｐゴシック"/>
          </a:endParaRPr>
        </a:p>
      </dgm:t>
    </dgm:pt>
    <dgm:pt modelId="{95D20B72-A693-2C43-8FD4-07C80CCAD8B8}" type="parTrans" cxnId="{F6574C34-A9F4-924E-AF58-577831A5A354}">
      <dgm:prSet/>
      <dgm:spPr/>
      <dgm:t>
        <a:bodyPr/>
        <a:lstStyle/>
        <a:p>
          <a:endParaRPr lang="en-US" sz="1600">
            <a:solidFill>
              <a:schemeClr val="tx1"/>
            </a:solidFill>
          </a:endParaRPr>
        </a:p>
      </dgm:t>
    </dgm:pt>
    <dgm:pt modelId="{FA14BCD0-46DB-3E40-A920-6A19599E4200}" type="sibTrans" cxnId="{F6574C34-A9F4-924E-AF58-577831A5A354}">
      <dgm:prSet/>
      <dgm:spPr/>
      <dgm:t>
        <a:bodyPr/>
        <a:lstStyle/>
        <a:p>
          <a:endParaRPr lang="en-US" sz="1600">
            <a:solidFill>
              <a:schemeClr val="tx1"/>
            </a:solidFill>
          </a:endParaRPr>
        </a:p>
      </dgm:t>
    </dgm:pt>
    <dgm:pt modelId="{0C41D2B7-97F0-EF44-8AB9-CD729707F3CF}">
      <dgm:prSet custT="1"/>
      <dgm:spPr>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gm:spPr>
      <dgm:t>
        <a:bodyPr spcFirstLastPara="0" vert="horz" wrap="square" lIns="0" tIns="0" rIns="0" bIns="0" numCol="1" spcCol="1270" rtlCol="0" anchor="ctr" anchorCtr="0" compatLnSpc="1">
          <a:prstTxWarp prst="textNoShape">
            <a:avLst/>
          </a:prstTxWarp>
        </a:bodyPr>
        <a:lstStyle/>
        <a:p>
          <a:pPr marL="0" lvl="0" indent="0" algn="ctr" defTabSz="914400" rtl="0" eaLnBrk="0" fontAlgn="base" latinLnBrk="0" hangingPunct="0">
            <a:lnSpc>
              <a:spcPct val="90000"/>
            </a:lnSpc>
            <a:spcBef>
              <a:spcPct val="0"/>
            </a:spcBef>
            <a:spcAft>
              <a:spcPct val="0"/>
            </a:spcAft>
            <a:buNone/>
          </a:pPr>
          <a:r>
            <a:rPr lang="en-US" sz="1400" kern="0">
              <a:ln w="76200" cmpd="sng">
                <a:noFill/>
              </a:ln>
              <a:solidFill>
                <a:srgbClr val="007AC2">
                  <a:lumMod val="20000"/>
                  <a:lumOff val="80000"/>
                </a:srgbClr>
              </a:solidFill>
              <a:latin typeface="+mn-lt"/>
              <a:ea typeface="ＭＳ Ｐゴシック" pitchFamily="16" charset="-128"/>
              <a:cs typeface="ＭＳ Ｐゴシック"/>
            </a:rPr>
            <a:t>[Text]</a:t>
          </a:r>
        </a:p>
      </dgm:t>
    </dgm:pt>
    <dgm:pt modelId="{A92C6351-D54D-0947-83E9-7B17D368304B}" type="parTrans" cxnId="{B630A7D2-ACF2-F144-A486-75A95CF9377A}">
      <dgm:prSet/>
      <dgm:spPr/>
      <dgm:t>
        <a:bodyPr/>
        <a:lstStyle/>
        <a:p>
          <a:endParaRPr lang="en-US" sz="1600">
            <a:solidFill>
              <a:schemeClr val="tx1"/>
            </a:solidFill>
          </a:endParaRPr>
        </a:p>
      </dgm:t>
    </dgm:pt>
    <dgm:pt modelId="{F2D9429F-3CC2-3242-9431-3233206312C8}" type="sibTrans" cxnId="{B630A7D2-ACF2-F144-A486-75A95CF9377A}">
      <dgm:prSet/>
      <dgm:spPr/>
      <dgm:t>
        <a:bodyPr/>
        <a:lstStyle/>
        <a:p>
          <a:endParaRPr lang="en-US" sz="1600">
            <a:solidFill>
              <a:schemeClr val="tx1"/>
            </a:solidFill>
          </a:endParaRPr>
        </a:p>
      </dgm:t>
    </dgm:pt>
    <dgm:pt modelId="{098029D8-6CE0-7C4C-886F-EF2EC39E451F}" type="pres">
      <dgm:prSet presAssocID="{E62F16AA-76CC-8C41-9DF3-CECB46C388A5}" presName="Name0" presStyleCnt="0">
        <dgm:presLayoutVars>
          <dgm:dir/>
          <dgm:animLvl val="lvl"/>
          <dgm:resizeHandles val="exact"/>
        </dgm:presLayoutVars>
      </dgm:prSet>
      <dgm:spPr/>
    </dgm:pt>
    <dgm:pt modelId="{38530D5E-E832-EB4D-B43C-4A56BB0ACD07}" type="pres">
      <dgm:prSet presAssocID="{887D544E-9A0F-8B40-8654-A05E84A4C799}" presName="Name8" presStyleCnt="0"/>
      <dgm:spPr/>
    </dgm:pt>
    <dgm:pt modelId="{27F4B008-2783-D149-8CCB-2BFDA15C34CA}" type="pres">
      <dgm:prSet presAssocID="{887D544E-9A0F-8B40-8654-A05E84A4C799}" presName="level" presStyleLbl="node1" presStyleIdx="0" presStyleCnt="3">
        <dgm:presLayoutVars>
          <dgm:chMax val="1"/>
          <dgm:bulletEnabled val="1"/>
        </dgm:presLayoutVars>
      </dgm:prSet>
      <dgm:spPr>
        <a:xfrm>
          <a:off x="1096735" y="0"/>
          <a:ext cx="1096735" cy="786250"/>
        </a:xfrm>
        <a:prstGeom prst="trapezoid">
          <a:avLst>
            <a:gd name="adj" fmla="val 69745"/>
          </a:avLst>
        </a:prstGeom>
      </dgm:spPr>
    </dgm:pt>
    <dgm:pt modelId="{FE7CCBC7-77DA-BC41-88B6-129B9B207AFC}" type="pres">
      <dgm:prSet presAssocID="{887D544E-9A0F-8B40-8654-A05E84A4C799}" presName="levelTx" presStyleLbl="revTx" presStyleIdx="0" presStyleCnt="0">
        <dgm:presLayoutVars>
          <dgm:chMax val="1"/>
          <dgm:bulletEnabled val="1"/>
        </dgm:presLayoutVars>
      </dgm:prSet>
      <dgm:spPr/>
    </dgm:pt>
    <dgm:pt modelId="{E5B8141F-BEA4-0345-8C39-BA3E6B265765}" type="pres">
      <dgm:prSet presAssocID="{CA4B2140-5803-374C-9ED5-800F37E11E5E}" presName="Name8" presStyleCnt="0"/>
      <dgm:spPr/>
    </dgm:pt>
    <dgm:pt modelId="{AF00E749-A85F-934E-AAFD-E933FC6CD6C9}" type="pres">
      <dgm:prSet presAssocID="{CA4B2140-5803-374C-9ED5-800F37E11E5E}" presName="level" presStyleLbl="node1" presStyleIdx="1" presStyleCnt="3">
        <dgm:presLayoutVars>
          <dgm:chMax val="1"/>
          <dgm:bulletEnabled val="1"/>
        </dgm:presLayoutVars>
      </dgm:prSet>
      <dgm:spPr>
        <a:xfrm>
          <a:off x="548367" y="786250"/>
          <a:ext cx="2193471" cy="786250"/>
        </a:xfrm>
        <a:prstGeom prst="trapezoid">
          <a:avLst>
            <a:gd name="adj" fmla="val 69745"/>
          </a:avLst>
        </a:prstGeom>
      </dgm:spPr>
    </dgm:pt>
    <dgm:pt modelId="{75F17249-7336-1C41-912B-51FAC06C1C63}" type="pres">
      <dgm:prSet presAssocID="{CA4B2140-5803-374C-9ED5-800F37E11E5E}" presName="levelTx" presStyleLbl="revTx" presStyleIdx="0" presStyleCnt="0">
        <dgm:presLayoutVars>
          <dgm:chMax val="1"/>
          <dgm:bulletEnabled val="1"/>
        </dgm:presLayoutVars>
      </dgm:prSet>
      <dgm:spPr/>
    </dgm:pt>
    <dgm:pt modelId="{06E1134E-AFA0-F94E-993C-C01B27C88DF4}" type="pres">
      <dgm:prSet presAssocID="{0C41D2B7-97F0-EF44-8AB9-CD729707F3CF}" presName="Name8" presStyleCnt="0"/>
      <dgm:spPr/>
    </dgm:pt>
    <dgm:pt modelId="{5B31C2F9-5226-CC4B-8398-5699A64EB1D3}" type="pres">
      <dgm:prSet presAssocID="{0C41D2B7-97F0-EF44-8AB9-CD729707F3CF}" presName="level" presStyleLbl="node1" presStyleIdx="2" presStyleCnt="3" custLinFactNeighborX="9792">
        <dgm:presLayoutVars>
          <dgm:chMax val="1"/>
          <dgm:bulletEnabled val="1"/>
        </dgm:presLayoutVars>
      </dgm:prSet>
      <dgm:spPr>
        <a:xfrm>
          <a:off x="0" y="1572501"/>
          <a:ext cx="3290207" cy="786250"/>
        </a:xfrm>
        <a:prstGeom prst="trapezoid">
          <a:avLst>
            <a:gd name="adj" fmla="val 69745"/>
          </a:avLst>
        </a:prstGeom>
      </dgm:spPr>
    </dgm:pt>
    <dgm:pt modelId="{6222EB09-45A7-564A-B90C-2059F335110B}" type="pres">
      <dgm:prSet presAssocID="{0C41D2B7-97F0-EF44-8AB9-CD729707F3CF}" presName="levelTx" presStyleLbl="revTx" presStyleIdx="0" presStyleCnt="0">
        <dgm:presLayoutVars>
          <dgm:chMax val="1"/>
          <dgm:bulletEnabled val="1"/>
        </dgm:presLayoutVars>
      </dgm:prSet>
      <dgm:spPr/>
    </dgm:pt>
  </dgm:ptLst>
  <dgm:cxnLst>
    <dgm:cxn modelId="{74021201-720B-5043-A96C-9925CD2A80D7}" type="presOf" srcId="{CA4B2140-5803-374C-9ED5-800F37E11E5E}" destId="{75F17249-7336-1C41-912B-51FAC06C1C63}" srcOrd="1" destOrd="0" presId="urn:microsoft.com/office/officeart/2005/8/layout/pyramid1"/>
    <dgm:cxn modelId="{963B690A-1CE3-F441-BA6E-EE190755D987}" type="presOf" srcId="{0C41D2B7-97F0-EF44-8AB9-CD729707F3CF}" destId="{5B31C2F9-5226-CC4B-8398-5699A64EB1D3}" srcOrd="0" destOrd="0" presId="urn:microsoft.com/office/officeart/2005/8/layout/pyramid1"/>
    <dgm:cxn modelId="{AACAE513-7DBE-AD4C-92BC-077F94B33B4B}" type="presOf" srcId="{CA4B2140-5803-374C-9ED5-800F37E11E5E}" destId="{AF00E749-A85F-934E-AAFD-E933FC6CD6C9}" srcOrd="0" destOrd="0" presId="urn:microsoft.com/office/officeart/2005/8/layout/pyramid1"/>
    <dgm:cxn modelId="{F6574C34-A9F4-924E-AF58-577831A5A354}" srcId="{E62F16AA-76CC-8C41-9DF3-CECB46C388A5}" destId="{CA4B2140-5803-374C-9ED5-800F37E11E5E}" srcOrd="1" destOrd="0" parTransId="{95D20B72-A693-2C43-8FD4-07C80CCAD8B8}" sibTransId="{FA14BCD0-46DB-3E40-A920-6A19599E4200}"/>
    <dgm:cxn modelId="{512BB53F-5E2C-B544-BDF9-73F46F4316C3}" type="presOf" srcId="{E62F16AA-76CC-8C41-9DF3-CECB46C388A5}" destId="{098029D8-6CE0-7C4C-886F-EF2EC39E451F}" srcOrd="0" destOrd="0" presId="urn:microsoft.com/office/officeart/2005/8/layout/pyramid1"/>
    <dgm:cxn modelId="{CB11D76B-5447-E44B-8DCD-9593A26DD313}" srcId="{E62F16AA-76CC-8C41-9DF3-CECB46C388A5}" destId="{887D544E-9A0F-8B40-8654-A05E84A4C799}" srcOrd="0" destOrd="0" parTransId="{754B5C54-0DF1-CE4B-AFF2-9A363EBB7E43}" sibTransId="{25ED3B86-50A7-E845-A75E-5021535489D7}"/>
    <dgm:cxn modelId="{1596854F-0C31-F346-A200-D551D9C3B8B5}" type="presOf" srcId="{887D544E-9A0F-8B40-8654-A05E84A4C799}" destId="{27F4B008-2783-D149-8CCB-2BFDA15C34CA}" srcOrd="0" destOrd="0" presId="urn:microsoft.com/office/officeart/2005/8/layout/pyramid1"/>
    <dgm:cxn modelId="{0D4CE051-4F0D-8C4B-A651-9D8B7789E29B}" type="presOf" srcId="{0C41D2B7-97F0-EF44-8AB9-CD729707F3CF}" destId="{6222EB09-45A7-564A-B90C-2059F335110B}" srcOrd="1" destOrd="0" presId="urn:microsoft.com/office/officeart/2005/8/layout/pyramid1"/>
    <dgm:cxn modelId="{9AF849CF-BE45-7E4B-A23F-1636F9E06802}" type="presOf" srcId="{887D544E-9A0F-8B40-8654-A05E84A4C799}" destId="{FE7CCBC7-77DA-BC41-88B6-129B9B207AFC}" srcOrd="1" destOrd="0" presId="urn:microsoft.com/office/officeart/2005/8/layout/pyramid1"/>
    <dgm:cxn modelId="{B630A7D2-ACF2-F144-A486-75A95CF9377A}" srcId="{E62F16AA-76CC-8C41-9DF3-CECB46C388A5}" destId="{0C41D2B7-97F0-EF44-8AB9-CD729707F3CF}" srcOrd="2" destOrd="0" parTransId="{A92C6351-D54D-0947-83E9-7B17D368304B}" sibTransId="{F2D9429F-3CC2-3242-9431-3233206312C8}"/>
    <dgm:cxn modelId="{1D662778-3072-4A47-B6A2-2BF51D6D35A7}" type="presParOf" srcId="{098029D8-6CE0-7C4C-886F-EF2EC39E451F}" destId="{38530D5E-E832-EB4D-B43C-4A56BB0ACD07}" srcOrd="0" destOrd="0" presId="urn:microsoft.com/office/officeart/2005/8/layout/pyramid1"/>
    <dgm:cxn modelId="{FE62A8D5-9145-1F43-9EB1-EB589B689BF1}" type="presParOf" srcId="{38530D5E-E832-EB4D-B43C-4A56BB0ACD07}" destId="{27F4B008-2783-D149-8CCB-2BFDA15C34CA}" srcOrd="0" destOrd="0" presId="urn:microsoft.com/office/officeart/2005/8/layout/pyramid1"/>
    <dgm:cxn modelId="{EBBC364E-00DE-D14A-8DB7-71C8F53AC956}" type="presParOf" srcId="{38530D5E-E832-EB4D-B43C-4A56BB0ACD07}" destId="{FE7CCBC7-77DA-BC41-88B6-129B9B207AFC}" srcOrd="1" destOrd="0" presId="urn:microsoft.com/office/officeart/2005/8/layout/pyramid1"/>
    <dgm:cxn modelId="{5AD68FC0-77D3-5045-AAB7-45D6AC12E153}" type="presParOf" srcId="{098029D8-6CE0-7C4C-886F-EF2EC39E451F}" destId="{E5B8141F-BEA4-0345-8C39-BA3E6B265765}" srcOrd="1" destOrd="0" presId="urn:microsoft.com/office/officeart/2005/8/layout/pyramid1"/>
    <dgm:cxn modelId="{99BF7523-6AA0-8147-B95E-9D22F79FE693}" type="presParOf" srcId="{E5B8141F-BEA4-0345-8C39-BA3E6B265765}" destId="{AF00E749-A85F-934E-AAFD-E933FC6CD6C9}" srcOrd="0" destOrd="0" presId="urn:microsoft.com/office/officeart/2005/8/layout/pyramid1"/>
    <dgm:cxn modelId="{03983A8A-ED02-2845-A992-D5597D3465BC}" type="presParOf" srcId="{E5B8141F-BEA4-0345-8C39-BA3E6B265765}" destId="{75F17249-7336-1C41-912B-51FAC06C1C63}" srcOrd="1" destOrd="0" presId="urn:microsoft.com/office/officeart/2005/8/layout/pyramid1"/>
    <dgm:cxn modelId="{31D8416C-DD63-B549-9177-CFD49A497F73}" type="presParOf" srcId="{098029D8-6CE0-7C4C-886F-EF2EC39E451F}" destId="{06E1134E-AFA0-F94E-993C-C01B27C88DF4}" srcOrd="2" destOrd="0" presId="urn:microsoft.com/office/officeart/2005/8/layout/pyramid1"/>
    <dgm:cxn modelId="{9B444B90-5C87-8847-BB5E-471DC7AD2EE4}" type="presParOf" srcId="{06E1134E-AFA0-F94E-993C-C01B27C88DF4}" destId="{5B31C2F9-5226-CC4B-8398-5699A64EB1D3}" srcOrd="0" destOrd="0" presId="urn:microsoft.com/office/officeart/2005/8/layout/pyramid1"/>
    <dgm:cxn modelId="{389A9F27-532B-C64F-BE44-6647E6DC4C2D}" type="presParOf" srcId="{06E1134E-AFA0-F94E-993C-C01B27C88DF4}" destId="{6222EB09-45A7-564A-B90C-2059F335110B}" srcOrd="1" destOrd="0" presId="urn:microsoft.com/office/officeart/2005/8/layout/pyramid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1F01B5-E917-244E-AC1D-322912515069}" type="doc">
      <dgm:prSet loTypeId="urn:microsoft.com/office/officeart/2005/8/layout/radial6" loCatId="" qsTypeId="urn:microsoft.com/office/officeart/2005/8/quickstyle/simple1" qsCatId="simple" csTypeId="urn:microsoft.com/office/officeart/2005/8/colors/colorful1" csCatId="colorful" phldr="1"/>
      <dgm:spPr/>
      <dgm:t>
        <a:bodyPr/>
        <a:lstStyle/>
        <a:p>
          <a:endParaRPr lang="en-US"/>
        </a:p>
      </dgm:t>
    </dgm:pt>
    <dgm:pt modelId="{52C16465-96A7-0645-972C-273DC286866A}">
      <dgm:prSet phldrT="[Text]" phldr="1"/>
      <dgm:spPr>
        <a:ln w="9525">
          <a:solidFill>
            <a:schemeClr val="lt1">
              <a:hueOff val="0"/>
              <a:satOff val="0"/>
              <a:lumOff val="0"/>
              <a:alpha val="40000"/>
            </a:schemeClr>
          </a:solidFill>
        </a:ln>
      </dgm:spPr>
      <dgm:t>
        <a:bodyPr/>
        <a:lstStyle/>
        <a:p>
          <a:endParaRPr lang="en-US"/>
        </a:p>
      </dgm:t>
    </dgm:pt>
    <dgm:pt modelId="{944F5467-2ABE-4C40-9540-EC87EC8F4EC4}" type="parTrans" cxnId="{AE72C955-7FC1-A54B-8476-06D2EBBADB7E}">
      <dgm:prSet/>
      <dgm:spPr/>
      <dgm:t>
        <a:bodyPr/>
        <a:lstStyle/>
        <a:p>
          <a:endParaRPr lang="en-US"/>
        </a:p>
      </dgm:t>
    </dgm:pt>
    <dgm:pt modelId="{02B4D931-E122-F646-95C7-ECC8C2E5C789}" type="sibTrans" cxnId="{AE72C955-7FC1-A54B-8476-06D2EBBADB7E}">
      <dgm:prSet/>
      <dgm:spPr/>
      <dgm:t>
        <a:bodyPr/>
        <a:lstStyle/>
        <a:p>
          <a:endParaRPr lang="en-US"/>
        </a:p>
      </dgm:t>
    </dgm:pt>
    <dgm:pt modelId="{A269EECE-C54B-8E4B-ABFE-B5118654A55B}">
      <dgm:prSet phldrT="[Text]" phldr="1"/>
      <dgm:spPr>
        <a:ln w="9525">
          <a:solidFill>
            <a:schemeClr val="lt1">
              <a:hueOff val="0"/>
              <a:satOff val="0"/>
              <a:lumOff val="0"/>
              <a:alpha val="40000"/>
            </a:schemeClr>
          </a:solidFill>
        </a:ln>
      </dgm:spPr>
      <dgm:t>
        <a:bodyPr/>
        <a:lstStyle/>
        <a:p>
          <a:endParaRPr lang="en-US"/>
        </a:p>
      </dgm:t>
    </dgm:pt>
    <dgm:pt modelId="{25E96048-CD16-C642-95D2-E252991152B8}" type="parTrans" cxnId="{5476FB57-5ACB-8F48-BE67-D2DD2E3524CD}">
      <dgm:prSet/>
      <dgm:spPr/>
      <dgm:t>
        <a:bodyPr/>
        <a:lstStyle/>
        <a:p>
          <a:endParaRPr lang="en-US"/>
        </a:p>
      </dgm:t>
    </dgm:pt>
    <dgm:pt modelId="{5D408E0C-BC45-614C-8602-A415B97C1FF0}" type="sibTrans" cxnId="{5476FB57-5ACB-8F48-BE67-D2DD2E3524CD}">
      <dgm:prSet/>
      <dgm:spPr/>
      <dgm:t>
        <a:bodyPr/>
        <a:lstStyle/>
        <a:p>
          <a:endParaRPr lang="en-US"/>
        </a:p>
      </dgm:t>
    </dgm:pt>
    <dgm:pt modelId="{333131C3-703C-B54D-B967-53527F1AAFEF}">
      <dgm:prSet phldrT="[Text]" phldr="1"/>
      <dgm:spPr>
        <a:ln w="9525">
          <a:solidFill>
            <a:schemeClr val="lt1">
              <a:hueOff val="0"/>
              <a:satOff val="0"/>
              <a:lumOff val="0"/>
              <a:alpha val="40000"/>
            </a:schemeClr>
          </a:solidFill>
        </a:ln>
      </dgm:spPr>
      <dgm:t>
        <a:bodyPr/>
        <a:lstStyle/>
        <a:p>
          <a:endParaRPr lang="en-US"/>
        </a:p>
      </dgm:t>
    </dgm:pt>
    <dgm:pt modelId="{5CE13034-C47F-CB4F-AA7A-D040EAD662C6}" type="parTrans" cxnId="{1E10D082-2FEA-C641-8873-6FC8001A1487}">
      <dgm:prSet/>
      <dgm:spPr/>
      <dgm:t>
        <a:bodyPr/>
        <a:lstStyle/>
        <a:p>
          <a:endParaRPr lang="en-US"/>
        </a:p>
      </dgm:t>
    </dgm:pt>
    <dgm:pt modelId="{BCA95D71-DE67-344C-837A-2C6363BE88A0}" type="sibTrans" cxnId="{1E10D082-2FEA-C641-8873-6FC8001A1487}">
      <dgm:prSet/>
      <dgm:spPr/>
      <dgm:t>
        <a:bodyPr/>
        <a:lstStyle/>
        <a:p>
          <a:endParaRPr lang="en-US"/>
        </a:p>
      </dgm:t>
    </dgm:pt>
    <dgm:pt modelId="{C04F9062-F5D8-7847-926D-59EE519F1111}">
      <dgm:prSet phldrT="[Text]"/>
      <dgm:spPr>
        <a:ln w="9525">
          <a:solidFill>
            <a:schemeClr val="lt1">
              <a:hueOff val="0"/>
              <a:satOff val="0"/>
              <a:lumOff val="0"/>
              <a:alpha val="40000"/>
            </a:schemeClr>
          </a:solidFill>
        </a:ln>
      </dgm:spPr>
      <dgm:t>
        <a:bodyPr/>
        <a:lstStyle/>
        <a:p>
          <a:r>
            <a:rPr lang="en-US"/>
            <a:t>[Text]</a:t>
          </a:r>
        </a:p>
      </dgm:t>
    </dgm:pt>
    <dgm:pt modelId="{D581C621-2CE4-3E40-9599-4DE036DAD7D6}" type="parTrans" cxnId="{CC9B9A91-DB8C-0B4B-97A0-89B4B11D374D}">
      <dgm:prSet/>
      <dgm:spPr/>
      <dgm:t>
        <a:bodyPr/>
        <a:lstStyle/>
        <a:p>
          <a:endParaRPr lang="en-US"/>
        </a:p>
      </dgm:t>
    </dgm:pt>
    <dgm:pt modelId="{A2E979AB-3A0D-A943-AC5F-CB2663C2EFF7}" type="sibTrans" cxnId="{CC9B9A91-DB8C-0B4B-97A0-89B4B11D374D}">
      <dgm:prSet/>
      <dgm:spPr/>
      <dgm:t>
        <a:bodyPr/>
        <a:lstStyle/>
        <a:p>
          <a:endParaRPr lang="en-US"/>
        </a:p>
      </dgm:t>
    </dgm:pt>
    <dgm:pt modelId="{EC3DFC93-95BD-BC45-9ED9-062CAE68B14D}">
      <dgm:prSet phldrT="[Text]" phldr="1"/>
      <dgm:spPr>
        <a:ln w="9525">
          <a:solidFill>
            <a:schemeClr val="lt1">
              <a:hueOff val="0"/>
              <a:satOff val="0"/>
              <a:lumOff val="0"/>
              <a:alpha val="40000"/>
            </a:schemeClr>
          </a:solidFill>
        </a:ln>
      </dgm:spPr>
      <dgm:t>
        <a:bodyPr/>
        <a:lstStyle/>
        <a:p>
          <a:endParaRPr lang="en-US"/>
        </a:p>
      </dgm:t>
    </dgm:pt>
    <dgm:pt modelId="{1297F1E1-73D3-3348-B986-A7EB4D5514B1}" type="parTrans" cxnId="{9541A1EC-9DD7-DD4B-8977-2E1A0623F9A5}">
      <dgm:prSet/>
      <dgm:spPr/>
      <dgm:t>
        <a:bodyPr/>
        <a:lstStyle/>
        <a:p>
          <a:endParaRPr lang="en-US"/>
        </a:p>
      </dgm:t>
    </dgm:pt>
    <dgm:pt modelId="{3868647B-3BA2-0646-A46E-3D3AB77DAD76}" type="sibTrans" cxnId="{9541A1EC-9DD7-DD4B-8977-2E1A0623F9A5}">
      <dgm:prSet/>
      <dgm:spPr/>
      <dgm:t>
        <a:bodyPr/>
        <a:lstStyle/>
        <a:p>
          <a:endParaRPr lang="en-US"/>
        </a:p>
      </dgm:t>
    </dgm:pt>
    <dgm:pt modelId="{8D97F411-C6CC-F042-81C3-1F58781AB3E4}">
      <dgm:prSet phldrT="[Text]"/>
      <dgm:spPr>
        <a:ln w="9525">
          <a:solidFill>
            <a:schemeClr val="lt1">
              <a:hueOff val="0"/>
              <a:satOff val="0"/>
              <a:lumOff val="0"/>
              <a:alpha val="40000"/>
            </a:schemeClr>
          </a:solidFill>
        </a:ln>
      </dgm:spPr>
      <dgm:t>
        <a:bodyPr/>
        <a:lstStyle/>
        <a:p>
          <a:r>
            <a:rPr lang="en-US"/>
            <a:t>[Text]</a:t>
          </a:r>
        </a:p>
      </dgm:t>
    </dgm:pt>
    <dgm:pt modelId="{8CA7B522-BC97-0A4B-B548-F58F659025AC}" type="parTrans" cxnId="{2ADE6375-CED5-C643-BCA3-101D24386FFC}">
      <dgm:prSet/>
      <dgm:spPr/>
      <dgm:t>
        <a:bodyPr/>
        <a:lstStyle/>
        <a:p>
          <a:endParaRPr lang="en-US"/>
        </a:p>
      </dgm:t>
    </dgm:pt>
    <dgm:pt modelId="{E740FF62-40F4-944A-B8C9-6CB672C0FE46}" type="sibTrans" cxnId="{2ADE6375-CED5-C643-BCA3-101D24386FFC}">
      <dgm:prSet/>
      <dgm:spPr/>
      <dgm:t>
        <a:bodyPr/>
        <a:lstStyle/>
        <a:p>
          <a:endParaRPr lang="en-US"/>
        </a:p>
      </dgm:t>
    </dgm:pt>
    <dgm:pt modelId="{703ABE22-5B93-7E47-A72E-C2669B06E3E3}" type="pres">
      <dgm:prSet presAssocID="{EB1F01B5-E917-244E-AC1D-322912515069}" presName="Name0" presStyleCnt="0">
        <dgm:presLayoutVars>
          <dgm:chMax val="1"/>
          <dgm:dir/>
          <dgm:animLvl val="ctr"/>
          <dgm:resizeHandles val="exact"/>
        </dgm:presLayoutVars>
      </dgm:prSet>
      <dgm:spPr/>
    </dgm:pt>
    <dgm:pt modelId="{0DA959B1-CC0A-A345-9751-11486F3504F4}" type="pres">
      <dgm:prSet presAssocID="{52C16465-96A7-0645-972C-273DC286866A}" presName="centerShape" presStyleLbl="node0" presStyleIdx="0" presStyleCnt="1"/>
      <dgm:spPr/>
    </dgm:pt>
    <dgm:pt modelId="{6F3451B1-4E8A-2146-BAAA-07CAB9930351}" type="pres">
      <dgm:prSet presAssocID="{A269EECE-C54B-8E4B-ABFE-B5118654A55B}" presName="node" presStyleLbl="node1" presStyleIdx="0" presStyleCnt="5">
        <dgm:presLayoutVars>
          <dgm:bulletEnabled val="1"/>
        </dgm:presLayoutVars>
      </dgm:prSet>
      <dgm:spPr/>
    </dgm:pt>
    <dgm:pt modelId="{97176CE3-53DC-EF46-9D0C-12804ECB5625}" type="pres">
      <dgm:prSet presAssocID="{A269EECE-C54B-8E4B-ABFE-B5118654A55B}" presName="dummy" presStyleCnt="0"/>
      <dgm:spPr/>
    </dgm:pt>
    <dgm:pt modelId="{7DF2023C-A1ED-1142-9EDB-84110CF39D4A}" type="pres">
      <dgm:prSet presAssocID="{5D408E0C-BC45-614C-8602-A415B97C1FF0}" presName="sibTrans" presStyleLbl="sibTrans2D1" presStyleIdx="0" presStyleCnt="5"/>
      <dgm:spPr/>
    </dgm:pt>
    <dgm:pt modelId="{94FDD034-354E-DB42-8DC4-A2B07E11DEC0}" type="pres">
      <dgm:prSet presAssocID="{333131C3-703C-B54D-B967-53527F1AAFEF}" presName="node" presStyleLbl="node1" presStyleIdx="1" presStyleCnt="5">
        <dgm:presLayoutVars>
          <dgm:bulletEnabled val="1"/>
        </dgm:presLayoutVars>
      </dgm:prSet>
      <dgm:spPr/>
    </dgm:pt>
    <dgm:pt modelId="{182F7BCF-6E9A-A74B-A431-2F1D583D3973}" type="pres">
      <dgm:prSet presAssocID="{333131C3-703C-B54D-B967-53527F1AAFEF}" presName="dummy" presStyleCnt="0"/>
      <dgm:spPr/>
    </dgm:pt>
    <dgm:pt modelId="{960C7BAC-2002-034E-8FEF-62F0D7D14F3D}" type="pres">
      <dgm:prSet presAssocID="{BCA95D71-DE67-344C-837A-2C6363BE88A0}" presName="sibTrans" presStyleLbl="sibTrans2D1" presStyleIdx="1" presStyleCnt="5"/>
      <dgm:spPr/>
    </dgm:pt>
    <dgm:pt modelId="{C4D0E645-CEF0-A144-9CFE-D92774F0CAE8}" type="pres">
      <dgm:prSet presAssocID="{C04F9062-F5D8-7847-926D-59EE519F1111}" presName="node" presStyleLbl="node1" presStyleIdx="2" presStyleCnt="5">
        <dgm:presLayoutVars>
          <dgm:bulletEnabled val="1"/>
        </dgm:presLayoutVars>
      </dgm:prSet>
      <dgm:spPr/>
    </dgm:pt>
    <dgm:pt modelId="{747C391A-F0E2-3C47-A547-F650FDDBD268}" type="pres">
      <dgm:prSet presAssocID="{C04F9062-F5D8-7847-926D-59EE519F1111}" presName="dummy" presStyleCnt="0"/>
      <dgm:spPr/>
    </dgm:pt>
    <dgm:pt modelId="{F7138ED5-6EDA-FE4E-BCB2-C67A110809A0}" type="pres">
      <dgm:prSet presAssocID="{A2E979AB-3A0D-A943-AC5F-CB2663C2EFF7}" presName="sibTrans" presStyleLbl="sibTrans2D1" presStyleIdx="2" presStyleCnt="5"/>
      <dgm:spPr/>
    </dgm:pt>
    <dgm:pt modelId="{5A6FD2F0-2347-1A4F-90C1-0B5C19C23499}" type="pres">
      <dgm:prSet presAssocID="{8D97F411-C6CC-F042-81C3-1F58781AB3E4}" presName="node" presStyleLbl="node1" presStyleIdx="3" presStyleCnt="5">
        <dgm:presLayoutVars>
          <dgm:bulletEnabled val="1"/>
        </dgm:presLayoutVars>
      </dgm:prSet>
      <dgm:spPr/>
    </dgm:pt>
    <dgm:pt modelId="{2CDFDA5E-7C5D-2849-B4C9-4D593B7A44DF}" type="pres">
      <dgm:prSet presAssocID="{8D97F411-C6CC-F042-81C3-1F58781AB3E4}" presName="dummy" presStyleCnt="0"/>
      <dgm:spPr/>
    </dgm:pt>
    <dgm:pt modelId="{7AB6B162-7734-2741-89C3-5CC1B2AEB313}" type="pres">
      <dgm:prSet presAssocID="{E740FF62-40F4-944A-B8C9-6CB672C0FE46}" presName="sibTrans" presStyleLbl="sibTrans2D1" presStyleIdx="3" presStyleCnt="5"/>
      <dgm:spPr/>
    </dgm:pt>
    <dgm:pt modelId="{C0E3D9C8-E6D4-9F40-BE31-07FDC7D71BCC}" type="pres">
      <dgm:prSet presAssocID="{EC3DFC93-95BD-BC45-9ED9-062CAE68B14D}" presName="node" presStyleLbl="node1" presStyleIdx="4" presStyleCnt="5">
        <dgm:presLayoutVars>
          <dgm:bulletEnabled val="1"/>
        </dgm:presLayoutVars>
      </dgm:prSet>
      <dgm:spPr/>
    </dgm:pt>
    <dgm:pt modelId="{7DCFE512-A89D-6046-AF6C-7727D06A8590}" type="pres">
      <dgm:prSet presAssocID="{EC3DFC93-95BD-BC45-9ED9-062CAE68B14D}" presName="dummy" presStyleCnt="0"/>
      <dgm:spPr/>
    </dgm:pt>
    <dgm:pt modelId="{2B44F854-386D-F544-A0E1-A1989285EEAA}" type="pres">
      <dgm:prSet presAssocID="{3868647B-3BA2-0646-A46E-3D3AB77DAD76}" presName="sibTrans" presStyleLbl="sibTrans2D1" presStyleIdx="4" presStyleCnt="5"/>
      <dgm:spPr/>
    </dgm:pt>
  </dgm:ptLst>
  <dgm:cxnLst>
    <dgm:cxn modelId="{D683831E-079C-E248-9BD6-26230E3BDD8B}" type="presOf" srcId="{A269EECE-C54B-8E4B-ABFE-B5118654A55B}" destId="{6F3451B1-4E8A-2146-BAAA-07CAB9930351}" srcOrd="0" destOrd="0" presId="urn:microsoft.com/office/officeart/2005/8/layout/radial6"/>
    <dgm:cxn modelId="{5840CA39-A986-9742-AECC-F851123938BC}" type="presOf" srcId="{333131C3-703C-B54D-B967-53527F1AAFEF}" destId="{94FDD034-354E-DB42-8DC4-A2B07E11DEC0}" srcOrd="0" destOrd="0" presId="urn:microsoft.com/office/officeart/2005/8/layout/radial6"/>
    <dgm:cxn modelId="{34039A5F-831C-B34E-A8F4-31ED770F9A4E}" type="presOf" srcId="{C04F9062-F5D8-7847-926D-59EE519F1111}" destId="{C4D0E645-CEF0-A144-9CFE-D92774F0CAE8}" srcOrd="0" destOrd="0" presId="urn:microsoft.com/office/officeart/2005/8/layout/radial6"/>
    <dgm:cxn modelId="{73CE7641-A97B-304E-A078-70A73C8BB46E}" type="presOf" srcId="{8D97F411-C6CC-F042-81C3-1F58781AB3E4}" destId="{5A6FD2F0-2347-1A4F-90C1-0B5C19C23499}" srcOrd="0" destOrd="0" presId="urn:microsoft.com/office/officeart/2005/8/layout/radial6"/>
    <dgm:cxn modelId="{85B32E4E-9E61-0C45-A027-C58D0E5ECE8A}" type="presOf" srcId="{EB1F01B5-E917-244E-AC1D-322912515069}" destId="{703ABE22-5B93-7E47-A72E-C2669B06E3E3}" srcOrd="0" destOrd="0" presId="urn:microsoft.com/office/officeart/2005/8/layout/radial6"/>
    <dgm:cxn modelId="{2ADE6375-CED5-C643-BCA3-101D24386FFC}" srcId="{52C16465-96A7-0645-972C-273DC286866A}" destId="{8D97F411-C6CC-F042-81C3-1F58781AB3E4}" srcOrd="3" destOrd="0" parTransId="{8CA7B522-BC97-0A4B-B548-F58F659025AC}" sibTransId="{E740FF62-40F4-944A-B8C9-6CB672C0FE46}"/>
    <dgm:cxn modelId="{AE72C955-7FC1-A54B-8476-06D2EBBADB7E}" srcId="{EB1F01B5-E917-244E-AC1D-322912515069}" destId="{52C16465-96A7-0645-972C-273DC286866A}" srcOrd="0" destOrd="0" parTransId="{944F5467-2ABE-4C40-9540-EC87EC8F4EC4}" sibTransId="{02B4D931-E122-F646-95C7-ECC8C2E5C789}"/>
    <dgm:cxn modelId="{33B15656-F796-4D4F-B021-E95661F65F0C}" type="presOf" srcId="{E740FF62-40F4-944A-B8C9-6CB672C0FE46}" destId="{7AB6B162-7734-2741-89C3-5CC1B2AEB313}" srcOrd="0" destOrd="0" presId="urn:microsoft.com/office/officeart/2005/8/layout/radial6"/>
    <dgm:cxn modelId="{5476FB57-5ACB-8F48-BE67-D2DD2E3524CD}" srcId="{52C16465-96A7-0645-972C-273DC286866A}" destId="{A269EECE-C54B-8E4B-ABFE-B5118654A55B}" srcOrd="0" destOrd="0" parTransId="{25E96048-CD16-C642-95D2-E252991152B8}" sibTransId="{5D408E0C-BC45-614C-8602-A415B97C1FF0}"/>
    <dgm:cxn modelId="{1E10D082-2FEA-C641-8873-6FC8001A1487}" srcId="{52C16465-96A7-0645-972C-273DC286866A}" destId="{333131C3-703C-B54D-B967-53527F1AAFEF}" srcOrd="1" destOrd="0" parTransId="{5CE13034-C47F-CB4F-AA7A-D040EAD662C6}" sibTransId="{BCA95D71-DE67-344C-837A-2C6363BE88A0}"/>
    <dgm:cxn modelId="{BB086487-023F-D149-BC84-DDF56CE89356}" type="presOf" srcId="{3868647B-3BA2-0646-A46E-3D3AB77DAD76}" destId="{2B44F854-386D-F544-A0E1-A1989285EEAA}" srcOrd="0" destOrd="0" presId="urn:microsoft.com/office/officeart/2005/8/layout/radial6"/>
    <dgm:cxn modelId="{F76C048C-701D-F947-B324-96DE4EF0A5E8}" type="presOf" srcId="{EC3DFC93-95BD-BC45-9ED9-062CAE68B14D}" destId="{C0E3D9C8-E6D4-9F40-BE31-07FDC7D71BCC}" srcOrd="0" destOrd="0" presId="urn:microsoft.com/office/officeart/2005/8/layout/radial6"/>
    <dgm:cxn modelId="{CC9B9A91-DB8C-0B4B-97A0-89B4B11D374D}" srcId="{52C16465-96A7-0645-972C-273DC286866A}" destId="{C04F9062-F5D8-7847-926D-59EE519F1111}" srcOrd="2" destOrd="0" parTransId="{D581C621-2CE4-3E40-9599-4DE036DAD7D6}" sibTransId="{A2E979AB-3A0D-A943-AC5F-CB2663C2EFF7}"/>
    <dgm:cxn modelId="{088E30C6-A796-A14A-A563-DEDE2CD032CD}" type="presOf" srcId="{BCA95D71-DE67-344C-837A-2C6363BE88A0}" destId="{960C7BAC-2002-034E-8FEF-62F0D7D14F3D}" srcOrd="0" destOrd="0" presId="urn:microsoft.com/office/officeart/2005/8/layout/radial6"/>
    <dgm:cxn modelId="{4C2864DC-DE74-7541-87E2-CD94D31FD9EC}" type="presOf" srcId="{A2E979AB-3A0D-A943-AC5F-CB2663C2EFF7}" destId="{F7138ED5-6EDA-FE4E-BCB2-C67A110809A0}" srcOrd="0" destOrd="0" presId="urn:microsoft.com/office/officeart/2005/8/layout/radial6"/>
    <dgm:cxn modelId="{9541A1EC-9DD7-DD4B-8977-2E1A0623F9A5}" srcId="{52C16465-96A7-0645-972C-273DC286866A}" destId="{EC3DFC93-95BD-BC45-9ED9-062CAE68B14D}" srcOrd="4" destOrd="0" parTransId="{1297F1E1-73D3-3348-B986-A7EB4D5514B1}" sibTransId="{3868647B-3BA2-0646-A46E-3D3AB77DAD76}"/>
    <dgm:cxn modelId="{F05194F3-9DCC-EB4D-86F6-D96B27AF2478}" type="presOf" srcId="{52C16465-96A7-0645-972C-273DC286866A}" destId="{0DA959B1-CC0A-A345-9751-11486F3504F4}" srcOrd="0" destOrd="0" presId="urn:microsoft.com/office/officeart/2005/8/layout/radial6"/>
    <dgm:cxn modelId="{C60D3BFC-9AEC-DC48-B8AB-B3E4B1D13476}" type="presOf" srcId="{5D408E0C-BC45-614C-8602-A415B97C1FF0}" destId="{7DF2023C-A1ED-1142-9EDB-84110CF39D4A}" srcOrd="0" destOrd="0" presId="urn:microsoft.com/office/officeart/2005/8/layout/radial6"/>
    <dgm:cxn modelId="{3508051E-D656-9048-9C08-649A0E2A4F22}" type="presParOf" srcId="{703ABE22-5B93-7E47-A72E-C2669B06E3E3}" destId="{0DA959B1-CC0A-A345-9751-11486F3504F4}" srcOrd="0" destOrd="0" presId="urn:microsoft.com/office/officeart/2005/8/layout/radial6"/>
    <dgm:cxn modelId="{E28305BE-DDA0-1348-9554-810A5E3A830B}" type="presParOf" srcId="{703ABE22-5B93-7E47-A72E-C2669B06E3E3}" destId="{6F3451B1-4E8A-2146-BAAA-07CAB9930351}" srcOrd="1" destOrd="0" presId="urn:microsoft.com/office/officeart/2005/8/layout/radial6"/>
    <dgm:cxn modelId="{96E88704-756A-CF41-8A38-72DB917C8551}" type="presParOf" srcId="{703ABE22-5B93-7E47-A72E-C2669B06E3E3}" destId="{97176CE3-53DC-EF46-9D0C-12804ECB5625}" srcOrd="2" destOrd="0" presId="urn:microsoft.com/office/officeart/2005/8/layout/radial6"/>
    <dgm:cxn modelId="{768BDBFD-7B87-5D41-A253-2344499D1609}" type="presParOf" srcId="{703ABE22-5B93-7E47-A72E-C2669B06E3E3}" destId="{7DF2023C-A1ED-1142-9EDB-84110CF39D4A}" srcOrd="3" destOrd="0" presId="urn:microsoft.com/office/officeart/2005/8/layout/radial6"/>
    <dgm:cxn modelId="{09D65C36-3173-E540-9660-37D12EC5E03B}" type="presParOf" srcId="{703ABE22-5B93-7E47-A72E-C2669B06E3E3}" destId="{94FDD034-354E-DB42-8DC4-A2B07E11DEC0}" srcOrd="4" destOrd="0" presId="urn:microsoft.com/office/officeart/2005/8/layout/radial6"/>
    <dgm:cxn modelId="{9B3CF078-A7E1-AB4A-8057-2ADF16AD938E}" type="presParOf" srcId="{703ABE22-5B93-7E47-A72E-C2669B06E3E3}" destId="{182F7BCF-6E9A-A74B-A431-2F1D583D3973}" srcOrd="5" destOrd="0" presId="urn:microsoft.com/office/officeart/2005/8/layout/radial6"/>
    <dgm:cxn modelId="{65A13058-7669-2D4F-91B8-91F49ECEEBD9}" type="presParOf" srcId="{703ABE22-5B93-7E47-A72E-C2669B06E3E3}" destId="{960C7BAC-2002-034E-8FEF-62F0D7D14F3D}" srcOrd="6" destOrd="0" presId="urn:microsoft.com/office/officeart/2005/8/layout/radial6"/>
    <dgm:cxn modelId="{B2D3D6CB-5804-C045-A8A5-093B93409B3E}" type="presParOf" srcId="{703ABE22-5B93-7E47-A72E-C2669B06E3E3}" destId="{C4D0E645-CEF0-A144-9CFE-D92774F0CAE8}" srcOrd="7" destOrd="0" presId="urn:microsoft.com/office/officeart/2005/8/layout/radial6"/>
    <dgm:cxn modelId="{46042501-2F7E-8A45-A32C-35120C96061D}" type="presParOf" srcId="{703ABE22-5B93-7E47-A72E-C2669B06E3E3}" destId="{747C391A-F0E2-3C47-A547-F650FDDBD268}" srcOrd="8" destOrd="0" presId="urn:microsoft.com/office/officeart/2005/8/layout/radial6"/>
    <dgm:cxn modelId="{2D75331D-6B47-304B-9A88-2B786FB56B8B}" type="presParOf" srcId="{703ABE22-5B93-7E47-A72E-C2669B06E3E3}" destId="{F7138ED5-6EDA-FE4E-BCB2-C67A110809A0}" srcOrd="9" destOrd="0" presId="urn:microsoft.com/office/officeart/2005/8/layout/radial6"/>
    <dgm:cxn modelId="{6F3A5F5F-2477-E44F-B4D1-20D86C785809}" type="presParOf" srcId="{703ABE22-5B93-7E47-A72E-C2669B06E3E3}" destId="{5A6FD2F0-2347-1A4F-90C1-0B5C19C23499}" srcOrd="10" destOrd="0" presId="urn:microsoft.com/office/officeart/2005/8/layout/radial6"/>
    <dgm:cxn modelId="{5D2CC5E0-8A7D-8049-8F4D-9E60880E2251}" type="presParOf" srcId="{703ABE22-5B93-7E47-A72E-C2669B06E3E3}" destId="{2CDFDA5E-7C5D-2849-B4C9-4D593B7A44DF}" srcOrd="11" destOrd="0" presId="urn:microsoft.com/office/officeart/2005/8/layout/radial6"/>
    <dgm:cxn modelId="{61D4C74A-B704-E541-B863-465E4DF1C904}" type="presParOf" srcId="{703ABE22-5B93-7E47-A72E-C2669B06E3E3}" destId="{7AB6B162-7734-2741-89C3-5CC1B2AEB313}" srcOrd="12" destOrd="0" presId="urn:microsoft.com/office/officeart/2005/8/layout/radial6"/>
    <dgm:cxn modelId="{1D312447-17DE-094B-AE81-837B325783F6}" type="presParOf" srcId="{703ABE22-5B93-7E47-A72E-C2669B06E3E3}" destId="{C0E3D9C8-E6D4-9F40-BE31-07FDC7D71BCC}" srcOrd="13" destOrd="0" presId="urn:microsoft.com/office/officeart/2005/8/layout/radial6"/>
    <dgm:cxn modelId="{7FE0986C-6F52-CD48-BADD-9C60AE5DE83C}" type="presParOf" srcId="{703ABE22-5B93-7E47-A72E-C2669B06E3E3}" destId="{7DCFE512-A89D-6046-AF6C-7727D06A8590}" srcOrd="14" destOrd="0" presId="urn:microsoft.com/office/officeart/2005/8/layout/radial6"/>
    <dgm:cxn modelId="{B0DB7430-3723-FD49-8D16-14F61003CB25}" type="presParOf" srcId="{703ABE22-5B93-7E47-A72E-C2669B06E3E3}" destId="{2B44F854-386D-F544-A0E1-A1989285EEAA}" srcOrd="15" destOrd="0" presId="urn:microsoft.com/office/officeart/2005/8/layout/radial6"/>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4B008-2783-D149-8CCB-2BFDA15C34CA}">
      <dsp:nvSpPr>
        <dsp:cNvPr id="0" name=""/>
        <dsp:cNvSpPr/>
      </dsp:nvSpPr>
      <dsp:spPr>
        <a:xfrm>
          <a:off x="1096735" y="0"/>
          <a:ext cx="1096735" cy="786250"/>
        </a:xfrm>
        <a:prstGeom prst="trapezoid">
          <a:avLst>
            <a:gd name="adj" fmla="val 69745"/>
          </a:avLst>
        </a:prstGeom>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compatLnSpc="1">
          <a:prstTxWarp prst="textNoShape">
            <a:avLst/>
          </a:prstTxWarp>
          <a:noAutofit/>
        </a:bodyPr>
        <a:lstStyle/>
        <a:p>
          <a:pPr marL="0" lvl="0" indent="0" algn="ctr" defTabSz="914400" rtl="0" eaLnBrk="0" fontAlgn="base" latinLnBrk="0" hangingPunct="0">
            <a:lnSpc>
              <a:spcPct val="90000"/>
            </a:lnSpc>
            <a:spcBef>
              <a:spcPct val="0"/>
            </a:spcBef>
            <a:spcAft>
              <a:spcPct val="0"/>
            </a:spcAft>
            <a:buNone/>
          </a:pPr>
          <a:endParaRPr lang="en-US" sz="1400" kern="0">
            <a:ln w="76200" cmpd="sng">
              <a:noFill/>
            </a:ln>
            <a:solidFill>
              <a:srgbClr val="007AC2">
                <a:lumMod val="20000"/>
                <a:lumOff val="80000"/>
              </a:srgbClr>
            </a:solidFill>
            <a:latin typeface="+mn-lt"/>
            <a:ea typeface="ＭＳ Ｐゴシック" pitchFamily="16" charset="-128"/>
            <a:cs typeface="ＭＳ Ｐゴシック"/>
          </a:endParaRPr>
        </a:p>
      </dsp:txBody>
      <dsp:txXfrm>
        <a:off x="1096735" y="0"/>
        <a:ext cx="1096735" cy="786250"/>
      </dsp:txXfrm>
    </dsp:sp>
    <dsp:sp modelId="{AF00E749-A85F-934E-AAFD-E933FC6CD6C9}">
      <dsp:nvSpPr>
        <dsp:cNvPr id="0" name=""/>
        <dsp:cNvSpPr/>
      </dsp:nvSpPr>
      <dsp:spPr>
        <a:xfrm>
          <a:off x="548367" y="786250"/>
          <a:ext cx="2193471" cy="786250"/>
        </a:xfrm>
        <a:prstGeom prst="trapezoid">
          <a:avLst>
            <a:gd name="adj" fmla="val 69745"/>
          </a:avLst>
        </a:prstGeom>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compatLnSpc="1">
          <a:prstTxWarp prst="textNoShape">
            <a:avLst/>
          </a:prstTxWarp>
          <a:noAutofit/>
        </a:bodyPr>
        <a:lstStyle/>
        <a:p>
          <a:pPr marL="0" lvl="0" indent="0" algn="ctr" defTabSz="914400" rtl="0" eaLnBrk="0" fontAlgn="base" latinLnBrk="0" hangingPunct="0">
            <a:lnSpc>
              <a:spcPct val="90000"/>
            </a:lnSpc>
            <a:spcBef>
              <a:spcPct val="0"/>
            </a:spcBef>
            <a:spcAft>
              <a:spcPct val="0"/>
            </a:spcAft>
            <a:buNone/>
          </a:pPr>
          <a:endParaRPr lang="en-US" sz="1400" kern="0">
            <a:ln w="76200" cmpd="sng">
              <a:noFill/>
            </a:ln>
            <a:solidFill>
              <a:srgbClr val="007AC2">
                <a:lumMod val="20000"/>
                <a:lumOff val="80000"/>
              </a:srgbClr>
            </a:solidFill>
            <a:latin typeface="+mn-lt"/>
            <a:ea typeface="ＭＳ Ｐゴシック" pitchFamily="16" charset="-128"/>
            <a:cs typeface="ＭＳ Ｐゴシック"/>
          </a:endParaRPr>
        </a:p>
      </dsp:txBody>
      <dsp:txXfrm>
        <a:off x="932225" y="786250"/>
        <a:ext cx="1425756" cy="786250"/>
      </dsp:txXfrm>
    </dsp:sp>
    <dsp:sp modelId="{5B31C2F9-5226-CC4B-8398-5699A64EB1D3}">
      <dsp:nvSpPr>
        <dsp:cNvPr id="0" name=""/>
        <dsp:cNvSpPr/>
      </dsp:nvSpPr>
      <dsp:spPr>
        <a:xfrm>
          <a:off x="0" y="1572501"/>
          <a:ext cx="3290207" cy="786250"/>
        </a:xfrm>
        <a:prstGeom prst="trapezoid">
          <a:avLst>
            <a:gd name="adj" fmla="val 69745"/>
          </a:avLst>
        </a:prstGeom>
        <a:gradFill flip="none" rotWithShape="1">
          <a:gsLst>
            <a:gs pos="0">
              <a:srgbClr val="1799F3"/>
            </a:gs>
            <a:gs pos="99000">
              <a:srgbClr val="274281"/>
            </a:gs>
          </a:gsLst>
          <a:lin ang="8100000" scaled="1"/>
          <a:tileRect/>
        </a:gradFill>
        <a:ln w="9525" cap="flat" cmpd="sng" algn="ctr">
          <a:solidFill>
            <a:srgbClr val="FFFFFF">
              <a:alpha val="40000"/>
            </a:srgbClr>
          </a:solidFill>
          <a:prstDash val="solid"/>
          <a:round/>
          <a:headEnd type="none" w="med" len="med"/>
          <a:tailEnd type="triangle" w="med" len="sm"/>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compatLnSpc="1">
          <a:prstTxWarp prst="textNoShape">
            <a:avLst/>
          </a:prstTxWarp>
          <a:noAutofit/>
        </a:bodyPr>
        <a:lstStyle/>
        <a:p>
          <a:pPr marL="0" lvl="0" indent="0" algn="ctr" defTabSz="914400" rtl="0" eaLnBrk="0" fontAlgn="base" latinLnBrk="0" hangingPunct="0">
            <a:lnSpc>
              <a:spcPct val="90000"/>
            </a:lnSpc>
            <a:spcBef>
              <a:spcPct val="0"/>
            </a:spcBef>
            <a:spcAft>
              <a:spcPct val="0"/>
            </a:spcAft>
            <a:buNone/>
          </a:pPr>
          <a:r>
            <a:rPr lang="en-US" sz="1400" kern="0">
              <a:ln w="76200" cmpd="sng">
                <a:noFill/>
              </a:ln>
              <a:solidFill>
                <a:srgbClr val="007AC2">
                  <a:lumMod val="20000"/>
                  <a:lumOff val="80000"/>
                </a:srgbClr>
              </a:solidFill>
              <a:latin typeface="+mn-lt"/>
              <a:ea typeface="ＭＳ Ｐゴシック" pitchFamily="16" charset="-128"/>
              <a:cs typeface="ＭＳ Ｐゴシック"/>
            </a:rPr>
            <a:t>[Text]</a:t>
          </a:r>
        </a:p>
      </dsp:txBody>
      <dsp:txXfrm>
        <a:off x="575786" y="1572501"/>
        <a:ext cx="2138634" cy="786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4F854-386D-F544-A0E1-A1989285EEAA}">
      <dsp:nvSpPr>
        <dsp:cNvPr id="0" name=""/>
        <dsp:cNvSpPr/>
      </dsp:nvSpPr>
      <dsp:spPr>
        <a:xfrm>
          <a:off x="715447" y="279239"/>
          <a:ext cx="1859312" cy="1859312"/>
        </a:xfrm>
        <a:prstGeom prst="blockArc">
          <a:avLst>
            <a:gd name="adj1" fmla="val 11880000"/>
            <a:gd name="adj2" fmla="val 16200000"/>
            <a:gd name="adj3" fmla="val 4642"/>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B6B162-7734-2741-89C3-5CC1B2AEB313}">
      <dsp:nvSpPr>
        <dsp:cNvPr id="0" name=""/>
        <dsp:cNvSpPr/>
      </dsp:nvSpPr>
      <dsp:spPr>
        <a:xfrm>
          <a:off x="715447" y="279239"/>
          <a:ext cx="1859312" cy="1859312"/>
        </a:xfrm>
        <a:prstGeom prst="blockArc">
          <a:avLst>
            <a:gd name="adj1" fmla="val 7560000"/>
            <a:gd name="adj2" fmla="val 11880000"/>
            <a:gd name="adj3" fmla="val 4642"/>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7138ED5-6EDA-FE4E-BCB2-C67A110809A0}">
      <dsp:nvSpPr>
        <dsp:cNvPr id="0" name=""/>
        <dsp:cNvSpPr/>
      </dsp:nvSpPr>
      <dsp:spPr>
        <a:xfrm>
          <a:off x="715447" y="279239"/>
          <a:ext cx="1859312" cy="1859312"/>
        </a:xfrm>
        <a:prstGeom prst="blockArc">
          <a:avLst>
            <a:gd name="adj1" fmla="val 3240000"/>
            <a:gd name="adj2" fmla="val 7560000"/>
            <a:gd name="adj3" fmla="val 4642"/>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0C7BAC-2002-034E-8FEF-62F0D7D14F3D}">
      <dsp:nvSpPr>
        <dsp:cNvPr id="0" name=""/>
        <dsp:cNvSpPr/>
      </dsp:nvSpPr>
      <dsp:spPr>
        <a:xfrm>
          <a:off x="715447" y="279239"/>
          <a:ext cx="1859312" cy="1859312"/>
        </a:xfrm>
        <a:prstGeom prst="blockArc">
          <a:avLst>
            <a:gd name="adj1" fmla="val 20520000"/>
            <a:gd name="adj2" fmla="val 3240000"/>
            <a:gd name="adj3" fmla="val 4642"/>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F2023C-A1ED-1142-9EDB-84110CF39D4A}">
      <dsp:nvSpPr>
        <dsp:cNvPr id="0" name=""/>
        <dsp:cNvSpPr/>
      </dsp:nvSpPr>
      <dsp:spPr>
        <a:xfrm>
          <a:off x="715447" y="279239"/>
          <a:ext cx="1859312" cy="1859312"/>
        </a:xfrm>
        <a:prstGeom prst="blockArc">
          <a:avLst>
            <a:gd name="adj1" fmla="val 16200000"/>
            <a:gd name="adj2" fmla="val 20520000"/>
            <a:gd name="adj3" fmla="val 464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DA959B1-CC0A-A345-9751-11486F3504F4}">
      <dsp:nvSpPr>
        <dsp:cNvPr id="0" name=""/>
        <dsp:cNvSpPr/>
      </dsp:nvSpPr>
      <dsp:spPr>
        <a:xfrm>
          <a:off x="1216958" y="780750"/>
          <a:ext cx="856289" cy="856289"/>
        </a:xfrm>
        <a:prstGeom prst="ellipse">
          <a:avLst/>
        </a:prstGeom>
        <a:solidFill>
          <a:schemeClr val="accent1">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1342359" y="906151"/>
        <a:ext cx="605487" cy="605487"/>
      </dsp:txXfrm>
    </dsp:sp>
    <dsp:sp modelId="{6F3451B1-4E8A-2146-BAAA-07CAB9930351}">
      <dsp:nvSpPr>
        <dsp:cNvPr id="0" name=""/>
        <dsp:cNvSpPr/>
      </dsp:nvSpPr>
      <dsp:spPr>
        <a:xfrm>
          <a:off x="1345402" y="1116"/>
          <a:ext cx="599402" cy="599402"/>
        </a:xfrm>
        <a:prstGeom prst="ellipse">
          <a:avLst/>
        </a:prstGeom>
        <a:solidFill>
          <a:schemeClr val="accent2">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433182" y="88896"/>
        <a:ext cx="423842" cy="423842"/>
      </dsp:txXfrm>
    </dsp:sp>
    <dsp:sp modelId="{94FDD034-354E-DB42-8DC4-A2B07E11DEC0}">
      <dsp:nvSpPr>
        <dsp:cNvPr id="0" name=""/>
        <dsp:cNvSpPr/>
      </dsp:nvSpPr>
      <dsp:spPr>
        <a:xfrm>
          <a:off x="2209035" y="628582"/>
          <a:ext cx="599402" cy="599402"/>
        </a:xfrm>
        <a:prstGeom prst="ellipse">
          <a:avLst/>
        </a:prstGeom>
        <a:solidFill>
          <a:schemeClr val="accent3">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2296815" y="716362"/>
        <a:ext cx="423842" cy="423842"/>
      </dsp:txXfrm>
    </dsp:sp>
    <dsp:sp modelId="{C4D0E645-CEF0-A144-9CFE-D92774F0CAE8}">
      <dsp:nvSpPr>
        <dsp:cNvPr id="0" name=""/>
        <dsp:cNvSpPr/>
      </dsp:nvSpPr>
      <dsp:spPr>
        <a:xfrm>
          <a:off x="1879156" y="1643844"/>
          <a:ext cx="599402" cy="599402"/>
        </a:xfrm>
        <a:prstGeom prst="ellipse">
          <a:avLst/>
        </a:prstGeom>
        <a:solidFill>
          <a:schemeClr val="accent4">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[Text]</a:t>
          </a:r>
        </a:p>
      </dsp:txBody>
      <dsp:txXfrm>
        <a:off x="1966936" y="1731624"/>
        <a:ext cx="423842" cy="423842"/>
      </dsp:txXfrm>
    </dsp:sp>
    <dsp:sp modelId="{5A6FD2F0-2347-1A4F-90C1-0B5C19C23499}">
      <dsp:nvSpPr>
        <dsp:cNvPr id="0" name=""/>
        <dsp:cNvSpPr/>
      </dsp:nvSpPr>
      <dsp:spPr>
        <a:xfrm>
          <a:off x="811647" y="1643844"/>
          <a:ext cx="599402" cy="599402"/>
        </a:xfrm>
        <a:prstGeom prst="ellipse">
          <a:avLst/>
        </a:prstGeom>
        <a:solidFill>
          <a:schemeClr val="accent5">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[Text]</a:t>
          </a:r>
        </a:p>
      </dsp:txBody>
      <dsp:txXfrm>
        <a:off x="899427" y="1731624"/>
        <a:ext cx="423842" cy="423842"/>
      </dsp:txXfrm>
    </dsp:sp>
    <dsp:sp modelId="{C0E3D9C8-E6D4-9F40-BE31-07FDC7D71BCC}">
      <dsp:nvSpPr>
        <dsp:cNvPr id="0" name=""/>
        <dsp:cNvSpPr/>
      </dsp:nvSpPr>
      <dsp:spPr>
        <a:xfrm>
          <a:off x="481769" y="628582"/>
          <a:ext cx="599402" cy="599402"/>
        </a:xfrm>
        <a:prstGeom prst="ellipse">
          <a:avLst/>
        </a:prstGeom>
        <a:solidFill>
          <a:schemeClr val="accent6">
            <a:hueOff val="0"/>
            <a:satOff val="0"/>
            <a:lumOff val="0"/>
            <a:alphaOff val="0"/>
          </a:schemeClr>
        </a:solidFill>
        <a:ln w="9525" cap="flat" cmpd="sng" algn="ctr">
          <a:solidFill>
            <a:schemeClr val="lt1">
              <a:hueOff val="0"/>
              <a:satOff val="0"/>
              <a:lumOff val="0"/>
              <a:alpha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569549" y="716362"/>
        <a:ext cx="423842" cy="423842"/>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114CE374-76A7-7848-8737-36E4F1791B43}" type="datetime1">
              <a:rPr lang="en-US" smtClean="0">
                <a:solidFill>
                  <a:schemeClr val="tx1">
                    <a:lumMod val="50000"/>
                    <a:lumOff val="50000"/>
                  </a:schemeClr>
                </a:solidFill>
              </a:rPr>
              <a:t>3/9/2026</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2026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3EBFF12D-7F20-4C48-8400-3E451C6E557C}" type="datetime1">
              <a:rPr lang="en-US" smtClean="0"/>
              <a:t>3/9/2026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2026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pro.arcgis.com/en/pro-app/latest/get-started/the-esri-user-experience-program-euei-.ht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8A171-F0A4-5529-F29A-575F1B05C7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9A9C96-0113-CF5A-9DF4-1F3E513486F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8084F0-90F8-CF9C-49BF-644C1790F66F}"/>
              </a:ext>
            </a:extLst>
          </p:cNvPr>
          <p:cNvSpPr>
            <a:spLocks noGrp="1"/>
          </p:cNvSpPr>
          <p:nvPr>
            <p:ph type="body" idx="1"/>
          </p:nvPr>
        </p:nvSpPr>
        <p:spPr/>
        <p:txBody>
          <a:bodyPr/>
          <a:lstStyle/>
          <a:p>
            <a:r>
              <a:rPr lang="en-US"/>
              <a:t>Esri</a:t>
            </a:r>
            <a:r>
              <a:rPr lang="en-US" baseline="0"/>
              <a:t> Corporate Template-Dark v5.0</a:t>
            </a:r>
          </a:p>
          <a:p>
            <a:r>
              <a:rPr lang="en-US" baseline="0"/>
              <a:t>Dec 8, 2025</a:t>
            </a:r>
          </a:p>
          <a:p>
            <a:endParaRPr lang="en-US" baseline="0"/>
          </a:p>
          <a:p>
            <a:r>
              <a:rPr kumimoji="0" lang="en-US" sz="1200" b="0" i="0" u="none" strike="noStrike" kern="1200" cap="none" spc="0" normalizeH="0" baseline="0" noProof="0">
                <a:ln>
                  <a:noFill/>
                </a:ln>
                <a:solidFill>
                  <a:schemeClr val="tx1">
                    <a:alpha val="60000"/>
                  </a:schemeClr>
                </a:solidFill>
                <a:effectLst/>
                <a:uLnTx/>
                <a:uFillTx/>
                <a:latin typeface="+mn-lt"/>
                <a:ea typeface="+mn-ea"/>
                <a:cs typeface="+mn-cs"/>
              </a:rPr>
              <a:t>Copyright © 2026 Esri. All rights reserved.</a:t>
            </a:r>
            <a:endParaRPr lang="en-US" baseline="0"/>
          </a:p>
          <a:p>
            <a:endParaRPr lang="en-US" baseline="0"/>
          </a:p>
          <a:p>
            <a:r>
              <a:rPr lang="en-US" b="1" baseline="0"/>
              <a:t>Purpose of this slide:</a:t>
            </a:r>
          </a:p>
          <a:p>
            <a:pPr marL="171450" indent="-171450">
              <a:buFont typeface="Arial" panose="020B0604020202020204" pitchFamily="34" charset="0"/>
              <a:buChar char="•"/>
            </a:pPr>
            <a:r>
              <a:rPr lang="en-US" baseline="0"/>
              <a:t>While the audience waits for your presentation to begin, use this slide as a visual introduction.</a:t>
            </a:r>
          </a:p>
          <a:p>
            <a:pPr marL="0" indent="0">
              <a:buFont typeface="Arial" panose="020B0604020202020204" pitchFamily="34" charset="0"/>
              <a:buNone/>
            </a:pPr>
            <a:endParaRPr lang="en-US" baseline="0"/>
          </a:p>
          <a:p>
            <a:r>
              <a:rPr lang="en-US" b="1" baseline="0"/>
              <a:t>How to customize this slide:</a:t>
            </a:r>
          </a:p>
          <a:p>
            <a:pPr marL="171450" lvl="0" indent="-171450">
              <a:buFont typeface="Arial" panose="020B0604020202020204" pitchFamily="34" charset="0"/>
              <a:buChar char="•"/>
            </a:pPr>
            <a:r>
              <a:rPr lang="en-US" kern="1200" baseline="0">
                <a:ea typeface="+mn-ea"/>
                <a:cs typeface="+mn-cs"/>
              </a:rPr>
              <a:t>Add your approved session title, located in the detailed agenda on the Esri Developer &amp; Technology Summit site.</a:t>
            </a:r>
          </a:p>
          <a:p>
            <a:pPr marL="628650" lvl="1" indent="-171450">
              <a:buFont typeface="Arial" panose="020B0604020202020204" pitchFamily="34" charset="0"/>
              <a:buChar char="•"/>
            </a:pPr>
            <a:r>
              <a:rPr lang="en-US" kern="1200" baseline="0">
                <a:ea typeface="+mn-ea"/>
                <a:cs typeface="+mn-cs"/>
              </a:rPr>
              <a:t>If the session title does not match what you think it should be, please reach out to your topic lead.</a:t>
            </a:r>
          </a:p>
          <a:p>
            <a:pPr marL="171450" lvl="0" indent="-171450">
              <a:buFont typeface="Arial" panose="020B0604020202020204" pitchFamily="34" charset="0"/>
              <a:buChar char="•"/>
            </a:pPr>
            <a:r>
              <a:rPr lang="en-US" kern="1200" baseline="0">
                <a:ea typeface="+mn-ea"/>
                <a:cs typeface="+mn-cs"/>
              </a:rPr>
              <a:t>Add the names of each speaker using the following format: Name 1, Name 2 &amp; Name 3</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0" baseline="0"/>
          </a:p>
          <a:p>
            <a:endParaRPr lang="en-US" baseline="0"/>
          </a:p>
        </p:txBody>
      </p:sp>
      <p:sp>
        <p:nvSpPr>
          <p:cNvPr id="9" name="Date Placeholder 8">
            <a:extLst>
              <a:ext uri="{FF2B5EF4-FFF2-40B4-BE49-F238E27FC236}">
                <a16:creationId xmlns:a16="http://schemas.microsoft.com/office/drawing/2014/main" id="{EE097E94-90DF-CB28-8756-FFB246858C16}"/>
              </a:ext>
            </a:extLst>
          </p:cNvPr>
          <p:cNvSpPr>
            <a:spLocks noGrp="1"/>
          </p:cNvSpPr>
          <p:nvPr>
            <p:ph type="dt" idx="1"/>
          </p:nvPr>
        </p:nvSpPr>
        <p:spPr/>
        <p:txBody>
          <a:bodyPr/>
          <a:lstStyle/>
          <a:p>
            <a:fld id="{CED2BEDD-BAB1-334C-9E81-0AA3AE8A0CD6}" type="datetime1">
              <a:rPr lang="en-US" smtClean="0"/>
              <a:t>3/9/2026</a:t>
            </a:fld>
            <a:endParaRPr lang="en-US"/>
          </a:p>
        </p:txBody>
      </p:sp>
      <p:sp>
        <p:nvSpPr>
          <p:cNvPr id="10" name="Footer Placeholder 9">
            <a:extLst>
              <a:ext uri="{FF2B5EF4-FFF2-40B4-BE49-F238E27FC236}">
                <a16:creationId xmlns:a16="http://schemas.microsoft.com/office/drawing/2014/main" id="{BEF957F9-07EB-C3BF-C79E-9C660A794617}"/>
              </a:ext>
            </a:extLst>
          </p:cNvPr>
          <p:cNvSpPr>
            <a:spLocks noGrp="1"/>
          </p:cNvSpPr>
          <p:nvPr>
            <p:ph type="ftr" sz="quarter" idx="4"/>
          </p:nvPr>
        </p:nvSpPr>
        <p:spPr/>
        <p:txBody>
          <a:bodyPr/>
          <a:lstStyle/>
          <a:p>
            <a:r>
              <a:rPr lang="en-US"/>
              <a:t>Copyright © 2026 Esri. All rights reserved.</a:t>
            </a:r>
          </a:p>
        </p:txBody>
      </p:sp>
      <p:sp>
        <p:nvSpPr>
          <p:cNvPr id="11" name="Slide Number Placeholder 10">
            <a:extLst>
              <a:ext uri="{FF2B5EF4-FFF2-40B4-BE49-F238E27FC236}">
                <a16:creationId xmlns:a16="http://schemas.microsoft.com/office/drawing/2014/main" id="{1169A076-65D1-F21B-0A67-77AF28202525}"/>
              </a:ext>
            </a:extLst>
          </p:cNvPr>
          <p:cNvSpPr>
            <a:spLocks noGrp="1"/>
          </p:cNvSpPr>
          <p:nvPr>
            <p:ph type="sldNum" sz="quarter" idx="5"/>
          </p:nvPr>
        </p:nvSpPr>
        <p:spPr/>
        <p:txBody>
          <a:bodyPr/>
          <a:lstStyle/>
          <a:p>
            <a:fld id="{3E7143C0-4F23-B545-9533-520B5A87CA1E}" type="slidenum">
              <a:rPr lang="en-US" smtClean="0"/>
              <a:pPr/>
              <a:t>1</a:t>
            </a:fld>
            <a:endParaRPr lang="en-US"/>
          </a:p>
        </p:txBody>
      </p:sp>
      <p:sp>
        <p:nvSpPr>
          <p:cNvPr id="12" name="Header Placeholder 11">
            <a:extLst>
              <a:ext uri="{FF2B5EF4-FFF2-40B4-BE49-F238E27FC236}">
                <a16:creationId xmlns:a16="http://schemas.microsoft.com/office/drawing/2014/main" id="{8801863E-BAEC-C559-30B0-BE44979C882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47208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1A5E2-D5AB-E0D5-1F29-C3ED4A16DE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1D6459-A90E-EAAD-C520-16643DB647E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23A7048-F4DC-07EB-832B-785B5FDD9D1E}"/>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61F815FB-517C-A0C1-177A-0928C92C407D}"/>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B0B03B69-7866-B4F0-1657-9E1CEF8D61C3}"/>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17FE4A42-D73E-0C6D-63A1-BF5D1FB31AAE}"/>
              </a:ext>
            </a:extLst>
          </p:cNvPr>
          <p:cNvSpPr>
            <a:spLocks noGrp="1"/>
          </p:cNvSpPr>
          <p:nvPr>
            <p:ph type="sldNum" sz="quarter" idx="5"/>
          </p:nvPr>
        </p:nvSpPr>
        <p:spPr/>
        <p:txBody>
          <a:bodyPr/>
          <a:lstStyle/>
          <a:p>
            <a:fld id="{3E7143C0-4F23-B545-9533-520B5A87CA1E}" type="slidenum">
              <a:rPr lang="en-US" smtClean="0"/>
              <a:pPr/>
              <a:t>10</a:t>
            </a:fld>
            <a:endParaRPr lang="en-US"/>
          </a:p>
        </p:txBody>
      </p:sp>
      <p:sp>
        <p:nvSpPr>
          <p:cNvPr id="11" name="Header Placeholder 10">
            <a:extLst>
              <a:ext uri="{FF2B5EF4-FFF2-40B4-BE49-F238E27FC236}">
                <a16:creationId xmlns:a16="http://schemas.microsoft.com/office/drawing/2014/main" id="{AE3DC9DF-4404-CCA1-9A74-E349C30781C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39247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26566-3C8C-E8F3-C0D8-0DF0935E78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5794B9-7A7D-2A56-9E77-07902A9E3D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B2A4E75-2D18-365D-1C0A-EF1C8879E191}"/>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8B0CA1B3-4B5C-679B-AF42-1C509214CC98}"/>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9AC51220-A6B4-EB85-8646-DA846B1669FE}"/>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B20D10F8-3170-3485-A89E-F662E51B4990}"/>
              </a:ext>
            </a:extLst>
          </p:cNvPr>
          <p:cNvSpPr>
            <a:spLocks noGrp="1"/>
          </p:cNvSpPr>
          <p:nvPr>
            <p:ph type="sldNum" sz="quarter" idx="5"/>
          </p:nvPr>
        </p:nvSpPr>
        <p:spPr/>
        <p:txBody>
          <a:bodyPr/>
          <a:lstStyle/>
          <a:p>
            <a:fld id="{3E7143C0-4F23-B545-9533-520B5A87CA1E}" type="slidenum">
              <a:rPr lang="en-US" smtClean="0"/>
              <a:pPr/>
              <a:t>11</a:t>
            </a:fld>
            <a:endParaRPr lang="en-US"/>
          </a:p>
        </p:txBody>
      </p:sp>
      <p:sp>
        <p:nvSpPr>
          <p:cNvPr id="11" name="Header Placeholder 10">
            <a:extLst>
              <a:ext uri="{FF2B5EF4-FFF2-40B4-BE49-F238E27FC236}">
                <a16:creationId xmlns:a16="http://schemas.microsoft.com/office/drawing/2014/main" id="{773CCE42-BE04-7A6C-5A6C-24414A7E59C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16756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3D71C-F8B7-E31E-4127-6A7D348A8A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BB7B6B-F10D-D5F3-7FDE-1717C4A1654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E05B373-B1EF-8D1A-711C-737A3100077A}"/>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B499527-FD1A-8E5D-27BE-9496FDADEE1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1A7D8095-0C54-588C-44A5-0176C88E9F92}"/>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8F38A4AF-C2B5-D27B-6C66-13AA11922544}"/>
              </a:ext>
            </a:extLst>
          </p:cNvPr>
          <p:cNvSpPr>
            <a:spLocks noGrp="1"/>
          </p:cNvSpPr>
          <p:nvPr>
            <p:ph type="sldNum" sz="quarter" idx="5"/>
          </p:nvPr>
        </p:nvSpPr>
        <p:spPr/>
        <p:txBody>
          <a:bodyPr/>
          <a:lstStyle/>
          <a:p>
            <a:fld id="{3E7143C0-4F23-B545-9533-520B5A87CA1E}" type="slidenum">
              <a:rPr lang="en-US" smtClean="0"/>
              <a:pPr/>
              <a:t>12</a:t>
            </a:fld>
            <a:endParaRPr lang="en-US"/>
          </a:p>
        </p:txBody>
      </p:sp>
      <p:sp>
        <p:nvSpPr>
          <p:cNvPr id="11" name="Header Placeholder 10">
            <a:extLst>
              <a:ext uri="{FF2B5EF4-FFF2-40B4-BE49-F238E27FC236}">
                <a16:creationId xmlns:a16="http://schemas.microsoft.com/office/drawing/2014/main" id="{3361CBEE-4215-CCB6-9D9C-1B10089E4B5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37057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1210E-24B2-6B95-8B89-05E51E0194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0F2DCB-FEA9-1958-B961-B0BB2EA546C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3447554-AC02-722F-A834-C85176234E4D}"/>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BD11D81A-88F8-09BF-DB80-39E3EAFD6885}"/>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7F4DCC6D-F162-0D5C-5186-94973867DCE0}"/>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A6DE8AC3-6104-1BB8-5759-33E25A67C672}"/>
              </a:ext>
            </a:extLst>
          </p:cNvPr>
          <p:cNvSpPr>
            <a:spLocks noGrp="1"/>
          </p:cNvSpPr>
          <p:nvPr>
            <p:ph type="sldNum" sz="quarter" idx="5"/>
          </p:nvPr>
        </p:nvSpPr>
        <p:spPr/>
        <p:txBody>
          <a:bodyPr/>
          <a:lstStyle/>
          <a:p>
            <a:fld id="{3E7143C0-4F23-B545-9533-520B5A87CA1E}" type="slidenum">
              <a:rPr lang="en-US" smtClean="0"/>
              <a:pPr/>
              <a:t>13</a:t>
            </a:fld>
            <a:endParaRPr lang="en-US"/>
          </a:p>
        </p:txBody>
      </p:sp>
      <p:sp>
        <p:nvSpPr>
          <p:cNvPr id="11" name="Header Placeholder 10">
            <a:extLst>
              <a:ext uri="{FF2B5EF4-FFF2-40B4-BE49-F238E27FC236}">
                <a16:creationId xmlns:a16="http://schemas.microsoft.com/office/drawing/2014/main" id="{176BD343-FD10-8F78-B333-A32C43F4AFC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22846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02C12-0A04-201A-23CC-5FACC0D801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BDC00-6020-29D7-EB77-549A65499DB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274B9F3-32E8-4E08-C92C-F1E2044E613E}"/>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CD31262E-74C0-D3F1-B9F9-3C2B1E50E7E9}"/>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E470A71-303B-DE19-2138-8F82452D3364}"/>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30A8C868-991C-6F6D-8FBF-116CCA3ED24E}"/>
              </a:ext>
            </a:extLst>
          </p:cNvPr>
          <p:cNvSpPr>
            <a:spLocks noGrp="1"/>
          </p:cNvSpPr>
          <p:nvPr>
            <p:ph type="sldNum" sz="quarter" idx="5"/>
          </p:nvPr>
        </p:nvSpPr>
        <p:spPr/>
        <p:txBody>
          <a:bodyPr/>
          <a:lstStyle/>
          <a:p>
            <a:fld id="{3E7143C0-4F23-B545-9533-520B5A87CA1E}" type="slidenum">
              <a:rPr lang="en-US" smtClean="0"/>
              <a:pPr/>
              <a:t>14</a:t>
            </a:fld>
            <a:endParaRPr lang="en-US"/>
          </a:p>
        </p:txBody>
      </p:sp>
      <p:sp>
        <p:nvSpPr>
          <p:cNvPr id="11" name="Header Placeholder 10">
            <a:extLst>
              <a:ext uri="{FF2B5EF4-FFF2-40B4-BE49-F238E27FC236}">
                <a16:creationId xmlns:a16="http://schemas.microsoft.com/office/drawing/2014/main" id="{5AC51890-8D02-B1F3-F8AA-9D830D46BD4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3016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48723-3600-3652-F2DF-598B40417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89AC68-FDF5-28ED-3D7F-E43895871C6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07164FB-1258-C555-4F38-56A5B0D8CA5F}"/>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21BA850B-0A79-0B64-D4E8-19487737020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17092597-906E-3919-7A36-9EF59FAD9511}"/>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D2A7DEB-E12E-1778-5B07-AA7262ECA9E0}"/>
              </a:ext>
            </a:extLst>
          </p:cNvPr>
          <p:cNvSpPr>
            <a:spLocks noGrp="1"/>
          </p:cNvSpPr>
          <p:nvPr>
            <p:ph type="sldNum" sz="quarter" idx="5"/>
          </p:nvPr>
        </p:nvSpPr>
        <p:spPr/>
        <p:txBody>
          <a:bodyPr/>
          <a:lstStyle/>
          <a:p>
            <a:fld id="{3E7143C0-4F23-B545-9533-520B5A87CA1E}" type="slidenum">
              <a:rPr lang="en-US" smtClean="0"/>
              <a:pPr/>
              <a:t>15</a:t>
            </a:fld>
            <a:endParaRPr lang="en-US"/>
          </a:p>
        </p:txBody>
      </p:sp>
      <p:sp>
        <p:nvSpPr>
          <p:cNvPr id="11" name="Header Placeholder 10">
            <a:extLst>
              <a:ext uri="{FF2B5EF4-FFF2-40B4-BE49-F238E27FC236}">
                <a16:creationId xmlns:a16="http://schemas.microsoft.com/office/drawing/2014/main" id="{D8F96C79-F6B3-7A0F-C23F-AE1F7CBF771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85637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4D3E5-A3C0-BBB1-187E-C6042CB1B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45D3F4-1A44-8A97-7675-8C8D2CF8DD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447EB61-1BF6-86C4-C98F-38BF02D1FE81}"/>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F4398EB8-B128-980F-67EC-2FB0AC6130C8}"/>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CADC4232-D5B5-DB41-8E8C-CD127C856BCA}"/>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02AC3E3D-3255-05DE-E635-B6BED65FD3A4}"/>
              </a:ext>
            </a:extLst>
          </p:cNvPr>
          <p:cNvSpPr>
            <a:spLocks noGrp="1"/>
          </p:cNvSpPr>
          <p:nvPr>
            <p:ph type="sldNum" sz="quarter" idx="5"/>
          </p:nvPr>
        </p:nvSpPr>
        <p:spPr/>
        <p:txBody>
          <a:bodyPr/>
          <a:lstStyle/>
          <a:p>
            <a:fld id="{3E7143C0-4F23-B545-9533-520B5A87CA1E}" type="slidenum">
              <a:rPr lang="en-US" smtClean="0"/>
              <a:pPr/>
              <a:t>16</a:t>
            </a:fld>
            <a:endParaRPr lang="en-US"/>
          </a:p>
        </p:txBody>
      </p:sp>
      <p:sp>
        <p:nvSpPr>
          <p:cNvPr id="11" name="Header Placeholder 10">
            <a:extLst>
              <a:ext uri="{FF2B5EF4-FFF2-40B4-BE49-F238E27FC236}">
                <a16:creationId xmlns:a16="http://schemas.microsoft.com/office/drawing/2014/main" id="{02C9042F-28FE-CD00-F3FE-A06E60977B1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075833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052A8-74AC-85CA-3A22-4ECC12A160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818D6-DD61-3683-3047-298971443CD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51B7D52-5707-832B-DFEE-50C3F8287202}"/>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82DDC625-65D3-8931-A0B1-EF666721580B}"/>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250A4E3-552F-F687-7E7C-BAA740354231}"/>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02EC692A-CA28-D949-F633-A7A153EE3BE3}"/>
              </a:ext>
            </a:extLst>
          </p:cNvPr>
          <p:cNvSpPr>
            <a:spLocks noGrp="1"/>
          </p:cNvSpPr>
          <p:nvPr>
            <p:ph type="sldNum" sz="quarter" idx="5"/>
          </p:nvPr>
        </p:nvSpPr>
        <p:spPr/>
        <p:txBody>
          <a:bodyPr/>
          <a:lstStyle/>
          <a:p>
            <a:fld id="{3E7143C0-4F23-B545-9533-520B5A87CA1E}" type="slidenum">
              <a:rPr lang="en-US" smtClean="0"/>
              <a:pPr/>
              <a:t>17</a:t>
            </a:fld>
            <a:endParaRPr lang="en-US"/>
          </a:p>
        </p:txBody>
      </p:sp>
      <p:sp>
        <p:nvSpPr>
          <p:cNvPr id="11" name="Header Placeholder 10">
            <a:extLst>
              <a:ext uri="{FF2B5EF4-FFF2-40B4-BE49-F238E27FC236}">
                <a16:creationId xmlns:a16="http://schemas.microsoft.com/office/drawing/2014/main" id="{FBC4A1F5-8A5D-570A-7E77-6F1717F0746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93807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700CF-A1AA-81D4-6284-3581B9496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4D7BF5-F872-F070-CB1B-F201E2CD65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BC5D13-57CC-E422-51C7-8C0E0E20FE73}"/>
              </a:ext>
            </a:extLst>
          </p:cNvPr>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Compare existing functionality with anticipated changes in functionality to support a topic within a section.</a:t>
            </a:r>
          </a:p>
          <a:p>
            <a:pPr marL="0" indent="0">
              <a:buFont typeface="Arial" panose="020B0604020202020204" pitchFamily="34" charset="0"/>
              <a:buNone/>
            </a:pPr>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one main topic that supports the section</a:t>
            </a:r>
            <a:r>
              <a:rPr lang="en-US" baseline="0"/>
              <a:t> (for example, for a Map Viewer section, a Time Maps topic).</a:t>
            </a:r>
          </a:p>
          <a:p>
            <a:pPr marL="171450" indent="-171450">
              <a:buFont typeface="Arial" panose="020B0604020202020204" pitchFamily="34" charset="0"/>
              <a:buChar char="•"/>
            </a:pPr>
            <a:r>
              <a:rPr lang="en-US" baseline="0"/>
              <a:t>List existing and enhanced functionality in development </a:t>
            </a:r>
            <a:r>
              <a:rPr lang="en-US" i="0" baseline="0"/>
              <a:t>vs. UI elements (for example, “Manually add new categories to dataset” vs. “Load Data button”) in each column for comparison.</a:t>
            </a:r>
          </a:p>
          <a:p>
            <a:pPr marL="171450" indent="-171450">
              <a:buFont typeface="Arial" panose="020B0604020202020204" pitchFamily="34" charset="0"/>
              <a:buChar char="•"/>
            </a:pPr>
            <a:r>
              <a:rPr lang="en-US" baseline="0"/>
              <a:t>Add a short, bulleted list per column (no more than 5 bullets in a list; around 5 words per bullet).</a:t>
            </a:r>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pPr marL="0" indent="0">
              <a:buFont typeface="Arial" panose="020B0604020202020204" pitchFamily="34" charset="0"/>
              <a:buNone/>
            </a:pPr>
            <a:endParaRPr lang="en-US" b="0" baseline="0"/>
          </a:p>
        </p:txBody>
      </p:sp>
      <p:sp>
        <p:nvSpPr>
          <p:cNvPr id="8" name="Date Placeholder 7">
            <a:extLst>
              <a:ext uri="{FF2B5EF4-FFF2-40B4-BE49-F238E27FC236}">
                <a16:creationId xmlns:a16="http://schemas.microsoft.com/office/drawing/2014/main" id="{94F5305D-6526-5967-BA83-18D479B0FEBD}"/>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C2ADEF8C-32CB-5797-882A-F075949986AA}"/>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2614A835-5072-7A5D-B2B1-C7A1593C48E3}"/>
              </a:ext>
            </a:extLst>
          </p:cNvPr>
          <p:cNvSpPr>
            <a:spLocks noGrp="1"/>
          </p:cNvSpPr>
          <p:nvPr>
            <p:ph type="sldNum" sz="quarter" idx="5"/>
          </p:nvPr>
        </p:nvSpPr>
        <p:spPr/>
        <p:txBody>
          <a:bodyPr/>
          <a:lstStyle/>
          <a:p>
            <a:fld id="{3E7143C0-4F23-B545-9533-520B5A87CA1E}" type="slidenum">
              <a:rPr lang="en-US" smtClean="0"/>
              <a:pPr/>
              <a:t>18</a:t>
            </a:fld>
            <a:endParaRPr lang="en-US"/>
          </a:p>
        </p:txBody>
      </p:sp>
      <p:sp>
        <p:nvSpPr>
          <p:cNvPr id="11" name="Header Placeholder 10">
            <a:extLst>
              <a:ext uri="{FF2B5EF4-FFF2-40B4-BE49-F238E27FC236}">
                <a16:creationId xmlns:a16="http://schemas.microsoft.com/office/drawing/2014/main" id="{196098AA-54BC-FED0-256E-9F318A7D302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88772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B06F-1D9D-1D96-0137-842BDA46F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D22B22-785E-C367-4908-6E105CB9303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47EC44B-00B1-26FB-D599-61D8D36B41AF}"/>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D80BF9CF-7D7B-51FA-E273-B1FBA92EBEF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1933DB23-47A8-7E53-738F-A181C85E3A8E}"/>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D936352B-1A03-6BE0-398C-8C6E691DA2D4}"/>
              </a:ext>
            </a:extLst>
          </p:cNvPr>
          <p:cNvSpPr>
            <a:spLocks noGrp="1"/>
          </p:cNvSpPr>
          <p:nvPr>
            <p:ph type="sldNum" sz="quarter" idx="5"/>
          </p:nvPr>
        </p:nvSpPr>
        <p:spPr/>
        <p:txBody>
          <a:bodyPr/>
          <a:lstStyle/>
          <a:p>
            <a:fld id="{3E7143C0-4F23-B545-9533-520B5A87CA1E}" type="slidenum">
              <a:rPr lang="en-US" smtClean="0"/>
              <a:pPr/>
              <a:t>19</a:t>
            </a:fld>
            <a:endParaRPr lang="en-US"/>
          </a:p>
        </p:txBody>
      </p:sp>
      <p:sp>
        <p:nvSpPr>
          <p:cNvPr id="11" name="Header Placeholder 10">
            <a:extLst>
              <a:ext uri="{FF2B5EF4-FFF2-40B4-BE49-F238E27FC236}">
                <a16:creationId xmlns:a16="http://schemas.microsoft.com/office/drawing/2014/main" id="{A5A8843E-3775-ACE3-38CD-CDF504C4778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19159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12E5D-AFFE-832E-C383-E9A78F6D71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A9FD00-FF8A-2317-851D-F88FF2A2B64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40DA3D7-0813-6A03-E92F-A2ECB1C83126}"/>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kern="1200">
                <a:solidFill>
                  <a:schemeClr val="tx1"/>
                </a:solidFill>
                <a:effectLst/>
                <a:latin typeface="+mn-lt"/>
                <a:ea typeface="+mn-ea"/>
                <a:cs typeface="+mn-cs"/>
              </a:rPr>
              <a:t>Encourage the audience to share feedback by completing the survey, which is available in the event app.</a:t>
            </a:r>
            <a:endParaRPr lang="en-US" sz="1200" u="none" baseline="0"/>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p>
        </p:txBody>
      </p:sp>
      <p:sp>
        <p:nvSpPr>
          <p:cNvPr id="4" name="Slide Number Placeholder 3">
            <a:extLst>
              <a:ext uri="{FF2B5EF4-FFF2-40B4-BE49-F238E27FC236}">
                <a16:creationId xmlns:a16="http://schemas.microsoft.com/office/drawing/2014/main" id="{D49471AD-3A22-2630-FCBF-204A6233070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C3622651-7CFD-AB6E-231B-7242FD39F6C1}"/>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Tree>
    <p:extLst>
      <p:ext uri="{BB962C8B-B14F-4D97-AF65-F5344CB8AC3E}">
        <p14:creationId xmlns:p14="http://schemas.microsoft.com/office/powerpoint/2010/main" val="3849355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01AFC-A460-12B2-97B4-89913E592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104B8E-5E4D-836C-772C-FEC5F15A938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D8C4051-0BEE-912D-CCE9-C41CC290857B}"/>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AB50AD84-7391-E4E6-8FAF-C4AEEF80E9FF}"/>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1E235D35-A8E5-D650-2D0A-6732D88C870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52E61DDE-E3BE-40F3-8ED9-27166D043D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E0E62910-A311-C304-47C1-2C5FD59CF86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138014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2BF51-BB20-03E6-8721-76D8B547D9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342138-D676-D280-4B65-5B8D1715EB8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0E231E2-2743-EA91-70E5-B8E12CAD3131}"/>
              </a:ext>
            </a:extLst>
          </p:cNvPr>
          <p:cNvSpPr>
            <a:spLocks noGrp="1"/>
          </p:cNvSpPr>
          <p:nvPr>
            <p:ph type="body" idx="1"/>
          </p:nvPr>
        </p:nvSpPr>
        <p:spPr/>
        <p:txBody>
          <a:bodyPr>
            <a:normAutofit fontScale="70000" lnSpcReduction="20000"/>
          </a:bodyPr>
          <a:lstStyle/>
          <a:p>
            <a:r>
              <a:rPr lang="en-US" b="1"/>
              <a:t>Why Understanding the UI Framework Matters</a:t>
            </a:r>
            <a:endParaRPr lang="en-US">
              <a:solidFill>
                <a:srgbClr val="444444"/>
              </a:solidFill>
            </a:endParaRPr>
          </a:p>
          <a:p>
            <a:endParaRPr lang="en-US">
              <a:solidFill>
                <a:srgbClr val="444444"/>
              </a:solidFill>
            </a:endParaRPr>
          </a:p>
          <a:p>
            <a:r>
              <a:rPr lang="en-US">
                <a:cs typeface="Arial"/>
              </a:rPr>
              <a:t>ArcGIS Pro is a large, extensible application. Knowing the available UI components ensures that new features are designed in a way that </a:t>
            </a:r>
            <a:r>
              <a:rPr lang="en-US" b="1">
                <a:cs typeface="Arial"/>
              </a:rPr>
              <a:t>fits seamlessly</a:t>
            </a:r>
            <a:r>
              <a:rPr lang="en-US">
                <a:cs typeface="Arial"/>
              </a:rPr>
              <a:t> within the existing framework — maintaining a </a:t>
            </a:r>
            <a:r>
              <a:rPr lang="en-US" b="1">
                <a:cs typeface="Arial"/>
              </a:rPr>
              <a:t>cohesive and familiar experience</a:t>
            </a:r>
            <a:r>
              <a:rPr lang="en-US">
                <a:cs typeface="Arial"/>
              </a:rPr>
              <a:t> for users.</a:t>
            </a:r>
            <a:endParaRPr lang="en-US">
              <a:solidFill>
                <a:srgbClr val="444444"/>
              </a:solidFill>
              <a:cs typeface="Arial"/>
            </a:endParaRPr>
          </a:p>
          <a:p>
            <a:endParaRPr lang="en-US">
              <a:solidFill>
                <a:srgbClr val="444444"/>
              </a:solidFill>
            </a:endParaRPr>
          </a:p>
          <a:p>
            <a:r>
              <a:rPr lang="en-US" b="1"/>
              <a:t>1. Enables Consistent, Scalable Design</a:t>
            </a:r>
            <a:endParaRPr lang="en-US">
              <a:solidFill>
                <a:srgbClr val="444444"/>
              </a:solidFill>
            </a:endParaRPr>
          </a:p>
          <a:p>
            <a:r>
              <a:rPr lang="en-US">
                <a:cs typeface="Arial"/>
              </a:rPr>
              <a:t>ArcGIS Pro is a large, extensible application. Knowing the available UI components ensures that new features are designed in a way that </a:t>
            </a:r>
            <a:r>
              <a:rPr lang="en-US" b="1">
                <a:cs typeface="Arial"/>
              </a:rPr>
              <a:t>fits seamlessly</a:t>
            </a:r>
            <a:r>
              <a:rPr lang="en-US">
                <a:cs typeface="Arial"/>
              </a:rPr>
              <a:t> within the existing framework — maintaining a </a:t>
            </a:r>
            <a:r>
              <a:rPr lang="en-US" b="1">
                <a:cs typeface="Arial"/>
              </a:rPr>
              <a:t>cohesive and familiar experience</a:t>
            </a:r>
            <a:r>
              <a:rPr lang="en-US">
                <a:cs typeface="Arial"/>
              </a:rPr>
              <a:t> for users.</a:t>
            </a:r>
            <a:endParaRPr lang="en-US">
              <a:solidFill>
                <a:srgbClr val="444444"/>
              </a:solidFill>
              <a:cs typeface="Arial"/>
            </a:endParaRPr>
          </a:p>
          <a:p>
            <a:br>
              <a:rPr lang="en-US">
                <a:solidFill>
                  <a:srgbClr val="444444"/>
                </a:solidFill>
              </a:rPr>
            </a:br>
            <a:endParaRPr lang="en-US">
              <a:solidFill>
                <a:srgbClr val="444444"/>
              </a:solidFill>
            </a:endParaRPr>
          </a:p>
          <a:p>
            <a:r>
              <a:rPr lang="en-US" b="1"/>
              <a:t>2. Helps Designers Choose the Right Pattern</a:t>
            </a:r>
            <a:endParaRPr lang="en-US">
              <a:solidFill>
                <a:srgbClr val="444444"/>
              </a:solidFill>
            </a:endParaRPr>
          </a:p>
          <a:p>
            <a:r>
              <a:rPr lang="en-US">
                <a:cs typeface="Arial"/>
              </a:rPr>
              <a:t>Each UI component serves a different purpose:</a:t>
            </a:r>
            <a:endParaRPr lang="en-US">
              <a:solidFill>
                <a:srgbClr val="444444"/>
              </a:solidFill>
              <a:cs typeface="Arial"/>
            </a:endParaRPr>
          </a:p>
          <a:p>
            <a:pPr marL="171450" indent="-171450">
              <a:buFont typeface="Arial,Sans-Serif"/>
              <a:buChar char="•"/>
            </a:pPr>
            <a:r>
              <a:rPr lang="en-US"/>
              <a:t>Use a </a:t>
            </a:r>
            <a:r>
              <a:rPr lang="en-US" b="1"/>
              <a:t>ribbon tab</a:t>
            </a:r>
            <a:r>
              <a:rPr lang="en-US"/>
              <a:t> for persistent tool access,</a:t>
            </a:r>
            <a:endParaRPr lang="en-US">
              <a:solidFill>
                <a:srgbClr val="444444"/>
              </a:solidFill>
            </a:endParaRPr>
          </a:p>
          <a:p>
            <a:pPr marL="171450" indent="-171450">
              <a:buFont typeface="Arial,Sans-Serif"/>
              <a:buChar char="•"/>
            </a:pPr>
            <a:r>
              <a:rPr lang="en-US">
                <a:cs typeface="Arial"/>
              </a:rPr>
              <a:t>A </a:t>
            </a:r>
            <a:r>
              <a:rPr lang="en-US" b="1" err="1">
                <a:cs typeface="Arial"/>
              </a:rPr>
              <a:t>dockpane</a:t>
            </a:r>
            <a:r>
              <a:rPr lang="en-US">
                <a:cs typeface="Arial"/>
              </a:rPr>
              <a:t> for persistent side content,</a:t>
            </a:r>
            <a:endParaRPr lang="en-US">
              <a:solidFill>
                <a:srgbClr val="444444"/>
              </a:solidFill>
              <a:cs typeface="Arial"/>
            </a:endParaRPr>
          </a:p>
          <a:p>
            <a:pPr marL="171450" indent="-171450">
              <a:buFont typeface="Arial,Sans-Serif"/>
              <a:buChar char="•"/>
            </a:pPr>
            <a:r>
              <a:rPr lang="en-US"/>
              <a:t>A </a:t>
            </a:r>
            <a:r>
              <a:rPr lang="en-US" b="1"/>
              <a:t>dialog</a:t>
            </a:r>
            <a:r>
              <a:rPr lang="en-US"/>
              <a:t> for short, focused user input.</a:t>
            </a:r>
            <a:endParaRPr lang="en-US">
              <a:solidFill>
                <a:srgbClr val="444444"/>
              </a:solidFill>
            </a:endParaRPr>
          </a:p>
          <a:p>
            <a:r>
              <a:rPr lang="en-US"/>
              <a:t>Understanding these options allows teams to make </a:t>
            </a:r>
            <a:r>
              <a:rPr lang="en-US" b="1"/>
              <a:t>informed, intentional design choices</a:t>
            </a:r>
            <a:r>
              <a:rPr lang="en-US"/>
              <a:t> that align with user needs and UI best practices.</a:t>
            </a:r>
            <a:endParaRPr lang="en-US">
              <a:solidFill>
                <a:srgbClr val="444444"/>
              </a:solidFill>
            </a:endParaRPr>
          </a:p>
          <a:p>
            <a:br>
              <a:rPr lang="en-US">
                <a:solidFill>
                  <a:srgbClr val="444444"/>
                </a:solidFill>
              </a:rPr>
            </a:br>
            <a:endParaRPr lang="en-US">
              <a:solidFill>
                <a:srgbClr val="444444"/>
              </a:solidFill>
            </a:endParaRPr>
          </a:p>
          <a:p>
            <a:r>
              <a:rPr lang="en-US" b="1"/>
              <a:t>3. Supports Discoverability and Usability</a:t>
            </a:r>
            <a:endParaRPr lang="en-US">
              <a:solidFill>
                <a:srgbClr val="444444"/>
              </a:solidFill>
            </a:endParaRPr>
          </a:p>
          <a:p>
            <a:r>
              <a:rPr lang="en-US">
                <a:cs typeface="Arial"/>
              </a:rPr>
              <a:t>Users develop mental models of where to find things in the application. Following the framework helps maintain </a:t>
            </a:r>
            <a:r>
              <a:rPr lang="en-US" b="1">
                <a:cs typeface="Arial"/>
              </a:rPr>
              <a:t>predictable tool placement</a:t>
            </a:r>
            <a:r>
              <a:rPr lang="en-US">
                <a:cs typeface="Arial"/>
              </a:rPr>
              <a:t>, making it easier for users to learn and remember how to use new capabilities.</a:t>
            </a:r>
            <a:endParaRPr lang="en-US">
              <a:solidFill>
                <a:srgbClr val="444444"/>
              </a:solidFill>
              <a:cs typeface="Arial"/>
            </a:endParaRPr>
          </a:p>
          <a:p>
            <a:br>
              <a:rPr lang="en-US">
                <a:solidFill>
                  <a:srgbClr val="444444"/>
                </a:solidFill>
              </a:rPr>
            </a:br>
            <a:endParaRPr lang="en-US">
              <a:solidFill>
                <a:srgbClr val="444444"/>
              </a:solidFill>
            </a:endParaRPr>
          </a:p>
          <a:p>
            <a:r>
              <a:rPr lang="en-US" b="1"/>
              <a:t>4. Prevents Reinventing the Wheel</a:t>
            </a:r>
            <a:endParaRPr lang="en-US">
              <a:solidFill>
                <a:srgbClr val="444444"/>
              </a:solidFill>
            </a:endParaRPr>
          </a:p>
          <a:p>
            <a:r>
              <a:rPr lang="en-US">
                <a:cs typeface="Arial"/>
              </a:rPr>
              <a:t>By leveraging the existing UI framework, designers avoid creating custom or inconsistent interactions that can confuse users or add unnecessary development overhead.</a:t>
            </a:r>
            <a:endParaRPr lang="en-US">
              <a:solidFill>
                <a:srgbClr val="444444"/>
              </a:solidFill>
              <a:cs typeface="Arial"/>
            </a:endParaRPr>
          </a:p>
          <a:p>
            <a:br>
              <a:rPr lang="en-US">
                <a:solidFill>
                  <a:srgbClr val="444444"/>
                </a:solidFill>
              </a:rPr>
            </a:br>
            <a:endParaRPr lang="en-US">
              <a:solidFill>
                <a:srgbClr val="444444"/>
              </a:solidFill>
            </a:endParaRPr>
          </a:p>
          <a:p>
            <a:r>
              <a:rPr lang="en-US" b="1"/>
              <a:t>5. Streamlines Development Collaboration</a:t>
            </a:r>
            <a:endParaRPr lang="en-US">
              <a:solidFill>
                <a:srgbClr val="444444"/>
              </a:solidFill>
            </a:endParaRPr>
          </a:p>
          <a:p>
            <a:r>
              <a:rPr lang="en-US"/>
              <a:t>A shared understanding of the UI framework improves communication between designers, developers, and product managers. It provides a </a:t>
            </a:r>
            <a:r>
              <a:rPr lang="en-US" b="1"/>
              <a:t>common language</a:t>
            </a:r>
            <a:r>
              <a:rPr lang="en-US"/>
              <a:t> and set of constraints that keep teams aligned and efficient.</a:t>
            </a:r>
            <a:endParaRPr lang="en-US">
              <a:solidFill>
                <a:srgbClr val="444444"/>
              </a:solidFill>
            </a:endParaRPr>
          </a:p>
          <a:p>
            <a:br>
              <a:rPr lang="en-US">
                <a:solidFill>
                  <a:srgbClr val="444444"/>
                </a:solidFill>
              </a:rPr>
            </a:br>
            <a:endParaRPr lang="en-US" baseline="0">
              <a:solidFill>
                <a:srgbClr val="444444"/>
              </a:solidFill>
            </a:endParaRPr>
          </a:p>
          <a:p>
            <a:r>
              <a:rPr lang="en-US" b="1"/>
              <a:t>6. Enhances Accessibility and Performance</a:t>
            </a:r>
            <a:endParaRPr lang="en-US" b="0" baseline="0">
              <a:solidFill>
                <a:srgbClr val="444444"/>
              </a:solidFill>
            </a:endParaRPr>
          </a:p>
          <a:p>
            <a:r>
              <a:rPr lang="en-US">
                <a:cs typeface="Arial"/>
              </a:rPr>
              <a:t>Built-in UI components follow ArcGIS Pro’s accessibility standards </a:t>
            </a:r>
            <a:r>
              <a:rPr lang="en-US" b="0" baseline="0">
                <a:cs typeface="Arial"/>
              </a:rPr>
              <a:t>and </a:t>
            </a:r>
            <a:r>
              <a:rPr lang="en-US">
                <a:cs typeface="Arial"/>
              </a:rPr>
              <a:t>are optimized for performance. Using them reduces </a:t>
            </a:r>
            <a:r>
              <a:rPr lang="en-US" b="0" baseline="0">
                <a:cs typeface="Arial"/>
              </a:rPr>
              <a:t>the </a:t>
            </a:r>
            <a:r>
              <a:rPr lang="en-US">
                <a:cs typeface="Arial"/>
              </a:rPr>
              <a:t>risk of introducing usability or performance issues</a:t>
            </a:r>
            <a:r>
              <a:rPr lang="en-US" b="0" baseline="0">
                <a:cs typeface="Arial"/>
              </a:rPr>
              <a:t>.</a:t>
            </a:r>
            <a:endParaRPr lang="en-US">
              <a:solidFill>
                <a:srgbClr val="444444"/>
              </a:solidFill>
              <a:cs typeface="Arial"/>
            </a:endParaRPr>
          </a:p>
        </p:txBody>
      </p:sp>
      <p:sp>
        <p:nvSpPr>
          <p:cNvPr id="8" name="Date Placeholder 7">
            <a:extLst>
              <a:ext uri="{FF2B5EF4-FFF2-40B4-BE49-F238E27FC236}">
                <a16:creationId xmlns:a16="http://schemas.microsoft.com/office/drawing/2014/main" id="{55717F09-4093-A2ED-1FB6-275F2297206C}"/>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DE5B393-2F2B-9C78-88C3-930731761D6E}"/>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D8DE9242-965D-C682-C6FC-7765944168C8}"/>
              </a:ext>
            </a:extLst>
          </p:cNvPr>
          <p:cNvSpPr>
            <a:spLocks noGrp="1"/>
          </p:cNvSpPr>
          <p:nvPr>
            <p:ph type="sldNum" sz="quarter" idx="5"/>
          </p:nvPr>
        </p:nvSpPr>
        <p:spPr/>
        <p:txBody>
          <a:bodyPr/>
          <a:lstStyle/>
          <a:p>
            <a:fld id="{3E7143C0-4F23-B545-9533-520B5A87CA1E}" type="slidenum">
              <a:rPr lang="en-US" smtClean="0"/>
              <a:pPr/>
              <a:t>21</a:t>
            </a:fld>
            <a:endParaRPr lang="en-US"/>
          </a:p>
        </p:txBody>
      </p:sp>
      <p:sp>
        <p:nvSpPr>
          <p:cNvPr id="11" name="Header Placeholder 10">
            <a:extLst>
              <a:ext uri="{FF2B5EF4-FFF2-40B4-BE49-F238E27FC236}">
                <a16:creationId xmlns:a16="http://schemas.microsoft.com/office/drawing/2014/main" id="{F5D377C2-B0E9-D38C-4602-B9A6F182C31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94129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19C4F-ED58-185C-1843-D2CDFD9A78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5FDE3E-7C99-384B-42D8-F488445B09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754F5F-7AD9-39D7-FEC0-4E836509F37C}"/>
              </a:ext>
            </a:extLst>
          </p:cNvPr>
          <p:cNvSpPr>
            <a:spLocks noGrp="1"/>
          </p:cNvSpPr>
          <p:nvPr>
            <p:ph type="body" idx="1"/>
          </p:nvPr>
        </p:nvSpPr>
        <p:spPr/>
        <p:txBody>
          <a:bodyPr>
            <a:normAutofit/>
          </a:bodyPr>
          <a:lstStyle/>
          <a:p>
            <a:r>
              <a:rPr lang="en-US"/>
              <a:t>The ribbon interface in Microsoft Office, introduced with Office 2007, was a significant redesign of the user interface that aimed to improve usability and feature discoverability</a:t>
            </a:r>
            <a:r>
              <a:rPr lang="en-US" sz="1200" b="0" i="0" kern="1200">
                <a:solidFill>
                  <a:schemeClr val="tx1"/>
                </a:solidFill>
                <a:effectLst/>
                <a:latin typeface="+mn-lt"/>
                <a:ea typeface="+mn-ea"/>
                <a:cs typeface="+mn-cs"/>
              </a:rPr>
              <a:t>.</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A ribbon is a command bar that organizes a program’s features into a series of tabs at the top of a window. The use of a ribbon increases discoverability of features and functions, enables quicker learning of the program as a whole, and makes users feel more in control of their experience with the program. A ribbon can replace both traditional menu bar and toolbars.</a:t>
            </a:r>
          </a:p>
          <a:p>
            <a:endParaRPr lang="en-US" sz="1200" b="0" i="0" kern="1200">
              <a:solidFill>
                <a:schemeClr val="tx1"/>
              </a:solidFill>
              <a:effectLst/>
              <a:latin typeface="+mn-lt"/>
              <a:ea typeface="+mn-ea"/>
              <a:cs typeface="+mn-cs"/>
            </a:endParaRPr>
          </a:p>
          <a:p>
            <a:pPr marL="228600" indent="-228600">
              <a:buFont typeface="+mj-lt"/>
              <a:buAutoNum type="arabicPeriod"/>
            </a:pPr>
            <a:r>
              <a:rPr lang="en-US" sz="1200" b="1" i="0" kern="1200">
                <a:solidFill>
                  <a:schemeClr val="tx1"/>
                </a:solidFill>
                <a:effectLst/>
                <a:latin typeface="+mn-lt"/>
                <a:ea typeface="+mn-ea"/>
                <a:cs typeface="+mn-cs"/>
              </a:rPr>
              <a:t>Command</a:t>
            </a:r>
            <a:r>
              <a:rPr lang="en-US" sz="1200" b="0" i="0" kern="1200">
                <a:solidFill>
                  <a:schemeClr val="tx1"/>
                </a:solidFill>
                <a:effectLst/>
                <a:latin typeface="+mn-lt"/>
                <a:ea typeface="+mn-ea"/>
                <a:cs typeface="+mn-cs"/>
              </a:rPr>
              <a:t>: a control on the ribbon that runs a tool or workflow.</a:t>
            </a:r>
          </a:p>
          <a:p>
            <a:pPr marL="228600" indent="-228600">
              <a:buFont typeface="+mj-lt"/>
              <a:buAutoNum type="arabicPeriod"/>
            </a:pPr>
            <a:r>
              <a:rPr lang="en-US" sz="1200" b="1" i="0" kern="1200">
                <a:solidFill>
                  <a:schemeClr val="tx1"/>
                </a:solidFill>
                <a:effectLst/>
                <a:latin typeface="+mn-lt"/>
                <a:ea typeface="+mn-ea"/>
                <a:cs typeface="+mn-cs"/>
              </a:rPr>
              <a:t>Group</a:t>
            </a:r>
            <a:r>
              <a:rPr lang="en-US" sz="1200" b="0" i="0" kern="1200">
                <a:solidFill>
                  <a:schemeClr val="tx1"/>
                </a:solidFill>
                <a:effectLst/>
                <a:latin typeface="+mn-lt"/>
                <a:ea typeface="+mn-ea"/>
                <a:cs typeface="+mn-cs"/>
              </a:rPr>
              <a:t>: organizes the functionality on a ribbon tab.</a:t>
            </a:r>
          </a:p>
          <a:p>
            <a:pPr marL="228600" indent="-228600">
              <a:buFont typeface="+mj-lt"/>
              <a:buAutoNum type="arabicPeriod"/>
            </a:pPr>
            <a:r>
              <a:rPr lang="en-US" sz="1200" b="1" i="0" kern="1200">
                <a:solidFill>
                  <a:schemeClr val="tx1"/>
                </a:solidFill>
                <a:effectLst/>
                <a:latin typeface="+mn-lt"/>
                <a:ea typeface="+mn-ea"/>
                <a:cs typeface="+mn-cs"/>
              </a:rPr>
              <a:t>Dialog/Pane Launcher</a:t>
            </a:r>
            <a:r>
              <a:rPr lang="en-US" sz="1200" b="0" i="0" kern="1200">
                <a:solidFill>
                  <a:schemeClr val="tx1"/>
                </a:solidFill>
                <a:effectLst/>
                <a:latin typeface="+mn-lt"/>
                <a:ea typeface="+mn-ea"/>
                <a:cs typeface="+mn-cs"/>
              </a:rPr>
              <a:t>: opens panes or dialog boxes containing more functionality.</a:t>
            </a:r>
          </a:p>
          <a:p>
            <a:pPr marL="228600" indent="-228600">
              <a:buFont typeface="+mj-lt"/>
              <a:buAutoNum type="arabicPeriod"/>
            </a:pPr>
            <a:r>
              <a:rPr lang="en-US" sz="1200" b="1" i="0" kern="1200">
                <a:solidFill>
                  <a:schemeClr val="tx1"/>
                </a:solidFill>
                <a:effectLst/>
                <a:latin typeface="+mn-lt"/>
                <a:ea typeface="+mn-ea"/>
                <a:cs typeface="+mn-cs"/>
              </a:rPr>
              <a:t>Contextual Tab</a:t>
            </a:r>
            <a:r>
              <a:rPr lang="en-US" sz="1200" b="0" i="0" kern="1200">
                <a:solidFill>
                  <a:schemeClr val="tx1"/>
                </a:solidFill>
                <a:effectLst/>
                <a:latin typeface="+mn-lt"/>
                <a:ea typeface="+mn-ea"/>
                <a:cs typeface="+mn-cs"/>
              </a:rPr>
              <a:t> </a:t>
            </a:r>
            <a:r>
              <a:rPr lang="en-US" sz="1200" b="1" i="0" kern="1200">
                <a:solidFill>
                  <a:schemeClr val="tx1"/>
                </a:solidFill>
                <a:effectLst/>
                <a:latin typeface="+mn-lt"/>
                <a:ea typeface="+mn-ea"/>
                <a:cs typeface="+mn-cs"/>
              </a:rPr>
              <a:t>Group</a:t>
            </a:r>
            <a:r>
              <a:rPr lang="en-US" sz="1200" b="0" i="0" kern="1200">
                <a:solidFill>
                  <a:schemeClr val="tx1"/>
                </a:solidFill>
                <a:effectLst/>
                <a:latin typeface="+mn-lt"/>
                <a:ea typeface="+mn-ea"/>
                <a:cs typeface="+mn-cs"/>
              </a:rPr>
              <a:t>: appears under specific conditions.</a:t>
            </a:r>
          </a:p>
          <a:p>
            <a:pPr marL="228600" indent="-228600">
              <a:buFont typeface="+mj-lt"/>
              <a:buAutoNum type="arabicPeriod"/>
            </a:pPr>
            <a:r>
              <a:rPr lang="en-US" sz="1200" b="1" i="0" kern="1200">
                <a:solidFill>
                  <a:schemeClr val="tx1"/>
                </a:solidFill>
                <a:effectLst/>
                <a:latin typeface="+mn-lt"/>
                <a:ea typeface="+mn-ea"/>
                <a:cs typeface="+mn-cs"/>
              </a:rPr>
              <a:t>Tab</a:t>
            </a:r>
            <a:r>
              <a:rPr lang="en-US" sz="1200" b="0" i="0" kern="1200">
                <a:solidFill>
                  <a:schemeClr val="tx1"/>
                </a:solidFill>
                <a:effectLst/>
                <a:latin typeface="+mn-lt"/>
                <a:ea typeface="+mn-ea"/>
                <a:cs typeface="+mn-cs"/>
              </a:rPr>
              <a:t>: organizes functionality in the ribbon; each tab contains commands associated with its label.</a:t>
            </a:r>
          </a:p>
          <a:p>
            <a:pPr marL="228600" indent="-228600">
              <a:buFont typeface="+mj-lt"/>
              <a:buAutoNum type="arabicPeriod"/>
            </a:pPr>
            <a:r>
              <a:rPr lang="en-US" sz="1200" b="1" i="0" kern="1200">
                <a:solidFill>
                  <a:schemeClr val="tx1"/>
                </a:solidFill>
                <a:effectLst/>
                <a:latin typeface="+mn-lt"/>
                <a:ea typeface="+mn-ea"/>
                <a:cs typeface="+mn-cs"/>
              </a:rPr>
              <a:t>Quick Access Toolbar</a:t>
            </a:r>
            <a:r>
              <a:rPr lang="en-US" sz="1200" b="0" i="0" kern="1200">
                <a:solidFill>
                  <a:schemeClr val="tx1"/>
                </a:solidFill>
                <a:effectLst/>
                <a:latin typeface="+mn-lt"/>
                <a:ea typeface="+mn-ea"/>
                <a:cs typeface="+mn-cs"/>
              </a:rPr>
              <a:t>: includes commonly used commands and can be customized.</a:t>
            </a:r>
          </a:p>
          <a:p>
            <a:endParaRPr lang="en-US" sz="1200" b="0" i="0" kern="1200">
              <a:solidFill>
                <a:schemeClr val="tx1"/>
              </a:solidFill>
              <a:effectLst/>
              <a:latin typeface="+mn-lt"/>
              <a:ea typeface="+mn-ea"/>
              <a:cs typeface="+mn-cs"/>
            </a:endParaRPr>
          </a:p>
          <a:p>
            <a:endParaRPr lang="en-US" b="0" baseline="0"/>
          </a:p>
        </p:txBody>
      </p:sp>
      <p:sp>
        <p:nvSpPr>
          <p:cNvPr id="8" name="Date Placeholder 7">
            <a:extLst>
              <a:ext uri="{FF2B5EF4-FFF2-40B4-BE49-F238E27FC236}">
                <a16:creationId xmlns:a16="http://schemas.microsoft.com/office/drawing/2014/main" id="{09CF6C67-5C90-9027-F4C2-38BB8CABFD6A}"/>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06ECD314-03AE-26C8-7E4A-2A85355F64D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CB23373-ED21-45F6-017E-07B6A74D8A04}"/>
              </a:ext>
            </a:extLst>
          </p:cNvPr>
          <p:cNvSpPr>
            <a:spLocks noGrp="1"/>
          </p:cNvSpPr>
          <p:nvPr>
            <p:ph type="sldNum" sz="quarter" idx="5"/>
          </p:nvPr>
        </p:nvSpPr>
        <p:spPr/>
        <p:txBody>
          <a:bodyPr/>
          <a:lstStyle/>
          <a:p>
            <a:fld id="{3E7143C0-4F23-B545-9533-520B5A87CA1E}" type="slidenum">
              <a:rPr lang="en-US" smtClean="0"/>
              <a:pPr/>
              <a:t>22</a:t>
            </a:fld>
            <a:endParaRPr lang="en-US"/>
          </a:p>
        </p:txBody>
      </p:sp>
      <p:sp>
        <p:nvSpPr>
          <p:cNvPr id="11" name="Header Placeholder 10">
            <a:extLst>
              <a:ext uri="{FF2B5EF4-FFF2-40B4-BE49-F238E27FC236}">
                <a16:creationId xmlns:a16="http://schemas.microsoft.com/office/drawing/2014/main" id="{8112BCCB-1C8A-D3C7-AC2A-936003233D0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590379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9698A-185D-DF43-7D50-8FB914FE9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93C0F-D747-26AE-E62E-D7A6A71D0C5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C4074A7-1CA3-201C-7C76-902B9A13C47D}"/>
              </a:ext>
            </a:extLst>
          </p:cNvPr>
          <p:cNvSpPr>
            <a:spLocks noGrp="1"/>
          </p:cNvSpPr>
          <p:nvPr>
            <p:ph type="body" idx="1"/>
          </p:nvPr>
        </p:nvSpPr>
        <p:spPr/>
        <p:txBody>
          <a:bodyPr>
            <a:normAutofit lnSpcReduction="10000"/>
          </a:bodyPr>
          <a:lstStyle/>
          <a:p>
            <a:r>
              <a:rPr lang="en-US">
                <a:cs typeface="Arial"/>
              </a:rPr>
              <a:t>Core Tabs are driven by the </a:t>
            </a:r>
            <a:r>
              <a:rPr lang="en-US" b="1">
                <a:cs typeface="Arial"/>
              </a:rPr>
              <a:t>active view</a:t>
            </a:r>
            <a:r>
              <a:rPr lang="en-US">
                <a:cs typeface="Arial"/>
              </a:rPr>
              <a:t>. When the application is started with a view open, the left-most core tab will be expanded and typically contains commands that are most crucial to the active view (Map, Catalog, Layout, </a:t>
            </a:r>
            <a:r>
              <a:rPr lang="en-US" err="1">
                <a:cs typeface="Arial"/>
              </a:rPr>
              <a:t>etc</a:t>
            </a:r>
            <a:r>
              <a:rPr lang="en-US">
                <a:cs typeface="Arial"/>
              </a:rPr>
              <a:t>). The rest of the core tabs have commands that are relevant to other operations in the active view (Insert, Edit, Share, </a:t>
            </a:r>
            <a:r>
              <a:rPr lang="en-US" err="1">
                <a:cs typeface="Arial"/>
              </a:rPr>
              <a:t>etc</a:t>
            </a:r>
            <a:r>
              <a:rPr lang="en-US">
                <a:cs typeface="Arial"/>
              </a:rPr>
              <a:t>).</a:t>
            </a:r>
            <a:endParaRPr lang="en-US">
              <a:solidFill>
                <a:srgbClr val="444444"/>
              </a:solidFill>
              <a:cs typeface="Arial"/>
            </a:endParaRPr>
          </a:p>
          <a:p>
            <a:endParaRPr lang="en-US">
              <a:solidFill>
                <a:srgbClr val="444444"/>
              </a:solidFill>
            </a:endParaRPr>
          </a:p>
          <a:p>
            <a:r>
              <a:rPr lang="en-US"/>
              <a:t>Contextual Tabs</a:t>
            </a:r>
            <a:endParaRPr lang="en-US">
              <a:solidFill>
                <a:srgbClr val="444444"/>
              </a:solidFill>
            </a:endParaRPr>
          </a:p>
          <a:p>
            <a:r>
              <a:rPr lang="en-US">
                <a:cs typeface="Arial"/>
              </a:rPr>
              <a:t>Use a contextual tab to display a collection of commands that are only relevant when a user selects a particular object type. If there are only a few, frequently used commands, it may be more convenient and more stable to use a regular tab, and simply disable commands when they don’t apply. Contextual tabs are driven by one of these 3 conditions:</a:t>
            </a:r>
            <a:endParaRPr lang="en-US">
              <a:solidFill>
                <a:srgbClr val="444444"/>
              </a:solidFill>
              <a:cs typeface="Arial"/>
            </a:endParaRPr>
          </a:p>
          <a:p>
            <a:pPr marL="171450" indent="-171450">
              <a:buFont typeface="Arial,Sans-Serif"/>
              <a:buChar char="•"/>
            </a:pPr>
            <a:r>
              <a:rPr lang="en-US"/>
              <a:t>When a </a:t>
            </a:r>
            <a:r>
              <a:rPr lang="en-US" b="1"/>
              <a:t>layer is selected</a:t>
            </a:r>
            <a:r>
              <a:rPr lang="en-US"/>
              <a:t>,</a:t>
            </a:r>
            <a:endParaRPr lang="en-US">
              <a:solidFill>
                <a:srgbClr val="444444"/>
              </a:solidFill>
            </a:endParaRPr>
          </a:p>
          <a:p>
            <a:pPr marL="171450" indent="-171450">
              <a:buFont typeface="Arial,Sans-Serif"/>
              <a:buChar char="•"/>
            </a:pPr>
            <a:r>
              <a:rPr lang="en-US"/>
              <a:t>When a </a:t>
            </a:r>
            <a:r>
              <a:rPr lang="en-US" b="1"/>
              <a:t>child view is active</a:t>
            </a:r>
            <a:r>
              <a:rPr lang="en-US"/>
              <a:t> (Chart, Table),</a:t>
            </a:r>
            <a:endParaRPr lang="en-US">
              <a:solidFill>
                <a:srgbClr val="444444"/>
              </a:solidFill>
            </a:endParaRPr>
          </a:p>
          <a:p>
            <a:pPr marL="171450" indent="-171450">
              <a:buFont typeface="Arial,Sans-Serif"/>
              <a:buChar char="•"/>
            </a:pPr>
            <a:r>
              <a:rPr lang="en-US"/>
              <a:t>When a </a:t>
            </a:r>
            <a:r>
              <a:rPr lang="en-US" b="1"/>
              <a:t>special property or attribute is enabled in the data </a:t>
            </a:r>
            <a:r>
              <a:rPr lang="en-US"/>
              <a:t>(for example, Time or Range).</a:t>
            </a:r>
            <a:endParaRPr lang="en-US">
              <a:solidFill>
                <a:srgbClr val="444444"/>
              </a:solidFill>
            </a:endParaRPr>
          </a:p>
          <a:p>
            <a:pPr marL="0" lvl="0" indent="0">
              <a:buNone/>
            </a:pPr>
            <a:endParaRPr lang="en-US" baseline="0">
              <a:solidFill>
                <a:srgbClr val="444444"/>
              </a:solidFill>
            </a:endParaRPr>
          </a:p>
          <a:p>
            <a:r>
              <a:rPr lang="en-US">
                <a:cs typeface="Arial"/>
              </a:rPr>
              <a:t>The first </a:t>
            </a:r>
            <a:r>
              <a:rPr lang="en-US" baseline="0">
                <a:cs typeface="Arial"/>
              </a:rPr>
              <a:t>(</a:t>
            </a:r>
            <a:r>
              <a:rPr lang="en-US">
                <a:cs typeface="Arial"/>
              </a:rPr>
              <a:t>left-most</a:t>
            </a:r>
            <a:r>
              <a:rPr lang="en-US" baseline="0">
                <a:cs typeface="Arial"/>
              </a:rPr>
              <a:t>) </a:t>
            </a:r>
            <a:r>
              <a:rPr lang="en-US">
                <a:cs typeface="Arial"/>
              </a:rPr>
              <a:t>tab should contain the most frequently used commands. If you have frequently used commands that don’t fit into the other tabs, the first tab is the right place for them.</a:t>
            </a:r>
            <a:endParaRPr lang="en-US">
              <a:solidFill>
                <a:srgbClr val="444444"/>
              </a:solidFill>
              <a:cs typeface="Arial"/>
            </a:endParaRPr>
          </a:p>
          <a:p>
            <a:r>
              <a:rPr lang="en-US"/>
              <a:t>Add a new tab if</a:t>
            </a:r>
            <a:r>
              <a:rPr lang="en-US" baseline="0"/>
              <a:t>:</a:t>
            </a:r>
            <a:endParaRPr lang="en-US" baseline="0">
              <a:solidFill>
                <a:srgbClr val="444444"/>
              </a:solidFill>
            </a:endParaRPr>
          </a:p>
          <a:p>
            <a:pPr marL="171450" indent="-171450">
              <a:buFont typeface="Arial,Sans-Serif"/>
              <a:buChar char="•"/>
            </a:pPr>
            <a:r>
              <a:rPr lang="en-US"/>
              <a:t>The commands are strongly related </a:t>
            </a:r>
            <a:r>
              <a:rPr lang="en-US" b="0" baseline="0"/>
              <a:t>to </a:t>
            </a:r>
            <a:r>
              <a:rPr lang="en-US"/>
              <a:t>specific tasks and can be accurately described by </a:t>
            </a:r>
            <a:r>
              <a:rPr lang="en-US" b="0" baseline="0"/>
              <a:t>the </a:t>
            </a:r>
            <a:r>
              <a:rPr lang="en-US"/>
              <a:t>tab label. Adding </a:t>
            </a:r>
            <a:r>
              <a:rPr lang="en-US" b="0" baseline="0"/>
              <a:t>the </a:t>
            </a:r>
            <a:r>
              <a:rPr lang="en-US"/>
              <a:t>tab should help make its commands easy to find, not harder</a:t>
            </a:r>
            <a:r>
              <a:rPr lang="en-US" b="0" baseline="0"/>
              <a:t>.</a:t>
            </a:r>
            <a:endParaRPr lang="en-US">
              <a:solidFill>
                <a:srgbClr val="444444"/>
              </a:solidFill>
            </a:endParaRPr>
          </a:p>
          <a:p>
            <a:endParaRPr lang="en-US">
              <a:solidFill>
                <a:srgbClr val="444444"/>
              </a:solidFill>
            </a:endParaRPr>
          </a:p>
          <a:p>
            <a:endParaRPr lang="en-US" b="1" baseline="0">
              <a:cs typeface="Arial"/>
            </a:endParaRPr>
          </a:p>
        </p:txBody>
      </p:sp>
      <p:sp>
        <p:nvSpPr>
          <p:cNvPr id="8" name="Date Placeholder 7">
            <a:extLst>
              <a:ext uri="{FF2B5EF4-FFF2-40B4-BE49-F238E27FC236}">
                <a16:creationId xmlns:a16="http://schemas.microsoft.com/office/drawing/2014/main" id="{AE1F7918-1A83-12AE-C27A-79540FA6AAD7}"/>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AC8D321-1B6A-DDD2-6FCA-7D3D38284C32}"/>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AA5AD739-0E63-E14D-AAF4-FABF5D0AEF08}"/>
              </a:ext>
            </a:extLst>
          </p:cNvPr>
          <p:cNvSpPr>
            <a:spLocks noGrp="1"/>
          </p:cNvSpPr>
          <p:nvPr>
            <p:ph type="sldNum" sz="quarter" idx="5"/>
          </p:nvPr>
        </p:nvSpPr>
        <p:spPr/>
        <p:txBody>
          <a:bodyPr/>
          <a:lstStyle/>
          <a:p>
            <a:fld id="{3E7143C0-4F23-B545-9533-520B5A87CA1E}" type="slidenum">
              <a:rPr lang="en-US" smtClean="0"/>
              <a:pPr/>
              <a:t>23</a:t>
            </a:fld>
            <a:endParaRPr lang="en-US"/>
          </a:p>
        </p:txBody>
      </p:sp>
      <p:sp>
        <p:nvSpPr>
          <p:cNvPr id="11" name="Header Placeholder 10">
            <a:extLst>
              <a:ext uri="{FF2B5EF4-FFF2-40B4-BE49-F238E27FC236}">
                <a16:creationId xmlns:a16="http://schemas.microsoft.com/office/drawing/2014/main" id="{C9A5CE2D-67D0-FA68-E228-1AEC66BB848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65347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18600-1ABD-CCB7-31ED-EBE83013DB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BD18D-5D82-2150-6D46-9A791C0777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38C69B-EF68-740B-B8E8-9036C35B7FAF}"/>
              </a:ext>
            </a:extLst>
          </p:cNvPr>
          <p:cNvSpPr>
            <a:spLocks noGrp="1"/>
          </p:cNvSpPr>
          <p:nvPr>
            <p:ph type="body" idx="1"/>
          </p:nvPr>
        </p:nvSpPr>
        <p:spPr/>
        <p:txBody>
          <a:bodyPr>
            <a:normAutofit/>
          </a:bodyPr>
          <a:lstStyle/>
          <a:p>
            <a:r>
              <a:rPr lang="en-US" b="0" i="0" kern="1200">
                <a:solidFill>
                  <a:schemeClr val="tx1"/>
                </a:solidFill>
                <a:effectLst/>
              </a:rPr>
              <a:t>If you want to learn more about the ribbon,</a:t>
            </a:r>
            <a:endParaRPr lang="en-US" b="0" i="0" kern="1200">
              <a:solidFill>
                <a:srgbClr val="444444"/>
              </a:solidFill>
              <a:effectLst/>
            </a:endParaRPr>
          </a:p>
          <a:p>
            <a:endParaRPr lang="en-US" b="0" i="0" kern="1200">
              <a:solidFill>
                <a:srgbClr val="444444"/>
              </a:solidFill>
              <a:effectLst/>
            </a:endParaRPr>
          </a:p>
          <a:p>
            <a:r>
              <a:rPr lang="en-US" b="0" i="0" kern="1200">
                <a:solidFill>
                  <a:schemeClr val="tx1"/>
                </a:solidFill>
                <a:effectLst/>
              </a:rPr>
              <a:t>Windows guidelines: </a:t>
            </a:r>
            <a:endParaRPr lang="en-US" b="0" i="0" kern="1200">
              <a:solidFill>
                <a:srgbClr val="444444"/>
              </a:solidFill>
              <a:effectLst/>
            </a:endParaRPr>
          </a:p>
          <a:p>
            <a:endParaRPr lang="en-US" b="0" i="0" kern="1200">
              <a:solidFill>
                <a:srgbClr val="444444"/>
              </a:solidFill>
              <a:effectLst/>
            </a:endParaRPr>
          </a:p>
          <a:p>
            <a:r>
              <a:rPr lang="en-US" b="0" i="0" kern="1200">
                <a:solidFill>
                  <a:schemeClr val="tx1"/>
                </a:solidFill>
                <a:effectLst/>
              </a:rPr>
              <a:t>45 pages of documentation</a:t>
            </a:r>
            <a:endParaRPr lang="en-US" b="0" i="0" kern="1200">
              <a:solidFill>
                <a:srgbClr val="444444"/>
              </a:solidFill>
              <a:effectLst/>
            </a:endParaRPr>
          </a:p>
          <a:p>
            <a:endParaRPr lang="en-US" b="0" baseline="0">
              <a:solidFill>
                <a:srgbClr val="444444"/>
              </a:solidFill>
            </a:endParaRPr>
          </a:p>
          <a:p>
            <a:endParaRPr lang="en-US">
              <a:cs typeface="Arial"/>
            </a:endParaRPr>
          </a:p>
        </p:txBody>
      </p:sp>
      <p:sp>
        <p:nvSpPr>
          <p:cNvPr id="8" name="Date Placeholder 7">
            <a:extLst>
              <a:ext uri="{FF2B5EF4-FFF2-40B4-BE49-F238E27FC236}">
                <a16:creationId xmlns:a16="http://schemas.microsoft.com/office/drawing/2014/main" id="{D1FD1633-6C1D-B38E-7B3F-EB0985290D47}"/>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DF1147E-B55B-0C27-6D55-7D21763BBDC8}"/>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4DC2DBC0-C14A-9729-7B84-1EB8E5683522}"/>
              </a:ext>
            </a:extLst>
          </p:cNvPr>
          <p:cNvSpPr>
            <a:spLocks noGrp="1"/>
          </p:cNvSpPr>
          <p:nvPr>
            <p:ph type="sldNum" sz="quarter" idx="5"/>
          </p:nvPr>
        </p:nvSpPr>
        <p:spPr/>
        <p:txBody>
          <a:bodyPr/>
          <a:lstStyle/>
          <a:p>
            <a:fld id="{3E7143C0-4F23-B545-9533-520B5A87CA1E}" type="slidenum">
              <a:rPr lang="en-US" smtClean="0"/>
              <a:pPr/>
              <a:t>24</a:t>
            </a:fld>
            <a:endParaRPr lang="en-US"/>
          </a:p>
        </p:txBody>
      </p:sp>
      <p:sp>
        <p:nvSpPr>
          <p:cNvPr id="11" name="Header Placeholder 10">
            <a:extLst>
              <a:ext uri="{FF2B5EF4-FFF2-40B4-BE49-F238E27FC236}">
                <a16:creationId xmlns:a16="http://schemas.microsoft.com/office/drawing/2014/main" id="{A40AD04B-3F52-C0C4-C910-FB7836CAC3E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69907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43134-3212-2A0D-E00B-89851F5585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407791-9E39-DF3D-7F52-24BFB76268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F4EBB2-49E0-1C9C-C139-27D10783E18C}"/>
              </a:ext>
            </a:extLst>
          </p:cNvPr>
          <p:cNvSpPr>
            <a:spLocks noGrp="1"/>
          </p:cNvSpPr>
          <p:nvPr>
            <p:ph type="body" idx="1"/>
          </p:nvPr>
        </p:nvSpPr>
        <p:spPr/>
        <p:txBody>
          <a:bodyPr>
            <a:normAutofit/>
          </a:bodyPr>
          <a:lstStyle/>
          <a:p>
            <a:r>
              <a:rPr lang="en-US" sz="1200" b="0" i="0" kern="1200">
                <a:solidFill>
                  <a:schemeClr val="tx1"/>
                </a:solidFill>
                <a:effectLst/>
                <a:latin typeface="+mn-lt"/>
                <a:ea typeface="+mn-ea"/>
                <a:cs typeface="+mn-cs"/>
              </a:rPr>
              <a:t>If you want to learn more about the ribbon,</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Windows guidelines: </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45 pages of documentation</a:t>
            </a:r>
          </a:p>
          <a:p>
            <a:endParaRPr lang="en-US" b="0" baseline="0"/>
          </a:p>
        </p:txBody>
      </p:sp>
      <p:sp>
        <p:nvSpPr>
          <p:cNvPr id="8" name="Date Placeholder 7">
            <a:extLst>
              <a:ext uri="{FF2B5EF4-FFF2-40B4-BE49-F238E27FC236}">
                <a16:creationId xmlns:a16="http://schemas.microsoft.com/office/drawing/2014/main" id="{0F1F667B-57D4-A80C-65E1-740756C056D3}"/>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2437639C-C2DB-9D6A-4E9B-04F1CA751A75}"/>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12C201CA-6E71-CC0F-95E1-8276E1B03AA5}"/>
              </a:ext>
            </a:extLst>
          </p:cNvPr>
          <p:cNvSpPr>
            <a:spLocks noGrp="1"/>
          </p:cNvSpPr>
          <p:nvPr>
            <p:ph type="sldNum" sz="quarter" idx="5"/>
          </p:nvPr>
        </p:nvSpPr>
        <p:spPr/>
        <p:txBody>
          <a:bodyPr/>
          <a:lstStyle/>
          <a:p>
            <a:fld id="{3E7143C0-4F23-B545-9533-520B5A87CA1E}" type="slidenum">
              <a:rPr lang="en-US" smtClean="0"/>
              <a:pPr/>
              <a:t>25</a:t>
            </a:fld>
            <a:endParaRPr lang="en-US"/>
          </a:p>
        </p:txBody>
      </p:sp>
      <p:sp>
        <p:nvSpPr>
          <p:cNvPr id="11" name="Header Placeholder 10">
            <a:extLst>
              <a:ext uri="{FF2B5EF4-FFF2-40B4-BE49-F238E27FC236}">
                <a16:creationId xmlns:a16="http://schemas.microsoft.com/office/drawing/2014/main" id="{A19D7885-AF03-1A11-EE10-BA63D45CC23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25745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F61B3-B58B-E25B-4268-AEDEF5CDDC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31C932-AAF3-C5B7-1FDB-5909A74B1F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1E3B6-5C5B-F3B5-3DEB-F38EE3FF3263}"/>
              </a:ext>
            </a:extLst>
          </p:cNvPr>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Distance Analysis section may have a topic on creating a weighted cost surface).</a:t>
            </a:r>
            <a:endParaRPr lang="en-US" b="0" baseline="0"/>
          </a:p>
          <a:p>
            <a:pPr marL="171450" indent="-171450">
              <a:buFont typeface="Arial" panose="020B0604020202020204" pitchFamily="34" charset="0"/>
              <a:buChar char="•"/>
            </a:pPr>
            <a:r>
              <a:rPr lang="en-US" baseline="0"/>
              <a:t>List subtopics to support the topic (for example, steps of the workflow for creating a weighted cost surface).</a:t>
            </a:r>
          </a:p>
          <a:p>
            <a:pPr marL="171450" indent="-171450">
              <a:buFont typeface="Arial" panose="020B0604020202020204" pitchFamily="34" charset="0"/>
              <a:buChar char="•"/>
            </a:pPr>
            <a:r>
              <a:rPr lang="en-US" baseline="0"/>
              <a:t>Add a short, bulleted list (no more than 5 bullets in a list; around 5 words per bullet).</a:t>
            </a:r>
          </a:p>
          <a:p>
            <a:pPr marL="171450" indent="-171450">
              <a:buFont typeface="Arial" panose="020B0604020202020204" pitchFamily="34" charset="0"/>
              <a:buChar char="•"/>
            </a:pPr>
            <a:r>
              <a:rPr lang="en-US" baseline="0">
                <a:cs typeface="Arial"/>
              </a:rPr>
              <a:t>If you are referencing any third-party data or content sources/organizations, add the required source information </a:t>
            </a:r>
            <a:r>
              <a:rPr lang="en-US" i="1" baseline="0">
                <a:cs typeface="Arial"/>
              </a:rPr>
              <a:t>(using the source text box on the </a:t>
            </a:r>
            <a:r>
              <a:rPr lang="en-US" i="1">
                <a:cs typeface="Arial"/>
              </a:rPr>
              <a:t>Acknowledgments</a:t>
            </a:r>
            <a:r>
              <a:rPr lang="en-US" i="1" baseline="0">
                <a:cs typeface="Arial"/>
              </a:rPr>
              <a:t> slide), </a:t>
            </a:r>
            <a:r>
              <a:rPr lang="en-US" baseline="0">
                <a:cs typeface="Arial"/>
              </a:rPr>
              <a:t>and place it under the item that you are acknowledging.</a:t>
            </a:r>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pPr marL="0" indent="0">
              <a:buFont typeface="Arial" panose="020B0604020202020204" pitchFamily="34" charset="0"/>
              <a:buNone/>
            </a:pPr>
            <a:endParaRPr lang="en-US" b="0" baseline="0"/>
          </a:p>
        </p:txBody>
      </p:sp>
      <p:sp>
        <p:nvSpPr>
          <p:cNvPr id="8" name="Date Placeholder 7">
            <a:extLst>
              <a:ext uri="{FF2B5EF4-FFF2-40B4-BE49-F238E27FC236}">
                <a16:creationId xmlns:a16="http://schemas.microsoft.com/office/drawing/2014/main" id="{3D7B0A21-5C76-F212-4DA0-C3D938A27F4A}"/>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C029378-796B-4CA3-E46C-301CABD64FF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0DC98C7-6889-7F0B-DF97-4BE0EAAD731B}"/>
              </a:ext>
            </a:extLst>
          </p:cNvPr>
          <p:cNvSpPr>
            <a:spLocks noGrp="1"/>
          </p:cNvSpPr>
          <p:nvPr>
            <p:ph type="sldNum" sz="quarter" idx="5"/>
          </p:nvPr>
        </p:nvSpPr>
        <p:spPr/>
        <p:txBody>
          <a:bodyPr/>
          <a:lstStyle/>
          <a:p>
            <a:fld id="{3E7143C0-4F23-B545-9533-520B5A87CA1E}" type="slidenum">
              <a:rPr lang="en-US" smtClean="0"/>
              <a:pPr/>
              <a:t>26</a:t>
            </a:fld>
            <a:endParaRPr lang="en-US"/>
          </a:p>
        </p:txBody>
      </p:sp>
      <p:sp>
        <p:nvSpPr>
          <p:cNvPr id="11" name="Header Placeholder 10">
            <a:extLst>
              <a:ext uri="{FF2B5EF4-FFF2-40B4-BE49-F238E27FC236}">
                <a16:creationId xmlns:a16="http://schemas.microsoft.com/office/drawing/2014/main" id="{52B44C02-F5ED-4BBF-7F0D-2C09B04E992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58095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E0990-8309-006A-1E6C-A1D1CDA35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D75683-9FA8-66CB-0AEE-BB298C681E8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5A8AEE0-6513-DCAD-A02F-54F5334DA266}"/>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2A92F6CF-0807-7A41-2B09-D7107BD36BCC}"/>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62C6BA78-D3F5-10EE-7EDB-44BEABC88B5A}"/>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D6F078F0-3EF7-1592-4918-3AC86E758CB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93221F74-1D2F-A37E-478A-446DFA0CC85B}"/>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427938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1BD54-8A14-4E38-85D3-7AA8C83750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CF6C0C-7DBE-2C50-EA17-DCE09A880B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EF1079-1012-B5A6-50C9-500FE7E5FB99}"/>
              </a:ext>
            </a:extLst>
          </p:cNvPr>
          <p:cNvSpPr>
            <a:spLocks noGrp="1"/>
          </p:cNvSpPr>
          <p:nvPr>
            <p:ph type="body" idx="1"/>
          </p:nvPr>
        </p:nvSpPr>
        <p:spPr/>
        <p:txBody>
          <a:bodyPr>
            <a:normAutofit fontScale="77500" lnSpcReduction="20000"/>
          </a:bodyPr>
          <a:lstStyle/>
          <a:p>
            <a:r>
              <a:rPr lang="en-US" b="1"/>
              <a:t>Slide Overview:</a:t>
            </a:r>
            <a:endParaRPr lang="en-US">
              <a:solidFill>
                <a:srgbClr val="444444"/>
              </a:solidFill>
            </a:endParaRPr>
          </a:p>
          <a:p>
            <a:r>
              <a:rPr lang="en-US"/>
              <a:t>This slide outlines the core design principles that guide the UX team when designing ArcGIS Pro. These principles shape how we think, build, and evaluate the experience for users across all skill levels and industries.</a:t>
            </a:r>
            <a:endParaRPr lang="en-US">
              <a:solidFill>
                <a:srgbClr val="444444"/>
              </a:solidFill>
            </a:endParaRPr>
          </a:p>
          <a:p>
            <a:br>
              <a:rPr lang="en-US">
                <a:solidFill>
                  <a:srgbClr val="444444"/>
                </a:solidFill>
              </a:rPr>
            </a:br>
            <a:endParaRPr lang="en-US">
              <a:solidFill>
                <a:srgbClr val="444444"/>
              </a:solidFill>
            </a:endParaRPr>
          </a:p>
          <a:p>
            <a:r>
              <a:rPr lang="en-US" b="1"/>
              <a:t>Design for Everyone (Easy):</a:t>
            </a:r>
            <a:endParaRPr lang="en-US">
              <a:solidFill>
                <a:srgbClr val="444444"/>
              </a:solidFill>
            </a:endParaRPr>
          </a:p>
          <a:p>
            <a:r>
              <a:rPr lang="en-US">
                <a:cs typeface="Arial"/>
              </a:rPr>
              <a:t>We aim to eliminate complexity where possible. When a user approaches a task, the interface should support their confidence and success, not stand in the way.</a:t>
            </a:r>
            <a:endParaRPr lang="en-US">
              <a:solidFill>
                <a:srgbClr val="444444"/>
              </a:solidFill>
              <a:cs typeface="Arial"/>
            </a:endParaRPr>
          </a:p>
          <a:p>
            <a:br>
              <a:rPr lang="en-US">
                <a:solidFill>
                  <a:srgbClr val="444444"/>
                </a:solidFill>
              </a:rPr>
            </a:br>
            <a:endParaRPr lang="en-US">
              <a:solidFill>
                <a:srgbClr val="444444"/>
              </a:solidFill>
            </a:endParaRPr>
          </a:p>
          <a:p>
            <a:r>
              <a:rPr lang="en-US" b="1"/>
              <a:t>Design with GIS in Mind (Focused):</a:t>
            </a:r>
            <a:endParaRPr lang="en-US">
              <a:solidFill>
                <a:srgbClr val="444444"/>
              </a:solidFill>
            </a:endParaRPr>
          </a:p>
          <a:p>
            <a:r>
              <a:rPr lang="en-US">
                <a:cs typeface="Arial"/>
              </a:rPr>
              <a:t>Our users are solving geographic problems. Every design choice must make sense in the spatial context — we’re not just building general-purpose tools.</a:t>
            </a:r>
            <a:endParaRPr lang="en-US">
              <a:solidFill>
                <a:srgbClr val="444444"/>
              </a:solidFill>
              <a:cs typeface="Arial"/>
            </a:endParaRPr>
          </a:p>
          <a:p>
            <a:br>
              <a:rPr lang="en-US">
                <a:solidFill>
                  <a:srgbClr val="444444"/>
                </a:solidFill>
              </a:rPr>
            </a:br>
            <a:endParaRPr lang="en-US">
              <a:solidFill>
                <a:srgbClr val="444444"/>
              </a:solidFill>
            </a:endParaRPr>
          </a:p>
          <a:p>
            <a:r>
              <a:rPr lang="en-US" b="1"/>
              <a:t>Design so People Can Get Their Job Done (Efficient):</a:t>
            </a:r>
            <a:endParaRPr lang="en-US">
              <a:solidFill>
                <a:srgbClr val="444444"/>
              </a:solidFill>
            </a:endParaRPr>
          </a:p>
          <a:p>
            <a:r>
              <a:rPr lang="en-US"/>
              <a:t>This principle focuses on productivity. We analyze workflows to streamline them, remove friction, and provide options when needed.</a:t>
            </a:r>
            <a:endParaRPr lang="en-US">
              <a:solidFill>
                <a:srgbClr val="444444"/>
              </a:solidFill>
            </a:endParaRPr>
          </a:p>
          <a:p>
            <a:br>
              <a:rPr lang="en-US">
                <a:solidFill>
                  <a:srgbClr val="444444"/>
                </a:solidFill>
              </a:rPr>
            </a:br>
            <a:endParaRPr lang="en-US">
              <a:solidFill>
                <a:srgbClr val="444444"/>
              </a:solidFill>
            </a:endParaRPr>
          </a:p>
          <a:p>
            <a:r>
              <a:rPr lang="en-US" b="1"/>
              <a:t>Design a Memorable Experience (Consistent):</a:t>
            </a:r>
            <a:endParaRPr lang="en-US">
              <a:solidFill>
                <a:srgbClr val="444444"/>
              </a:solidFill>
            </a:endParaRPr>
          </a:p>
          <a:p>
            <a:r>
              <a:rPr lang="en-US"/>
              <a:t>Consistency is key to usability. When users learn how something works in one part of the application, that knowledge should transfer elsewhere.</a:t>
            </a:r>
            <a:endParaRPr lang="en-US">
              <a:solidFill>
                <a:srgbClr val="444444"/>
              </a:solidFill>
            </a:endParaRPr>
          </a:p>
          <a:p>
            <a:br>
              <a:rPr lang="en-US">
                <a:solidFill>
                  <a:srgbClr val="444444"/>
                </a:solidFill>
              </a:rPr>
            </a:br>
            <a:endParaRPr lang="en-US">
              <a:solidFill>
                <a:srgbClr val="444444"/>
              </a:solidFill>
            </a:endParaRPr>
          </a:p>
          <a:p>
            <a:r>
              <a:rPr lang="en-US" b="1"/>
              <a:t>Design for Harmony (Unified):</a:t>
            </a:r>
            <a:endParaRPr lang="en-US">
              <a:solidFill>
                <a:srgbClr val="444444"/>
              </a:solidFill>
            </a:endParaRPr>
          </a:p>
          <a:p>
            <a:r>
              <a:rPr lang="en-US">
                <a:cs typeface="Arial"/>
              </a:rPr>
              <a:t>ArcGIS Pro is a comprehensive system. We strive to ensure that every part of it fits together, both visually and functionally — no feature should feel like it doesn’t belong.</a:t>
            </a:r>
            <a:endParaRPr lang="en-US">
              <a:solidFill>
                <a:srgbClr val="444444"/>
              </a:solidFill>
              <a:cs typeface="Arial"/>
            </a:endParaRPr>
          </a:p>
          <a:p>
            <a:br>
              <a:rPr lang="en-US">
                <a:solidFill>
                  <a:srgbClr val="444444"/>
                </a:solidFill>
              </a:rPr>
            </a:br>
            <a:endParaRPr lang="en-US">
              <a:solidFill>
                <a:srgbClr val="444444"/>
              </a:solidFill>
            </a:endParaRPr>
          </a:p>
          <a:p>
            <a:r>
              <a:rPr lang="en-US" b="1"/>
              <a:t>Design for Inclusion &amp; Accessibility (Inclusive):</a:t>
            </a:r>
            <a:endParaRPr lang="en-US">
              <a:solidFill>
                <a:srgbClr val="444444"/>
              </a:solidFill>
            </a:endParaRPr>
          </a:p>
          <a:p>
            <a:r>
              <a:rPr lang="en-US">
                <a:cs typeface="Arial"/>
              </a:rPr>
              <a:t>Accessibility is not optional — it’s a requirement. We follow established standards and test against them. Our goal is to provide a reliable, usable experience for </a:t>
            </a:r>
            <a:r>
              <a:rPr lang="en-US" i="1">
                <a:cs typeface="Arial"/>
              </a:rPr>
              <a:t>all</a:t>
            </a:r>
            <a:r>
              <a:rPr lang="en-US">
                <a:cs typeface="Arial"/>
              </a:rPr>
              <a:t> users, regardless of ability.</a:t>
            </a:r>
            <a:endParaRPr lang="en-US">
              <a:solidFill>
                <a:srgbClr val="444444"/>
              </a:solidFill>
              <a:cs typeface="Arial"/>
            </a:endParaRPr>
          </a:p>
          <a:p>
            <a:endParaRPr lang="en-US" b="1">
              <a:cs typeface="Arial"/>
            </a:endParaRPr>
          </a:p>
        </p:txBody>
      </p:sp>
      <p:sp>
        <p:nvSpPr>
          <p:cNvPr id="8" name="Date Placeholder 7">
            <a:extLst>
              <a:ext uri="{FF2B5EF4-FFF2-40B4-BE49-F238E27FC236}">
                <a16:creationId xmlns:a16="http://schemas.microsoft.com/office/drawing/2014/main" id="{4D1FD45A-79DA-9733-2ED7-1B792B0CF955}"/>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3D2A008D-8927-24D8-0C4F-72C4CF1355F9}"/>
              </a:ext>
            </a:extLst>
          </p:cNvPr>
          <p:cNvSpPr>
            <a:spLocks noGrp="1"/>
          </p:cNvSpPr>
          <p:nvPr>
            <p:ph type="ftr" sz="quarter" idx="4"/>
          </p:nvPr>
        </p:nvSpPr>
        <p:spPr/>
        <p:txBody>
          <a:bodyPr/>
          <a:lstStyle/>
          <a:p>
            <a:r>
              <a:rPr lang="en-US"/>
              <a:t>Copyright © 2025 Esri. All rights reserved.</a:t>
            </a:r>
          </a:p>
        </p:txBody>
      </p:sp>
      <p:sp>
        <p:nvSpPr>
          <p:cNvPr id="10" name="Slide Number Placeholder 9">
            <a:extLst>
              <a:ext uri="{FF2B5EF4-FFF2-40B4-BE49-F238E27FC236}">
                <a16:creationId xmlns:a16="http://schemas.microsoft.com/office/drawing/2014/main" id="{B587519B-6619-18BD-AB22-A4C3D576A1ED}"/>
              </a:ext>
            </a:extLst>
          </p:cNvPr>
          <p:cNvSpPr>
            <a:spLocks noGrp="1"/>
          </p:cNvSpPr>
          <p:nvPr>
            <p:ph type="sldNum" sz="quarter" idx="5"/>
          </p:nvPr>
        </p:nvSpPr>
        <p:spPr/>
        <p:txBody>
          <a:bodyPr/>
          <a:lstStyle/>
          <a:p>
            <a:fld id="{3E7143C0-4F23-B545-9533-520B5A87CA1E}" type="slidenum">
              <a:rPr lang="en-US" smtClean="0"/>
              <a:pPr/>
              <a:t>28</a:t>
            </a:fld>
            <a:endParaRPr lang="en-US"/>
          </a:p>
        </p:txBody>
      </p:sp>
      <p:sp>
        <p:nvSpPr>
          <p:cNvPr id="11" name="Header Placeholder 10">
            <a:extLst>
              <a:ext uri="{FF2B5EF4-FFF2-40B4-BE49-F238E27FC236}">
                <a16:creationId xmlns:a16="http://schemas.microsoft.com/office/drawing/2014/main" id="{BE506C09-AA21-8CD7-58AF-F4EDB5D8BC9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1481718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EB6FC-9385-F5F7-4F21-23695E921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C2F674-0157-202F-A9A6-D6CB0D179D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244D18-AE30-E5FC-E795-EDA5DE7340F3}"/>
              </a:ext>
            </a:extLst>
          </p:cNvPr>
          <p:cNvSpPr>
            <a:spLocks noGrp="1"/>
          </p:cNvSpPr>
          <p:nvPr>
            <p:ph type="body" idx="1"/>
          </p:nvPr>
        </p:nvSpPr>
        <p:spPr/>
        <p:txBody>
          <a:bodyPr>
            <a:normAutofit/>
          </a:bodyPr>
          <a:lstStyle/>
          <a:p>
            <a:r>
              <a:rPr lang="en-US"/>
              <a:t>Information Architecture</a:t>
            </a:r>
          </a:p>
          <a:p>
            <a:r>
              <a:rPr lang="en-US"/>
              <a:t>Organizing the UI to ensure that users can find, understand, and interact with tools and data efficiently in a highly complex, data-rich environment. </a:t>
            </a:r>
          </a:p>
          <a:p>
            <a:endParaRPr lang="en-US"/>
          </a:p>
          <a:p>
            <a:r>
              <a:rPr lang="en-US"/>
              <a:t>Results-Oriented Design</a:t>
            </a:r>
          </a:p>
          <a:p>
            <a:r>
              <a:rPr lang="en-US"/>
              <a:t>In ArcGIS Pro, results-oriented design ensures we’re enabling outcomes and not just adding features. That’s what turns a powerful tool into a powerful experience.</a:t>
            </a:r>
          </a:p>
          <a:p>
            <a:endParaRPr lang="en-US"/>
          </a:p>
          <a:p>
            <a:r>
              <a:rPr lang="en-US"/>
              <a:t>Theming and UI Styles</a:t>
            </a:r>
          </a:p>
          <a:p>
            <a:r>
              <a:rPr lang="en-US"/>
              <a:t>Theming and UI styling in ArcGIS Pro aren’t just “nice to have” — they’re strategic design tools that improve focus, usability, accessibility, and the overall effectiveness of the GIS experience.</a:t>
            </a:r>
          </a:p>
          <a:p>
            <a:endParaRPr lang="en-US"/>
          </a:p>
          <a:p>
            <a:r>
              <a:rPr lang="en-US"/>
              <a:t>Contextual UI Design</a:t>
            </a:r>
          </a:p>
          <a:p>
            <a:r>
              <a:rPr lang="en-US"/>
              <a:t>Contextual UI design allows the application to surface only what’s relevant to the user’s current task or selection, keeping the interface clean, efficient, and responsive.</a:t>
            </a:r>
          </a:p>
        </p:txBody>
      </p:sp>
      <p:sp>
        <p:nvSpPr>
          <p:cNvPr id="8" name="Date Placeholder 7">
            <a:extLst>
              <a:ext uri="{FF2B5EF4-FFF2-40B4-BE49-F238E27FC236}">
                <a16:creationId xmlns:a16="http://schemas.microsoft.com/office/drawing/2014/main" id="{0B2D1EA3-05D3-B601-DC44-40E5D4C9C263}"/>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C47D1F99-86D4-CBCE-F5A7-5816E04A17C4}"/>
              </a:ext>
            </a:extLst>
          </p:cNvPr>
          <p:cNvSpPr>
            <a:spLocks noGrp="1"/>
          </p:cNvSpPr>
          <p:nvPr>
            <p:ph type="ftr" sz="quarter" idx="4"/>
          </p:nvPr>
        </p:nvSpPr>
        <p:spPr/>
        <p:txBody>
          <a:bodyPr/>
          <a:lstStyle/>
          <a:p>
            <a:r>
              <a:rPr lang="en-US"/>
              <a:t>Copyright © 2025 Esri. All rights reserved.</a:t>
            </a:r>
          </a:p>
        </p:txBody>
      </p:sp>
      <p:sp>
        <p:nvSpPr>
          <p:cNvPr id="10" name="Slide Number Placeholder 9">
            <a:extLst>
              <a:ext uri="{FF2B5EF4-FFF2-40B4-BE49-F238E27FC236}">
                <a16:creationId xmlns:a16="http://schemas.microsoft.com/office/drawing/2014/main" id="{14F76B24-DC76-A2FE-B5A1-22CFA3FAAED3}"/>
              </a:ext>
            </a:extLst>
          </p:cNvPr>
          <p:cNvSpPr>
            <a:spLocks noGrp="1"/>
          </p:cNvSpPr>
          <p:nvPr>
            <p:ph type="sldNum" sz="quarter" idx="5"/>
          </p:nvPr>
        </p:nvSpPr>
        <p:spPr/>
        <p:txBody>
          <a:bodyPr/>
          <a:lstStyle/>
          <a:p>
            <a:fld id="{3E7143C0-4F23-B545-9533-520B5A87CA1E}" type="slidenum">
              <a:rPr lang="en-US" smtClean="0"/>
              <a:pPr/>
              <a:t>29</a:t>
            </a:fld>
            <a:endParaRPr lang="en-US"/>
          </a:p>
        </p:txBody>
      </p:sp>
      <p:sp>
        <p:nvSpPr>
          <p:cNvPr id="11" name="Header Placeholder 10">
            <a:extLst>
              <a:ext uri="{FF2B5EF4-FFF2-40B4-BE49-F238E27FC236}">
                <a16:creationId xmlns:a16="http://schemas.microsoft.com/office/drawing/2014/main" id="{CDABA31F-382B-6D4C-7451-9D520C8B01E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01795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a:t>Purpose of this slide:</a:t>
            </a:r>
            <a:endParaRPr lang="en-US">
              <a:solidFill>
                <a:srgbClr val="444444"/>
              </a:solidFill>
            </a:endParaRPr>
          </a:p>
          <a:p>
            <a:pPr marL="171450" indent="-171450">
              <a:buFont typeface="Arial,Sans-Serif"/>
              <a:buChar char="•"/>
            </a:pPr>
            <a:r>
              <a:rPr lang="en-US"/>
              <a:t>Let the audience know what to expect during your presentation.</a:t>
            </a:r>
            <a:endParaRPr lang="en-US">
              <a:solidFill>
                <a:srgbClr val="444444"/>
              </a:solidFill>
            </a:endParaRPr>
          </a:p>
          <a:p>
            <a:pPr marL="171450" indent="-171450">
              <a:buFont typeface="Arial,Sans-Serif"/>
              <a:buChar char="•"/>
              <a:defRPr/>
            </a:pPr>
            <a:r>
              <a:rPr lang="en-US"/>
              <a:t>Your agenda can provide the structure that outlines your presentation into sections.</a:t>
            </a:r>
            <a:endParaRPr lang="en-US">
              <a:solidFill>
                <a:srgbClr val="444444"/>
              </a:solidFill>
            </a:endParaRPr>
          </a:p>
          <a:p>
            <a:pPr marL="0" indent="0">
              <a:buNone/>
            </a:pPr>
            <a:endParaRPr lang="en-US">
              <a:solidFill>
                <a:srgbClr val="444444"/>
              </a:solidFill>
            </a:endParaRPr>
          </a:p>
          <a:p>
            <a:r>
              <a:rPr lang="en-US" b="1" baseline="0"/>
              <a:t>How to customize this slide: </a:t>
            </a:r>
            <a:endParaRPr lang="en-US" baseline="0">
              <a:solidFill>
                <a:srgbClr val="444444"/>
              </a:solidFill>
            </a:endParaRPr>
          </a:p>
          <a:p>
            <a:pPr marL="171450" indent="-171450">
              <a:buFont typeface="Arial,Sans-Serif"/>
              <a:buChar char="•"/>
            </a:pPr>
            <a:r>
              <a:rPr lang="en-US" baseline="0"/>
              <a:t>List 3–5 major sections that you will discuss and potentially demonstrate during your presentation.</a:t>
            </a:r>
            <a:r>
              <a:rPr lang="en-US"/>
              <a:t> (For example, for a presentation on </a:t>
            </a:r>
            <a:r>
              <a:rPr lang="en-US" baseline="0"/>
              <a:t>ArcGIS </a:t>
            </a:r>
            <a:r>
              <a:rPr lang="en-US"/>
              <a:t>Pro</a:t>
            </a:r>
            <a:r>
              <a:rPr lang="en-US" baseline="0"/>
              <a:t>, you may have a </a:t>
            </a:r>
            <a:r>
              <a:rPr lang="en-US"/>
              <a:t>Distance Analysis </a:t>
            </a:r>
            <a:r>
              <a:rPr lang="en-US" baseline="0"/>
              <a:t>section </a:t>
            </a:r>
            <a:r>
              <a:rPr lang="en-US"/>
              <a:t>where you cover </a:t>
            </a:r>
            <a:r>
              <a:rPr lang="en-US" baseline="0"/>
              <a:t>several topics and demo one topic</a:t>
            </a:r>
            <a:r>
              <a:rPr lang="en-US"/>
              <a:t>,</a:t>
            </a:r>
            <a:r>
              <a:rPr lang="en-US" baseline="0"/>
              <a:t> like </a:t>
            </a:r>
            <a:r>
              <a:rPr lang="en-US"/>
              <a:t>Creating Cost Surfaces.)</a:t>
            </a:r>
            <a:endParaRPr lang="en-US" baseline="0">
              <a:solidFill>
                <a:srgbClr val="444444"/>
              </a:solidFill>
            </a:endParaRPr>
          </a:p>
          <a:p>
            <a:endParaRPr lang="en-US" baseline="0">
              <a:solidFill>
                <a:srgbClr val="444444"/>
              </a:solidFill>
            </a:endParaRPr>
          </a:p>
          <a:p>
            <a:r>
              <a:rPr lang="en-US" b="1" baseline="0"/>
              <a:t>(Optional) Speaker notes:</a:t>
            </a:r>
            <a:endParaRPr lang="en-US" b="0" baseline="0">
              <a:solidFill>
                <a:srgbClr val="444444"/>
              </a:solidFill>
            </a:endParaRPr>
          </a:p>
          <a:p>
            <a:pPr marL="171450" indent="-171450">
              <a:buFont typeface="Arial,Sans-Serif"/>
              <a:buChar char="•"/>
            </a:pPr>
            <a:r>
              <a:rPr lang="en-US"/>
              <a:t>This is an optional space for you to </a:t>
            </a:r>
            <a:r>
              <a:rPr lang="en-US" b="0" baseline="0"/>
              <a:t>add more </a:t>
            </a:r>
            <a:r>
              <a:rPr lang="en-US"/>
              <a:t>detailed </a:t>
            </a:r>
            <a:r>
              <a:rPr lang="en-US" b="0" baseline="0"/>
              <a:t>speaker notes.</a:t>
            </a:r>
            <a:r>
              <a:rPr lang="en-US"/>
              <a:t> </a:t>
            </a:r>
            <a:endParaRPr lang="en-US">
              <a:solidFill>
                <a:srgbClr val="444444"/>
              </a:solidFill>
            </a:endParaRP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3</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79414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F0379-6E10-1164-F3CA-DA321FE749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B478A-34CF-8328-894E-EEF5AA22A7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D4823B-591D-57E5-8C47-B90B3411B1A4}"/>
              </a:ext>
            </a:extLst>
          </p:cNvPr>
          <p:cNvSpPr>
            <a:spLocks noGrp="1"/>
          </p:cNvSpPr>
          <p:nvPr>
            <p:ph type="body" idx="1"/>
          </p:nvPr>
        </p:nvSpPr>
        <p:spPr/>
        <p:txBody>
          <a:bodyPr>
            <a:normAutofit fontScale="55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Information architecture (IA) is a critical concept to keep in mind when designing features for </a:t>
            </a:r>
            <a:r>
              <a:rPr lang="en-US" b="1"/>
              <a:t>ArcGIS Pro</a:t>
            </a:r>
            <a:r>
              <a:rPr lang="en-US"/>
              <a:t> because it ensures that users can </a:t>
            </a:r>
            <a:r>
              <a:rPr lang="en-US" b="1"/>
              <a:t>find, understand, and interact with tools and data efficiently</a:t>
            </a:r>
            <a:r>
              <a:rPr lang="en-US"/>
              <a:t> in a highly complex, data-rich environment.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a:p>
          <a:p>
            <a:r>
              <a:rPr lang="en-US" b="1"/>
              <a:t>1. Helps Users Navigate Complexity</a:t>
            </a:r>
            <a:endParaRPr lang="en-US"/>
          </a:p>
          <a:p>
            <a:r>
              <a:rPr lang="en-US"/>
              <a:t>ArcGIS Pro is a powerful application with hundreds of tools, panes, views, and workflows. Without a well-structured IA, users can quickly feel overwhelmed. IA helps organize features logically — making it easier for users to find what they need.</a:t>
            </a:r>
          </a:p>
          <a:p>
            <a:br>
              <a:rPr lang="en-US"/>
            </a:br>
            <a:endParaRPr lang="en-US"/>
          </a:p>
          <a:p>
            <a:r>
              <a:rPr lang="en-US" b="1"/>
              <a:t>2. Supports Discoverability and Learnability</a:t>
            </a:r>
            <a:endParaRPr lang="en-US"/>
          </a:p>
          <a:p>
            <a:r>
              <a:rPr lang="en-US"/>
              <a:t>By grouping related tools and labeling them clearly, IA reduces the learning curve. When users understand where things live in the application and why, they’re more likely to explore and adopt advanced functionality.</a:t>
            </a:r>
          </a:p>
          <a:p>
            <a:br>
              <a:rPr lang="en-US"/>
            </a:br>
            <a:endParaRPr lang="en-US"/>
          </a:p>
          <a:p>
            <a:r>
              <a:rPr lang="en-US" b="1"/>
              <a:t>3. Enhances Workflow Efficiency</a:t>
            </a:r>
            <a:endParaRPr lang="en-US"/>
          </a:p>
          <a:p>
            <a:r>
              <a:rPr lang="en-US"/>
              <a:t>Good IA anticipates user workflows and places related tasks in proximity. This minimizes unnecessary switching between ribbons, tabs, or views and helps users stay in flow.</a:t>
            </a:r>
          </a:p>
          <a:p>
            <a:br>
              <a:rPr lang="en-US"/>
            </a:br>
            <a:endParaRPr lang="en-US"/>
          </a:p>
          <a:p>
            <a:r>
              <a:rPr lang="en-US" b="1"/>
              <a:t>4. Aligns with Mental Models</a:t>
            </a:r>
            <a:endParaRPr lang="en-US"/>
          </a:p>
          <a:p>
            <a:r>
              <a:rPr lang="en-US"/>
              <a:t>Users bring expectations based on how they think GIS tasks should be structured (e.g., analysis &gt; tools &gt; output). IA allows us to match those mental models, improving usability and satisfaction.</a:t>
            </a:r>
          </a:p>
          <a:p>
            <a:br>
              <a:rPr lang="en-US"/>
            </a:br>
            <a:endParaRPr lang="en-US"/>
          </a:p>
          <a:p>
            <a:r>
              <a:rPr lang="en-US" b="1"/>
              <a:t>5. Enables Scalability</a:t>
            </a:r>
            <a:endParaRPr lang="en-US"/>
          </a:p>
          <a:p>
            <a:r>
              <a:rPr lang="en-US"/>
              <a:t>As ArcGIS Pro evolves, features continue to be added. A strong IA allows the interface to scale without becoming cluttered or confusing — critical for long-term sustainability of the product.</a:t>
            </a:r>
          </a:p>
          <a:p>
            <a:br>
              <a:rPr lang="en-US"/>
            </a:br>
            <a:endParaRPr lang="en-US"/>
          </a:p>
          <a:p>
            <a:r>
              <a:rPr lang="en-US" b="1"/>
              <a:t>6. Improves Accessibility</a:t>
            </a:r>
            <a:endParaRPr lang="en-US"/>
          </a:p>
          <a:p>
            <a:r>
              <a:rPr lang="en-US"/>
              <a:t>Clear structure and hierarchy also improve accessibility, benefiting users who rely on screen readers or keyboard navigation.</a:t>
            </a:r>
          </a:p>
          <a:p>
            <a:r>
              <a:rPr lang="en-US" b="1"/>
              <a:t>Example</a:t>
            </a:r>
          </a:p>
          <a:p>
            <a:br>
              <a:rPr lang="en-US"/>
            </a:br>
            <a:endParaRPr lang="en-US"/>
          </a:p>
          <a:p>
            <a:r>
              <a:rPr lang="en-US"/>
              <a:t>Think of the </a:t>
            </a:r>
            <a:r>
              <a:rPr lang="en-US" b="1"/>
              <a:t>“Contents pane”</a:t>
            </a:r>
            <a:r>
              <a:rPr lang="en-US"/>
              <a:t>, </a:t>
            </a:r>
            <a:r>
              <a:rPr lang="en-US" b="1"/>
              <a:t>“Catalog pane”</a:t>
            </a:r>
            <a:r>
              <a:rPr lang="en-US"/>
              <a:t>, and </a:t>
            </a:r>
            <a:r>
              <a:rPr lang="en-US" b="1"/>
              <a:t>“Geoprocessing tools”</a:t>
            </a:r>
            <a:r>
              <a:rPr lang="en-US"/>
              <a:t>. Each of these serves a distinct purpose, yet their placement and structure follow an intentional architecture that supports common GIS tasks like layer management, data browsing, and analysis.</a:t>
            </a:r>
          </a:p>
          <a:p>
            <a:r>
              <a:rPr lang="en-US" b="1"/>
              <a:t>Bottom Line</a:t>
            </a:r>
          </a:p>
          <a:p>
            <a:br>
              <a:rPr lang="en-US"/>
            </a:br>
            <a:endParaRPr lang="en-US"/>
          </a:p>
          <a:p>
            <a:r>
              <a:rPr lang="en-US"/>
              <a:t>Information architecture isn’t just about organizing the UI — it’s about </a:t>
            </a:r>
            <a:r>
              <a:rPr lang="en-US" b="1"/>
              <a:t>designing clarity into the user’s experience</a:t>
            </a:r>
            <a:r>
              <a:rPr lang="en-US"/>
              <a:t>. For ArcGIS Pro, this means helping users make sense of complex spatial data and tools so they can do meaningful work, faster and with more confidence.</a:t>
            </a:r>
          </a:p>
        </p:txBody>
      </p:sp>
      <p:sp>
        <p:nvSpPr>
          <p:cNvPr id="8" name="Date Placeholder 7">
            <a:extLst>
              <a:ext uri="{FF2B5EF4-FFF2-40B4-BE49-F238E27FC236}">
                <a16:creationId xmlns:a16="http://schemas.microsoft.com/office/drawing/2014/main" id="{9C5BD180-ACD3-C334-4BB6-A65C2C35F5D2}"/>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E13CEE61-E6C0-149C-4B00-28E6E85E9650}"/>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6E1964D-EAFE-199E-4125-7AA6F8B16A8F}"/>
              </a:ext>
            </a:extLst>
          </p:cNvPr>
          <p:cNvSpPr>
            <a:spLocks noGrp="1"/>
          </p:cNvSpPr>
          <p:nvPr>
            <p:ph type="sldNum" sz="quarter" idx="5"/>
          </p:nvPr>
        </p:nvSpPr>
        <p:spPr/>
        <p:txBody>
          <a:bodyPr/>
          <a:lstStyle/>
          <a:p>
            <a:fld id="{3E7143C0-4F23-B545-9533-520B5A87CA1E}" type="slidenum">
              <a:rPr lang="en-US" smtClean="0"/>
              <a:pPr/>
              <a:t>30</a:t>
            </a:fld>
            <a:endParaRPr lang="en-US"/>
          </a:p>
        </p:txBody>
      </p:sp>
      <p:sp>
        <p:nvSpPr>
          <p:cNvPr id="11" name="Header Placeholder 10">
            <a:extLst>
              <a:ext uri="{FF2B5EF4-FFF2-40B4-BE49-F238E27FC236}">
                <a16:creationId xmlns:a16="http://schemas.microsoft.com/office/drawing/2014/main" id="{A1ECB813-98AD-943B-7CF2-E6D6387CCC5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06924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9F6F8-B5FC-7FB6-BB73-81BCA45FDE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35E0C5-876B-74EE-D972-522B13E03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3DB681-76BE-4326-BA7C-2B370350D2A1}"/>
              </a:ext>
            </a:extLst>
          </p:cNvPr>
          <p:cNvSpPr>
            <a:spLocks noGrp="1"/>
          </p:cNvSpPr>
          <p:nvPr>
            <p:ph type="body" idx="1"/>
          </p:nvPr>
        </p:nvSpPr>
        <p:spPr/>
        <p:txBody>
          <a:bodyPr>
            <a:normAutofit/>
          </a:bodyPr>
          <a:lstStyle/>
          <a:p>
            <a:r>
              <a:rPr lang="en-US" sz="1200" b="0" i="0" u="sng" strike="noStrike" kern="1200">
                <a:solidFill>
                  <a:schemeClr val="tx1"/>
                </a:solidFill>
                <a:effectLst/>
                <a:latin typeface="+mn-lt"/>
                <a:ea typeface="+mn-ea"/>
                <a:cs typeface="+mn-cs"/>
                <a:hlinkClick r:id="rId3"/>
              </a:rPr>
              <a:t>Esri User Experience Improvement (EUEI) program—ArcGIS Pro</a:t>
            </a:r>
          </a:p>
          <a:p>
            <a:pPr fontAlgn="ctr"/>
            <a:br>
              <a:rPr lang="en-US" sz="1200" b="0" i="0" u="none" strike="noStrike" kern="1200">
                <a:solidFill>
                  <a:schemeClr val="tx1"/>
                </a:solidFill>
                <a:effectLst/>
                <a:latin typeface="+mn-lt"/>
                <a:ea typeface="+mn-ea"/>
                <a:cs typeface="+mn-cs"/>
                <a:hlinkClick r:id="rId3"/>
              </a:rPr>
            </a:br>
            <a:endParaRPr lang="en-US" sz="1200" b="0" i="0" u="none" strike="noStrike" kern="1200">
              <a:solidFill>
                <a:schemeClr val="tx1"/>
              </a:solidFill>
              <a:effectLst/>
              <a:latin typeface="+mn-lt"/>
              <a:ea typeface="+mn-ea"/>
              <a:cs typeface="+mn-cs"/>
              <a:hlinkClick r:id="rId3"/>
            </a:endParaRPr>
          </a:p>
        </p:txBody>
      </p:sp>
      <p:sp>
        <p:nvSpPr>
          <p:cNvPr id="8" name="Date Placeholder 7">
            <a:extLst>
              <a:ext uri="{FF2B5EF4-FFF2-40B4-BE49-F238E27FC236}">
                <a16:creationId xmlns:a16="http://schemas.microsoft.com/office/drawing/2014/main" id="{CD5EACE5-8198-D84E-AA75-D8C907A699F1}"/>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079E3FAF-D2AC-98D9-9DE7-52A757E82735}"/>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40217C55-EEF4-7F91-8427-3494FF16D96B}"/>
              </a:ext>
            </a:extLst>
          </p:cNvPr>
          <p:cNvSpPr>
            <a:spLocks noGrp="1"/>
          </p:cNvSpPr>
          <p:nvPr>
            <p:ph type="sldNum" sz="quarter" idx="5"/>
          </p:nvPr>
        </p:nvSpPr>
        <p:spPr/>
        <p:txBody>
          <a:bodyPr/>
          <a:lstStyle/>
          <a:p>
            <a:fld id="{3E7143C0-4F23-B545-9533-520B5A87CA1E}" type="slidenum">
              <a:rPr lang="en-US" smtClean="0"/>
              <a:pPr/>
              <a:t>31</a:t>
            </a:fld>
            <a:endParaRPr lang="en-US"/>
          </a:p>
        </p:txBody>
      </p:sp>
      <p:sp>
        <p:nvSpPr>
          <p:cNvPr id="11" name="Header Placeholder 10">
            <a:extLst>
              <a:ext uri="{FF2B5EF4-FFF2-40B4-BE49-F238E27FC236}">
                <a16:creationId xmlns:a16="http://schemas.microsoft.com/office/drawing/2014/main" id="{6D07F2DB-E139-708B-6F23-F3B4485B8BB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5807023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ED148-321C-38B2-376A-2368F39AC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C5F96E-CD92-8163-8774-B4A8A8313F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BA82D0-6073-B64E-4CBF-1FB45E1943B0}"/>
              </a:ext>
            </a:extLst>
          </p:cNvPr>
          <p:cNvSpPr>
            <a:spLocks noGrp="1"/>
          </p:cNvSpPr>
          <p:nvPr>
            <p:ph type="body" idx="1"/>
          </p:nvPr>
        </p:nvSpPr>
        <p:spPr/>
        <p:txBody>
          <a:bodyPr>
            <a:normAutofit fontScale="77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a:t>Card sorting</a:t>
            </a:r>
            <a:r>
              <a:rPr lang="en-US"/>
              <a:t> is an excellent tool for shaping the </a:t>
            </a:r>
            <a:r>
              <a:rPr lang="en-US" b="1"/>
              <a:t>information architecture of a ribbon tab</a:t>
            </a:r>
            <a:r>
              <a:rPr lang="en-US"/>
              <a:t> in ArcGIS Pro (or any complex application) because it helps you understand how users </a:t>
            </a:r>
            <a:r>
              <a:rPr lang="en-US" b="1"/>
              <a:t>group and label functionality</a:t>
            </a:r>
            <a:r>
              <a:rPr lang="en-US"/>
              <a:t> in a way that aligns with their </a:t>
            </a:r>
            <a:r>
              <a:rPr lang="en-US" b="1"/>
              <a:t>mental models</a:t>
            </a:r>
            <a:r>
              <a:rPr lang="en-US"/>
              <a:t> — not just the way we think internally as designers or developers.</a:t>
            </a:r>
          </a:p>
          <a:p>
            <a:endParaRPr lang="en-US" b="1"/>
          </a:p>
          <a:p>
            <a:endParaRPr lang="en-US" b="1"/>
          </a:p>
          <a:p>
            <a:r>
              <a:rPr lang="en-US" b="1"/>
              <a:t>🧠 Why Card Sorting Helps Ribbon Tab Design</a:t>
            </a:r>
          </a:p>
          <a:p>
            <a:br>
              <a:rPr lang="en-US"/>
            </a:br>
            <a:endParaRPr lang="en-US"/>
          </a:p>
          <a:p>
            <a:r>
              <a:rPr lang="en-US" b="1"/>
              <a:t>1. Reveals How Users Categorize Tools</a:t>
            </a:r>
            <a:endParaRPr lang="en-US"/>
          </a:p>
          <a:p>
            <a:r>
              <a:rPr lang="en-US"/>
              <a:t>Card sorting shows you how users naturally group related tools or commands. This is especially valuable for ribbon tabs, which need to present a </a:t>
            </a:r>
            <a:r>
              <a:rPr lang="en-US" b="1"/>
              <a:t>cohesive set of related actions</a:t>
            </a:r>
            <a:r>
              <a:rPr lang="en-US"/>
              <a:t> in a limited space.</a:t>
            </a:r>
          </a:p>
          <a:p>
            <a:br>
              <a:rPr lang="en-US"/>
            </a:br>
            <a:endParaRPr lang="en-US"/>
          </a:p>
          <a:p>
            <a:r>
              <a:rPr lang="en-US" b="1"/>
              <a:t>2. Informs Logical Grouping and Labeling</a:t>
            </a:r>
            <a:endParaRPr lang="en-US"/>
          </a:p>
          <a:p>
            <a:r>
              <a:rPr lang="en-US"/>
              <a:t>You learn what </a:t>
            </a:r>
            <a:r>
              <a:rPr lang="en-US" b="1"/>
              <a:t>group names</a:t>
            </a:r>
            <a:r>
              <a:rPr lang="en-US"/>
              <a:t> and </a:t>
            </a:r>
            <a:r>
              <a:rPr lang="en-US" b="1"/>
              <a:t>terminology</a:t>
            </a:r>
            <a:r>
              <a:rPr lang="en-US"/>
              <a:t> make sense to your users. This helps create intuitive labels for ribbon groups and avoids jargon or vague language.</a:t>
            </a:r>
          </a:p>
          <a:p>
            <a:br>
              <a:rPr lang="en-US"/>
            </a:br>
            <a:endParaRPr lang="en-US"/>
          </a:p>
          <a:p>
            <a:r>
              <a:rPr lang="en-US" b="1"/>
              <a:t>3. Reduces Cognitive Load</a:t>
            </a:r>
            <a:endParaRPr lang="en-US"/>
          </a:p>
          <a:p>
            <a:r>
              <a:rPr lang="en-US"/>
              <a:t>When the ribbon is structured according to how users think — not how the system is built — it’s easier for them to scan and find what they need. Card sorting helps you </a:t>
            </a:r>
            <a:r>
              <a:rPr lang="en-US" b="1"/>
              <a:t>prioritize clarity and usability</a:t>
            </a:r>
            <a:r>
              <a:rPr lang="en-US"/>
              <a:t>.</a:t>
            </a:r>
          </a:p>
          <a:p>
            <a:br>
              <a:rPr lang="en-US"/>
            </a:br>
            <a:endParaRPr lang="en-US"/>
          </a:p>
          <a:p>
            <a:r>
              <a:rPr lang="en-US" b="1"/>
              <a:t>4. Validates or Challenges Assumptions</a:t>
            </a:r>
            <a:endParaRPr lang="en-US"/>
          </a:p>
          <a:p>
            <a:r>
              <a:rPr lang="en-US"/>
              <a:t>You might think two tools should be grouped together, but card sorting can uncover that users view them as unrelated. This prevents </a:t>
            </a:r>
            <a:r>
              <a:rPr lang="en-US" b="1"/>
              <a:t>design decisions based solely on internal logic or legacy structures</a:t>
            </a:r>
            <a:r>
              <a:rPr lang="en-US"/>
              <a:t>.</a:t>
            </a:r>
          </a:p>
          <a:p>
            <a:br>
              <a:rPr lang="en-US"/>
            </a:br>
            <a:endParaRPr lang="en-US"/>
          </a:p>
          <a:p>
            <a:r>
              <a:rPr lang="en-US" b="1"/>
              <a:t>5. Helps Prioritize What Belongs on the Ribbon</a:t>
            </a:r>
            <a:endParaRPr lang="en-US"/>
          </a:p>
          <a:p>
            <a:r>
              <a:rPr lang="en-US"/>
              <a:t>If certain tools are consistently grouped or mentioned together, they likely deserve </a:t>
            </a:r>
            <a:r>
              <a:rPr lang="en-US" b="1"/>
              <a:t>top-level visibility</a:t>
            </a:r>
            <a:r>
              <a:rPr lang="en-US"/>
              <a:t>. Others might be better off in sub-menus or </a:t>
            </a:r>
            <a:r>
              <a:rPr lang="en-US" err="1"/>
              <a:t>dockpanes</a:t>
            </a:r>
            <a:r>
              <a:rPr lang="en-US"/>
              <a:t>.</a:t>
            </a:r>
          </a:p>
          <a:p>
            <a:br>
              <a:rPr lang="en-US"/>
            </a:br>
            <a:endParaRPr lang="en-US"/>
          </a:p>
          <a:p>
            <a:r>
              <a:rPr lang="en-US" b="1"/>
              <a:t>6. Supports Diverse User Perspectives</a:t>
            </a:r>
            <a:endParaRPr lang="en-US"/>
          </a:p>
          <a:p>
            <a:r>
              <a:rPr lang="en-US"/>
              <a:t>Especially in ArcGIS Pro — where users range from analysts to cartographers to editors — card sorting reveals how different user types </a:t>
            </a:r>
            <a:r>
              <a:rPr lang="en-US" b="1"/>
              <a:t>organize tools differently</a:t>
            </a:r>
            <a:r>
              <a:rPr lang="en-US"/>
              <a:t>, helping you design with flexibility and clarity.</a:t>
            </a:r>
          </a:p>
        </p:txBody>
      </p:sp>
      <p:sp>
        <p:nvSpPr>
          <p:cNvPr id="8" name="Date Placeholder 7">
            <a:extLst>
              <a:ext uri="{FF2B5EF4-FFF2-40B4-BE49-F238E27FC236}">
                <a16:creationId xmlns:a16="http://schemas.microsoft.com/office/drawing/2014/main" id="{1AF5562E-8D31-F4DC-0D67-C037A242998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F9435B75-F861-3432-DB90-F4DF4957B1D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F5F3C86D-173A-84A7-C960-EFF8090CBB63}"/>
              </a:ext>
            </a:extLst>
          </p:cNvPr>
          <p:cNvSpPr>
            <a:spLocks noGrp="1"/>
          </p:cNvSpPr>
          <p:nvPr>
            <p:ph type="sldNum" sz="quarter" idx="5"/>
          </p:nvPr>
        </p:nvSpPr>
        <p:spPr/>
        <p:txBody>
          <a:bodyPr/>
          <a:lstStyle/>
          <a:p>
            <a:fld id="{3E7143C0-4F23-B545-9533-520B5A87CA1E}" type="slidenum">
              <a:rPr lang="en-US" smtClean="0"/>
              <a:pPr/>
              <a:t>32</a:t>
            </a:fld>
            <a:endParaRPr lang="en-US"/>
          </a:p>
        </p:txBody>
      </p:sp>
      <p:sp>
        <p:nvSpPr>
          <p:cNvPr id="11" name="Header Placeholder 10">
            <a:extLst>
              <a:ext uri="{FF2B5EF4-FFF2-40B4-BE49-F238E27FC236}">
                <a16:creationId xmlns:a16="http://schemas.microsoft.com/office/drawing/2014/main" id="{12436FE4-69F1-7928-8AB2-29377FDD7E8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961380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47A51-0B19-9751-743F-42E07C557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884E57-C1D9-75E1-8D17-CAFCC4A891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A11A06-F91D-C185-A1F7-E684DB86D878}"/>
              </a:ext>
            </a:extLst>
          </p:cNvPr>
          <p:cNvSpPr>
            <a:spLocks noGrp="1"/>
          </p:cNvSpPr>
          <p:nvPr>
            <p:ph type="body" idx="1"/>
          </p:nvPr>
        </p:nvSpPr>
        <p:spPr/>
        <p:txBody>
          <a:bodyPr>
            <a:normAutofit fontScale="92500" lnSpcReduction="10000"/>
          </a:bodyPr>
          <a:lstStyle/>
          <a:p>
            <a:r>
              <a:rPr lang="en-US" b="1"/>
              <a:t>What Is Results-Oriented Design?</a:t>
            </a: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b="1"/>
              <a:t>Results-oriented design</a:t>
            </a:r>
            <a:r>
              <a:rPr lang="en-US"/>
              <a:t> is a design approach that focuses on helping users </a:t>
            </a:r>
            <a:r>
              <a:rPr lang="en-US" b="1"/>
              <a:t>achieve their goals as effectively and efficiently as possible</a:t>
            </a:r>
            <a:r>
              <a:rPr lang="en-US"/>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r>
              <a:rPr lang="en-US"/>
              <a:t>It’s about designing with the </a:t>
            </a:r>
            <a:r>
              <a:rPr lang="en-US" b="1"/>
              <a:t>end result</a:t>
            </a:r>
            <a:r>
              <a:rPr lang="en-US"/>
              <a:t> in mind — not just presenting tools, but enabling </a:t>
            </a:r>
            <a:r>
              <a:rPr lang="en-US" b="1"/>
              <a:t>outcomes</a:t>
            </a:r>
            <a:r>
              <a:rPr lang="en-US"/>
              <a:t>. It prioritizes:</a:t>
            </a:r>
          </a:p>
          <a:p>
            <a:pPr marL="171450" indent="-171450">
              <a:buFont typeface="Arial" panose="020B0604020202020204" pitchFamily="34" charset="0"/>
              <a:buChar char="•"/>
            </a:pPr>
            <a:r>
              <a:rPr lang="en-US" b="1"/>
              <a:t>Clear paths to accomplish tasks</a:t>
            </a:r>
            <a:endParaRPr lang="en-US"/>
          </a:p>
          <a:p>
            <a:pPr marL="171450" indent="-171450">
              <a:buFont typeface="Arial" panose="020B0604020202020204" pitchFamily="34" charset="0"/>
              <a:buChar char="•"/>
            </a:pPr>
            <a:r>
              <a:rPr lang="en-US" b="1"/>
              <a:t>Minimized friction in workflows</a:t>
            </a:r>
            <a:endParaRPr lang="en-US"/>
          </a:p>
          <a:p>
            <a:pPr marL="171450" indent="-171450">
              <a:buFont typeface="Arial" panose="020B0604020202020204" pitchFamily="34" charset="0"/>
              <a:buChar char="•"/>
            </a:pPr>
            <a:r>
              <a:rPr lang="en-US" b="1"/>
              <a:t>Feedback that confirms progress</a:t>
            </a:r>
            <a:endParaRPr lang="en-US"/>
          </a:p>
          <a:p>
            <a:pPr marL="171450" indent="-171450">
              <a:buFont typeface="Arial" panose="020B0604020202020204" pitchFamily="34" charset="0"/>
              <a:buChar char="•"/>
            </a:pPr>
            <a:r>
              <a:rPr lang="en-US" b="1"/>
              <a:t>Interfaces that adapt to context and intent</a:t>
            </a:r>
          </a:p>
          <a:p>
            <a:pPr marL="171450" indent="-171450">
              <a:buFont typeface="Arial" panose="020B0604020202020204" pitchFamily="34" charset="0"/>
              <a:buChar char="•"/>
            </a:pPr>
            <a:endParaRPr lang="en-US" b="1"/>
          </a:p>
          <a:p>
            <a:r>
              <a:rPr lang="en-US" b="1"/>
              <a:t>1. GIS Users Are Task-Driven</a:t>
            </a:r>
            <a:endParaRPr lang="en-US"/>
          </a:p>
          <a:p>
            <a:r>
              <a:rPr lang="en-US"/>
              <a:t>Most users come to ArcGIS Pro with a job to do — not to explore a UI. Whether it’s performing a spatial join, creating a map for a report, or running suitability analysis, the focus should always be on </a:t>
            </a:r>
            <a:r>
              <a:rPr lang="en-US" b="1"/>
              <a:t>supporting the task, not the tool itself</a:t>
            </a:r>
            <a:r>
              <a:rPr lang="en-US"/>
              <a:t>.</a:t>
            </a:r>
          </a:p>
          <a:p>
            <a:endParaRPr lang="en-US"/>
          </a:p>
          <a:p>
            <a:r>
              <a:rPr lang="en-US" b="1"/>
              <a:t>2. Helps Reduce Cognitive Load</a:t>
            </a:r>
            <a:endParaRPr lang="en-US"/>
          </a:p>
          <a:p>
            <a:r>
              <a:rPr lang="en-US"/>
              <a:t>By aligning the UI and workflows with common end goals (e.g., generate a map, publish a layer, run analysis), results-oriented design reduces unnecessary choices and distractions, helping users stay focused.</a:t>
            </a:r>
          </a:p>
          <a:p>
            <a:pPr marL="171450" indent="-171450">
              <a:buFont typeface="Arial" panose="020B0604020202020204" pitchFamily="34" charset="0"/>
              <a:buChar char="•"/>
            </a:pPr>
            <a:endParaRPr lang="en-US" b="1"/>
          </a:p>
          <a:p>
            <a:pPr marL="0" indent="0">
              <a:buFont typeface="Arial" panose="020B0604020202020204" pitchFamily="34" charset="0"/>
              <a:buNone/>
            </a:pPr>
            <a:r>
              <a:rPr lang="en-US" b="1"/>
              <a:t>Talk about Icons and Galleries</a:t>
            </a:r>
          </a:p>
          <a:p>
            <a:pPr marL="0" indent="0">
              <a:buFont typeface="Arial" panose="020B0604020202020204" pitchFamily="34" charset="0"/>
              <a:buNone/>
            </a:pPr>
            <a:endParaRPr lang="en-US" b="1"/>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In ArcGIS Pro, results-oriented design ensures we’re not just adding features — we’re </a:t>
            </a:r>
            <a:r>
              <a:rPr lang="en-US" b="1"/>
              <a:t>enabling outcomes</a:t>
            </a:r>
            <a:r>
              <a:rPr lang="en-US"/>
              <a:t>. That’s what turns a powerful tool into a powerful experience.</a:t>
            </a:r>
          </a:p>
          <a:p>
            <a:pPr marL="0" indent="0">
              <a:buFont typeface="Arial" panose="020B0604020202020204" pitchFamily="34" charset="0"/>
              <a:buNone/>
            </a:pPr>
            <a:endParaRPr lang="en-US" b="1"/>
          </a:p>
        </p:txBody>
      </p:sp>
      <p:sp>
        <p:nvSpPr>
          <p:cNvPr id="8" name="Date Placeholder 7">
            <a:extLst>
              <a:ext uri="{FF2B5EF4-FFF2-40B4-BE49-F238E27FC236}">
                <a16:creationId xmlns:a16="http://schemas.microsoft.com/office/drawing/2014/main" id="{E3E0CA2A-D6DB-87F6-6C2D-7C49067C8219}"/>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031AD537-CDB1-E2F4-F84B-272AB7D4CD5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D0E81537-A63F-66E6-47EA-D38E63FCC390}"/>
              </a:ext>
            </a:extLst>
          </p:cNvPr>
          <p:cNvSpPr>
            <a:spLocks noGrp="1"/>
          </p:cNvSpPr>
          <p:nvPr>
            <p:ph type="sldNum" sz="quarter" idx="5"/>
          </p:nvPr>
        </p:nvSpPr>
        <p:spPr/>
        <p:txBody>
          <a:bodyPr/>
          <a:lstStyle/>
          <a:p>
            <a:fld id="{3E7143C0-4F23-B545-9533-520B5A87CA1E}" type="slidenum">
              <a:rPr lang="en-US" smtClean="0"/>
              <a:pPr/>
              <a:t>33</a:t>
            </a:fld>
            <a:endParaRPr lang="en-US"/>
          </a:p>
        </p:txBody>
      </p:sp>
      <p:sp>
        <p:nvSpPr>
          <p:cNvPr id="11" name="Header Placeholder 10">
            <a:extLst>
              <a:ext uri="{FF2B5EF4-FFF2-40B4-BE49-F238E27FC236}">
                <a16:creationId xmlns:a16="http://schemas.microsoft.com/office/drawing/2014/main" id="{ECF4159C-5147-41F8-A01B-C0AB87083E5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547429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06033-B6B8-3C81-F08A-3CE06F633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318A07-7F4D-CFE7-D359-5F662672FF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445C49-BCC7-3B1D-B8BF-628B34F261AD}"/>
              </a:ext>
            </a:extLst>
          </p:cNvPr>
          <p:cNvSpPr>
            <a:spLocks noGrp="1"/>
          </p:cNvSpPr>
          <p:nvPr>
            <p:ph type="body" idx="1"/>
          </p:nvPr>
        </p:nvSpPr>
        <p:spPr/>
        <p:txBody>
          <a:bodyPr>
            <a:normAutofit fontScale="77500" lnSpcReduction="20000"/>
          </a:bodyPr>
          <a:lstStyle/>
          <a:p>
            <a:r>
              <a:rPr lang="en-US" b="1"/>
              <a:t>Theming and UI styling</a:t>
            </a:r>
            <a:r>
              <a:rPr lang="en-US"/>
              <a:t> are essential aspects of </a:t>
            </a:r>
            <a:r>
              <a:rPr lang="en-US" b="1"/>
              <a:t>ArcGIS Pro</a:t>
            </a:r>
            <a:r>
              <a:rPr lang="en-US"/>
              <a:t> because they directly affect </a:t>
            </a:r>
            <a:r>
              <a:rPr lang="en-US" b="1"/>
              <a:t>usability, accessibility, and the overall user experience</a:t>
            </a:r>
            <a:r>
              <a:rPr lang="en-US"/>
              <a:t>. In a complex, professional-grade application like ArcGIS Pro, visual design isn’t just about aesthetics — it’s about creating a </a:t>
            </a:r>
            <a:r>
              <a:rPr lang="en-US" b="1"/>
              <a:t>cohesive, efficient, and trustworthy environment</a:t>
            </a:r>
            <a:r>
              <a:rPr lang="en-US"/>
              <a:t> for spatial work.</a:t>
            </a:r>
          </a:p>
          <a:p>
            <a:endParaRPr lang="en-US"/>
          </a:p>
          <a:p>
            <a:r>
              <a:rPr lang="en-US"/>
              <a:t>In most cases ArcGIS Pro will set the correct default foreground and background brushes. </a:t>
            </a:r>
          </a:p>
          <a:p>
            <a:r>
              <a:rPr lang="en-US"/>
              <a:t>However, if you do need to explicitly set the foreground or background colors you must use an Esri brush. Esri brushes will resolve to the correct Light or Dark color variant depending on the corresponding theme of Pro. </a:t>
            </a:r>
          </a:p>
          <a:p>
            <a:endParaRPr lang="en-US"/>
          </a:p>
          <a:p>
            <a:r>
              <a:rPr lang="en-US" b="1"/>
              <a:t>1. Supports Visual Clarity and Focus</a:t>
            </a:r>
            <a:endParaRPr lang="en-US"/>
          </a:p>
          <a:p>
            <a:r>
              <a:rPr lang="en-US"/>
              <a:t>ArcGIS Pro presents large amounts of spatial data, maps, and tool interfaces. Consistent theming (light/dark modes, visual hierarchy, and spacing) ensures that users can quickly scan, interpret, and interact with the interface without distraction or confusion.</a:t>
            </a:r>
          </a:p>
          <a:p>
            <a:r>
              <a:rPr lang="en-US" b="1"/>
              <a:t>2. Reinforces Consistency Across the Platform</a:t>
            </a:r>
            <a:endParaRPr lang="en-US"/>
          </a:p>
          <a:p>
            <a:r>
              <a:rPr lang="en-US"/>
              <a:t>Styling provides </a:t>
            </a:r>
            <a:r>
              <a:rPr lang="en-US" b="1"/>
              <a:t>predictable interaction patterns</a:t>
            </a:r>
            <a:r>
              <a:rPr lang="en-US"/>
              <a:t> — for example, buttons, dropdowns, and dialogs always look and behave in familiar ways. This reduces the learning curve and cognitive load, especially for users who jump between tools or return after time away.</a:t>
            </a:r>
          </a:p>
          <a:p>
            <a:r>
              <a:rPr lang="en-US" b="1"/>
              <a:t>3. Enhances Accessibility</a:t>
            </a:r>
            <a:endParaRPr lang="en-US"/>
          </a:p>
          <a:p>
            <a:r>
              <a:rPr lang="en-US"/>
              <a:t>Proper contrast ratios, readable fonts, scalable UI elements, and color-blind-safe palettes are critical for accessibility. UI styling ensures that all users — regardless of ability — can navigate and operate the application effectively.</a:t>
            </a:r>
          </a:p>
          <a:p>
            <a:r>
              <a:rPr lang="en-US" b="1"/>
              <a:t>4. Aligns with User Preferences and Work Environments</a:t>
            </a:r>
            <a:endParaRPr lang="en-US"/>
          </a:p>
          <a:p>
            <a:r>
              <a:rPr lang="en-US"/>
              <a:t>Theming (especially dark and light modes) allows users to </a:t>
            </a:r>
            <a:r>
              <a:rPr lang="en-US" b="1"/>
              <a:t>customize the visual environment</a:t>
            </a:r>
            <a:r>
              <a:rPr lang="en-US"/>
              <a:t> to reduce eye strain, match their hardware setup, or align with organizational standards — particularly valuable in industries like defense, utilities, or emergency management.</a:t>
            </a:r>
          </a:p>
          <a:p>
            <a:r>
              <a:rPr lang="en-US" b="1"/>
              <a:t>5. Builds Trust and Professionalism</a:t>
            </a:r>
            <a:endParaRPr lang="en-US"/>
          </a:p>
          <a:p>
            <a:r>
              <a:rPr lang="en-US"/>
              <a:t>Well-styled interfaces feel polished and reliable. For users in high-stakes industries (urban planning, public health, emergency response), confidence in the tool is vital — and good styling contributes to a perception of quality and attention to detail.</a:t>
            </a:r>
          </a:p>
          <a:p>
            <a:r>
              <a:rPr lang="en-US" b="1"/>
              <a:t>6. Enables Visual Scalability</a:t>
            </a:r>
            <a:endParaRPr lang="en-US"/>
          </a:p>
          <a:p>
            <a:r>
              <a:rPr lang="en-US"/>
              <a:t>As users move between 2D, 3D, tables, charts, and complex configurations, theming and UI styling help </a:t>
            </a:r>
            <a:r>
              <a:rPr lang="en-US" b="1"/>
              <a:t>maintain orientation and context</a:t>
            </a:r>
            <a:r>
              <a:rPr lang="en-US"/>
              <a:t>. This ensures that users can work fluidly across modes without feeling disoriented.</a:t>
            </a:r>
          </a:p>
          <a:p>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a:t>Theming and UI styling in ArcGIS Pro aren’t just “nice to have” — they’re </a:t>
            </a:r>
            <a:r>
              <a:rPr lang="en-US" b="1"/>
              <a:t>strategic design tools</a:t>
            </a:r>
            <a:r>
              <a:rPr lang="en-US"/>
              <a:t> that improve focus, usability, accessibility, and the overall effectiveness of the GIS experience. When styling is done right, users don’t think about it — they just work better.</a:t>
            </a:r>
          </a:p>
          <a:p>
            <a:endParaRPr lang="en-US"/>
          </a:p>
          <a:p>
            <a:endParaRPr lang="en-US"/>
          </a:p>
        </p:txBody>
      </p:sp>
      <p:sp>
        <p:nvSpPr>
          <p:cNvPr id="8" name="Date Placeholder 7">
            <a:extLst>
              <a:ext uri="{FF2B5EF4-FFF2-40B4-BE49-F238E27FC236}">
                <a16:creationId xmlns:a16="http://schemas.microsoft.com/office/drawing/2014/main" id="{B4C3E9AA-F6E4-8BE6-0869-C6D2E28BE019}"/>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357A1647-84FA-726B-1187-F3107FD5A19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B91FC9D3-E3F3-0214-A0CC-717214688CFD}"/>
              </a:ext>
            </a:extLst>
          </p:cNvPr>
          <p:cNvSpPr>
            <a:spLocks noGrp="1"/>
          </p:cNvSpPr>
          <p:nvPr>
            <p:ph type="sldNum" sz="quarter" idx="5"/>
          </p:nvPr>
        </p:nvSpPr>
        <p:spPr/>
        <p:txBody>
          <a:bodyPr/>
          <a:lstStyle/>
          <a:p>
            <a:fld id="{3E7143C0-4F23-B545-9533-520B5A87CA1E}" type="slidenum">
              <a:rPr lang="en-US" smtClean="0"/>
              <a:pPr/>
              <a:t>34</a:t>
            </a:fld>
            <a:endParaRPr lang="en-US"/>
          </a:p>
        </p:txBody>
      </p:sp>
      <p:sp>
        <p:nvSpPr>
          <p:cNvPr id="11" name="Header Placeholder 10">
            <a:extLst>
              <a:ext uri="{FF2B5EF4-FFF2-40B4-BE49-F238E27FC236}">
                <a16:creationId xmlns:a16="http://schemas.microsoft.com/office/drawing/2014/main" id="{87263669-431A-FA7B-60A5-134ED6055DB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48070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9EC94-4AAB-2F76-5A6E-F8AA3D9A5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99085-4BF5-60AC-9866-19E3B2C67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9A8000-BEE0-98F6-A0A4-DB6E9ED1EB21}"/>
              </a:ext>
            </a:extLst>
          </p:cNvPr>
          <p:cNvSpPr>
            <a:spLocks noGrp="1"/>
          </p:cNvSpPr>
          <p:nvPr>
            <p:ph type="body" idx="1"/>
          </p:nvPr>
        </p:nvSpPr>
        <p:spPr/>
        <p:txBody>
          <a:bodyPr>
            <a:normAutofit fontScale="85000" lnSpcReduction="20000"/>
          </a:bodyPr>
          <a:lstStyle/>
          <a:p>
            <a:r>
              <a:rPr lang="en-US" sz="1200" b="0" i="0" kern="1200">
                <a:solidFill>
                  <a:schemeClr val="tx1"/>
                </a:solidFill>
                <a:effectLst/>
                <a:latin typeface="+mn-lt"/>
                <a:ea typeface="+mn-ea"/>
                <a:cs typeface="+mn-cs"/>
              </a:rPr>
              <a:t>In application design, contextual behavior refers to the way a system dynamically responds and adapts to the user and application actions.</a:t>
            </a:r>
          </a:p>
          <a:p>
            <a:r>
              <a:rPr lang="en-US" sz="1200" b="0" i="0" kern="1200">
                <a:solidFill>
                  <a:schemeClr val="tx1"/>
                </a:solidFill>
                <a:effectLst/>
                <a:latin typeface="+mn-lt"/>
                <a:ea typeface="+mn-ea"/>
                <a:cs typeface="+mn-cs"/>
              </a:rPr>
              <a:t>A key UX patterns in ArcGIS Pro, this topic introduces how contextual behaviors are reflected and utilized in the application’s user interface (UI).</a:t>
            </a:r>
          </a:p>
          <a:p>
            <a:endParaRPr lang="en-US" sz="1200" b="0" i="0" kern="1200">
              <a:solidFill>
                <a:schemeClr val="tx1"/>
              </a:solidFill>
              <a:effectLst/>
              <a:latin typeface="+mn-lt"/>
              <a:ea typeface="+mn-ea"/>
              <a:cs typeface="+mn-cs"/>
            </a:endParaRPr>
          </a:p>
          <a:p>
            <a:r>
              <a:rPr lang="en-US" b="1"/>
              <a:t>1. Show What Matters, When It Matters</a:t>
            </a:r>
            <a:endParaRPr lang="en-US"/>
          </a:p>
          <a:p>
            <a:r>
              <a:rPr lang="en-US"/>
              <a:t>Only surface tools and commands that are </a:t>
            </a:r>
            <a:r>
              <a:rPr lang="en-US" b="1"/>
              <a:t>relevant to the user’s current context</a:t>
            </a:r>
            <a:r>
              <a:rPr lang="en-US"/>
              <a:t> — such as the selected layer type, active view, or current editing state. This helps users focus and reduces visual clutter.</a:t>
            </a:r>
          </a:p>
          <a:p>
            <a:endParaRPr lang="en-US"/>
          </a:p>
          <a:p>
            <a:r>
              <a:rPr lang="en-US" b="1"/>
              <a:t>2. Keep the UI Light and Flexible</a:t>
            </a:r>
            <a:endParaRPr lang="en-US"/>
          </a:p>
          <a:p>
            <a:r>
              <a:rPr lang="en-US"/>
              <a:t>Rather than overwhelming users with every possible option upfront, contextual behavior supports a </a:t>
            </a:r>
            <a:r>
              <a:rPr lang="en-US" b="1"/>
              <a:t>progressive disclosure</a:t>
            </a:r>
            <a:r>
              <a:rPr lang="en-US"/>
              <a:t> approach — showing tools </a:t>
            </a:r>
            <a:r>
              <a:rPr lang="en-US" i="1"/>
              <a:t>as needed</a:t>
            </a:r>
            <a:r>
              <a:rPr lang="en-US"/>
              <a:t> based on user actions.</a:t>
            </a:r>
          </a:p>
          <a:p>
            <a:endParaRPr lang="en-US"/>
          </a:p>
          <a:p>
            <a:r>
              <a:rPr lang="en-US" b="1"/>
              <a:t>3. Maintain Predictability</a:t>
            </a:r>
            <a:endParaRPr lang="en-US"/>
          </a:p>
          <a:p>
            <a:r>
              <a:rPr lang="en-US"/>
              <a:t>Even though the UI changes with context, it must do so in </a:t>
            </a:r>
            <a:r>
              <a:rPr lang="en-US" b="1"/>
              <a:t>predictable and learnable ways</a:t>
            </a:r>
            <a:r>
              <a:rPr lang="en-US"/>
              <a:t>. Users should be able to anticipate what will appear when they, for example, select a feature, activate a layout view, or enter edit mode.</a:t>
            </a:r>
            <a:br>
              <a:rPr lang="en-US"/>
            </a:br>
            <a:endParaRPr lang="en-US"/>
          </a:p>
          <a:p>
            <a:r>
              <a:rPr lang="en-US" b="1"/>
              <a:t>4. Align with Workflows, Not Just Features</a:t>
            </a:r>
            <a:endParaRPr lang="en-US"/>
          </a:p>
          <a:p>
            <a:r>
              <a:rPr lang="en-US"/>
              <a:t>Contextual behavior isn’t just about reacting to UI states — it’s about understanding user </a:t>
            </a:r>
            <a:r>
              <a:rPr lang="en-US" b="1"/>
              <a:t>goals and workflows</a:t>
            </a:r>
            <a:r>
              <a:rPr lang="en-US"/>
              <a:t>. The design should guide users toward the next logical step in their task, not just expose tools reactively.</a:t>
            </a:r>
          </a:p>
          <a:p>
            <a:endParaRPr lang="en-US"/>
          </a:p>
          <a:p>
            <a:r>
              <a:rPr lang="en-US" b="1"/>
              <a:t>5. Preserve Spatial Awareness and Focus</a:t>
            </a:r>
            <a:endParaRPr lang="en-US"/>
          </a:p>
          <a:p>
            <a:r>
              <a:rPr lang="en-US"/>
              <a:t>Contextual tools must appear </a:t>
            </a:r>
            <a:r>
              <a:rPr lang="en-US" b="1"/>
              <a:t>near the user’s attention zone</a:t>
            </a:r>
            <a:r>
              <a:rPr lang="en-US"/>
              <a:t> (e.g., mini toolbars, popups, or ribbon tabs) without obscuring important spatial data or interrupting the visual workspace.</a:t>
            </a:r>
          </a:p>
          <a:p>
            <a:endParaRPr lang="en-US"/>
          </a:p>
          <a:p>
            <a:r>
              <a:rPr lang="en-US" b="1"/>
              <a:t>6. Support Expert and Novice Users</a:t>
            </a:r>
            <a:endParaRPr lang="en-US"/>
          </a:p>
          <a:p>
            <a:r>
              <a:rPr lang="en-US"/>
              <a:t>While novice users benefit from the simplified UI, advanced users expect </a:t>
            </a:r>
            <a:r>
              <a:rPr lang="en-US" b="1"/>
              <a:t>quick access to specialized tools</a:t>
            </a:r>
            <a:r>
              <a:rPr lang="en-US"/>
              <a:t>. Contextual behavior strikes a balance by scaling tool availability with user action rather than experience level.</a:t>
            </a:r>
          </a:p>
          <a:p>
            <a:endParaRPr lang="en-US" sz="1200" b="0" i="0" kern="1200">
              <a:solidFill>
                <a:schemeClr val="tx1"/>
              </a:solidFill>
              <a:effectLst/>
              <a:latin typeface="+mn-lt"/>
              <a:ea typeface="+mn-ea"/>
              <a:cs typeface="+mn-cs"/>
            </a:endParaRPr>
          </a:p>
        </p:txBody>
      </p:sp>
      <p:sp>
        <p:nvSpPr>
          <p:cNvPr id="8" name="Date Placeholder 7">
            <a:extLst>
              <a:ext uri="{FF2B5EF4-FFF2-40B4-BE49-F238E27FC236}">
                <a16:creationId xmlns:a16="http://schemas.microsoft.com/office/drawing/2014/main" id="{D1CDE7A9-E200-4984-DA7E-E2C0953352C6}"/>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D9BDAD09-06A3-599B-6F93-36F8847E0A1D}"/>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254507F2-9BB4-AA20-C833-83F6F77706CD}"/>
              </a:ext>
            </a:extLst>
          </p:cNvPr>
          <p:cNvSpPr>
            <a:spLocks noGrp="1"/>
          </p:cNvSpPr>
          <p:nvPr>
            <p:ph type="sldNum" sz="quarter" idx="5"/>
          </p:nvPr>
        </p:nvSpPr>
        <p:spPr/>
        <p:txBody>
          <a:bodyPr/>
          <a:lstStyle/>
          <a:p>
            <a:fld id="{3E7143C0-4F23-B545-9533-520B5A87CA1E}" type="slidenum">
              <a:rPr lang="en-US" smtClean="0"/>
              <a:pPr/>
              <a:t>35</a:t>
            </a:fld>
            <a:endParaRPr lang="en-US"/>
          </a:p>
        </p:txBody>
      </p:sp>
      <p:sp>
        <p:nvSpPr>
          <p:cNvPr id="11" name="Header Placeholder 10">
            <a:extLst>
              <a:ext uri="{FF2B5EF4-FFF2-40B4-BE49-F238E27FC236}">
                <a16:creationId xmlns:a16="http://schemas.microsoft.com/office/drawing/2014/main" id="{32EB509A-6222-EEF3-6B57-B02609F7552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697601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So what does this look like in practice? Explain video</a:t>
            </a:r>
          </a:p>
          <a:p>
            <a:endParaRPr lang="en-US" sz="1200" b="0" i="0" kern="1200">
              <a:solidFill>
                <a:schemeClr val="tx1"/>
              </a:solidFill>
              <a:effectLst/>
              <a:latin typeface="+mn-lt"/>
              <a:ea typeface="+mn-ea"/>
              <a:cs typeface="+mn-cs"/>
            </a:endParaRPr>
          </a:p>
        </p:txBody>
      </p:sp>
      <p:sp>
        <p:nvSpPr>
          <p:cNvPr id="4" name="Date Placeholder 3"/>
          <p:cNvSpPr>
            <a:spLocks noGrp="1"/>
          </p:cNvSpPr>
          <p:nvPr>
            <p:ph type="dt" idx="1"/>
          </p:nvPr>
        </p:nvSpPr>
        <p:spPr/>
        <p:txBody>
          <a:bodyPr/>
          <a:lstStyle/>
          <a:p>
            <a:fld id="{40D1DBE8-FA8D-EB42-89EC-916489257848}"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2024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36</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145376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9409C-C2D3-CE29-6CC1-E50A94B20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56F7EE-DB99-2BF4-12A5-C054DCE4DC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ADD8C9-9E9C-4BA6-E5D8-73BAB02273CD}"/>
              </a:ext>
            </a:extLst>
          </p:cNvPr>
          <p:cNvSpPr>
            <a:spLocks noGrp="1"/>
          </p:cNvSpPr>
          <p:nvPr>
            <p:ph type="body" idx="1"/>
          </p:nvPr>
        </p:nvSpPr>
        <p:spPr/>
        <p:txBody>
          <a:bodyPr>
            <a:normAutofit/>
          </a:bodyPr>
          <a:lstStyle/>
          <a:p>
            <a:r>
              <a:rPr lang="en-US" sz="1200" b="0" i="0" kern="1200">
                <a:solidFill>
                  <a:schemeClr val="tx1"/>
                </a:solidFill>
                <a:effectLst/>
                <a:latin typeface="+mn-lt"/>
                <a:ea typeface="+mn-ea"/>
                <a:cs typeface="+mn-cs"/>
              </a:rPr>
              <a:t>The Ribbon in ArcGIS Pro consists of two tab types: core tabs and contextual tabs. Core tabs are always visible in the interface and host functions for general use cases or for most data types. Contextual tabs host functions pertaining to a specific data type or view, and they appear contextually based on the selection of a particular data type or a specific view. Map, Edit, Imagery, Layout, Table, Charts, Feature Layer, Vector Tile Layer, </a:t>
            </a:r>
            <a:r>
              <a:rPr lang="en-US" sz="1200" b="0" i="0" kern="1200" err="1">
                <a:solidFill>
                  <a:schemeClr val="tx1"/>
                </a:solidFill>
                <a:effectLst/>
                <a:latin typeface="+mn-lt"/>
                <a:ea typeface="+mn-ea"/>
                <a:cs typeface="+mn-cs"/>
              </a:rPr>
              <a:t>ModelBuilder</a:t>
            </a:r>
            <a:r>
              <a:rPr lang="en-US" sz="1200" b="0" i="0" kern="1200">
                <a:solidFill>
                  <a:schemeClr val="tx1"/>
                </a:solidFill>
                <a:effectLst/>
                <a:latin typeface="+mn-lt"/>
                <a:ea typeface="+mn-ea"/>
                <a:cs typeface="+mn-cs"/>
              </a:rPr>
              <a:t>, Utility Network and etc. are some commonly seen contextual tabs. In some cases, multiple contextual tabs can display at the same time.</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Similar to contextual tabs in the ribbon, panes also respond to user actions or to the data selected. For instance, when the user clicks on a symbology icon in a feature layer, the Symbology pane appears, along with the Feature Layer contextual tab set (see Figure 6), and it responds to the particular symbol clicked in the Contents pane.</a:t>
            </a:r>
          </a:p>
        </p:txBody>
      </p:sp>
      <p:sp>
        <p:nvSpPr>
          <p:cNvPr id="8" name="Date Placeholder 7">
            <a:extLst>
              <a:ext uri="{FF2B5EF4-FFF2-40B4-BE49-F238E27FC236}">
                <a16:creationId xmlns:a16="http://schemas.microsoft.com/office/drawing/2014/main" id="{F86DC195-55AF-B66E-4F25-777D08A480E5}"/>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C92CEEB6-9616-8D8E-EABB-ED0F911F4F0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2A6FFAF7-FFF1-58B5-A0BC-043869B33958}"/>
              </a:ext>
            </a:extLst>
          </p:cNvPr>
          <p:cNvSpPr>
            <a:spLocks noGrp="1"/>
          </p:cNvSpPr>
          <p:nvPr>
            <p:ph type="sldNum" sz="quarter" idx="5"/>
          </p:nvPr>
        </p:nvSpPr>
        <p:spPr/>
        <p:txBody>
          <a:bodyPr/>
          <a:lstStyle/>
          <a:p>
            <a:fld id="{3E7143C0-4F23-B545-9533-520B5A87CA1E}" type="slidenum">
              <a:rPr lang="en-US" smtClean="0"/>
              <a:pPr/>
              <a:t>37</a:t>
            </a:fld>
            <a:endParaRPr lang="en-US"/>
          </a:p>
        </p:txBody>
      </p:sp>
      <p:sp>
        <p:nvSpPr>
          <p:cNvPr id="11" name="Header Placeholder 10">
            <a:extLst>
              <a:ext uri="{FF2B5EF4-FFF2-40B4-BE49-F238E27FC236}">
                <a16:creationId xmlns:a16="http://schemas.microsoft.com/office/drawing/2014/main" id="{670B6366-052B-3A19-2394-1DA777EF851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3271214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87F77-6CA5-795A-5703-C73D1BE63E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E65F55-5C78-C812-25B4-6F36E08712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00DE08-3D12-AE53-6CCD-9C9FCAF36EF8}"/>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speaker will be presenting, list the name of the speaker.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a:t>
            </a:r>
          </a:p>
          <a:p>
            <a:pPr marL="0" indent="0">
              <a:buFont typeface="Arial" panose="020B0604020202020204" pitchFamily="34" charset="0"/>
              <a:buNone/>
            </a:pPr>
            <a:endParaRPr lang="en-US" b="0" baseline="0"/>
          </a:p>
        </p:txBody>
      </p:sp>
      <p:sp>
        <p:nvSpPr>
          <p:cNvPr id="9" name="Date Placeholder 8">
            <a:extLst>
              <a:ext uri="{FF2B5EF4-FFF2-40B4-BE49-F238E27FC236}">
                <a16:creationId xmlns:a16="http://schemas.microsoft.com/office/drawing/2014/main" id="{DA217326-D697-9006-6EFC-968AD840F102}"/>
              </a:ext>
            </a:extLst>
          </p:cNvPr>
          <p:cNvSpPr>
            <a:spLocks noGrp="1"/>
          </p:cNvSpPr>
          <p:nvPr>
            <p:ph type="dt" idx="1"/>
          </p:nvPr>
        </p:nvSpPr>
        <p:spPr/>
        <p:txBody>
          <a:bodyPr/>
          <a:lstStyle/>
          <a:p>
            <a:fld id="{97A9561F-3C54-4C44-84A9-D50BC29223DE}" type="datetime1">
              <a:rPr lang="en-US" smtClean="0"/>
              <a:t>3/9/2026</a:t>
            </a:fld>
            <a:endParaRPr lang="en-US"/>
          </a:p>
        </p:txBody>
      </p:sp>
      <p:sp>
        <p:nvSpPr>
          <p:cNvPr id="10" name="Footer Placeholder 9">
            <a:extLst>
              <a:ext uri="{FF2B5EF4-FFF2-40B4-BE49-F238E27FC236}">
                <a16:creationId xmlns:a16="http://schemas.microsoft.com/office/drawing/2014/main" id="{BA2EA9D7-E8C7-D7E4-1392-2AC6A7D41FE7}"/>
              </a:ext>
            </a:extLst>
          </p:cNvPr>
          <p:cNvSpPr>
            <a:spLocks noGrp="1"/>
          </p:cNvSpPr>
          <p:nvPr>
            <p:ph type="ftr" sz="quarter" idx="4"/>
          </p:nvPr>
        </p:nvSpPr>
        <p:spPr/>
        <p:txBody>
          <a:bodyPr/>
          <a:lstStyle/>
          <a:p>
            <a:r>
              <a:rPr lang="en-US"/>
              <a:t>Copyright © 2025 Esri. All rights reserved.</a:t>
            </a:r>
          </a:p>
        </p:txBody>
      </p:sp>
      <p:sp>
        <p:nvSpPr>
          <p:cNvPr id="11" name="Slide Number Placeholder 10">
            <a:extLst>
              <a:ext uri="{FF2B5EF4-FFF2-40B4-BE49-F238E27FC236}">
                <a16:creationId xmlns:a16="http://schemas.microsoft.com/office/drawing/2014/main" id="{C46377B9-0FAC-0D7C-F94F-172D90FE5E3C}"/>
              </a:ext>
            </a:extLst>
          </p:cNvPr>
          <p:cNvSpPr>
            <a:spLocks noGrp="1"/>
          </p:cNvSpPr>
          <p:nvPr>
            <p:ph type="sldNum" sz="quarter" idx="5"/>
          </p:nvPr>
        </p:nvSpPr>
        <p:spPr/>
        <p:txBody>
          <a:bodyPr/>
          <a:lstStyle/>
          <a:p>
            <a:fld id="{3E7143C0-4F23-B545-9533-520B5A87CA1E}" type="slidenum">
              <a:rPr lang="en-US" smtClean="0"/>
              <a:pPr/>
              <a:t>38</a:t>
            </a:fld>
            <a:endParaRPr lang="en-US"/>
          </a:p>
        </p:txBody>
      </p:sp>
      <p:sp>
        <p:nvSpPr>
          <p:cNvPr id="12" name="Header Placeholder 11">
            <a:extLst>
              <a:ext uri="{FF2B5EF4-FFF2-40B4-BE49-F238E27FC236}">
                <a16:creationId xmlns:a16="http://schemas.microsoft.com/office/drawing/2014/main" id="{18D26B62-E656-0F07-CC91-3BD0E29A43D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073380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1178C-1F30-67AE-2631-BE5C14C559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55CC8B-6EDF-D1E4-A1FA-4BCF4A08A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A4198-902E-4752-1914-61F20FC06302}"/>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54E733BB-FAB3-27FF-0DA3-9D25422A0EA0}"/>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7C41AAD0-C83E-BDDD-FE64-283AB83EB77E}"/>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2829A9C-15BD-515A-B890-8BB11C904B60}"/>
              </a:ext>
            </a:extLst>
          </p:cNvPr>
          <p:cNvSpPr>
            <a:spLocks noGrp="1"/>
          </p:cNvSpPr>
          <p:nvPr>
            <p:ph type="sldNum" sz="quarter" idx="5"/>
          </p:nvPr>
        </p:nvSpPr>
        <p:spPr/>
        <p:txBody>
          <a:bodyPr/>
          <a:lstStyle/>
          <a:p>
            <a:fld id="{3E7143C0-4F23-B545-9533-520B5A87CA1E}" type="slidenum">
              <a:rPr lang="en-US" smtClean="0"/>
              <a:pPr/>
              <a:t>39</a:t>
            </a:fld>
            <a:endParaRPr lang="en-US"/>
          </a:p>
        </p:txBody>
      </p:sp>
      <p:sp>
        <p:nvSpPr>
          <p:cNvPr id="11" name="Header Placeholder 10">
            <a:extLst>
              <a:ext uri="{FF2B5EF4-FFF2-40B4-BE49-F238E27FC236}">
                <a16:creationId xmlns:a16="http://schemas.microsoft.com/office/drawing/2014/main" id="{E5E30AB5-E7D7-85F6-63D7-F5087F9C153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910550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48455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B1DBC-F226-7ACC-8287-E08A850FC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D83D54-D8E6-7483-ED66-B70FDCEEAC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211379-01D2-B6F2-C8F7-0A1BE98B6FE3}"/>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0111FBC1-E100-21D6-2DCB-6E441DE62D4B}"/>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48A930F-4AE4-3AE9-B69E-A9A4B355A0D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5621F011-44CD-E278-7B91-27FCD82B4B7A}"/>
              </a:ext>
            </a:extLst>
          </p:cNvPr>
          <p:cNvSpPr>
            <a:spLocks noGrp="1"/>
          </p:cNvSpPr>
          <p:nvPr>
            <p:ph type="sldNum" sz="quarter" idx="5"/>
          </p:nvPr>
        </p:nvSpPr>
        <p:spPr/>
        <p:txBody>
          <a:bodyPr/>
          <a:lstStyle/>
          <a:p>
            <a:fld id="{3E7143C0-4F23-B545-9533-520B5A87CA1E}" type="slidenum">
              <a:rPr lang="en-US" smtClean="0"/>
              <a:pPr/>
              <a:t>40</a:t>
            </a:fld>
            <a:endParaRPr lang="en-US"/>
          </a:p>
        </p:txBody>
      </p:sp>
      <p:sp>
        <p:nvSpPr>
          <p:cNvPr id="11" name="Header Placeholder 10">
            <a:extLst>
              <a:ext uri="{FF2B5EF4-FFF2-40B4-BE49-F238E27FC236}">
                <a16:creationId xmlns:a16="http://schemas.microsoft.com/office/drawing/2014/main" id="{CDDC0341-38A1-4064-3D61-74E897DE979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598872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C5CF3-E94A-C635-6424-C6CD872CC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279059-0CFE-23B1-71DE-5F3C6A4F5A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5990C3-2586-8CD7-3AC7-2923621150B9}"/>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speaker will be presenting, list the name of the speaker.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a:t>
            </a:r>
          </a:p>
          <a:p>
            <a:pPr marL="0" indent="0">
              <a:buFont typeface="Arial" panose="020B0604020202020204" pitchFamily="34" charset="0"/>
              <a:buNone/>
            </a:pPr>
            <a:endParaRPr lang="en-US" b="0" baseline="0"/>
          </a:p>
        </p:txBody>
      </p:sp>
      <p:sp>
        <p:nvSpPr>
          <p:cNvPr id="9" name="Date Placeholder 8">
            <a:extLst>
              <a:ext uri="{FF2B5EF4-FFF2-40B4-BE49-F238E27FC236}">
                <a16:creationId xmlns:a16="http://schemas.microsoft.com/office/drawing/2014/main" id="{FDC0DBFC-8228-74FC-72B7-B6AD365BF9DE}"/>
              </a:ext>
            </a:extLst>
          </p:cNvPr>
          <p:cNvSpPr>
            <a:spLocks noGrp="1"/>
          </p:cNvSpPr>
          <p:nvPr>
            <p:ph type="dt" idx="1"/>
          </p:nvPr>
        </p:nvSpPr>
        <p:spPr/>
        <p:txBody>
          <a:bodyPr/>
          <a:lstStyle/>
          <a:p>
            <a:fld id="{97A9561F-3C54-4C44-84A9-D50BC29223DE}" type="datetime1">
              <a:rPr lang="en-US" smtClean="0"/>
              <a:t>3/9/2026</a:t>
            </a:fld>
            <a:endParaRPr lang="en-US"/>
          </a:p>
        </p:txBody>
      </p:sp>
      <p:sp>
        <p:nvSpPr>
          <p:cNvPr id="10" name="Footer Placeholder 9">
            <a:extLst>
              <a:ext uri="{FF2B5EF4-FFF2-40B4-BE49-F238E27FC236}">
                <a16:creationId xmlns:a16="http://schemas.microsoft.com/office/drawing/2014/main" id="{849772CE-25D0-C479-256B-DAFB1120FEE1}"/>
              </a:ext>
            </a:extLst>
          </p:cNvPr>
          <p:cNvSpPr>
            <a:spLocks noGrp="1"/>
          </p:cNvSpPr>
          <p:nvPr>
            <p:ph type="ftr" sz="quarter" idx="4"/>
          </p:nvPr>
        </p:nvSpPr>
        <p:spPr/>
        <p:txBody>
          <a:bodyPr/>
          <a:lstStyle/>
          <a:p>
            <a:r>
              <a:rPr lang="en-US"/>
              <a:t>Copyright © 2025 Esri. All rights reserved.</a:t>
            </a:r>
          </a:p>
        </p:txBody>
      </p:sp>
      <p:sp>
        <p:nvSpPr>
          <p:cNvPr id="11" name="Slide Number Placeholder 10">
            <a:extLst>
              <a:ext uri="{FF2B5EF4-FFF2-40B4-BE49-F238E27FC236}">
                <a16:creationId xmlns:a16="http://schemas.microsoft.com/office/drawing/2014/main" id="{C0A69560-B90F-E18B-B4E4-9F3FC703F480}"/>
              </a:ext>
            </a:extLst>
          </p:cNvPr>
          <p:cNvSpPr>
            <a:spLocks noGrp="1"/>
          </p:cNvSpPr>
          <p:nvPr>
            <p:ph type="sldNum" sz="quarter" idx="5"/>
          </p:nvPr>
        </p:nvSpPr>
        <p:spPr/>
        <p:txBody>
          <a:bodyPr/>
          <a:lstStyle/>
          <a:p>
            <a:fld id="{3E7143C0-4F23-B545-9533-520B5A87CA1E}" type="slidenum">
              <a:rPr lang="en-US" smtClean="0"/>
              <a:pPr/>
              <a:t>41</a:t>
            </a:fld>
            <a:endParaRPr lang="en-US"/>
          </a:p>
        </p:txBody>
      </p:sp>
      <p:sp>
        <p:nvSpPr>
          <p:cNvPr id="12" name="Header Placeholder 11">
            <a:extLst>
              <a:ext uri="{FF2B5EF4-FFF2-40B4-BE49-F238E27FC236}">
                <a16:creationId xmlns:a16="http://schemas.microsoft.com/office/drawing/2014/main" id="{5E40AC87-9F69-BC03-8BD4-A505A7C9745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1960750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C8DB2-5C7A-6BE2-54DD-8FE84E4E4C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D86CE-75D6-5617-4E06-08B2D1E9D0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E396D4-A412-356D-D9D3-515936D0F6F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53D58B8-A62D-25B3-97DC-4B434F6B5F93}"/>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00C0C82C-6ED7-60CF-808B-C5CB4AA46E0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5E9E81F1-37DF-B9FA-4CF0-9F1EF176F154}"/>
              </a:ext>
            </a:extLst>
          </p:cNvPr>
          <p:cNvSpPr>
            <a:spLocks noGrp="1"/>
          </p:cNvSpPr>
          <p:nvPr>
            <p:ph type="sldNum" sz="quarter" idx="5"/>
          </p:nvPr>
        </p:nvSpPr>
        <p:spPr/>
        <p:txBody>
          <a:bodyPr/>
          <a:lstStyle/>
          <a:p>
            <a:fld id="{3E7143C0-4F23-B545-9533-520B5A87CA1E}" type="slidenum">
              <a:rPr lang="en-US" smtClean="0"/>
              <a:pPr/>
              <a:t>42</a:t>
            </a:fld>
            <a:endParaRPr lang="en-US"/>
          </a:p>
        </p:txBody>
      </p:sp>
      <p:sp>
        <p:nvSpPr>
          <p:cNvPr id="11" name="Header Placeholder 10">
            <a:extLst>
              <a:ext uri="{FF2B5EF4-FFF2-40B4-BE49-F238E27FC236}">
                <a16:creationId xmlns:a16="http://schemas.microsoft.com/office/drawing/2014/main" id="{63781833-256F-3D3C-21CD-3D27D7D2A42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035270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329E2-6FBD-8C2C-7B4B-2FB41FD21B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C84E6-E004-258D-7B2E-16AB8F8E7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A60B18-06BD-2E85-DBBD-96A30F621FA1}"/>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8B7EEC54-34B9-2AF9-847E-3C2D5C89E2E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F349CFD7-A8B2-D5EA-3E84-080E5CA3035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7D301EC-64B7-EAAD-59B5-7F6945ECCFAD}"/>
              </a:ext>
            </a:extLst>
          </p:cNvPr>
          <p:cNvSpPr>
            <a:spLocks noGrp="1"/>
          </p:cNvSpPr>
          <p:nvPr>
            <p:ph type="sldNum" sz="quarter" idx="5"/>
          </p:nvPr>
        </p:nvSpPr>
        <p:spPr/>
        <p:txBody>
          <a:bodyPr/>
          <a:lstStyle/>
          <a:p>
            <a:fld id="{3E7143C0-4F23-B545-9533-520B5A87CA1E}" type="slidenum">
              <a:rPr lang="en-US" smtClean="0"/>
              <a:pPr/>
              <a:t>43</a:t>
            </a:fld>
            <a:endParaRPr lang="en-US"/>
          </a:p>
        </p:txBody>
      </p:sp>
      <p:sp>
        <p:nvSpPr>
          <p:cNvPr id="11" name="Header Placeholder 10">
            <a:extLst>
              <a:ext uri="{FF2B5EF4-FFF2-40B4-BE49-F238E27FC236}">
                <a16:creationId xmlns:a16="http://schemas.microsoft.com/office/drawing/2014/main" id="{89C01751-C2BE-0FC4-7D10-4B823761139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646455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7E872-8B26-E1CD-255C-1EF99E99DB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AA2CE-20AD-155E-EB7C-538C2AD559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3CC0C4-9C5E-84C4-348C-1A69A2525AD8}"/>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E483D8A-6920-E8E4-2258-4239C60A5E20}"/>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DF87EC60-5F4B-7E9A-33E2-128F72084E1B}"/>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891B2C17-E98F-4E19-A572-6C68915EE4BC}"/>
              </a:ext>
            </a:extLst>
          </p:cNvPr>
          <p:cNvSpPr>
            <a:spLocks noGrp="1"/>
          </p:cNvSpPr>
          <p:nvPr>
            <p:ph type="sldNum" sz="quarter" idx="5"/>
          </p:nvPr>
        </p:nvSpPr>
        <p:spPr/>
        <p:txBody>
          <a:bodyPr/>
          <a:lstStyle/>
          <a:p>
            <a:fld id="{3E7143C0-4F23-B545-9533-520B5A87CA1E}" type="slidenum">
              <a:rPr lang="en-US" smtClean="0"/>
              <a:pPr/>
              <a:t>44</a:t>
            </a:fld>
            <a:endParaRPr lang="en-US"/>
          </a:p>
        </p:txBody>
      </p:sp>
      <p:sp>
        <p:nvSpPr>
          <p:cNvPr id="11" name="Header Placeholder 10">
            <a:extLst>
              <a:ext uri="{FF2B5EF4-FFF2-40B4-BE49-F238E27FC236}">
                <a16:creationId xmlns:a16="http://schemas.microsoft.com/office/drawing/2014/main" id="{4730B170-0A31-2445-1990-2D036E75DF2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974753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A0745-8913-7DF4-A89A-7C8ACED01B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2AE8B8-99F4-DE07-7FB2-A0678A68B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FC2E84-9214-5EE9-6090-9F3714374AF4}"/>
              </a:ext>
            </a:extLst>
          </p:cNvPr>
          <p:cNvSpPr>
            <a:spLocks noGrp="1"/>
          </p:cNvSpPr>
          <p:nvPr>
            <p:ph type="body" idx="1"/>
          </p:nvPr>
        </p:nvSpPr>
        <p:spPr/>
        <p:txBody>
          <a:bodyPr/>
          <a:lstStyle/>
          <a:p>
            <a:pPr marL="285750" indent="-285750">
              <a:spcBef>
                <a:spcPts val="300"/>
              </a:spcBef>
              <a:spcAft>
                <a:spcPts val="600"/>
              </a:spcAft>
              <a:buFont typeface="Arial"/>
              <a:buChar char="•"/>
            </a:pPr>
            <a:endParaRPr lang="en-US">
              <a:solidFill>
                <a:srgbClr val="FFFFFF"/>
              </a:solidFill>
              <a:cs typeface="Arial"/>
            </a:endParaRPr>
          </a:p>
        </p:txBody>
      </p:sp>
      <p:sp>
        <p:nvSpPr>
          <p:cNvPr id="8" name="Date Placeholder 7">
            <a:extLst>
              <a:ext uri="{FF2B5EF4-FFF2-40B4-BE49-F238E27FC236}">
                <a16:creationId xmlns:a16="http://schemas.microsoft.com/office/drawing/2014/main" id="{636C80FF-7ABC-79C6-1B5E-A00BBB2C9AB7}"/>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7E6D4E1-5B3A-8E19-202D-3EEBB37E0C7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FD9FB9E3-0D31-B558-CC0E-2E6EE04B9948}"/>
              </a:ext>
            </a:extLst>
          </p:cNvPr>
          <p:cNvSpPr>
            <a:spLocks noGrp="1"/>
          </p:cNvSpPr>
          <p:nvPr>
            <p:ph type="sldNum" sz="quarter" idx="5"/>
          </p:nvPr>
        </p:nvSpPr>
        <p:spPr/>
        <p:txBody>
          <a:bodyPr/>
          <a:lstStyle/>
          <a:p>
            <a:fld id="{3E7143C0-4F23-B545-9533-520B5A87CA1E}" type="slidenum">
              <a:rPr lang="en-US" smtClean="0"/>
              <a:pPr/>
              <a:t>45</a:t>
            </a:fld>
            <a:endParaRPr lang="en-US"/>
          </a:p>
        </p:txBody>
      </p:sp>
      <p:sp>
        <p:nvSpPr>
          <p:cNvPr id="11" name="Header Placeholder 10">
            <a:extLst>
              <a:ext uri="{FF2B5EF4-FFF2-40B4-BE49-F238E27FC236}">
                <a16:creationId xmlns:a16="http://schemas.microsoft.com/office/drawing/2014/main" id="{7A7256EE-068C-0D4B-D8A9-9F091FB5257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254752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B275-07F6-648C-42C0-BEDDAA4BB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C1C3A-3D32-EB90-50CE-2A0B974056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B595B8-8ED3-D5F2-107D-AA5BDBCF910E}"/>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3D9A4EC-D721-321D-2724-AA70080C05C1}"/>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DCB11451-1E98-735D-890C-3B96F9980B89}"/>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27AE3CF-2030-6843-09A7-A2D9083F07DB}"/>
              </a:ext>
            </a:extLst>
          </p:cNvPr>
          <p:cNvSpPr>
            <a:spLocks noGrp="1"/>
          </p:cNvSpPr>
          <p:nvPr>
            <p:ph type="sldNum" sz="quarter" idx="5"/>
          </p:nvPr>
        </p:nvSpPr>
        <p:spPr/>
        <p:txBody>
          <a:bodyPr/>
          <a:lstStyle/>
          <a:p>
            <a:fld id="{3E7143C0-4F23-B545-9533-520B5A87CA1E}" type="slidenum">
              <a:rPr lang="en-US" smtClean="0"/>
              <a:pPr/>
              <a:t>46</a:t>
            </a:fld>
            <a:endParaRPr lang="en-US"/>
          </a:p>
        </p:txBody>
      </p:sp>
      <p:sp>
        <p:nvSpPr>
          <p:cNvPr id="11" name="Header Placeholder 10">
            <a:extLst>
              <a:ext uri="{FF2B5EF4-FFF2-40B4-BE49-F238E27FC236}">
                <a16:creationId xmlns:a16="http://schemas.microsoft.com/office/drawing/2014/main" id="{0702685F-E84D-E336-23C0-32DC8688A34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256293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1CACB-55D5-30E5-737A-9886FDF436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B1684-DD0A-143F-0A68-288F1E6586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CAE834-D6FF-05A9-BF39-E8549BB1E7B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23E298B7-D815-49B5-3B12-85B99F8160B1}"/>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34003E15-1E3B-C440-45CE-2BF83EA46C3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89EF8C8-8913-D2A6-DE4D-9D2DBCACB417}"/>
              </a:ext>
            </a:extLst>
          </p:cNvPr>
          <p:cNvSpPr>
            <a:spLocks noGrp="1"/>
          </p:cNvSpPr>
          <p:nvPr>
            <p:ph type="sldNum" sz="quarter" idx="5"/>
          </p:nvPr>
        </p:nvSpPr>
        <p:spPr/>
        <p:txBody>
          <a:bodyPr/>
          <a:lstStyle/>
          <a:p>
            <a:fld id="{3E7143C0-4F23-B545-9533-520B5A87CA1E}" type="slidenum">
              <a:rPr lang="en-US" smtClean="0"/>
              <a:pPr/>
              <a:t>47</a:t>
            </a:fld>
            <a:endParaRPr lang="en-US"/>
          </a:p>
        </p:txBody>
      </p:sp>
      <p:sp>
        <p:nvSpPr>
          <p:cNvPr id="11" name="Header Placeholder 10">
            <a:extLst>
              <a:ext uri="{FF2B5EF4-FFF2-40B4-BE49-F238E27FC236}">
                <a16:creationId xmlns:a16="http://schemas.microsoft.com/office/drawing/2014/main" id="{ABF59953-BAC9-CE74-956E-689ADD8116F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751954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08371-49B0-9630-BB1B-EF3C1E258E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282CCD-A78D-4BB2-016F-0D86F2DDD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028481-570F-09CA-7058-DC64015CA288}"/>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920A4CDB-1CEF-CBDB-611B-8566D8AC5F30}"/>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7F4D9BBF-15AE-0468-06A2-BB6951AD7167}"/>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AE28BA2F-6E7D-00E9-AE37-81090FCC7A14}"/>
              </a:ext>
            </a:extLst>
          </p:cNvPr>
          <p:cNvSpPr>
            <a:spLocks noGrp="1"/>
          </p:cNvSpPr>
          <p:nvPr>
            <p:ph type="sldNum" sz="quarter" idx="5"/>
          </p:nvPr>
        </p:nvSpPr>
        <p:spPr/>
        <p:txBody>
          <a:bodyPr/>
          <a:lstStyle/>
          <a:p>
            <a:fld id="{3E7143C0-4F23-B545-9533-520B5A87CA1E}" type="slidenum">
              <a:rPr lang="en-US" smtClean="0"/>
              <a:pPr/>
              <a:t>48</a:t>
            </a:fld>
            <a:endParaRPr lang="en-US"/>
          </a:p>
        </p:txBody>
      </p:sp>
      <p:sp>
        <p:nvSpPr>
          <p:cNvPr id="11" name="Header Placeholder 10">
            <a:extLst>
              <a:ext uri="{FF2B5EF4-FFF2-40B4-BE49-F238E27FC236}">
                <a16:creationId xmlns:a16="http://schemas.microsoft.com/office/drawing/2014/main" id="{F3FA5F31-2513-6D0C-E47E-96E31F1BAF2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020967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D9EC2-4919-8633-5FDD-701C3BDF8E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1FCC1-42A3-9723-6583-3EABA39BB5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C5BF96-22C7-8A82-A8A0-D7F8B5495DCB}"/>
              </a:ext>
            </a:extLst>
          </p:cNvPr>
          <p:cNvSpPr>
            <a:spLocks noGrp="1"/>
          </p:cNvSpPr>
          <p:nvPr>
            <p:ph type="body" idx="1"/>
          </p:nvPr>
        </p:nvSpPr>
        <p:spPr/>
        <p:txBody>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step-by-step functionality within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Add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speakers are changing, add speaker name(s) underneath the demo title.</a:t>
            </a:r>
          </a:p>
          <a:p>
            <a:pPr marL="171450" indent="-171450">
              <a:buFont typeface="Arial" panose="020B0604020202020204" pitchFamily="34" charset="0"/>
              <a:buChar char="•"/>
            </a:pPr>
            <a:r>
              <a:rPr lang="en-US" baseline="0">
                <a:cs typeface="Arial"/>
              </a:rPr>
              <a:t>If you are referencing any third-party data or content sources/organizations, add the required source information </a:t>
            </a:r>
            <a:r>
              <a:rPr lang="en-US" i="1" baseline="0">
                <a:cs typeface="Arial"/>
              </a:rPr>
              <a:t>(using the source text box on the </a:t>
            </a:r>
            <a:r>
              <a:rPr lang="en-US" i="1">
                <a:cs typeface="Arial"/>
              </a:rPr>
              <a:t>Acknowledgments</a:t>
            </a:r>
            <a:r>
              <a:rPr lang="en-US" i="1" baseline="0">
                <a:cs typeface="Arial"/>
              </a:rPr>
              <a:t> slide),</a:t>
            </a:r>
            <a:r>
              <a:rPr lang="en-US" baseline="0">
                <a:cs typeface="Arial"/>
              </a:rPr>
              <a:t> and place it under the speaker(s) name.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a:t>
            </a:r>
          </a:p>
          <a:p>
            <a:pPr marL="0" indent="0">
              <a:buFont typeface="Arial" panose="020B0604020202020204" pitchFamily="34" charset="0"/>
              <a:buNone/>
            </a:pPr>
            <a:endParaRPr lang="en-US" b="0" baseline="0"/>
          </a:p>
        </p:txBody>
      </p:sp>
      <p:sp>
        <p:nvSpPr>
          <p:cNvPr id="9" name="Date Placeholder 8">
            <a:extLst>
              <a:ext uri="{FF2B5EF4-FFF2-40B4-BE49-F238E27FC236}">
                <a16:creationId xmlns:a16="http://schemas.microsoft.com/office/drawing/2014/main" id="{015EDE4F-42C9-648E-A15E-1E8BC2894235}"/>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8D0AB75-51E2-7263-A5E9-C8112A4FBE62}"/>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374DB707-54BE-6696-D14C-7634C23F433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DC19C855-028C-F69E-288B-921020B8E736}"/>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854184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73CAB-53CB-83CD-9C91-626604C619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CCF0BB-CF16-13DE-86E0-9295D0A6421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D75734E-A723-025A-D5CB-E18C37830F9C}"/>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F77D39A8-6CDF-CE63-4A5A-4541BDF75290}"/>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190CE27B-4662-D358-ADE3-E1F3D82CD09B}"/>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0388C720-78DD-83DE-7934-8B59BF73E903}"/>
              </a:ext>
            </a:extLst>
          </p:cNvPr>
          <p:cNvSpPr>
            <a:spLocks noGrp="1"/>
          </p:cNvSpPr>
          <p:nvPr>
            <p:ph type="sldNum" sz="quarter" idx="5"/>
          </p:nvPr>
        </p:nvSpPr>
        <p:spPr/>
        <p:txBody>
          <a:bodyPr/>
          <a:lstStyle/>
          <a:p>
            <a:fld id="{3E7143C0-4F23-B545-9533-520B5A87CA1E}" type="slidenum">
              <a:rPr lang="en-US" smtClean="0"/>
              <a:pPr/>
              <a:t>5</a:t>
            </a:fld>
            <a:endParaRPr lang="en-US"/>
          </a:p>
        </p:txBody>
      </p:sp>
      <p:sp>
        <p:nvSpPr>
          <p:cNvPr id="11" name="Header Placeholder 10">
            <a:extLst>
              <a:ext uri="{FF2B5EF4-FFF2-40B4-BE49-F238E27FC236}">
                <a16:creationId xmlns:a16="http://schemas.microsoft.com/office/drawing/2014/main" id="{3C8B618C-0AB0-3DDA-3D60-7292F107774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772273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71358-A346-25DA-A51F-4BF4AEC6FB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D6870-67DE-4E77-20D1-25F56EA5E0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7AE46-CA0B-BB03-C03E-C3CB7B9AABC6}"/>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speaker will be presenting, list the name of the speaker.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a:t>
            </a:r>
          </a:p>
          <a:p>
            <a:pPr marL="0" indent="0">
              <a:buFont typeface="Arial" panose="020B0604020202020204" pitchFamily="34" charset="0"/>
              <a:buNone/>
            </a:pPr>
            <a:endParaRPr lang="en-US" b="0" baseline="0"/>
          </a:p>
        </p:txBody>
      </p:sp>
      <p:sp>
        <p:nvSpPr>
          <p:cNvPr id="9" name="Date Placeholder 8">
            <a:extLst>
              <a:ext uri="{FF2B5EF4-FFF2-40B4-BE49-F238E27FC236}">
                <a16:creationId xmlns:a16="http://schemas.microsoft.com/office/drawing/2014/main" id="{D20CC126-63DD-B5FE-B259-24D8695D5449}"/>
              </a:ext>
            </a:extLst>
          </p:cNvPr>
          <p:cNvSpPr>
            <a:spLocks noGrp="1"/>
          </p:cNvSpPr>
          <p:nvPr>
            <p:ph type="dt" idx="1"/>
          </p:nvPr>
        </p:nvSpPr>
        <p:spPr/>
        <p:txBody>
          <a:bodyPr/>
          <a:lstStyle/>
          <a:p>
            <a:fld id="{97A9561F-3C54-4C44-84A9-D50BC29223DE}" type="datetime1">
              <a:rPr lang="en-US" smtClean="0"/>
              <a:t>3/9/2026</a:t>
            </a:fld>
            <a:endParaRPr lang="en-US"/>
          </a:p>
        </p:txBody>
      </p:sp>
      <p:sp>
        <p:nvSpPr>
          <p:cNvPr id="10" name="Footer Placeholder 9">
            <a:extLst>
              <a:ext uri="{FF2B5EF4-FFF2-40B4-BE49-F238E27FC236}">
                <a16:creationId xmlns:a16="http://schemas.microsoft.com/office/drawing/2014/main" id="{2DF2100C-97C2-A030-259E-0CA33797D27B}"/>
              </a:ext>
            </a:extLst>
          </p:cNvPr>
          <p:cNvSpPr>
            <a:spLocks noGrp="1"/>
          </p:cNvSpPr>
          <p:nvPr>
            <p:ph type="ftr" sz="quarter" idx="4"/>
          </p:nvPr>
        </p:nvSpPr>
        <p:spPr/>
        <p:txBody>
          <a:bodyPr/>
          <a:lstStyle/>
          <a:p>
            <a:r>
              <a:rPr lang="en-US"/>
              <a:t>Copyright © 2025 Esri. All rights reserved.</a:t>
            </a:r>
          </a:p>
        </p:txBody>
      </p:sp>
      <p:sp>
        <p:nvSpPr>
          <p:cNvPr id="11" name="Slide Number Placeholder 10">
            <a:extLst>
              <a:ext uri="{FF2B5EF4-FFF2-40B4-BE49-F238E27FC236}">
                <a16:creationId xmlns:a16="http://schemas.microsoft.com/office/drawing/2014/main" id="{6D8A0209-B3F2-DF50-6E6B-D39554789953}"/>
              </a:ext>
            </a:extLst>
          </p:cNvPr>
          <p:cNvSpPr>
            <a:spLocks noGrp="1"/>
          </p:cNvSpPr>
          <p:nvPr>
            <p:ph type="sldNum" sz="quarter" idx="5"/>
          </p:nvPr>
        </p:nvSpPr>
        <p:spPr/>
        <p:txBody>
          <a:bodyPr/>
          <a:lstStyle/>
          <a:p>
            <a:fld id="{3E7143C0-4F23-B545-9533-520B5A87CA1E}" type="slidenum">
              <a:rPr lang="en-US" smtClean="0"/>
              <a:pPr/>
              <a:t>50</a:t>
            </a:fld>
            <a:endParaRPr lang="en-US"/>
          </a:p>
        </p:txBody>
      </p:sp>
      <p:sp>
        <p:nvSpPr>
          <p:cNvPr id="12" name="Header Placeholder 11">
            <a:extLst>
              <a:ext uri="{FF2B5EF4-FFF2-40B4-BE49-F238E27FC236}">
                <a16:creationId xmlns:a16="http://schemas.microsoft.com/office/drawing/2014/main" id="{871EBB38-F956-D8D0-BDD1-FD25283D135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226426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51</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3/9/2026</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370618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52</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3/9/2026</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014753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637B5-B85A-301D-6C2C-A2C8D2383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D49365-13C2-E64B-2AA1-6F5E78AED2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71C2D6-C2D9-A10B-1DCF-35F6C8712BB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3FA3812-82CE-9414-C5EF-87C9382D82DC}"/>
              </a:ext>
            </a:extLst>
          </p:cNvPr>
          <p:cNvSpPr>
            <a:spLocks noGrp="1"/>
          </p:cNvSpPr>
          <p:nvPr>
            <p:ph type="sldNum" sz="quarter" idx="5"/>
          </p:nvPr>
        </p:nvSpPr>
        <p:spPr/>
        <p:txBody>
          <a:bodyPr/>
          <a:lstStyle/>
          <a:p>
            <a:fld id="{3E7143C0-4F23-B545-9533-520B5A87CA1E}" type="slidenum">
              <a:rPr lang="en-US" smtClean="0"/>
              <a:pPr/>
              <a:t>53</a:t>
            </a:fld>
            <a:endParaRPr lang="en-US"/>
          </a:p>
        </p:txBody>
      </p:sp>
      <p:sp>
        <p:nvSpPr>
          <p:cNvPr id="5" name="Date Placeholder 4">
            <a:extLst>
              <a:ext uri="{FF2B5EF4-FFF2-40B4-BE49-F238E27FC236}">
                <a16:creationId xmlns:a16="http://schemas.microsoft.com/office/drawing/2014/main" id="{A6B8225D-B51C-F7D2-B7DC-29D23FEAF431}"/>
              </a:ext>
            </a:extLst>
          </p:cNvPr>
          <p:cNvSpPr>
            <a:spLocks noGrp="1"/>
          </p:cNvSpPr>
          <p:nvPr>
            <p:ph type="dt" idx="1"/>
          </p:nvPr>
        </p:nvSpPr>
        <p:spPr/>
        <p:txBody>
          <a:bodyPr/>
          <a:lstStyle/>
          <a:p>
            <a:fld id="{A969A504-D83B-114E-A1C2-E801B56F746C}" type="datetime1">
              <a:rPr lang="en-US" smtClean="0"/>
              <a:t>3/9/2026</a:t>
            </a:fld>
            <a:endParaRPr lang="en-US"/>
          </a:p>
        </p:txBody>
      </p:sp>
      <p:sp>
        <p:nvSpPr>
          <p:cNvPr id="6" name="Footer Placeholder 5">
            <a:extLst>
              <a:ext uri="{FF2B5EF4-FFF2-40B4-BE49-F238E27FC236}">
                <a16:creationId xmlns:a16="http://schemas.microsoft.com/office/drawing/2014/main" id="{EE7C762A-39DD-98C7-AAE3-AE2305C52F8D}"/>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F286A3C8-D192-FCF8-3EA0-C4B4E87A2B2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508962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54</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3/9/2026</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0315883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0A1A4-747D-361B-0229-0920191FEF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F6DB48-33AB-62FD-5F01-E6CB4672C6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DED5C6-BD4C-1271-4830-5B736BAC8A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DCA3D7-A2CE-12BB-1BB2-1585F7D6CEB1}"/>
              </a:ext>
            </a:extLst>
          </p:cNvPr>
          <p:cNvSpPr>
            <a:spLocks noGrp="1"/>
          </p:cNvSpPr>
          <p:nvPr>
            <p:ph type="sldNum" sz="quarter" idx="5"/>
          </p:nvPr>
        </p:nvSpPr>
        <p:spPr/>
        <p:txBody>
          <a:bodyPr/>
          <a:lstStyle/>
          <a:p>
            <a:fld id="{3E7143C0-4F23-B545-9533-520B5A87CA1E}" type="slidenum">
              <a:rPr lang="en-US" smtClean="0"/>
              <a:pPr/>
              <a:t>55</a:t>
            </a:fld>
            <a:endParaRPr lang="en-US"/>
          </a:p>
        </p:txBody>
      </p:sp>
      <p:sp>
        <p:nvSpPr>
          <p:cNvPr id="5" name="Date Placeholder 4">
            <a:extLst>
              <a:ext uri="{FF2B5EF4-FFF2-40B4-BE49-F238E27FC236}">
                <a16:creationId xmlns:a16="http://schemas.microsoft.com/office/drawing/2014/main" id="{AAFAB54C-5DAB-591A-B66E-78A5786E56B6}"/>
              </a:ext>
            </a:extLst>
          </p:cNvPr>
          <p:cNvSpPr>
            <a:spLocks noGrp="1"/>
          </p:cNvSpPr>
          <p:nvPr>
            <p:ph type="dt" idx="1"/>
          </p:nvPr>
        </p:nvSpPr>
        <p:spPr/>
        <p:txBody>
          <a:bodyPr/>
          <a:lstStyle/>
          <a:p>
            <a:fld id="{A969A504-D83B-114E-A1C2-E801B56F746C}" type="datetime1">
              <a:rPr lang="en-US" smtClean="0"/>
              <a:t>3/9/2026</a:t>
            </a:fld>
            <a:endParaRPr lang="en-US"/>
          </a:p>
        </p:txBody>
      </p:sp>
      <p:sp>
        <p:nvSpPr>
          <p:cNvPr id="6" name="Footer Placeholder 5">
            <a:extLst>
              <a:ext uri="{FF2B5EF4-FFF2-40B4-BE49-F238E27FC236}">
                <a16:creationId xmlns:a16="http://schemas.microsoft.com/office/drawing/2014/main" id="{00448E50-BE4C-4AC0-8166-4766B93C01DD}"/>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844CD85A-04C5-33E3-CAC7-9F9DB3CE03A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5889016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BB18C-5246-4F6F-6362-5718FBE4F2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F40F87-575D-FFFA-1C71-A752232097D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F062D53-8236-D2F7-1065-3C82C3F2023B}"/>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Your agenda sets up the structure for your presentation by outlining the major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creating focused experiences that includes a discussion of several topics and a demo of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5FCA04B-A5FF-81BD-F94A-C0573CE9B694}"/>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EA0BFD75-3330-02E2-568D-203233528FCF}"/>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8D679A8-952F-9EE9-AAF2-5E95C8911115}"/>
              </a:ext>
            </a:extLst>
          </p:cNvPr>
          <p:cNvSpPr>
            <a:spLocks noGrp="1"/>
          </p:cNvSpPr>
          <p:nvPr>
            <p:ph type="sldNum" sz="quarter" idx="5"/>
          </p:nvPr>
        </p:nvSpPr>
        <p:spPr/>
        <p:txBody>
          <a:bodyPr/>
          <a:lstStyle/>
          <a:p>
            <a:fld id="{3E7143C0-4F23-B545-9533-520B5A87CA1E}" type="slidenum">
              <a:rPr lang="en-US" smtClean="0"/>
              <a:pPr/>
              <a:t>56</a:t>
            </a:fld>
            <a:endParaRPr lang="en-US"/>
          </a:p>
        </p:txBody>
      </p:sp>
      <p:sp>
        <p:nvSpPr>
          <p:cNvPr id="11" name="Header Placeholder 10">
            <a:extLst>
              <a:ext uri="{FF2B5EF4-FFF2-40B4-BE49-F238E27FC236}">
                <a16:creationId xmlns:a16="http://schemas.microsoft.com/office/drawing/2014/main" id="{33C52D4D-11EB-A4D1-91A9-F8A9C03CD3D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9852392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12E5D-AFFE-832E-C383-E9A78F6D71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A9FD00-FF8A-2317-851D-F88FF2A2B64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40DA3D7-0813-6A03-E92F-A2ECB1C83126}"/>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kern="1200">
                <a:solidFill>
                  <a:schemeClr val="tx1"/>
                </a:solidFill>
                <a:effectLst/>
                <a:latin typeface="+mn-lt"/>
                <a:ea typeface="+mn-ea"/>
                <a:cs typeface="Arial"/>
              </a:rPr>
              <a:t>Encourage the audience to share feedback by completing the survey, </a:t>
            </a:r>
            <a:r>
              <a:rPr lang="en-US">
                <a:cs typeface="Arial"/>
              </a:rPr>
              <a:t>which is available</a:t>
            </a:r>
            <a:r>
              <a:rPr lang="en-US" sz="1200" kern="1200">
                <a:solidFill>
                  <a:schemeClr val="tx1"/>
                </a:solidFill>
                <a:effectLst/>
                <a:latin typeface="+mn-lt"/>
                <a:ea typeface="+mn-ea"/>
                <a:cs typeface="Arial"/>
              </a:rPr>
              <a:t> in the event app.</a:t>
            </a:r>
            <a:endParaRPr lang="en-US" sz="1200" u="none" baseline="0">
              <a:cs typeface="Arial"/>
            </a:endParaRP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cs typeface="Arial"/>
              </a:rPr>
              <a:t>If desired, add more speaker notes here to elaborate on the concise main points and visuals on the slide.</a:t>
            </a:r>
          </a:p>
        </p:txBody>
      </p:sp>
      <p:sp>
        <p:nvSpPr>
          <p:cNvPr id="4" name="Slide Number Placeholder 3">
            <a:extLst>
              <a:ext uri="{FF2B5EF4-FFF2-40B4-BE49-F238E27FC236}">
                <a16:creationId xmlns:a16="http://schemas.microsoft.com/office/drawing/2014/main" id="{D49471AD-3A22-2630-FCBF-204A6233070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C3622651-7CFD-AB6E-231B-7242FD39F6C1}"/>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Tree>
    <p:extLst>
      <p:ext uri="{BB962C8B-B14F-4D97-AF65-F5344CB8AC3E}">
        <p14:creationId xmlns:p14="http://schemas.microsoft.com/office/powerpoint/2010/main" val="38493558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F1E1F-4D74-A5F7-8A3A-C79D59A04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3DDAA-24D3-7AD0-B813-6C752EB20CB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CA9822-83AD-D7AE-A771-0D5B76BD18EA}"/>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kern="1200">
                <a:solidFill>
                  <a:schemeClr val="tx1"/>
                </a:solidFill>
                <a:effectLst/>
                <a:latin typeface="+mn-lt"/>
                <a:ea typeface="+mn-ea"/>
                <a:cs typeface="+mn-cs"/>
              </a:rPr>
              <a:t>Encourage the audience to connect with the Esri Developer community.</a:t>
            </a:r>
          </a:p>
          <a:p>
            <a:pPr marL="171450" indent="-171450">
              <a:buFont typeface="Arial" panose="020B0604020202020204" pitchFamily="34" charset="0"/>
              <a:buChar char="•"/>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endParaRPr lang="en-US"/>
          </a:p>
        </p:txBody>
      </p:sp>
      <p:sp>
        <p:nvSpPr>
          <p:cNvPr id="4" name="Date Placeholder 3">
            <a:extLst>
              <a:ext uri="{FF2B5EF4-FFF2-40B4-BE49-F238E27FC236}">
                <a16:creationId xmlns:a16="http://schemas.microsoft.com/office/drawing/2014/main" id="{7A9E9D49-E8B5-0340-0EA3-B000011A0124}"/>
              </a:ext>
            </a:extLst>
          </p:cNvPr>
          <p:cNvSpPr>
            <a:spLocks noGrp="1"/>
          </p:cNvSpPr>
          <p:nvPr>
            <p:ph type="dt" idx="1"/>
          </p:nvPr>
        </p:nvSpPr>
        <p:spPr/>
        <p:txBody>
          <a:bodyPr/>
          <a:lstStyle/>
          <a:p>
            <a:fld id="{DFF65AF3-581A-E84D-A664-3891A33E311F}" type="datetime1">
              <a:rPr lang="en-US" smtClean="0"/>
              <a:t>3/9/2026</a:t>
            </a:fld>
            <a:endParaRPr lang="en-US"/>
          </a:p>
        </p:txBody>
      </p:sp>
      <p:sp>
        <p:nvSpPr>
          <p:cNvPr id="5" name="Footer Placeholder 4">
            <a:extLst>
              <a:ext uri="{FF2B5EF4-FFF2-40B4-BE49-F238E27FC236}">
                <a16:creationId xmlns:a16="http://schemas.microsoft.com/office/drawing/2014/main" id="{C684EDF6-14F3-09E4-30A0-76E4215DEE80}"/>
              </a:ext>
            </a:extLst>
          </p:cNvPr>
          <p:cNvSpPr>
            <a:spLocks noGrp="1"/>
          </p:cNvSpPr>
          <p:nvPr>
            <p:ph type="ftr" sz="quarter" idx="4"/>
          </p:nvPr>
        </p:nvSpPr>
        <p:spPr/>
        <p:txBody>
          <a:bodyPr/>
          <a:lstStyle/>
          <a:p>
            <a:r>
              <a:rPr lang="en-US"/>
              <a:t>Copyright © 2026 Esri. All rights reserved.</a:t>
            </a:r>
          </a:p>
        </p:txBody>
      </p:sp>
      <p:sp>
        <p:nvSpPr>
          <p:cNvPr id="6" name="Slide Number Placeholder 5">
            <a:extLst>
              <a:ext uri="{FF2B5EF4-FFF2-40B4-BE49-F238E27FC236}">
                <a16:creationId xmlns:a16="http://schemas.microsoft.com/office/drawing/2014/main" id="{8EF592A8-4BEE-C1AD-45C5-0C933191A238}"/>
              </a:ext>
            </a:extLst>
          </p:cNvPr>
          <p:cNvSpPr>
            <a:spLocks noGrp="1"/>
          </p:cNvSpPr>
          <p:nvPr>
            <p:ph type="sldNum" sz="quarter" idx="5"/>
          </p:nvPr>
        </p:nvSpPr>
        <p:spPr/>
        <p:txBody>
          <a:bodyPr/>
          <a:lstStyle/>
          <a:p>
            <a:fld id="{3E7143C0-4F23-B545-9533-520B5A87CA1E}" type="slidenum">
              <a:rPr lang="en-US" smtClean="0"/>
              <a:pPr/>
              <a:t>58</a:t>
            </a:fld>
            <a:endParaRPr lang="en-US"/>
          </a:p>
        </p:txBody>
      </p:sp>
      <p:sp>
        <p:nvSpPr>
          <p:cNvPr id="7" name="Header Placeholder 6">
            <a:extLst>
              <a:ext uri="{FF2B5EF4-FFF2-40B4-BE49-F238E27FC236}">
                <a16:creationId xmlns:a16="http://schemas.microsoft.com/office/drawing/2014/main" id="{BF52DC7D-76E8-09BE-D26D-7BEB5FB9B99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040913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While the audience asks questions about your presentation, use this slide as a visual.</a:t>
            </a:r>
          </a:p>
          <a:p>
            <a:pPr marL="0" indent="0">
              <a:buFont typeface="Arial" panose="020B0604020202020204" pitchFamily="34" charset="0"/>
              <a:buNone/>
            </a:pPr>
            <a:endParaRPr lang="en-US"/>
          </a:p>
          <a:p>
            <a:r>
              <a:rPr lang="en-US" b="1"/>
              <a:t>How to customize this slide: </a:t>
            </a:r>
          </a:p>
          <a:p>
            <a:pPr marL="171450" indent="-171450">
              <a:buFont typeface="Arial" panose="020B0604020202020204" pitchFamily="34" charset="0"/>
              <a:buChar char="•"/>
            </a:pPr>
            <a:r>
              <a:rPr lang="en-US"/>
              <a:t>No customization is required.</a:t>
            </a:r>
          </a:p>
        </p:txBody>
      </p:sp>
      <p:sp>
        <p:nvSpPr>
          <p:cNvPr id="8" name="Date Placeholder 7">
            <a:extLst>
              <a:ext uri="{FF2B5EF4-FFF2-40B4-BE49-F238E27FC236}">
                <a16:creationId xmlns:a16="http://schemas.microsoft.com/office/drawing/2014/main" id="{3292ECB7-B277-EE6D-7BA3-371EF9EADBD7}"/>
              </a:ext>
            </a:extLst>
          </p:cNvPr>
          <p:cNvSpPr>
            <a:spLocks noGrp="1"/>
          </p:cNvSpPr>
          <p:nvPr>
            <p:ph type="dt" idx="1"/>
          </p:nvPr>
        </p:nvSpPr>
        <p:spPr/>
        <p:txBody>
          <a:bodyPr/>
          <a:lstStyle/>
          <a:p>
            <a:fld id="{D5A386BB-5B62-4530-A5D0-ECDF2762BD14}" type="datetime1">
              <a:rPr lang="en-US" smtClean="0"/>
              <a:t>3/9/2026</a:t>
            </a:fld>
            <a:endParaRPr lang="en-US"/>
          </a:p>
        </p:txBody>
      </p:sp>
      <p:sp>
        <p:nvSpPr>
          <p:cNvPr id="9" name="Footer Placeholder 8">
            <a:extLst>
              <a:ext uri="{FF2B5EF4-FFF2-40B4-BE49-F238E27FC236}">
                <a16:creationId xmlns:a16="http://schemas.microsoft.com/office/drawing/2014/main" id="{3D096EC4-8AD6-4F7C-D01A-D7ED5FB8575D}"/>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DFF30AB5-8505-9E92-797F-70D2F7BDF216}"/>
              </a:ext>
            </a:extLst>
          </p:cNvPr>
          <p:cNvSpPr>
            <a:spLocks noGrp="1"/>
          </p:cNvSpPr>
          <p:nvPr>
            <p:ph type="sldNum" sz="quarter" idx="5"/>
          </p:nvPr>
        </p:nvSpPr>
        <p:spPr/>
        <p:txBody>
          <a:bodyPr/>
          <a:lstStyle/>
          <a:p>
            <a:fld id="{3E7143C0-4F23-B545-9533-520B5A87CA1E}" type="slidenum">
              <a:rPr lang="en-US" smtClean="0"/>
              <a:pPr/>
              <a:t>59</a:t>
            </a:fld>
            <a:endParaRPr lang="en-US"/>
          </a:p>
        </p:txBody>
      </p:sp>
      <p:sp>
        <p:nvSpPr>
          <p:cNvPr id="11" name="Header Placeholder 10">
            <a:extLst>
              <a:ext uri="{FF2B5EF4-FFF2-40B4-BE49-F238E27FC236}">
                <a16:creationId xmlns:a16="http://schemas.microsoft.com/office/drawing/2014/main" id="{945864E6-E084-D60D-A7E0-BF1578C7C3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11053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79382-33AB-FB63-DFA0-A9CC0C78AE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108FA0-65D2-E86D-5CA7-ADEEDE654BF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96470DC-221E-1A47-2F45-2747DB738E11}"/>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5CD1B2C1-C6E7-03E1-7D5C-585AF0F2B6A3}"/>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66AFDC9D-9B8C-2703-D1D3-6F79695F94A8}"/>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E955CA3C-9167-3D5A-9C5C-F4FE679DA32B}"/>
              </a:ext>
            </a:extLst>
          </p:cNvPr>
          <p:cNvSpPr>
            <a:spLocks noGrp="1"/>
          </p:cNvSpPr>
          <p:nvPr>
            <p:ph type="sldNum" sz="quarter" idx="5"/>
          </p:nvPr>
        </p:nvSpPr>
        <p:spPr/>
        <p:txBody>
          <a:bodyPr/>
          <a:lstStyle/>
          <a:p>
            <a:fld id="{3E7143C0-4F23-B545-9533-520B5A87CA1E}" type="slidenum">
              <a:rPr lang="en-US" smtClean="0"/>
              <a:pPr/>
              <a:t>6</a:t>
            </a:fld>
            <a:endParaRPr lang="en-US"/>
          </a:p>
        </p:txBody>
      </p:sp>
      <p:sp>
        <p:nvSpPr>
          <p:cNvPr id="11" name="Header Placeholder 10">
            <a:extLst>
              <a:ext uri="{FF2B5EF4-FFF2-40B4-BE49-F238E27FC236}">
                <a16:creationId xmlns:a16="http://schemas.microsoft.com/office/drawing/2014/main" id="{6E150385-881A-098F-002E-F1E94A2F30A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511420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57C0A-4511-8BB2-3F80-2E8E6CAE0D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E92E7C-6310-58FD-47B2-0BF35D5E5EE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5B63FC3-3A40-78A4-8931-65AF839871FF}"/>
              </a:ext>
            </a:extLst>
          </p:cNvPr>
          <p:cNvSpPr>
            <a:spLocks noGrp="1"/>
          </p:cNvSpPr>
          <p:nvPr>
            <p:ph type="body" idx="1"/>
          </p:nvPr>
        </p:nvSpPr>
        <p:spPr/>
        <p:txBody>
          <a:bodyPr/>
          <a:lstStyle/>
          <a:p>
            <a:r>
              <a:rPr lang="en-US" sz="1200">
                <a:solidFill>
                  <a:srgbClr val="D2AF5E">
                    <a:alpha val="60000"/>
                  </a:srgbClr>
                </a:solidFill>
              </a:rPr>
              <a:t>Copyright © 2026 Esri. All rights reserved.</a:t>
            </a:r>
          </a:p>
          <a:p>
            <a:endParaRPr lang="en-US" sz="1200">
              <a:solidFill>
                <a:srgbClr val="D2AF5E">
                  <a:alpha val="60000"/>
                </a:srgbClr>
              </a:solidFill>
            </a:endParaRPr>
          </a:p>
          <a:p>
            <a:r>
              <a:rPr lang="en-US" sz="1200" b="1" kern="1200">
                <a:solidFill>
                  <a:schemeClr val="tx1"/>
                </a:solidFill>
                <a:effectLst/>
                <a:latin typeface="+mn-lt"/>
                <a:ea typeface="+mn-ea"/>
                <a:cs typeface="+mn-cs"/>
              </a:rPr>
              <a:t>How to customize this slide: </a:t>
            </a:r>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a:solidFill>
                  <a:schemeClr val="tx1"/>
                </a:solidFill>
                <a:effectLst/>
                <a:latin typeface="+mn-lt"/>
                <a:ea typeface="+mn-ea"/>
                <a:cs typeface="+mn-cs"/>
              </a:rPr>
              <a:t>If Adobe stock photos are used in your presentation, move the Adobe copyright text box above into the slide, just below the Esri copyright line. </a:t>
            </a:r>
          </a:p>
          <a:p>
            <a:pPr marL="628650" lvl="1" indent="-171450">
              <a:buFont typeface="Arial" panose="020B0604020202020204" pitchFamily="34" charset="0"/>
              <a:buChar char="•"/>
            </a:pPr>
            <a:r>
              <a:rPr lang="en-US" sz="1200" b="0" kern="1200">
                <a:solidFill>
                  <a:schemeClr val="tx1"/>
                </a:solidFill>
                <a:effectLst/>
                <a:latin typeface="+mn-lt"/>
                <a:ea typeface="+mn-ea"/>
                <a:cs typeface="+mn-cs"/>
              </a:rPr>
              <a:t>If Adobe stock photos are </a:t>
            </a:r>
            <a:r>
              <a:rPr lang="en-US" sz="1200" b="0" i="1" kern="1200">
                <a:solidFill>
                  <a:schemeClr val="tx1"/>
                </a:solidFill>
                <a:effectLst/>
                <a:latin typeface="+mn-lt"/>
                <a:ea typeface="+mn-ea"/>
                <a:cs typeface="+mn-cs"/>
              </a:rPr>
              <a:t>not</a:t>
            </a:r>
            <a:r>
              <a:rPr lang="en-US" sz="1200" b="0" kern="1200">
                <a:solidFill>
                  <a:schemeClr val="tx1"/>
                </a:solidFill>
                <a:effectLst/>
                <a:latin typeface="+mn-lt"/>
                <a:ea typeface="+mn-ea"/>
                <a:cs typeface="+mn-cs"/>
              </a:rPr>
              <a:t> used, delete the Adobe copyright text box.</a:t>
            </a:r>
            <a:endParaRPr lang="en-US" b="0"/>
          </a:p>
          <a:p>
            <a:endParaRPr lang="en-US"/>
          </a:p>
        </p:txBody>
      </p:sp>
      <p:sp>
        <p:nvSpPr>
          <p:cNvPr id="8" name="Date Placeholder 7">
            <a:extLst>
              <a:ext uri="{FF2B5EF4-FFF2-40B4-BE49-F238E27FC236}">
                <a16:creationId xmlns:a16="http://schemas.microsoft.com/office/drawing/2014/main" id="{0D60606B-C6F0-BECA-291E-A739B150914C}"/>
              </a:ext>
            </a:extLst>
          </p:cNvPr>
          <p:cNvSpPr>
            <a:spLocks noGrp="1"/>
          </p:cNvSpPr>
          <p:nvPr>
            <p:ph type="dt" idx="1"/>
          </p:nvPr>
        </p:nvSpPr>
        <p:spPr/>
        <p:txBody>
          <a:bodyPr/>
          <a:lstStyle/>
          <a:p>
            <a:fld id="{477394FD-81DA-934A-88D9-484EFFA2D5ED}" type="datetime1">
              <a:rPr lang="en-US" smtClean="0"/>
              <a:t>3/9/2026</a:t>
            </a:fld>
            <a:endParaRPr lang="en-US"/>
          </a:p>
        </p:txBody>
      </p:sp>
      <p:sp>
        <p:nvSpPr>
          <p:cNvPr id="9" name="Footer Placeholder 8">
            <a:extLst>
              <a:ext uri="{FF2B5EF4-FFF2-40B4-BE49-F238E27FC236}">
                <a16:creationId xmlns:a16="http://schemas.microsoft.com/office/drawing/2014/main" id="{03B41D30-B9DD-7016-091B-79D11E2F4043}"/>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7F0F27F9-641C-A06D-3B91-5286F13F85AC}"/>
              </a:ext>
            </a:extLst>
          </p:cNvPr>
          <p:cNvSpPr>
            <a:spLocks noGrp="1"/>
          </p:cNvSpPr>
          <p:nvPr>
            <p:ph type="sldNum" sz="quarter" idx="5"/>
          </p:nvPr>
        </p:nvSpPr>
        <p:spPr/>
        <p:txBody>
          <a:bodyPr/>
          <a:lstStyle/>
          <a:p>
            <a:fld id="{3E7143C0-4F23-B545-9533-520B5A87CA1E}" type="slidenum">
              <a:rPr lang="en-US" smtClean="0"/>
              <a:pPr/>
              <a:t>60</a:t>
            </a:fld>
            <a:endParaRPr lang="en-US"/>
          </a:p>
        </p:txBody>
      </p:sp>
      <p:sp>
        <p:nvSpPr>
          <p:cNvPr id="11" name="Header Placeholder 10">
            <a:extLst>
              <a:ext uri="{FF2B5EF4-FFF2-40B4-BE49-F238E27FC236}">
                <a16:creationId xmlns:a16="http://schemas.microsoft.com/office/drawing/2014/main" id="{50D5EFCA-353F-6CD5-CCF7-59B544EA61E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546800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sz="1200" kern="1200">
                <a:solidFill>
                  <a:schemeClr val="tx1"/>
                </a:solidFill>
                <a:effectLst/>
                <a:latin typeface="+mn-lt"/>
                <a:ea typeface="+mn-ea"/>
                <a:cs typeface="+mn-cs"/>
              </a:rPr>
              <a:t>List the name of the speaker(s), if different from the Presentation Title slide</a:t>
            </a:r>
            <a:r>
              <a:rPr lang="en-US" baseline="0"/>
              <a:t>.</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7632816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7D05-B840-F9DE-07F4-635CE743D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F1F49-D932-6A67-1088-A159CEB3902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C40FE6-60A7-DE95-3BA8-D46422E90EB4}"/>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B57470D1-B99C-931B-485A-623E49CEF1A3}"/>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AB31140F-61E5-2077-ECC7-298ADDF9112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72761A8-E1CA-326D-EECA-B8ECB3FD4372}"/>
              </a:ext>
            </a:extLst>
          </p:cNvPr>
          <p:cNvSpPr>
            <a:spLocks noGrp="1"/>
          </p:cNvSpPr>
          <p:nvPr>
            <p:ph type="sldNum" sz="quarter" idx="5"/>
          </p:nvPr>
        </p:nvSpPr>
        <p:spPr/>
        <p:txBody>
          <a:bodyPr/>
          <a:lstStyle/>
          <a:p>
            <a:fld id="{3E7143C0-4F23-B545-9533-520B5A87CA1E}" type="slidenum">
              <a:rPr lang="en-US" smtClean="0"/>
              <a:pPr/>
              <a:t>62</a:t>
            </a:fld>
            <a:endParaRPr lang="en-US"/>
          </a:p>
        </p:txBody>
      </p:sp>
      <p:sp>
        <p:nvSpPr>
          <p:cNvPr id="7" name="Header Placeholder 6">
            <a:extLst>
              <a:ext uri="{FF2B5EF4-FFF2-40B4-BE49-F238E27FC236}">
                <a16:creationId xmlns:a16="http://schemas.microsoft.com/office/drawing/2014/main" id="{4459117A-E7A0-4916-304C-6EF1AA7AB9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420095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7D05-B840-F9DE-07F4-635CE743D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F1F49-D932-6A67-1088-A159CEB3902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C40FE6-60A7-DE95-3BA8-D46422E90EB4}"/>
              </a:ext>
            </a:extLst>
          </p:cNvPr>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latin typeface="+mn-lt"/>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capabilities of an app builder).</a:t>
            </a:r>
          </a:p>
          <a:p>
            <a:pPr marL="628650" lvl="1" indent="-171450">
              <a:buFont typeface="Courier New" panose="02070309020205020404" pitchFamily="49" charset="0"/>
              <a:buChar char="o"/>
            </a:pPr>
            <a:r>
              <a:rPr lang="en-US"/>
              <a:t>Process outputs are visuals that provide examples of results (for example, a graphic of a mobile version of an instant app).</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cs typeface="Arial"/>
            </a:endParaRP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a:extLst>
              <a:ext uri="{FF2B5EF4-FFF2-40B4-BE49-F238E27FC236}">
                <a16:creationId xmlns:a16="http://schemas.microsoft.com/office/drawing/2014/main" id="{B57470D1-B99C-931B-485A-623E49CEF1A3}"/>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AB31140F-61E5-2077-ECC7-298ADDF9112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72761A8-E1CA-326D-EECA-B8ECB3FD4372}"/>
              </a:ext>
            </a:extLst>
          </p:cNvPr>
          <p:cNvSpPr>
            <a:spLocks noGrp="1"/>
          </p:cNvSpPr>
          <p:nvPr>
            <p:ph type="sldNum" sz="quarter" idx="5"/>
          </p:nvPr>
        </p:nvSpPr>
        <p:spPr/>
        <p:txBody>
          <a:bodyPr/>
          <a:lstStyle/>
          <a:p>
            <a:fld id="{3E7143C0-4F23-B545-9533-520B5A87CA1E}" type="slidenum">
              <a:rPr lang="en-US" smtClean="0"/>
              <a:pPr/>
              <a:t>63</a:t>
            </a:fld>
            <a:endParaRPr lang="en-US"/>
          </a:p>
        </p:txBody>
      </p:sp>
      <p:sp>
        <p:nvSpPr>
          <p:cNvPr id="7" name="Header Placeholder 6">
            <a:extLst>
              <a:ext uri="{FF2B5EF4-FFF2-40B4-BE49-F238E27FC236}">
                <a16:creationId xmlns:a16="http://schemas.microsoft.com/office/drawing/2014/main" id="{4459117A-E7A0-4916-304C-6EF1AA7AB9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482162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to highlight a key word or phrase that supports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an important term, buzzword, catchphrase, or question.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p:cNvSpPr>
            <a:spLocks noGrp="1"/>
          </p:cNvSpPr>
          <p:nvPr>
            <p:ph type="dt" idx="1"/>
          </p:nvPr>
        </p:nvSpPr>
        <p:spPr/>
        <p:txBody>
          <a:bodyPr/>
          <a:lstStyle/>
          <a:p>
            <a:fld id="{40D1DBE8-FA8D-EB42-89EC-916489257848}"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64</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840632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name of the quoted person.</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4" name="Date Placeholder 3"/>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7341093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lnSpcReduction="10000"/>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the step-by-step functionality of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 (for example, “</a:t>
            </a:r>
            <a:r>
              <a:rPr lang="en-US"/>
              <a:t>Create a focused web experience”)</a:t>
            </a:r>
            <a:r>
              <a:rPr lang="en-US" sz="1200" b="0" baseline="0"/>
              <a: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speakers are changing, add speaker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Insert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Adobe Stock photos (https://esriis.sharepoint.com/sites/CreativeLab#stock-photos) may be used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Esri Logo/Copyright slide notes)</a:t>
            </a:r>
            <a:r>
              <a:rPr lang="en-US" sz="1200" kern="120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Do </a:t>
            </a:r>
            <a:r>
              <a:rPr lang="en-US" sz="1200" b="0" kern="1200">
                <a:solidFill>
                  <a:schemeClr val="tx1"/>
                </a:solidFill>
                <a:effectLst/>
                <a:latin typeface="+mn-lt"/>
                <a:ea typeface="+mn-ea"/>
                <a:cs typeface="+mn-cs"/>
              </a:rPr>
              <a:t>NOT</a:t>
            </a:r>
            <a:r>
              <a:rPr lang="en-US" sz="1200" kern="1200">
                <a:solidFill>
                  <a:schemeClr val="tx1"/>
                </a:solidFill>
                <a:effectLst/>
                <a:latin typeface="+mn-lt"/>
                <a:ea typeface="+mn-ea"/>
                <a:cs typeface="+mn-cs"/>
              </a:rPr>
              <a:t> use stock photos from third-party sites or personal photos.</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To use a photo from the public domain, consult first with Esri Legal/IP team (copyright@esri.com).</a:t>
            </a:r>
            <a:endParaRPr lang="en-US" sz="1200" b="1"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aseline="0"/>
          </a:p>
          <a:p>
            <a:endParaRPr lang="en-US" baseline="0"/>
          </a:p>
        </p:txBody>
      </p:sp>
      <p:sp>
        <p:nvSpPr>
          <p:cNvPr id="4" name="Date Placeholder 3"/>
          <p:cNvSpPr>
            <a:spLocks noGrp="1"/>
          </p:cNvSpPr>
          <p:nvPr>
            <p:ph type="dt" idx="1"/>
          </p:nvPr>
        </p:nvSpPr>
        <p:spPr/>
        <p:txBody>
          <a:bodyPr/>
          <a:lstStyle/>
          <a:p>
            <a:fld id="{1424F803-3D9C-A044-841D-34116184BF1E}"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66</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626107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4DF9B-2F21-9C41-5448-F4A8C5C9C5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0F0EB6-A86C-AD49-861D-19518CFBA02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CBB512F-9631-BE07-B791-7C1FCCF0BBA5}"/>
              </a:ext>
            </a:extLst>
          </p:cNvPr>
          <p:cNvSpPr>
            <a:spLocks noGrp="1"/>
          </p:cNvSpPr>
          <p:nvPr>
            <p:ph type="body" idx="1"/>
          </p:nvPr>
        </p:nvSpPr>
        <p:spPr/>
        <p:txBody>
          <a:bodyPr>
            <a:normAutofit lnSpcReduction="10000"/>
          </a:bodyPr>
          <a:lstStyle/>
          <a:p>
            <a:r>
              <a:rPr lang="en-US" b="1" baseline="0">
                <a:cs typeface="Arial"/>
              </a:rPr>
              <a:t>Purpose of this slide:</a:t>
            </a:r>
            <a:r>
              <a:rPr lang="en-US" baseline="0">
                <a:cs typeface="Arial"/>
              </a:rPr>
              <a:t> </a:t>
            </a:r>
          </a:p>
          <a:p>
            <a:pPr marL="171450" indent="-171450">
              <a:buFont typeface="Arial" panose="020B0604020202020204" pitchFamily="34" charset="0"/>
              <a:buChar char="•"/>
            </a:pPr>
            <a:r>
              <a:rPr lang="en-US" baseline="0">
                <a:cs typeface="Arial"/>
              </a:rPr>
              <a:t>Present a </a:t>
            </a:r>
            <a:r>
              <a:rPr lang="en-US" baseline="0">
                <a:solidFill>
                  <a:srgbClr val="FF0000"/>
                </a:solidFill>
                <a:cs typeface="Arial"/>
              </a:rPr>
              <a:t>photo</a:t>
            </a:r>
            <a:r>
              <a:rPr lang="en-US" baseline="0">
                <a:cs typeface="Arial"/>
              </a:rPr>
              <a:t> that supports the main ideas or key points.</a:t>
            </a:r>
          </a:p>
          <a:p>
            <a:pPr marL="0" indent="0">
              <a:buFont typeface="Arial" panose="020B0604020202020204" pitchFamily="34" charset="0"/>
              <a:buNone/>
            </a:pPr>
            <a:endParaRPr lang="en-US" baseline="0"/>
          </a:p>
          <a:p>
            <a:r>
              <a:rPr lang="en-US" b="1" baseline="0">
                <a:cs typeface="Arial"/>
              </a:rPr>
              <a:t>How to customize this slide: </a:t>
            </a:r>
          </a:p>
          <a:p>
            <a:pPr marL="171450" indent="-171450">
              <a:buFont typeface="Arial" panose="020B0604020202020204" pitchFamily="34" charset="0"/>
              <a:buChar char="•"/>
            </a:pPr>
            <a:r>
              <a:rPr lang="en-US">
                <a:cs typeface="Arial"/>
              </a:rPr>
              <a:t>Identify one main topic that supports the section (for example, field applications).</a:t>
            </a:r>
            <a:endParaRPr lang="en-US" b="0" baseline="0">
              <a:cs typeface="Arial"/>
            </a:endParaRPr>
          </a:p>
          <a:p>
            <a:pPr marL="171450" indent="-171450">
              <a:buFont typeface="Arial" panose="020B0604020202020204" pitchFamily="34" charset="0"/>
              <a:buChar char="•"/>
            </a:pPr>
            <a:r>
              <a:rPr lang="en-US" baseline="0">
                <a:cs typeface="Arial"/>
              </a:rPr>
              <a:t>List subtopics to support the topic (for example, benefits of using ArcGIS Field Maps).</a:t>
            </a:r>
          </a:p>
          <a:p>
            <a:pPr marL="171450" indent="-171450">
              <a:buFont typeface="Arial" panose="020B0604020202020204" pitchFamily="34" charset="0"/>
              <a:buChar char="•"/>
            </a:pPr>
            <a:r>
              <a:rPr lang="en-US" baseline="0">
                <a:cs typeface="Arial"/>
              </a:rPr>
              <a:t>Add a short bulleted list (no more than 5 bullets in a list; approximately 5 words per bullet).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Insert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Adobe Stock photos (https://esriis.sharepoint.com/sites/CreativeLab#stock-photos) may be used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Esri Logo/Copyright slide notes)</a:t>
            </a:r>
            <a:r>
              <a:rPr lang="en-US" sz="1200" kern="120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Do </a:t>
            </a:r>
            <a:r>
              <a:rPr lang="en-US" sz="1200" b="0" kern="1200">
                <a:solidFill>
                  <a:schemeClr val="tx1"/>
                </a:solidFill>
                <a:effectLst/>
                <a:latin typeface="+mn-lt"/>
                <a:ea typeface="+mn-ea"/>
                <a:cs typeface="+mn-cs"/>
              </a:rPr>
              <a:t>NOT</a:t>
            </a:r>
            <a:r>
              <a:rPr lang="en-US" sz="1200" kern="1200">
                <a:solidFill>
                  <a:schemeClr val="tx1"/>
                </a:solidFill>
                <a:effectLst/>
                <a:latin typeface="+mn-lt"/>
                <a:ea typeface="+mn-ea"/>
                <a:cs typeface="+mn-cs"/>
              </a:rPr>
              <a:t> use stock photos from third-party sites or personal photos.</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To use a photo from the public domain, consult first with Esri Legal/IP team (copyright@esri.com).</a:t>
            </a:r>
            <a:endParaRPr lang="en-US" sz="1200" b="1" baseline="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cs typeface="Arial"/>
              </a:rPr>
              <a:t>Duplicate this slide as many times as necessary.</a:t>
            </a:r>
          </a:p>
          <a:p>
            <a:pPr marL="0" lvl="0" indent="0">
              <a:buFont typeface="Arial" panose="020B0604020202020204" pitchFamily="34" charset="0"/>
              <a:buNone/>
            </a:pPr>
            <a:endParaRPr lang="en-US" baseline="0"/>
          </a:p>
          <a:p>
            <a:r>
              <a:rPr lang="en-US" b="1" baseline="0">
                <a:cs typeface="Arial"/>
              </a:rPr>
              <a:t>(Optional) Speaker notes:</a:t>
            </a:r>
            <a:endParaRPr lang="en-US" b="0" baseline="0">
              <a:cs typeface="Arial"/>
            </a:endParaRPr>
          </a:p>
          <a:p>
            <a:pPr marL="171450" indent="-171450">
              <a:buFont typeface="Arial" panose="020B0604020202020204" pitchFamily="34" charset="0"/>
              <a:buChar char="•"/>
            </a:pPr>
            <a:r>
              <a:rPr lang="en-US" b="0" baseline="0">
                <a:cs typeface="Arial"/>
              </a:rPr>
              <a:t>If desired, add more speaker notes here to elaborate on the concise main points and visuals on the slide.</a:t>
            </a:r>
          </a:p>
        </p:txBody>
      </p:sp>
      <p:sp>
        <p:nvSpPr>
          <p:cNvPr id="4" name="Date Placeholder 3">
            <a:extLst>
              <a:ext uri="{FF2B5EF4-FFF2-40B4-BE49-F238E27FC236}">
                <a16:creationId xmlns:a16="http://schemas.microsoft.com/office/drawing/2014/main" id="{9B8F8358-EA9B-AD83-AE72-9DA5698E746C}"/>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B8393A95-0392-7F21-5414-F78235F3007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B714944F-B3DE-1FA8-D39E-819D4410EFDB}"/>
              </a:ext>
            </a:extLst>
          </p:cNvPr>
          <p:cNvSpPr>
            <a:spLocks noGrp="1"/>
          </p:cNvSpPr>
          <p:nvPr>
            <p:ph type="sldNum" sz="quarter" idx="5"/>
          </p:nvPr>
        </p:nvSpPr>
        <p:spPr/>
        <p:txBody>
          <a:bodyPr/>
          <a:lstStyle/>
          <a:p>
            <a:fld id="{3E7143C0-4F23-B545-9533-520B5A87CA1E}" type="slidenum">
              <a:rPr lang="en-US" smtClean="0"/>
              <a:pPr/>
              <a:t>67</a:t>
            </a:fld>
            <a:endParaRPr lang="en-US"/>
          </a:p>
        </p:txBody>
      </p:sp>
      <p:sp>
        <p:nvSpPr>
          <p:cNvPr id="7" name="Header Placeholder 6">
            <a:extLst>
              <a:ext uri="{FF2B5EF4-FFF2-40B4-BE49-F238E27FC236}">
                <a16:creationId xmlns:a16="http://schemas.microsoft.com/office/drawing/2014/main" id="{AC5C2B79-D44A-6243-4AF4-908C5249BC5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360794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190DD-773E-E73C-6A7C-F97B9D5B76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F11ED1-C8C8-6C25-0C59-3068EBEC65B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6FDB140-C98C-73B4-826B-E69F5F45830C}"/>
              </a:ext>
            </a:extLst>
          </p:cNvPr>
          <p:cNvSpPr>
            <a:spLocks noGrp="1"/>
          </p:cNvSpPr>
          <p:nvPr>
            <p:ph type="body" idx="1"/>
          </p:nvPr>
        </p:nvSpPr>
        <p:spPr/>
        <p:txBody>
          <a:bodyPr>
            <a:normAutofit fontScale="92500"/>
          </a:bodyPr>
          <a:lstStyle/>
          <a:p>
            <a:r>
              <a:rPr lang="en-US" b="1" baseline="0"/>
              <a:t>Purpose of this slide:</a:t>
            </a:r>
            <a:r>
              <a:rPr lang="en-US" baseline="0"/>
              <a:t> </a:t>
            </a:r>
          </a:p>
          <a:p>
            <a:pPr marL="171450" indent="-171450">
              <a:buFont typeface="Arial" panose="020B0604020202020204" pitchFamily="34" charset="0"/>
              <a:buChar char="•"/>
            </a:pPr>
            <a:r>
              <a:rPr lang="en-US" sz="1200" kern="1200">
                <a:solidFill>
                  <a:schemeClr val="tx1"/>
                </a:solidFill>
                <a:effectLst/>
                <a:latin typeface="+mn-lt"/>
                <a:ea typeface="+mn-ea"/>
                <a:cs typeface="+mn-cs"/>
              </a:rPr>
              <a:t>Present main ideas or key points with code to support a topic within a section.</a:t>
            </a:r>
          </a:p>
          <a:p>
            <a:pPr marL="171450" indent="-171450">
              <a:buFont typeface="Arial" panose="020B0604020202020204" pitchFamily="34" charset="0"/>
              <a:buChar char="•"/>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topic connecting to a portal).</a:t>
            </a:r>
            <a:endParaRPr lang="en-US" b="0" baseline="0"/>
          </a:p>
          <a:p>
            <a:pPr marL="171450" indent="-171450">
              <a:buFont typeface="Arial" panose="020B0604020202020204" pitchFamily="34" charset="0"/>
              <a:buChar char="•"/>
            </a:pPr>
            <a:r>
              <a:rPr lang="en-US" baseline="0"/>
              <a:t>Present code in one of two ways depending on the topic being conveyed:</a:t>
            </a:r>
          </a:p>
          <a:p>
            <a:pPr marL="628650" lvl="1" indent="-171450">
              <a:buFont typeface="Arial" panose="020B0604020202020204" pitchFamily="34" charset="0"/>
              <a:buChar char="•"/>
            </a:pPr>
            <a:r>
              <a:rPr lang="en-US" baseline="0"/>
              <a:t>1. Identify the code snippet that is being shared and include descriptive text that supports the code snippet.</a:t>
            </a:r>
          </a:p>
          <a:p>
            <a:pPr marL="1085850" marR="0" lvl="2"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Code example: </a:t>
            </a:r>
            <a:r>
              <a:rPr lang="en-US" sz="1200" b="0" kern="1200">
                <a:solidFill>
                  <a:srgbClr val="FFFF96"/>
                </a:solidFill>
                <a:latin typeface="Consolas" panose="020B0609020204030204" pitchFamily="49" charset="0"/>
                <a:ea typeface="+mn-ea"/>
                <a:cs typeface="Arial"/>
              </a:rPr>
              <a:t>import </a:t>
            </a:r>
            <a:r>
              <a:rPr lang="en-US"/>
              <a:t>statement</a:t>
            </a:r>
            <a:endParaRPr lang="en-US" baseline="0"/>
          </a:p>
          <a:p>
            <a:pPr marL="1085850" lvl="2" indent="-171450">
              <a:buFont typeface="Arial" panose="020B0604020202020204" pitchFamily="34" charset="0"/>
              <a:buChar char="•"/>
            </a:pPr>
            <a:r>
              <a:rPr lang="en-US" baseline="0"/>
              <a:t>Description example: Loads functions, classes and variables to use in your script</a:t>
            </a:r>
          </a:p>
          <a:p>
            <a:pPr marL="628650" lvl="1" indent="-171450">
              <a:buFont typeface="Arial" panose="020B0604020202020204" pitchFamily="34" charset="0"/>
              <a:buChar char="•"/>
            </a:pPr>
            <a:r>
              <a:rPr lang="en-US" baseline="0"/>
              <a:t>2. Identify the subtopic related to the topic and provide a code example.</a:t>
            </a:r>
          </a:p>
          <a:p>
            <a:pPr marL="1085850" lvl="2" indent="-171450">
              <a:buFont typeface="Arial" panose="020B0604020202020204" pitchFamily="34" charset="0"/>
              <a:buChar char="•"/>
            </a:pPr>
            <a:r>
              <a:rPr lang="en-US" baseline="0"/>
              <a:t>Subtopic example: Importing required libraries</a:t>
            </a:r>
          </a:p>
          <a:p>
            <a:pPr marL="1085850" lvl="2" indent="-171450">
              <a:buFont typeface="Arial" panose="020B0604020202020204" pitchFamily="34" charset="0"/>
              <a:buChar char="•"/>
            </a:pPr>
            <a:r>
              <a:rPr lang="en-US" baseline="0"/>
              <a:t>Code example: </a:t>
            </a:r>
            <a:r>
              <a:rPr lang="en-US" sz="1200" b="0" kern="1200">
                <a:solidFill>
                  <a:srgbClr val="FFFF96"/>
                </a:solidFill>
                <a:latin typeface="Consolas" panose="020B0609020204030204" pitchFamily="49" charset="0"/>
                <a:ea typeface="+mn-ea"/>
                <a:cs typeface="Arial"/>
              </a:rPr>
              <a:t>from arcgis.gis import GIS</a:t>
            </a:r>
            <a:endParaRPr lang="en-US" baseline="0"/>
          </a:p>
          <a:p>
            <a:pPr marL="628650" lvl="1" indent="-171450">
              <a:buFont typeface="Arial" panose="020B0604020202020204" pitchFamily="34" charset="0"/>
              <a:buChar char="•"/>
            </a:pPr>
            <a:r>
              <a:rPr lang="en-US" u="sng"/>
              <a:t>Note</a:t>
            </a:r>
            <a:r>
              <a:rPr lang="en-US"/>
              <a:t>: </a:t>
            </a:r>
            <a:r>
              <a:rPr lang="en-US" sz="1200" kern="1200">
                <a:solidFill>
                  <a:schemeClr val="tx1"/>
                </a:solidFill>
                <a:effectLst/>
                <a:latin typeface="+mn-lt"/>
                <a:ea typeface="+mn-ea"/>
                <a:cs typeface="+mn-cs"/>
              </a:rPr>
              <a:t>If showing more than four lines of code, consider displaying across multiple slides. </a:t>
            </a:r>
            <a:r>
              <a:rPr lang="en-US"/>
              <a:t>If you’d like the audience to follow along, share the complete script using a QR code..</a:t>
            </a:r>
          </a:p>
          <a:p>
            <a:pPr marL="171450" indent="-171450">
              <a:buFont typeface="Arial" panose="020B0604020202020204" pitchFamily="34" charset="0"/>
              <a:buChar cha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a:extLst>
              <a:ext uri="{FF2B5EF4-FFF2-40B4-BE49-F238E27FC236}">
                <a16:creationId xmlns:a16="http://schemas.microsoft.com/office/drawing/2014/main" id="{37A2B455-57BE-1F96-D3C4-D1A25260F75C}"/>
              </a:ext>
            </a:extLst>
          </p:cNvPr>
          <p:cNvSpPr>
            <a:spLocks noGrp="1"/>
          </p:cNvSpPr>
          <p:nvPr>
            <p:ph type="dt" idx="1"/>
          </p:nvPr>
        </p:nvSpPr>
        <p:spPr/>
        <p:txBody>
          <a:bodyPr/>
          <a:lstStyle/>
          <a:p>
            <a:fld id="{D410118D-C94A-9A43-97BB-F4CF2525A531}" type="datetime1">
              <a:rPr lang="en-US" smtClean="0"/>
              <a:t>3/9/2026</a:t>
            </a:fld>
            <a:endParaRPr lang="en-US"/>
          </a:p>
        </p:txBody>
      </p:sp>
      <p:sp>
        <p:nvSpPr>
          <p:cNvPr id="5" name="Footer Placeholder 4">
            <a:extLst>
              <a:ext uri="{FF2B5EF4-FFF2-40B4-BE49-F238E27FC236}">
                <a16:creationId xmlns:a16="http://schemas.microsoft.com/office/drawing/2014/main" id="{FC201832-ED7B-80C6-E146-D5B1E0D870AF}"/>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DE77B09A-1028-26FC-F70F-AABFE07D6C24}"/>
              </a:ext>
            </a:extLst>
          </p:cNvPr>
          <p:cNvSpPr>
            <a:spLocks noGrp="1"/>
          </p:cNvSpPr>
          <p:nvPr>
            <p:ph type="sldNum" sz="quarter" idx="5"/>
          </p:nvPr>
        </p:nvSpPr>
        <p:spPr/>
        <p:txBody>
          <a:bodyPr/>
          <a:lstStyle/>
          <a:p>
            <a:fld id="{3E7143C0-4F23-B545-9533-520B5A87CA1E}" type="slidenum">
              <a:rPr lang="en-US" smtClean="0"/>
              <a:pPr/>
              <a:t>68</a:t>
            </a:fld>
            <a:endParaRPr lang="en-US"/>
          </a:p>
        </p:txBody>
      </p:sp>
      <p:sp>
        <p:nvSpPr>
          <p:cNvPr id="7" name="Header Placeholder 6">
            <a:extLst>
              <a:ext uri="{FF2B5EF4-FFF2-40B4-BE49-F238E27FC236}">
                <a16:creationId xmlns:a16="http://schemas.microsoft.com/office/drawing/2014/main" id="{542F6F27-573D-34F4-0792-25593ED44CF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1976064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C3B29-C34F-28D6-8E2E-EF56CB135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68BB56-8486-74FA-5B16-303CEABAA45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C1D8545-C295-DAF0-94A2-586350DB9DD4}"/>
              </a:ext>
            </a:extLst>
          </p:cNvPr>
          <p:cNvSpPr>
            <a:spLocks noGrp="1"/>
          </p:cNvSpPr>
          <p:nvPr>
            <p:ph type="body" idx="1"/>
          </p:nvPr>
        </p:nvSpPr>
        <p:spPr/>
        <p:txBody>
          <a:bodyPr/>
          <a:lstStyle/>
          <a:p>
            <a:r>
              <a:rPr lang="en-US" sz="1200" b="1" baseline="0">
                <a:cs typeface="Arial"/>
              </a:rPr>
              <a:t>Purpose of this slide:</a:t>
            </a:r>
          </a:p>
          <a:p>
            <a:pPr marL="171450" indent="-171450">
              <a:buFont typeface="Arial" panose="020B0604020202020204" pitchFamily="34" charset="0"/>
              <a:buChar char="•"/>
            </a:pPr>
            <a:r>
              <a:rPr lang="en-US" sz="1200" baseline="0">
                <a:cs typeface="Arial"/>
              </a:rPr>
              <a:t>Display Esri-generated QR code that sends viewers to a </a:t>
            </a:r>
            <a:r>
              <a:rPr lang="en-US">
                <a:cs typeface="Arial"/>
              </a:rPr>
              <a:t>web page</a:t>
            </a:r>
            <a:r>
              <a:rPr lang="en-US" sz="1200" baseline="0">
                <a:cs typeface="Arial"/>
              </a:rPr>
              <a:t>.</a:t>
            </a:r>
          </a:p>
          <a:p>
            <a:endParaRPr lang="en-US" sz="1200" baseline="0"/>
          </a:p>
          <a:p>
            <a:r>
              <a:rPr lang="en-US" sz="1200" b="1" baseline="0">
                <a:cs typeface="Arial"/>
              </a:rPr>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cs typeface="Arial"/>
              </a:rPr>
              <a:t>If using, request an </a:t>
            </a:r>
            <a:r>
              <a:rPr lang="en-US" b="1">
                <a:cs typeface="Arial"/>
              </a:rPr>
              <a:t>Esri-generated QR code</a:t>
            </a:r>
            <a:r>
              <a:rPr lang="en-US">
                <a:cs typeface="Arial"/>
              </a:rPr>
              <a: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cs typeface="Arial"/>
              </a:rPr>
              <a:t>Replace the sample QR code with your Esri-generated QR code.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cs typeface="Arial"/>
              </a:rPr>
              <a:t>Display the QR code at 50 percent of the slide height at the top or middle of the slide to facilitate scanning.</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cs typeface="Arial"/>
              </a:rPr>
              <a:t>Include the shortened URL on the slide as well as descriptive text to indicate where the QR code leads.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Third-party data or content sources/organizations may be referenced </a:t>
            </a:r>
            <a:r>
              <a:rPr lang="en-US" sz="1200" i="1" kern="1200">
                <a:solidFill>
                  <a:schemeClr val="tx1"/>
                </a:solidFill>
                <a:effectLst/>
                <a:latin typeface="+mn-lt"/>
                <a:ea typeface="+mn-ea"/>
                <a:cs typeface="+mn-cs"/>
              </a:rPr>
              <a:t>with proper citation</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(see directions in the Acknowledgments slide notes)</a:t>
            </a:r>
            <a:r>
              <a:rPr lang="en-US" sz="1200" kern="1200">
                <a:solidFill>
                  <a:schemeClr val="tx1"/>
                </a:solidFill>
                <a:effectLst/>
                <a:latin typeface="+mn-lt"/>
                <a:ea typeface="+mn-ea"/>
                <a:cs typeface="+mn-cs"/>
              </a:rPr>
              <a:t>.</a:t>
            </a:r>
            <a:endParaRPr lang="en-US"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cs typeface="Arial"/>
              </a:rPr>
              <a:t>Duplicate this slide up to </a:t>
            </a:r>
            <a:r>
              <a:rPr lang="en-US" i="0" baseline="0">
                <a:cs typeface="Arial"/>
              </a:rPr>
              <a:t>5 times to accommodate </a:t>
            </a:r>
            <a:r>
              <a:rPr lang="en-US" b="1" i="0" baseline="0">
                <a:cs typeface="Arial"/>
              </a:rPr>
              <a:t>5 QR codes maximum</a:t>
            </a:r>
            <a:r>
              <a:rPr lang="en-US" baseline="0">
                <a:cs typeface="Arial"/>
              </a:rPr>
              <a:t>.</a:t>
            </a:r>
          </a:p>
          <a:p>
            <a:pPr marL="0" lvl="0" indent="0">
              <a:buFont typeface="Arial" panose="020B0604020202020204" pitchFamily="34" charset="0"/>
              <a:buNone/>
            </a:pPr>
            <a:endParaRPr lang="en-US" sz="1200" baseline="0"/>
          </a:p>
          <a:p>
            <a:r>
              <a:rPr lang="en-US" sz="1200" b="1" baseline="0">
                <a:cs typeface="Arial"/>
              </a:rPr>
              <a:t>(Optional) Speaker notes:</a:t>
            </a:r>
            <a:endParaRPr lang="en-US" sz="1200" b="0" baseline="0">
              <a:cs typeface="Arial"/>
            </a:endParaRPr>
          </a:p>
          <a:p>
            <a:pPr marL="171450" indent="-171450">
              <a:buFont typeface="Arial" panose="020B0604020202020204" pitchFamily="34" charset="0"/>
              <a:buChar char="•"/>
            </a:pPr>
            <a:r>
              <a:rPr lang="en-US" sz="1200" b="0" baseline="0">
                <a:cs typeface="Arial"/>
              </a:rPr>
              <a:t>If desired, add more speaker notes here to elaborate on the concise main points and visuals on the slide.</a:t>
            </a:r>
            <a:endParaRPr lang="en-US" b="0" baseline="0">
              <a:cs typeface="Arial"/>
            </a:endParaRPr>
          </a:p>
          <a:p>
            <a:endParaRPr lang="en-US"/>
          </a:p>
        </p:txBody>
      </p:sp>
      <p:sp>
        <p:nvSpPr>
          <p:cNvPr id="4" name="Slide Number Placeholder 3">
            <a:extLst>
              <a:ext uri="{FF2B5EF4-FFF2-40B4-BE49-F238E27FC236}">
                <a16:creationId xmlns:a16="http://schemas.microsoft.com/office/drawing/2014/main" id="{3259F617-5A40-1BF7-67C6-34A1BF41428E}"/>
              </a:ext>
            </a:extLst>
          </p:cNvPr>
          <p:cNvSpPr>
            <a:spLocks noGrp="1"/>
          </p:cNvSpPr>
          <p:nvPr>
            <p:ph type="sldNum" sz="quarter" idx="5"/>
          </p:nvPr>
        </p:nvSpPr>
        <p:spPr/>
        <p:txBody>
          <a:bodyPr/>
          <a:lstStyle/>
          <a:p>
            <a:fld id="{3E7143C0-4F23-B545-9533-520B5A87CA1E}" type="slidenum">
              <a:rPr lang="en-US" smtClean="0"/>
              <a:pPr/>
              <a:t>69</a:t>
            </a:fld>
            <a:endParaRPr lang="en-US"/>
          </a:p>
        </p:txBody>
      </p:sp>
    </p:spTree>
    <p:extLst>
      <p:ext uri="{BB962C8B-B14F-4D97-AF65-F5344CB8AC3E}">
        <p14:creationId xmlns:p14="http://schemas.microsoft.com/office/powerpoint/2010/main" val="451460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56B13-6D3E-84B9-B0C2-AB7414F3AC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47C464-68C5-171A-ABA3-2CFCB62F4BD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BDD491B-4F36-BADA-F708-FF3A94634BF6}"/>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56796B9-B6A3-F379-48AE-9A62CCA5B26B}"/>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981C4C76-00B3-7CD8-E9A9-F049CE8B60FD}"/>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CEE5F66F-BF59-3EE4-3A6B-1D3D24AD4EAD}"/>
              </a:ext>
            </a:extLst>
          </p:cNvPr>
          <p:cNvSpPr>
            <a:spLocks noGrp="1"/>
          </p:cNvSpPr>
          <p:nvPr>
            <p:ph type="sldNum" sz="quarter" idx="5"/>
          </p:nvPr>
        </p:nvSpPr>
        <p:spPr/>
        <p:txBody>
          <a:bodyPr/>
          <a:lstStyle/>
          <a:p>
            <a:fld id="{3E7143C0-4F23-B545-9533-520B5A87CA1E}" type="slidenum">
              <a:rPr lang="en-US" smtClean="0"/>
              <a:pPr/>
              <a:t>7</a:t>
            </a:fld>
            <a:endParaRPr lang="en-US"/>
          </a:p>
        </p:txBody>
      </p:sp>
      <p:sp>
        <p:nvSpPr>
          <p:cNvPr id="11" name="Header Placeholder 10">
            <a:extLst>
              <a:ext uri="{FF2B5EF4-FFF2-40B4-BE49-F238E27FC236}">
                <a16:creationId xmlns:a16="http://schemas.microsoft.com/office/drawing/2014/main" id="{C29121AF-464A-B972-AF89-62B769A8145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060823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5C70B-7FCF-276E-9793-54A1E265BF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41E65B-1562-0F61-4FAC-932901894EF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C07AAA1-E142-7661-B236-C0CF4E82CC44}"/>
              </a:ext>
            </a:extLst>
          </p:cNvPr>
          <p:cNvSpPr>
            <a:spLocks noGrp="1"/>
          </p:cNvSpPr>
          <p:nvPr>
            <p:ph type="body" idx="1"/>
          </p:nvPr>
        </p:nvSpPr>
        <p:spPr/>
        <p:txBody>
          <a:bodyPr>
            <a:normAutofit fontScale="77500" lnSpcReduction="20000"/>
          </a:bodyPr>
          <a:lstStyle/>
          <a:p>
            <a:r>
              <a:rPr lang="en-US" b="1" baseline="0">
                <a:cs typeface="Arial"/>
              </a:rPr>
              <a:t>Purpose of this slide:</a:t>
            </a:r>
            <a:r>
              <a:rPr lang="en-US" baseline="0">
                <a:cs typeface="Arial"/>
              </a:rPr>
              <a:t> </a:t>
            </a:r>
          </a:p>
          <a:p>
            <a:pPr marL="171450" indent="-171450">
              <a:buFont typeface="Arial" panose="020B0604020202020204" pitchFamily="34" charset="0"/>
              <a:buChar char="•"/>
            </a:pPr>
            <a:r>
              <a:rPr lang="en-US" baseline="0">
                <a:cs typeface="Arial"/>
              </a:rPr>
              <a:t>Provide acknowledgment for any third-party data or content sources/organizations that are referenced or used within this presentation</a:t>
            </a:r>
            <a:r>
              <a:rPr lang="en-US">
                <a:cs typeface="Arial"/>
              </a:rPr>
              <a:t>,</a:t>
            </a:r>
            <a:r>
              <a:rPr lang="en-US" baseline="0">
                <a:cs typeface="Arial"/>
              </a:rPr>
              <a:t> including demo data, images</a:t>
            </a:r>
            <a:r>
              <a:rPr lang="en-US">
                <a:cs typeface="Arial"/>
              </a:rPr>
              <a:t>,</a:t>
            </a:r>
            <a:r>
              <a:rPr lang="en-US" baseline="0">
                <a:cs typeface="Arial"/>
              </a:rPr>
              <a:t> and maps. </a:t>
            </a:r>
          </a:p>
          <a:p>
            <a:pPr marL="0" indent="0">
              <a:buFont typeface="Arial" panose="020B0604020202020204" pitchFamily="34" charset="0"/>
              <a:buNone/>
            </a:pPr>
            <a:endParaRPr lang="en-US" baseline="0"/>
          </a:p>
          <a:p>
            <a:r>
              <a:rPr lang="en-US" b="1" baseline="0">
                <a:cs typeface="Arial"/>
              </a:rPr>
              <a:t>How to customize this slide: </a:t>
            </a:r>
          </a:p>
          <a:p>
            <a:pPr marL="171450" indent="-171450">
              <a:buFont typeface="Arial" panose="020B0604020202020204" pitchFamily="34" charset="0"/>
              <a:buChar char="•"/>
            </a:pPr>
            <a:r>
              <a:rPr lang="en-US" sz="1200" b="0" kern="1200">
                <a:solidFill>
                  <a:schemeClr val="tx1"/>
                </a:solidFill>
                <a:effectLst/>
                <a:latin typeface="+mn-lt"/>
                <a:ea typeface="+mn-ea"/>
                <a:cs typeface="+mn-cs"/>
              </a:rPr>
              <a:t>For Adobe Stock photos:</a:t>
            </a:r>
          </a:p>
          <a:p>
            <a:pPr marL="628650" lvl="1" indent="-171450">
              <a:buFont typeface="Arial" panose="020B0604020202020204" pitchFamily="34" charset="0"/>
              <a:buChar char="•"/>
            </a:pPr>
            <a:r>
              <a:rPr lang="en-US" sz="1200" b="0" kern="1200">
                <a:solidFill>
                  <a:schemeClr val="tx1"/>
                </a:solidFill>
                <a:effectLst/>
                <a:latin typeface="+mn-lt"/>
                <a:ea typeface="+mn-ea"/>
                <a:cs typeface="+mn-cs"/>
              </a:rPr>
              <a:t>Refer to the guidance in the Esri logo/copyright slide notes</a:t>
            </a:r>
            <a:r>
              <a:rPr lang="en-US" sz="1200" kern="1200">
                <a:solidFill>
                  <a:schemeClr val="tx1"/>
                </a:solidFill>
                <a:effectLst/>
                <a:latin typeface="+mn-lt"/>
                <a:ea typeface="+mn-ea"/>
                <a:cs typeface="+mn-cs"/>
              </a:rPr>
              <a:t>.</a:t>
            </a:r>
          </a:p>
          <a:p>
            <a:pPr marL="171450" indent="-171450">
              <a:buFont typeface="Arial" panose="020B0604020202020204" pitchFamily="34" charset="0"/>
              <a:buChar char="•"/>
            </a:pPr>
            <a:endParaRPr lang="en-US" sz="1200" b="1" kern="120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a:solidFill>
                  <a:schemeClr val="tx1"/>
                </a:solidFill>
                <a:effectLst/>
                <a:latin typeface="+mn-lt"/>
                <a:ea typeface="+mn-ea"/>
                <a:cs typeface="+mn-cs"/>
              </a:rPr>
              <a:t>For third-party data or content sources:</a:t>
            </a:r>
          </a:p>
          <a:p>
            <a:pPr marL="628650" lvl="1" indent="-171450">
              <a:buFont typeface="Arial" panose="020B0604020202020204" pitchFamily="34" charset="0"/>
              <a:buChar char="•"/>
            </a:pPr>
            <a:r>
              <a:rPr lang="en-US" sz="1200" b="1" kern="1200">
                <a:solidFill>
                  <a:schemeClr val="tx1"/>
                </a:solidFill>
                <a:effectLst/>
                <a:latin typeface="+mn-lt"/>
                <a:ea typeface="+mn-ea"/>
                <a:cs typeface="+mn-cs"/>
              </a:rPr>
              <a:t>First ensure that you have received the required permissions to use the third-party data or content source.</a:t>
            </a:r>
            <a:endParaRPr lang="en-US"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i="1" u="none" kern="1200">
                <a:solidFill>
                  <a:schemeClr val="tx1"/>
                </a:solidFill>
                <a:effectLst/>
                <a:latin typeface="+mn-lt"/>
                <a:ea typeface="+mn-ea"/>
                <a:cs typeface="+mn-cs"/>
              </a:rPr>
              <a:t>On this slide</a:t>
            </a:r>
            <a:r>
              <a:rPr lang="en-US" sz="1200" kern="1200">
                <a:solidFill>
                  <a:schemeClr val="tx1"/>
                </a:solidFill>
                <a:effectLst/>
                <a:latin typeface="+mn-lt"/>
                <a:ea typeface="+mn-ea"/>
                <a:cs typeface="+mn-cs"/>
              </a:rPr>
              <a:t>: For each third-party data or content source referenced in your presentation, list the appropriate level of attribution (simple or detailed; </a:t>
            </a:r>
            <a:r>
              <a:rPr lang="en-US" sz="1200" i="1" kern="1200">
                <a:solidFill>
                  <a:schemeClr val="tx1"/>
                </a:solidFill>
                <a:effectLst/>
                <a:latin typeface="+mn-lt"/>
                <a:ea typeface="+mn-ea"/>
                <a:cs typeface="+mn-cs"/>
              </a:rPr>
              <a:t>see Acknowledgment examples below</a:t>
            </a:r>
            <a:r>
              <a:rPr lang="en-US" sz="1200" kern="1200">
                <a:solidFill>
                  <a:schemeClr val="tx1"/>
                </a:solidFill>
                <a:effectLst/>
                <a:latin typeface="+mn-lt"/>
                <a:ea typeface="+mn-ea"/>
                <a:cs typeface="+mn-cs"/>
              </a:rPr>
              <a:t>) based on the source’s specific permission requirements. </a:t>
            </a:r>
          </a:p>
          <a:p>
            <a:pPr marL="628650" lvl="1" indent="-171450">
              <a:buFont typeface="Arial" panose="020B0604020202020204" pitchFamily="34" charset="0"/>
              <a:buChar char="•"/>
            </a:pPr>
            <a:r>
              <a:rPr lang="en-US" sz="1200" i="1" u="none" kern="1200">
                <a:solidFill>
                  <a:schemeClr val="tx1"/>
                </a:solidFill>
                <a:effectLst/>
                <a:latin typeface="+mn-lt"/>
                <a:ea typeface="+mn-ea"/>
                <a:cs typeface="+mn-cs"/>
              </a:rPr>
              <a:t>On specific slide where item/data is referenced</a:t>
            </a:r>
            <a:r>
              <a:rPr lang="en-US" sz="1200" kern="1200">
                <a:solidFill>
                  <a:schemeClr val="tx1"/>
                </a:solidFill>
                <a:effectLst/>
                <a:latin typeface="+mn-lt"/>
                <a:ea typeface="+mn-ea"/>
                <a:cs typeface="+mn-cs"/>
              </a:rPr>
              <a:t>: Copy and paste the source text box (provided in lower-left corner of this slide), filling in the appropriate source information. </a:t>
            </a:r>
          </a:p>
          <a:p>
            <a:pPr marL="1085850" lvl="2" indent="-171450">
              <a:buFont typeface="Arial" panose="020B0604020202020204" pitchFamily="34" charset="0"/>
              <a:buChar char="•"/>
            </a:pPr>
            <a:r>
              <a:rPr lang="en-US" sz="1200" i="0" u="sng" kern="1200">
                <a:solidFill>
                  <a:schemeClr val="tx1"/>
                </a:solidFill>
                <a:effectLst/>
                <a:latin typeface="+mn-lt"/>
                <a:ea typeface="+mn-ea"/>
                <a:cs typeface="+mn-cs"/>
              </a:rPr>
              <a:t>Note</a:t>
            </a:r>
            <a:r>
              <a:rPr lang="en-US" sz="1200" i="0" kern="1200">
                <a:solidFill>
                  <a:schemeClr val="tx1"/>
                </a:solidFill>
                <a:effectLst/>
                <a:latin typeface="+mn-lt"/>
                <a:ea typeface="+mn-ea"/>
                <a:cs typeface="+mn-cs"/>
              </a:rPr>
              <a:t>: The source text box and specific attribution information will depend on the third party/organization’s specific permission requirements.</a:t>
            </a:r>
          </a:p>
          <a:p>
            <a:pPr marL="628650" lvl="1" indent="-171450">
              <a:buFont typeface="Arial" panose="020B0604020202020204" pitchFamily="34" charset="0"/>
              <a:buChar char="•"/>
            </a:pPr>
            <a:r>
              <a:rPr lang="en-US" sz="1200" b="1" kern="1200">
                <a:solidFill>
                  <a:schemeClr val="tx1"/>
                </a:solidFill>
                <a:effectLst/>
                <a:latin typeface="+mn-lt"/>
                <a:ea typeface="+mn-ea"/>
                <a:cs typeface="+mn-cs"/>
              </a:rPr>
              <a:t>Prior to your presentation, remove the source text box from this slide.</a:t>
            </a:r>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Duplicate this slide as many times as necessary.</a:t>
            </a:r>
            <a:endParaRPr lang="en-US"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a:cs typeface="Arial"/>
              </a:rPr>
              <a:t>Acknowledgment examples: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a:cs typeface="Arial"/>
              </a:rPr>
              <a:t>Simple attribution requirement: </a:t>
            </a:r>
          </a:p>
          <a:p>
            <a:pPr marL="742950" lvl="1" indent="-285750">
              <a:buFont typeface="Arial" panose="020B0604020202020204" pitchFamily="34" charset="0"/>
              <a:buChar char="•"/>
            </a:pPr>
            <a:r>
              <a:rPr lang="en-US" sz="1200" b="0">
                <a:ea typeface="+mn-lt"/>
                <a:cs typeface="+mn-lt"/>
              </a:rPr>
              <a:t>City of Chicago </a:t>
            </a:r>
          </a:p>
          <a:p>
            <a:pPr marL="742950" lvl="1" indent="-285750">
              <a:buFont typeface="Arial" panose="020B0604020202020204" pitchFamily="34" charset="0"/>
              <a:buChar char="•"/>
            </a:pPr>
            <a:r>
              <a:rPr lang="en-US" sz="1200" b="0">
                <a:ea typeface="+mn-lt"/>
                <a:cs typeface="+mn-lt"/>
              </a:rPr>
              <a:t>U</a:t>
            </a:r>
            <a:r>
              <a:rPr lang="en-US">
                <a:ea typeface="+mn-lt"/>
                <a:cs typeface="+mn-lt"/>
              </a:rPr>
              <a:t>nited States </a:t>
            </a:r>
            <a:r>
              <a:rPr lang="en-US" sz="1200" b="0">
                <a:ea typeface="+mn-lt"/>
                <a:cs typeface="+mn-lt"/>
              </a:rPr>
              <a:t>Environmental Protection Agency (EPA)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a:cs typeface="Arial"/>
              </a:rPr>
              <a:t>Detailed attribution requirement:</a:t>
            </a:r>
          </a:p>
          <a:p>
            <a:pPr marL="742950" lvl="1" indent="-285750">
              <a:buFont typeface="Arial" panose="020B0604020202020204" pitchFamily="34" charset="0"/>
              <a:buChar char="•"/>
            </a:pPr>
            <a:r>
              <a:rPr lang="en-US">
                <a:ea typeface="+mn-lt"/>
                <a:cs typeface="+mn-lt"/>
              </a:rPr>
              <a:t>City of Chicago. 2020. "Transportation Network Providers - Trips - 2019." Chicago Data Portal. March 29, 2023. https://data.cityofchicago.org/Transportation/Transportation-Network-Providers-Trips-2019/iu3g-qa69/about_data.</a:t>
            </a:r>
          </a:p>
          <a:p>
            <a:pPr marL="742950" lvl="1" indent="-285750">
              <a:buFont typeface="Arial" panose="020B0604020202020204" pitchFamily="34" charset="0"/>
              <a:buChar char="•"/>
            </a:pPr>
            <a:r>
              <a:rPr lang="en-US">
                <a:ea typeface="+mn-lt"/>
                <a:cs typeface="+mn-lt"/>
              </a:rPr>
              <a:t>United States Environmental Protection Agency (EPA). 2013. "EPA Smart Location Database." July 25, 2024. https://www.epa.gov/smartgrowth/smart-location-mapping#SLD.</a:t>
            </a:r>
          </a:p>
          <a:p>
            <a:pPr marL="0" lvl="0" indent="0">
              <a:buFont typeface="Arial" panose="020B0604020202020204" pitchFamily="34" charset="0"/>
              <a:buNone/>
            </a:pPr>
            <a:endParaRPr lang="en-US" baseline="0"/>
          </a:p>
          <a:p>
            <a:r>
              <a:rPr lang="en-US" b="1" baseline="0">
                <a:cs typeface="Arial"/>
              </a:rPr>
              <a:t>(Optional) Speaker notes:</a:t>
            </a:r>
            <a:endParaRPr lang="en-US" b="0" baseline="0">
              <a:cs typeface="Arial"/>
            </a:endParaRPr>
          </a:p>
          <a:p>
            <a:pPr marL="171450" indent="-171450">
              <a:buFont typeface="Arial" panose="020B0604020202020204" pitchFamily="34" charset="0"/>
              <a:buChar char="•"/>
            </a:pPr>
            <a:r>
              <a:rPr lang="en-US" b="0" baseline="0">
                <a:cs typeface="Arial"/>
              </a:rPr>
              <a:t>If desired, add more speaker notes here. </a:t>
            </a:r>
          </a:p>
          <a:p>
            <a:pPr marL="0" indent="0">
              <a:buFont typeface="Arial" panose="020B0604020202020204" pitchFamily="34" charset="0"/>
              <a:buNone/>
            </a:pPr>
            <a:endParaRPr lang="en-US" b="0" baseline="0"/>
          </a:p>
        </p:txBody>
      </p:sp>
      <p:sp>
        <p:nvSpPr>
          <p:cNvPr id="8" name="Date Placeholder 7">
            <a:extLst>
              <a:ext uri="{FF2B5EF4-FFF2-40B4-BE49-F238E27FC236}">
                <a16:creationId xmlns:a16="http://schemas.microsoft.com/office/drawing/2014/main" id="{65DDFFD9-755C-EA2B-6C01-F6ABE9183823}"/>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AEBE6EB6-3514-4C7B-BACC-8EC48AC27BFF}"/>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82EAEFB3-0ADF-1BC4-A425-B96B5FAF0687}"/>
              </a:ext>
            </a:extLst>
          </p:cNvPr>
          <p:cNvSpPr>
            <a:spLocks noGrp="1"/>
          </p:cNvSpPr>
          <p:nvPr>
            <p:ph type="sldNum" sz="quarter" idx="5"/>
          </p:nvPr>
        </p:nvSpPr>
        <p:spPr/>
        <p:txBody>
          <a:bodyPr/>
          <a:lstStyle/>
          <a:p>
            <a:fld id="{3E7143C0-4F23-B545-9533-520B5A87CA1E}" type="slidenum">
              <a:rPr lang="en-US" smtClean="0"/>
              <a:pPr/>
              <a:t>70</a:t>
            </a:fld>
            <a:endParaRPr lang="en-US"/>
          </a:p>
        </p:txBody>
      </p:sp>
      <p:sp>
        <p:nvSpPr>
          <p:cNvPr id="11" name="Header Placeholder 10">
            <a:extLst>
              <a:ext uri="{FF2B5EF4-FFF2-40B4-BE49-F238E27FC236}">
                <a16:creationId xmlns:a16="http://schemas.microsoft.com/office/drawing/2014/main" id="{E8B8F9B7-E5AC-A13E-B06A-5A865520798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378476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BA1BD-14F3-DA55-4B80-21A249D23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A882A-97AF-C0B4-FEEE-13CD0DFFBB0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5FD9AB2-8676-6047-54ED-D5107BC7469F}"/>
              </a:ext>
            </a:extLst>
          </p:cNvPr>
          <p:cNvSpPr>
            <a:spLocks noGrp="1"/>
          </p:cNvSpPr>
          <p:nvPr>
            <p:ph type="body" idx="1"/>
          </p:nvPr>
        </p:nvSpPr>
        <p:spPr/>
        <p:txBody>
          <a:bodyPr>
            <a:normAutofit fontScale="92500" lnSpcReduction="10000"/>
          </a:bodyPr>
          <a:lstStyle/>
          <a:p>
            <a:r>
              <a:rPr lang="en-US" b="1">
                <a:cs typeface="Arial"/>
              </a:rPr>
              <a:t>Purpose of this slide: </a:t>
            </a:r>
          </a:p>
          <a:p>
            <a:pPr marL="171450" indent="-171450">
              <a:buFont typeface="Arial" panose="020B0604020202020204" pitchFamily="34" charset="0"/>
              <a:buChar char="•"/>
            </a:pPr>
            <a:r>
              <a:rPr lang="en-US" b="0">
                <a:cs typeface="Arial"/>
              </a:rPr>
              <a:t>Provide additional color options that you can use as you build out your presentation.</a:t>
            </a:r>
          </a:p>
          <a:p>
            <a:pPr marL="628650" lvl="1" indent="-171450">
              <a:buFont typeface="Arial" panose="020B0604020202020204" pitchFamily="34" charset="0"/>
              <a:buChar char="•"/>
            </a:pPr>
            <a:r>
              <a:rPr lang="en-US" b="0">
                <a:cs typeface="Arial"/>
              </a:rPr>
              <a:t>A few things to keep in mind:</a:t>
            </a:r>
          </a:p>
          <a:p>
            <a:pPr marL="1085850" lvl="2" indent="-171450">
              <a:buFont typeface="Arial" panose="020B0604020202020204" pitchFamily="34" charset="0"/>
              <a:buChar char="•"/>
            </a:pPr>
            <a:r>
              <a:rPr lang="en-US" b="0">
                <a:cs typeface="Arial"/>
              </a:rPr>
              <a:t>Use the colors in a meaningful way to highlight or emphasize a concept or workflow. </a:t>
            </a:r>
          </a:p>
          <a:p>
            <a:pPr marL="1085850" lvl="2" indent="-171450">
              <a:buFont typeface="Arial" panose="020B0604020202020204" pitchFamily="34" charset="0"/>
              <a:buChar char="•"/>
            </a:pPr>
            <a:r>
              <a:rPr lang="en-US" b="0">
                <a:cs typeface="Arial"/>
              </a:rPr>
              <a:t>Ensure that the colors don’t overwhelm the slide or distract from the concepts that you are presenting. </a:t>
            </a:r>
          </a:p>
          <a:p>
            <a:pPr marL="1085850" lvl="2" indent="-171450">
              <a:buFont typeface="Arial" panose="020B0604020202020204" pitchFamily="34" charset="0"/>
              <a:buChar char="•"/>
            </a:pPr>
            <a:r>
              <a:rPr lang="en-US" b="0">
                <a:cs typeface="Arial"/>
              </a:rPr>
              <a:t>These colors can be applied to new or imported diagrams, shapes, and </a:t>
            </a:r>
            <a:r>
              <a:rPr lang="en-US">
                <a:cs typeface="Arial"/>
              </a:rPr>
              <a:t>tables; </a:t>
            </a:r>
            <a:r>
              <a:rPr lang="en-US" sz="1200" kern="1200">
                <a:solidFill>
                  <a:schemeClr val="tx1"/>
                </a:solidFill>
                <a:effectLst/>
                <a:latin typeface="+mn-lt"/>
                <a:ea typeface="+mn-ea"/>
                <a:cs typeface="+mn-cs"/>
              </a:rPr>
              <a:t>existing diagrams in Esri-branded colors can also be used</a:t>
            </a:r>
            <a:r>
              <a:rPr lang="en-US" b="0">
                <a:cs typeface="Arial"/>
              </a:rPr>
              <a:t>.</a:t>
            </a:r>
          </a:p>
          <a:p>
            <a:pPr marL="1085850" lvl="2" indent="-171450">
              <a:buFont typeface="Arial" panose="020B0604020202020204" pitchFamily="34" charset="0"/>
              <a:buChar char="•"/>
            </a:pPr>
            <a:r>
              <a:rPr lang="en-US" b="0">
                <a:cs typeface="Arial"/>
              </a:rPr>
              <a:t>Use white text with these background colors in diagrams, shapes, or tables.</a:t>
            </a:r>
          </a:p>
          <a:p>
            <a:pPr marL="1543050" lvl="3" indent="-171450">
              <a:buFont typeface="Arial" panose="020B0604020202020204" pitchFamily="34" charset="0"/>
              <a:buChar char="•"/>
            </a:pPr>
            <a:r>
              <a:rPr lang="en-US" b="0" u="none">
                <a:cs typeface="Arial"/>
              </a:rPr>
              <a:t>Consider text size when using white text to ensure that it can easily be read against the background.</a:t>
            </a:r>
          </a:p>
          <a:p>
            <a:pPr marL="1085850" lvl="2" indent="-171450">
              <a:buFont typeface="Arial" panose="020B0604020202020204" pitchFamily="34" charset="0"/>
              <a:buChar char="•"/>
            </a:pPr>
            <a:r>
              <a:rPr lang="en-US" b="0">
                <a:cs typeface="Arial"/>
              </a:rPr>
              <a:t>The solid color hex codes that are listed below can be applied to text.</a:t>
            </a:r>
          </a:p>
          <a:p>
            <a:endParaRPr lang="en-US" b="1"/>
          </a:p>
          <a:p>
            <a:r>
              <a:rPr lang="en-US" b="1">
                <a:cs typeface="Arial"/>
              </a:rPr>
              <a:t>Solid color hex codes:</a:t>
            </a:r>
          </a:p>
          <a:p>
            <a:r>
              <a:rPr lang="en-US">
                <a:cs typeface="Arial"/>
              </a:rPr>
              <a:t>Blue: #1C71BE</a:t>
            </a:r>
          </a:p>
          <a:p>
            <a:r>
              <a:rPr lang="en-US">
                <a:cs typeface="Arial"/>
              </a:rPr>
              <a:t>Teal: #21A4A3</a:t>
            </a:r>
          </a:p>
          <a:p>
            <a:endParaRPr lang="en-US"/>
          </a:p>
          <a:p>
            <a:r>
              <a:rPr lang="en-US" b="1">
                <a:cs typeface="Arial"/>
              </a:rPr>
              <a:t>Quick keys to copy and paste the colors:</a:t>
            </a:r>
          </a:p>
          <a:p>
            <a:r>
              <a:rPr lang="en-US" b="0" i="1">
                <a:cs typeface="Arial"/>
              </a:rPr>
              <a:t>To </a:t>
            </a:r>
            <a:r>
              <a:rPr lang="en-US" i="1">
                <a:cs typeface="Arial"/>
              </a:rPr>
              <a:t>copy</a:t>
            </a:r>
            <a:r>
              <a:rPr lang="en-US" b="0" i="1">
                <a:cs typeface="Arial"/>
              </a:rPr>
              <a:t> the color:</a:t>
            </a:r>
          </a:p>
          <a:p>
            <a:r>
              <a:rPr lang="en-US">
                <a:cs typeface="Arial"/>
              </a:rPr>
              <a:t>For Windows: Ctrl+Shift+C</a:t>
            </a:r>
          </a:p>
          <a:p>
            <a:r>
              <a:rPr lang="en-US">
                <a:cs typeface="Arial"/>
              </a:rPr>
              <a:t>For Mac: Cmd+Shift+C</a:t>
            </a:r>
          </a:p>
          <a:p>
            <a:endParaRPr lang="en-US"/>
          </a:p>
          <a:p>
            <a:r>
              <a:rPr lang="en-US" b="0" i="1">
                <a:cs typeface="Arial"/>
              </a:rPr>
              <a:t>To </a:t>
            </a:r>
            <a:r>
              <a:rPr lang="en-US" i="1">
                <a:cs typeface="Arial"/>
              </a:rPr>
              <a:t>paste</a:t>
            </a:r>
            <a:r>
              <a:rPr lang="en-US" b="0" i="1">
                <a:cs typeface="Arial"/>
              </a:rPr>
              <a:t> the color</a:t>
            </a:r>
            <a:r>
              <a:rPr lang="en-US" b="1" i="1">
                <a:cs typeface="Arial"/>
              </a:rPr>
              <a:t>: </a:t>
            </a:r>
            <a:endParaRPr lang="en-US" b="1">
              <a:cs typeface="Arial"/>
            </a:endParaRPr>
          </a:p>
          <a:p>
            <a:r>
              <a:rPr lang="en-US">
                <a:cs typeface="Arial"/>
              </a:rPr>
              <a:t>For Windows: Ctrl+Shift+V</a:t>
            </a:r>
          </a:p>
          <a:p>
            <a:r>
              <a:rPr lang="en-US">
                <a:cs typeface="Arial"/>
              </a:rPr>
              <a:t>For Mac: Cmd+Shift+V</a:t>
            </a:r>
          </a:p>
          <a:p>
            <a:endParaRPr lang="en-US"/>
          </a:p>
        </p:txBody>
      </p:sp>
      <p:sp>
        <p:nvSpPr>
          <p:cNvPr id="8" name="Date Placeholder 7">
            <a:extLst>
              <a:ext uri="{FF2B5EF4-FFF2-40B4-BE49-F238E27FC236}">
                <a16:creationId xmlns:a16="http://schemas.microsoft.com/office/drawing/2014/main" id="{B714123C-57C5-35F2-35F1-CFF7B67E0506}"/>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F6C84971-C74A-4DD8-13D4-FA5E0641173E}"/>
              </a:ext>
            </a:extLst>
          </p:cNvPr>
          <p:cNvSpPr>
            <a:spLocks noGrp="1"/>
          </p:cNvSpPr>
          <p:nvPr>
            <p:ph type="ftr" sz="quarter" idx="4"/>
          </p:nvPr>
        </p:nvSpPr>
        <p:spPr/>
        <p:txBody>
          <a:bodyPr/>
          <a:lstStyle/>
          <a:p>
            <a:r>
              <a:rPr lang="en-US"/>
              <a:t>Copyright © 2025 Esri. All rights reserved.</a:t>
            </a:r>
          </a:p>
        </p:txBody>
      </p:sp>
      <p:sp>
        <p:nvSpPr>
          <p:cNvPr id="10" name="Slide Number Placeholder 9">
            <a:extLst>
              <a:ext uri="{FF2B5EF4-FFF2-40B4-BE49-F238E27FC236}">
                <a16:creationId xmlns:a16="http://schemas.microsoft.com/office/drawing/2014/main" id="{2AA2CE8E-C5F5-7CCD-D747-96E5E696A3CD}"/>
              </a:ext>
            </a:extLst>
          </p:cNvPr>
          <p:cNvSpPr>
            <a:spLocks noGrp="1"/>
          </p:cNvSpPr>
          <p:nvPr>
            <p:ph type="sldNum" sz="quarter" idx="5"/>
          </p:nvPr>
        </p:nvSpPr>
        <p:spPr/>
        <p:txBody>
          <a:bodyPr/>
          <a:lstStyle/>
          <a:p>
            <a:fld id="{3E7143C0-4F23-B545-9533-520B5A87CA1E}" type="slidenum">
              <a:rPr lang="en-US" smtClean="0"/>
              <a:pPr/>
              <a:t>71</a:t>
            </a:fld>
            <a:endParaRPr lang="en-US"/>
          </a:p>
        </p:txBody>
      </p:sp>
      <p:sp>
        <p:nvSpPr>
          <p:cNvPr id="11" name="Header Placeholder 10">
            <a:extLst>
              <a:ext uri="{FF2B5EF4-FFF2-40B4-BE49-F238E27FC236}">
                <a16:creationId xmlns:a16="http://schemas.microsoft.com/office/drawing/2014/main" id="{5B9724EE-F47D-00EC-6C80-2862E2BD184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363419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72</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276667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high-level overview of the featured product, capability, or technology.</a:t>
            </a:r>
          </a:p>
          <a:p>
            <a:pPr marL="171450" indent="-171450">
              <a:buFont typeface="Arial" panose="020B0604020202020204" pitchFamily="34" charset="0"/>
              <a:buChar char="•"/>
            </a:pPr>
            <a:endParaRPr lang="en-US" baseline="0"/>
          </a:p>
          <a:p>
            <a:r>
              <a:rPr lang="en-US" b="1" baseline="0"/>
              <a:t>How to customize this slide: </a:t>
            </a:r>
          </a:p>
          <a:p>
            <a:pPr marL="171450" indent="-171450">
              <a:buFont typeface="Arial" panose="020B0604020202020204" pitchFamily="34" charset="0"/>
              <a:buChar char="•"/>
            </a:pPr>
            <a:r>
              <a:rPr lang="en-US" baseline="0"/>
              <a:t>Add the product name, capability, or technology to the title.</a:t>
            </a:r>
          </a:p>
          <a:p>
            <a:pPr marL="171450" indent="-171450">
              <a:buFont typeface="Arial" panose="020B0604020202020204" pitchFamily="34" charset="0"/>
              <a:buChar char="•"/>
            </a:pPr>
            <a:r>
              <a:rPr lang="en-US" baseline="0"/>
              <a:t>Add a short bulleted list describing the product, capability or technology (no more than 5 bullets in a list; approximately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73</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044914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Provide a roadmap of enhanced functionalities within a product or solution.</a:t>
            </a:r>
          </a:p>
          <a:p>
            <a:pPr marL="0" indent="0">
              <a:buFont typeface="Arial" panose="020B0604020202020204" pitchFamily="34" charset="0"/>
              <a:buNone/>
            </a:pPr>
            <a:endParaRPr lang="en-US" sz="1200" baseline="0"/>
          </a:p>
          <a:p>
            <a:r>
              <a:rPr lang="en-US" sz="1200"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or solution name in the slide title. </a:t>
            </a:r>
            <a:endParaRPr lang="en-US" sz="1200" baseline="0"/>
          </a:p>
          <a:p>
            <a:pPr marL="171450" indent="-171450">
              <a:buFont typeface="Arial" panose="020B0604020202020204" pitchFamily="34" charset="0"/>
              <a:buChar char="•"/>
            </a:pPr>
            <a:r>
              <a:rPr lang="en-US" sz="1200" kern="1200">
                <a:solidFill>
                  <a:schemeClr val="tx1"/>
                </a:solidFill>
                <a:effectLst/>
                <a:latin typeface="+mn-lt"/>
                <a:ea typeface="+mn-ea"/>
                <a:cs typeface="+mn-cs"/>
              </a:rPr>
              <a:t>List enhanced and new functionality rather than specific UI elements (for example, write “Manually add new categories to dataset” not “Load Data button”).</a:t>
            </a:r>
            <a:endParaRPr lang="en-US" sz="1200" i="0" baseline="0"/>
          </a:p>
          <a:p>
            <a:pPr marL="171450" indent="-171450">
              <a:buFont typeface="Arial" panose="020B0604020202020204" pitchFamily="34" charset="0"/>
              <a:buChar char="•"/>
            </a:pPr>
            <a:r>
              <a:rPr lang="en-US" sz="1200" baseline="0"/>
              <a:t>Duplicate this slide as many times as necessary.</a:t>
            </a:r>
          </a:p>
          <a:p>
            <a:pPr marL="628650" lvl="1" indent="-171450">
              <a:buFont typeface="Arial" panose="020B0604020202020204" pitchFamily="34" charset="0"/>
              <a:buChar char="•"/>
            </a:pPr>
            <a:r>
              <a:rPr lang="en-US" sz="1200" i="1" baseline="0"/>
              <a:t>Note: If the length of a column exceeds the space on the slide, use a single slide for each: one slide for near-term, one slide for midterm, and one slide for long-term.</a:t>
            </a:r>
          </a:p>
          <a:p>
            <a:pPr marL="457200" lvl="1" indent="0">
              <a:buFont typeface="Courier New" panose="02070309020205020404" pitchFamily="49" charset="0"/>
              <a:buNone/>
            </a:pPr>
            <a:endParaRPr lang="en-US" sz="1200" baseline="0"/>
          </a:p>
          <a:p>
            <a:r>
              <a:rPr lang="en-US" sz="1200" b="1" baseline="0"/>
              <a:t>(Optional) Speaker notes: </a:t>
            </a:r>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74</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047316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1" baseline="0">
                <a:cs typeface="Arial"/>
              </a:rPr>
              <a:t>Purpose of this slide:</a:t>
            </a:r>
            <a:endParaRPr lang="en-US" sz="1200" baseline="0">
              <a:cs typeface="Arial"/>
            </a:endParaRPr>
          </a:p>
          <a:p>
            <a:pPr marL="171450" indent="-171450">
              <a:buFont typeface="Arial" panose="020B0604020202020204" pitchFamily="34" charset="0"/>
              <a:buChar char="•"/>
            </a:pPr>
            <a:r>
              <a:rPr lang="en-US" sz="1200" baseline="0">
                <a:cs typeface="Arial"/>
              </a:rPr>
              <a:t>Introduce a group of speakers that will share what’s new for the designated product.</a:t>
            </a:r>
            <a:endParaRPr lang="en-US" sz="1200" u="none" baseline="0">
              <a:cs typeface="Arial"/>
            </a:endParaRPr>
          </a:p>
          <a:p>
            <a:pPr marL="0" indent="0">
              <a:buFont typeface="Arial" panose="020B0604020202020204" pitchFamily="34" charset="0"/>
              <a:buNone/>
            </a:pPr>
            <a:endParaRPr lang="en-US" b="0" baseline="0"/>
          </a:p>
          <a:p>
            <a:r>
              <a:rPr lang="en-US" sz="1200" b="1" baseline="0">
                <a:cs typeface="Arial"/>
              </a:rPr>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cs typeface="Arial"/>
              </a:rPr>
              <a:t>Insert a photo in the white circle for each speaker.</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baseline="0">
                <a:cs typeface="Arial"/>
              </a:rPr>
              <a:t>If you do not plan to add photos, remove the white circles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cs typeface="Arial"/>
              </a:rPr>
              <a:t>Add the name for each speaker.</a:t>
            </a:r>
            <a:endParaRPr lang="en-US" sz="1200" b="0" i="0" baseline="0">
              <a:cs typeface="Aria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aseline="0"/>
          </a:p>
          <a:p>
            <a:r>
              <a:rPr lang="en-US" sz="1200" b="1" baseline="0">
                <a:cs typeface="Arial"/>
              </a:rPr>
              <a:t>(Optional) Speaker notes:</a:t>
            </a:r>
            <a:endParaRPr lang="en-US" sz="1200" b="0" baseline="0">
              <a:cs typeface="Arial"/>
            </a:endParaRPr>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p:cNvSpPr>
            <a:spLocks noGrp="1"/>
          </p:cNvSpPr>
          <p:nvPr>
            <p:ph type="dt" idx="1"/>
          </p:nvPr>
        </p:nvSpPr>
        <p:spPr/>
        <p:txBody>
          <a:bodyPr/>
          <a:lstStyle/>
          <a:p>
            <a:fld id="{1424F803-3D9C-A044-841D-34116184BF1E}"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75</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889350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high-level overview of the vision and strategy for the featured product. </a:t>
            </a:r>
          </a:p>
          <a:p>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name in the slide title. </a:t>
            </a:r>
            <a:endParaRPr lang="en-US" baseline="0"/>
          </a:p>
          <a:p>
            <a:pPr marL="171450" indent="-171450">
              <a:buFont typeface="Arial" panose="020B0604020202020204" pitchFamily="34" charset="0"/>
              <a:buChar char="•"/>
            </a:pPr>
            <a:r>
              <a:rPr lang="en-US" baseline="0"/>
              <a:t>List main takeaways regarding the vision and strategy for the product.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76</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683689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simple description to give new and experienced users a common understanding of a feature being emphasized in the section.</a:t>
            </a:r>
          </a:p>
          <a:p>
            <a:endParaRPr lang="en-US" baseline="0"/>
          </a:p>
          <a:p>
            <a:r>
              <a:rPr lang="en-US" b="1" baseline="0"/>
              <a:t>How to customize this slide: </a:t>
            </a:r>
          </a:p>
          <a:p>
            <a:pPr marL="171450" indent="-171450">
              <a:buFont typeface="Arial" panose="020B0604020202020204" pitchFamily="34" charset="0"/>
              <a:buChar char="•"/>
            </a:pPr>
            <a:r>
              <a:rPr lang="en-US"/>
              <a:t>Add the name of the application or solution feature in the slide title.</a:t>
            </a:r>
          </a:p>
          <a:p>
            <a:pPr marL="171450" indent="-171450">
              <a:buFont typeface="Arial" panose="020B0604020202020204" pitchFamily="34" charset="0"/>
              <a:buChar char="•"/>
            </a:pPr>
            <a:r>
              <a:rPr lang="en-US"/>
              <a:t>Add a simple description of the application or solution feature.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List high-level capabilities (</a:t>
            </a:r>
            <a:r>
              <a:rPr lang="en-US"/>
              <a:t>no more than 5 bullets in a list; approximately 5 words per bullet)</a:t>
            </a:r>
            <a:r>
              <a:rPr lang="en-US" baseline="0"/>
              <a: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77</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181508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628650" lvl="1" indent="-171450">
              <a:buFont typeface="Courier New" panose="02070309020205020404" pitchFamily="49" charset="0"/>
              <a:buChar char="o"/>
            </a:pPr>
            <a:r>
              <a:rPr lang="en-US" b="1"/>
              <a:t>See additional directions on Acknowledgments slide.</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78</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661438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Provide a roadmap of enhanced functionalities within a product or solution.</a:t>
            </a:r>
          </a:p>
          <a:p>
            <a:pPr marL="0" indent="0">
              <a:buFont typeface="Arial" panose="020B0604020202020204" pitchFamily="34" charset="0"/>
              <a:buNone/>
            </a:pPr>
            <a:endParaRPr lang="en-US" sz="1200" baseline="0"/>
          </a:p>
          <a:p>
            <a:r>
              <a:rPr lang="en-US" sz="1200"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name or solution in the slide title. </a:t>
            </a:r>
            <a:endParaRPr lang="en-US" sz="1200" baseline="0"/>
          </a:p>
          <a:p>
            <a:pPr marL="171450" indent="-171450">
              <a:buFont typeface="Arial" panose="020B0604020202020204" pitchFamily="34" charset="0"/>
              <a:buChar char="•"/>
            </a:pPr>
            <a:r>
              <a:rPr lang="en-US" sz="1200" kern="1200">
                <a:solidFill>
                  <a:schemeClr val="tx1"/>
                </a:solidFill>
                <a:effectLst/>
                <a:latin typeface="+mn-lt"/>
                <a:ea typeface="+mn-ea"/>
                <a:cs typeface="+mn-cs"/>
              </a:rPr>
              <a:t>List enhanced and new functionality rather than specific UI elements (for example, write “Manually add new categories to dataset” not “Load Data button”).</a:t>
            </a:r>
            <a:endParaRPr lang="en-US" sz="1200" i="0" baseline="0"/>
          </a:p>
          <a:p>
            <a:pPr marL="171450" indent="-171450">
              <a:buFont typeface="Arial" panose="020B0604020202020204" pitchFamily="34" charset="0"/>
              <a:buChar char="•"/>
            </a:pPr>
            <a:r>
              <a:rPr lang="en-US" sz="1200" baseline="0"/>
              <a:t>Duplicate this slide as many times as necessary.</a:t>
            </a:r>
          </a:p>
          <a:p>
            <a:pPr marL="628650" lvl="1" indent="-171450">
              <a:buFont typeface="Arial" panose="020B0604020202020204" pitchFamily="34" charset="0"/>
              <a:buChar char="•"/>
            </a:pPr>
            <a:r>
              <a:rPr lang="en-US" sz="1200" i="1" baseline="0"/>
              <a:t>Note: If the length of a column exceeds the space on the slide, use a single slide for each: one slide for near-term, one slide for midterm, and one slide for long-term.</a:t>
            </a:r>
          </a:p>
          <a:p>
            <a:pPr marL="171450" indent="-171450">
              <a:buFont typeface="Arial" panose="020B0604020202020204" pitchFamily="34" charset="0"/>
              <a:buChar char="•"/>
            </a:pPr>
            <a:endParaRPr lang="en-US" sz="1200" baseline="0"/>
          </a:p>
          <a:p>
            <a:pPr marL="457200" lvl="1" indent="0">
              <a:buFont typeface="Courier New" panose="02070309020205020404" pitchFamily="49" charset="0"/>
              <a:buNone/>
            </a:pPr>
            <a:endParaRPr lang="en-US" sz="1200" baseline="0"/>
          </a:p>
          <a:p>
            <a:r>
              <a:rPr lang="en-US" sz="1200" b="1" baseline="0"/>
              <a:t>(Optional) Speaker notes: </a:t>
            </a:r>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79</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444106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25D2F-4990-71CF-1C93-7C2581749E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1D8819-F2E7-6357-C4BC-414B1EDC155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44F5845-516C-C5D5-1714-44318E5AC7D9}"/>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CBA50F74-92F3-1B84-8EE0-7023DBAFCA86}"/>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7E174F17-D60C-7992-1211-D36D4F085FD8}"/>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C7F60442-D21F-CC3D-D460-964F1E266177}"/>
              </a:ext>
            </a:extLst>
          </p:cNvPr>
          <p:cNvSpPr>
            <a:spLocks noGrp="1"/>
          </p:cNvSpPr>
          <p:nvPr>
            <p:ph type="sldNum" sz="quarter" idx="5"/>
          </p:nvPr>
        </p:nvSpPr>
        <p:spPr/>
        <p:txBody>
          <a:bodyPr/>
          <a:lstStyle/>
          <a:p>
            <a:fld id="{3E7143C0-4F23-B545-9533-520B5A87CA1E}" type="slidenum">
              <a:rPr lang="en-US" smtClean="0"/>
              <a:pPr/>
              <a:t>8</a:t>
            </a:fld>
            <a:endParaRPr lang="en-US"/>
          </a:p>
        </p:txBody>
      </p:sp>
      <p:sp>
        <p:nvSpPr>
          <p:cNvPr id="11" name="Header Placeholder 10">
            <a:extLst>
              <a:ext uri="{FF2B5EF4-FFF2-40B4-BE49-F238E27FC236}">
                <a16:creationId xmlns:a16="http://schemas.microsoft.com/office/drawing/2014/main" id="{614D41BB-45A8-1AB3-A190-CAFDC767063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570469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Include a visual timeline that indicates release date for enhanced or new functionality so that the audience knows when they can look forward to the updates shared in the presentation.</a:t>
            </a:r>
          </a:p>
          <a:p>
            <a:endParaRPr lang="en-US" baseline="0"/>
          </a:p>
          <a:p>
            <a:r>
              <a:rPr lang="en-US" b="1" baseline="0"/>
              <a:t>How to customize this slide: </a:t>
            </a:r>
          </a:p>
          <a:p>
            <a:pPr marL="171450" indent="-171450">
              <a:buFont typeface="Arial" panose="020B0604020202020204" pitchFamily="34" charset="0"/>
              <a:buChar char="•"/>
            </a:pPr>
            <a:r>
              <a:rPr lang="en-US" b="0" baseline="0"/>
              <a:t>Add the product name in the slide title.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Customize the visual timeline by replacing the bracketed text with the product name and adjusting the location and length of the colored bars based on the month of the release. </a:t>
            </a:r>
            <a:endParaRPr lang="en-US" b="0" baseline="0"/>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 length of the bar indicates the approximate window of time (for example, a month) in which the functionality will be made available.</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Blue indicates enhanced functionality.</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Orange indicates new functionality.</a:t>
            </a:r>
          </a:p>
          <a:p>
            <a:endParaRPr lang="en-US" b="1"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4" name="Date Placeholder 3"/>
          <p:cNvSpPr>
            <a:spLocks noGrp="1"/>
          </p:cNvSpPr>
          <p:nvPr>
            <p:ph type="dt" idx="1"/>
          </p:nvPr>
        </p:nvSpPr>
        <p:spPr/>
        <p:txBody>
          <a:bodyPr/>
          <a:lstStyle/>
          <a:p>
            <a:fld id="{40D1DBE8-FA8D-EB42-89EC-916489257848}"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80</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971902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baseline="0"/>
              <a:t>Purpose of this slide:</a:t>
            </a:r>
            <a:endParaRPr lang="en-US" baseline="0"/>
          </a:p>
          <a:p>
            <a:pPr marL="171450" indent="-171450">
              <a:buFont typeface="Arial" panose="020B0604020202020204" pitchFamily="34" charset="0"/>
              <a:buChar char="•"/>
            </a:pPr>
            <a:r>
              <a:rPr lang="en-US" baseline="0"/>
              <a:t>Provide a simple description to give new and experienced users a common understanding of the product featured in the section.</a:t>
            </a:r>
          </a:p>
          <a:p>
            <a:endParaRPr lang="en-US" baseline="0"/>
          </a:p>
          <a:p>
            <a:r>
              <a:rPr lang="en-US" b="1" baseline="0"/>
              <a:t>How to customize this slide:</a:t>
            </a:r>
          </a:p>
          <a:p>
            <a:pPr marL="171450" indent="-171450">
              <a:buFont typeface="Arial" panose="020B0604020202020204" pitchFamily="34" charset="0"/>
              <a:buChar char="•"/>
            </a:pPr>
            <a:r>
              <a:rPr lang="en-US"/>
              <a:t>Add the product name in the slide title.</a:t>
            </a:r>
          </a:p>
          <a:p>
            <a:pPr marL="171450" indent="-171450">
              <a:buFont typeface="Arial" panose="020B0604020202020204" pitchFamily="34" charset="0"/>
              <a:buChar char="•"/>
            </a:pPr>
            <a:r>
              <a:rPr lang="en-US"/>
              <a:t>Add a simple description of the product.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List high-level capabilities (no more than 5 bullets in a list; approximately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p:cNvSpPr>
            <a:spLocks noGrp="1"/>
          </p:cNvSpPr>
          <p:nvPr>
            <p:ph type="dt" idx="1"/>
          </p:nvPr>
        </p:nvSpPr>
        <p:spPr/>
        <p:txBody>
          <a:bodyPr/>
          <a:lstStyle/>
          <a:p>
            <a:fld id="{40D1DBE8-FA8D-EB42-89EC-916489257848}"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81</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8468277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Create enthusiasm about the most exciting or highly anticipated aspects of a release.</a:t>
            </a:r>
          </a:p>
          <a:p>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List highlights </a:t>
            </a:r>
            <a:r>
              <a:rPr lang="en-US" baseline="0"/>
              <a:t>(no more than 5 bullets in a list; approximately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a:p>
            <a:endParaRPr lang="en-US"/>
          </a:p>
        </p:txBody>
      </p:sp>
      <p:sp>
        <p:nvSpPr>
          <p:cNvPr id="4" name="Date Placeholder 3"/>
          <p:cNvSpPr>
            <a:spLocks noGrp="1"/>
          </p:cNvSpPr>
          <p:nvPr>
            <p:ph type="dt" idx="1"/>
          </p:nvPr>
        </p:nvSpPr>
        <p:spPr/>
        <p:txBody>
          <a:bodyPr/>
          <a:lstStyle/>
          <a:p>
            <a:fld id="{40D1DBE8-FA8D-EB42-89EC-916489257848}" type="datetime1">
              <a:rPr lang="en-US" smtClean="0"/>
              <a:t>3/9/2026</a:t>
            </a:fld>
            <a:endParaRPr lang="en-US"/>
          </a:p>
        </p:txBody>
      </p:sp>
      <p:sp>
        <p:nvSpPr>
          <p:cNvPr id="5" name="Footer Placeholder 4"/>
          <p:cNvSpPr>
            <a:spLocks noGrp="1"/>
          </p:cNvSpPr>
          <p:nvPr>
            <p:ph type="ftr" sz="quarter" idx="4"/>
          </p:nvPr>
        </p:nvSpPr>
        <p:spPr/>
        <p:txBody>
          <a:bodyPr/>
          <a:lstStyle/>
          <a:p>
            <a:r>
              <a:rPr lang="en-US"/>
              <a:t>Copyright © 2026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82</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04999876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Include a visual timeline that indicates release date for a product so that the audience knows when they can look forward to the updates shared in the presentation.</a:t>
            </a:r>
          </a:p>
          <a:p>
            <a:endParaRPr lang="en-US" baseline="0"/>
          </a:p>
          <a:p>
            <a:r>
              <a:rPr lang="en-US" b="1" baseline="0"/>
              <a:t>How to customize this slide: </a:t>
            </a:r>
          </a:p>
          <a:p>
            <a:pPr marL="171450" indent="-171450">
              <a:buFont typeface="Arial" panose="020B0604020202020204" pitchFamily="34" charset="0"/>
              <a:buChar char="•"/>
            </a:pPr>
            <a:r>
              <a:rPr lang="en-US" b="0" baseline="0"/>
              <a:t>Add the product name in the slide title.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Customize the visual timeline by replacing the bracketed text with the product name and adjusting the location and length of the colored bars based on the month of the release. </a:t>
            </a:r>
            <a:endParaRPr lang="en-US" b="0" baseline="0"/>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 length of the bar indicates the approximate window of time (for example, a month) in which the functionality will be made available.</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Blue indicates enhanced functionality.</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Orange indicates new functionality.</a:t>
            </a:r>
          </a:p>
          <a:p>
            <a:endParaRPr lang="en-US" b="1" baseline="0"/>
          </a:p>
          <a:p>
            <a:r>
              <a:rPr lang="en-US" b="1" baseline="0"/>
              <a:t>(Optional) Speaker notes:</a:t>
            </a:r>
            <a:endParaRPr lang="en-US" b="0" baseline="0"/>
          </a:p>
          <a:p>
            <a:pPr marL="171450" indent="-171450">
              <a:buFont typeface="Arial" panose="020B0604020202020204" pitchFamily="34" charset="0"/>
              <a:buChar char="•"/>
            </a:pPr>
            <a:r>
              <a:rPr lang="en-US" b="0" baseline="0"/>
              <a:t>If desired, add more speaker notes here to elaborate on the concise main points and visuals on the slide.</a:t>
            </a:r>
          </a:p>
        </p:txBody>
      </p:sp>
      <p:sp>
        <p:nvSpPr>
          <p:cNvPr id="4" name="Date Placeholder 3"/>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3/9/2026</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2026 Esri. All rights reserved.</a:t>
            </a: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897190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433A-FE1F-6782-7AA5-37BF28503B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22436B-F830-8ADD-F32D-332D8A770EA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1D4D04A-963A-CE27-15BD-1E43DCED90C4}"/>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the product, capability, or technology.</a:t>
            </a:r>
          </a:p>
          <a:p>
            <a:pPr marL="171450" indent="-171450">
              <a:buFont typeface="Arial" panose="020B0604020202020204" pitchFamily="34" charset="0"/>
              <a:buChar char="•"/>
            </a:pPr>
            <a:r>
              <a:rPr lang="en-US"/>
              <a:t>List high-level capabilities (no more than 5 bullets in a list; approximately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If desired, add more speaker notes here to elaborate on the concise main points and visuals on the slide.</a:t>
            </a:r>
            <a:endParaRPr lang="en-US" b="0" baseline="0"/>
          </a:p>
        </p:txBody>
      </p:sp>
      <p:sp>
        <p:nvSpPr>
          <p:cNvPr id="8" name="Date Placeholder 7">
            <a:extLst>
              <a:ext uri="{FF2B5EF4-FFF2-40B4-BE49-F238E27FC236}">
                <a16:creationId xmlns:a16="http://schemas.microsoft.com/office/drawing/2014/main" id="{9CD278E3-5639-AB23-AD04-333E415920ED}"/>
              </a:ext>
            </a:extLst>
          </p:cNvPr>
          <p:cNvSpPr>
            <a:spLocks noGrp="1"/>
          </p:cNvSpPr>
          <p:nvPr>
            <p:ph type="dt" idx="1"/>
          </p:nvPr>
        </p:nvSpPr>
        <p:spPr/>
        <p:txBody>
          <a:bodyPr/>
          <a:lstStyle/>
          <a:p>
            <a:fld id="{643B6075-33C4-4624-B6D2-058A757F5B3C}" type="datetime1">
              <a:rPr lang="en-US" smtClean="0"/>
              <a:t>3/9/2026</a:t>
            </a:fld>
            <a:endParaRPr lang="en-US"/>
          </a:p>
        </p:txBody>
      </p:sp>
      <p:sp>
        <p:nvSpPr>
          <p:cNvPr id="9" name="Footer Placeholder 8">
            <a:extLst>
              <a:ext uri="{FF2B5EF4-FFF2-40B4-BE49-F238E27FC236}">
                <a16:creationId xmlns:a16="http://schemas.microsoft.com/office/drawing/2014/main" id="{18DC69C1-D27A-DEC2-56DF-2C1270A72B49}"/>
              </a:ext>
            </a:extLst>
          </p:cNvPr>
          <p:cNvSpPr>
            <a:spLocks noGrp="1"/>
          </p:cNvSpPr>
          <p:nvPr>
            <p:ph type="ftr" sz="quarter" idx="4"/>
          </p:nvPr>
        </p:nvSpPr>
        <p:spPr/>
        <p:txBody>
          <a:bodyPr/>
          <a:lstStyle/>
          <a:p>
            <a:r>
              <a:rPr lang="en-US"/>
              <a:t>Copyright © 2026 Esri. All rights reserved.</a:t>
            </a:r>
          </a:p>
        </p:txBody>
      </p:sp>
      <p:sp>
        <p:nvSpPr>
          <p:cNvPr id="10" name="Slide Number Placeholder 9">
            <a:extLst>
              <a:ext uri="{FF2B5EF4-FFF2-40B4-BE49-F238E27FC236}">
                <a16:creationId xmlns:a16="http://schemas.microsoft.com/office/drawing/2014/main" id="{821F6D31-2A1A-2237-F194-445E8AD3AF18}"/>
              </a:ext>
            </a:extLst>
          </p:cNvPr>
          <p:cNvSpPr>
            <a:spLocks noGrp="1"/>
          </p:cNvSpPr>
          <p:nvPr>
            <p:ph type="sldNum" sz="quarter" idx="5"/>
          </p:nvPr>
        </p:nvSpPr>
        <p:spPr/>
        <p:txBody>
          <a:bodyPr/>
          <a:lstStyle/>
          <a:p>
            <a:fld id="{3E7143C0-4F23-B545-9533-520B5A87CA1E}" type="slidenum">
              <a:rPr lang="en-US" smtClean="0"/>
              <a:pPr/>
              <a:t>9</a:t>
            </a:fld>
            <a:endParaRPr lang="en-US"/>
          </a:p>
        </p:txBody>
      </p:sp>
      <p:sp>
        <p:nvSpPr>
          <p:cNvPr id="11" name="Header Placeholder 10">
            <a:extLst>
              <a:ext uri="{FF2B5EF4-FFF2-40B4-BE49-F238E27FC236}">
                <a16:creationId xmlns:a16="http://schemas.microsoft.com/office/drawing/2014/main" id="{3C9C244E-B4CF-27DE-DCFC-639D1C64DCF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5933238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DD494E-AD93-00EA-2995-1DA442D3058C}"/>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sp>
        <p:nvSpPr>
          <p:cNvPr id="9" name="shadow overlay">
            <a:extLst>
              <a:ext uri="{FF2B5EF4-FFF2-40B4-BE49-F238E27FC236}">
                <a16:creationId xmlns:a16="http://schemas.microsoft.com/office/drawing/2014/main" id="{D68212A5-2B6B-14DE-E088-424FAC5DE6F6}"/>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flip="none" rotWithShape="1">
            <a:gsLst>
              <a:gs pos="13000">
                <a:srgbClr val="361455">
                  <a:alpha val="11983"/>
                </a:srgbClr>
              </a:gs>
              <a:gs pos="26000">
                <a:srgbClr val="481E6F">
                  <a:alpha val="0"/>
                </a:srgbClr>
              </a:gs>
              <a:gs pos="0">
                <a:srgbClr val="1F0736">
                  <a:alpha val="72348"/>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sp>
        <p:nvSpPr>
          <p:cNvPr id="11" name="TextBox 10">
            <a:extLst>
              <a:ext uri="{FF2B5EF4-FFF2-40B4-BE49-F238E27FC236}">
                <a16:creationId xmlns:a16="http://schemas.microsoft.com/office/drawing/2014/main" id="{F3725900-86F8-7F1F-778C-BD108CFB4D81}"/>
              </a:ext>
            </a:extLst>
          </p:cNvPr>
          <p:cNvSpPr txBox="1">
            <a:spLocks/>
          </p:cNvSpPr>
          <p:nvPr userDrawn="1"/>
        </p:nvSpPr>
        <p:spPr>
          <a:xfrm>
            <a:off x="10665638" y="6075951"/>
            <a:ext cx="1324556" cy="326721"/>
          </a:xfrm>
          <a:prstGeom prst="rect">
            <a:avLst/>
          </a:prstGeom>
          <a:noFill/>
        </p:spPr>
        <p:txBody>
          <a:bodyPr wrap="square" lIns="0" tIns="0" rIns="0" bIns="0" rtlCol="0" anchor="b">
            <a:noAutofit/>
          </a:bodyPr>
          <a:lstStyle/>
          <a:p>
            <a:pPr algn="r"/>
            <a:r>
              <a:rPr lang="en-US" sz="900" b="0">
                <a:solidFill>
                  <a:schemeClr val="tx1">
                    <a:lumMod val="85000"/>
                    <a:alpha val="81760"/>
                  </a:schemeClr>
                </a:solidFill>
              </a:rPr>
              <a:t>Copyright © 2026 Esri. </a:t>
            </a:r>
          </a:p>
          <a:p>
            <a:pPr algn="r"/>
            <a:r>
              <a:rPr lang="en-US" sz="900" b="0">
                <a:solidFill>
                  <a:schemeClr val="tx1">
                    <a:lumMod val="85000"/>
                    <a:alpha val="81760"/>
                  </a:schemeClr>
                </a:solidFill>
              </a:rPr>
              <a:t>All rights reserved.</a:t>
            </a:r>
          </a:p>
        </p:txBody>
      </p:sp>
      <p:pic>
        <p:nvPicPr>
          <p:cNvPr id="7" name="Esri logo with tagline" descr="Esri logo with The Science of Where tagline">
            <a:extLst>
              <a:ext uri="{FF2B5EF4-FFF2-40B4-BE49-F238E27FC236}">
                <a16:creationId xmlns:a16="http://schemas.microsoft.com/office/drawing/2014/main" id="{490E988E-5C88-B292-8D4B-56573DF61DC0}"/>
              </a:ext>
            </a:extLst>
          </p:cNvPr>
          <p:cNvPicPr>
            <a:picLocks noChangeAspect="1"/>
          </p:cNvPicPr>
          <p:nvPr userDrawn="1"/>
        </p:nvPicPr>
        <p:blipFill>
          <a:blip r:embed="rId3" cstate="print">
            <a:alphaModFix amt="26000"/>
            <a:extLst>
              <a:ext uri="{28A0092B-C50C-407E-A947-70E740481C1C}">
                <a14:useLocalDpi xmlns:a14="http://schemas.microsoft.com/office/drawing/2010/main"/>
              </a:ext>
            </a:extLst>
          </a:blip>
          <a:stretch>
            <a:fillRect/>
          </a:stretch>
        </p:blipFill>
        <p:spPr>
          <a:xfrm>
            <a:off x="735617" y="551494"/>
            <a:ext cx="2392198" cy="739642"/>
          </a:xfrm>
          <a:prstGeom prst="rect">
            <a:avLst/>
          </a:prstGeom>
        </p:spPr>
      </p:pic>
      <p:sp>
        <p:nvSpPr>
          <p:cNvPr id="10" name="User Conf Text" descr="ESRI USER CONFERENCE 2024">
            <a:extLst>
              <a:ext uri="{FF2B5EF4-FFF2-40B4-BE49-F238E27FC236}">
                <a16:creationId xmlns:a16="http://schemas.microsoft.com/office/drawing/2014/main" id="{E8534E3B-A294-F1DE-DA4D-51D7EE006CE3}"/>
              </a:ext>
            </a:extLst>
          </p:cNvPr>
          <p:cNvSpPr txBox="1">
            <a:spLocks/>
          </p:cNvSpPr>
          <p:nvPr userDrawn="1"/>
        </p:nvSpPr>
        <p:spPr>
          <a:xfrm>
            <a:off x="591535" y="5847499"/>
            <a:ext cx="4687314" cy="744651"/>
          </a:xfrm>
          <a:prstGeom prst="rect">
            <a:avLst/>
          </a:prstGeom>
          <a:noFill/>
          <a:effectLst/>
        </p:spPr>
        <p:txBody>
          <a:bodyPr wrap="square" lIns="0" tIns="0" rIns="0" bIns="0" rtlCol="0" anchor="ctr">
            <a:noAutofit/>
          </a:bodyPr>
          <a:lstStyle/>
          <a:p>
            <a:pPr eaLnBrk="0" hangingPunct="0">
              <a:defRPr/>
            </a:pPr>
            <a:r>
              <a:rPr lang="en-US" sz="1400" b="1" i="1">
                <a:solidFill>
                  <a:srgbClr val="FFE072"/>
                </a:solidFill>
                <a:ea typeface="ＭＳ Ｐゴシック"/>
              </a:rPr>
              <a:t>ESRI DEVELOPER &amp;</a:t>
            </a:r>
          </a:p>
          <a:p>
            <a:pPr eaLnBrk="0" hangingPunct="0">
              <a:defRPr/>
            </a:pPr>
            <a:r>
              <a:rPr lang="en-US" sz="1400" b="1" i="1">
                <a:solidFill>
                  <a:srgbClr val="FFE072"/>
                </a:solidFill>
                <a:ea typeface="ＭＳ Ｐゴシック"/>
              </a:rPr>
              <a:t>TECHNOLOGY SUMMIT</a:t>
            </a:r>
          </a:p>
        </p:txBody>
      </p:sp>
      <p:sp>
        <p:nvSpPr>
          <p:cNvPr id="2" name="Title 1"/>
          <p:cNvSpPr>
            <a:spLocks noGrp="1"/>
          </p:cNvSpPr>
          <p:nvPr>
            <p:ph type="ctrTitle" hasCustomPrompt="1"/>
          </p:nvPr>
        </p:nvSpPr>
        <p:spPr bwMode="white">
          <a:xfrm>
            <a:off x="1015962" y="2428193"/>
            <a:ext cx="8525773" cy="914400"/>
          </a:xfrm>
        </p:spPr>
        <p:txBody>
          <a:bodyPr rIns="0" anchor="b">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0" baseline="0">
                <a:solidFill>
                  <a:schemeClr val="tx1"/>
                </a:solidFill>
              </a:defRPr>
            </a:lvl1pPr>
          </a:lstStyle>
          <a:p>
            <a:r>
              <a:rPr kumimoji="0" lang="en-US" sz="3600" b="0" i="0" u="none" strike="noStrike" kern="1200" cap="none" spc="0" normalizeH="0" baseline="0" noProof="0">
                <a:ln>
                  <a:noFill/>
                </a:ln>
                <a:solidFill>
                  <a:srgbClr val="FFFFFF"/>
                </a:solidFill>
                <a:effectLst/>
                <a:uLnTx/>
                <a:uFillTx/>
                <a:latin typeface="Arial"/>
                <a:ea typeface="ＭＳ Ｐゴシック"/>
                <a:cs typeface="Arial"/>
              </a:rPr>
              <a:t>[Add Presentation Title]</a:t>
            </a:r>
            <a:br>
              <a:rPr kumimoji="0" lang="en-US" sz="3600" b="0" i="0" u="none" strike="noStrike" kern="1200" cap="none" spc="0" normalizeH="0" baseline="0" noProof="0">
                <a:ln>
                  <a:noFill/>
                </a:ln>
                <a:solidFill>
                  <a:srgbClr val="FFFFFF"/>
                </a:solidFill>
                <a:effectLst/>
                <a:uLnTx/>
                <a:uFillTx/>
                <a:latin typeface="Arial"/>
                <a:ea typeface="ＭＳ Ｐゴシック"/>
                <a:cs typeface="Arial"/>
              </a:rPr>
            </a:br>
            <a:r>
              <a:rPr kumimoji="0" lang="en-US" sz="2400" b="0" i="1" u="none" strike="noStrike" kern="1200" cap="none" spc="0" normalizeH="0" baseline="0" noProof="0">
                <a:ln>
                  <a:noFill/>
                </a:ln>
                <a:solidFill>
                  <a:srgbClr val="FFE854"/>
                </a:solidFill>
                <a:effectLst/>
                <a:uLnTx/>
                <a:uFillTx/>
                <a:latin typeface="Arial"/>
                <a:ea typeface="ＭＳ Ｐゴシック"/>
                <a:cs typeface="Arial"/>
                <a:sym typeface="Wingdings" pitchFamily="2" charset="2"/>
              </a:rPr>
              <a:t>– Must match title published in detailed agenda</a:t>
            </a:r>
            <a:endParaRPr lang="en-US"/>
          </a:p>
        </p:txBody>
      </p:sp>
      <p:sp>
        <p:nvSpPr>
          <p:cNvPr id="3" name="Subtitle 2"/>
          <p:cNvSpPr>
            <a:spLocks noGrp="1"/>
          </p:cNvSpPr>
          <p:nvPr>
            <p:ph type="subTitle" idx="1" hasCustomPrompt="1"/>
          </p:nvPr>
        </p:nvSpPr>
        <p:spPr bwMode="white">
          <a:xfrm>
            <a:off x="1011642" y="3465218"/>
            <a:ext cx="8534401" cy="914400"/>
          </a:xfrm>
          <a:noFill/>
        </p:spPr>
        <p:txBody>
          <a:bodyPr>
            <a:noAutofit/>
          </a:bodyPr>
          <a:lstStyle>
            <a:lvl1pPr marL="0" indent="0" algn="l">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speaker(s)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412C2E4-C73D-1C49-B65B-1F09C4165E2F}"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58F6A99-211C-584F-8DF0-35FA4C216ACB}" type="datetime1">
              <a:rPr lang="en-US" smtClean="0"/>
              <a:t>3/9/2026</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49EAE58-B4F5-5216-505B-8B3AA92D640C}"/>
              </a:ext>
            </a:extLst>
          </p:cNvPr>
          <p:cNvGrpSpPr/>
          <p:nvPr userDrawn="1"/>
        </p:nvGrpSpPr>
        <p:grpSpPr>
          <a:xfrm>
            <a:off x="0" y="0"/>
            <a:ext cx="12192000" cy="6858000"/>
            <a:chOff x="0" y="0"/>
            <a:chExt cx="12192000" cy="6858000"/>
          </a:xfrm>
        </p:grpSpPr>
        <p:sp>
          <p:nvSpPr>
            <p:cNvPr id="6" name="Rectangle 5">
              <a:extLst>
                <a:ext uri="{FF2B5EF4-FFF2-40B4-BE49-F238E27FC236}">
                  <a16:creationId xmlns:a16="http://schemas.microsoft.com/office/drawing/2014/main" id="{3042973A-A756-4C23-96B4-B4141794FDC2}"/>
                </a:ext>
              </a:extLst>
            </p:cNvPr>
            <p:cNvSpPr/>
            <p:nvPr userDrawn="1"/>
          </p:nvSpPr>
          <p:spPr bwMode="auto">
            <a:xfrm>
              <a:off x="0" y="0"/>
              <a:ext cx="12192000" cy="6858000"/>
            </a:xfrm>
            <a:prstGeom prst="rect">
              <a:avLst/>
            </a:prstGeom>
            <a:gradFill>
              <a:gsLst>
                <a:gs pos="89000">
                  <a:srgbClr val="036E7B"/>
                </a:gs>
                <a:gs pos="47000">
                  <a:srgbClr val="282D8B"/>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7" name="Rectangle 6">
              <a:extLst>
                <a:ext uri="{FF2B5EF4-FFF2-40B4-BE49-F238E27FC236}">
                  <a16:creationId xmlns:a16="http://schemas.microsoft.com/office/drawing/2014/main" id="{5CDE57CC-7AA1-D277-14B6-739B2C70E213}"/>
                </a:ext>
              </a:extLst>
            </p:cNvPr>
            <p:cNvSpPr/>
            <p:nvPr userDrawn="1"/>
          </p:nvSpPr>
          <p:spPr bwMode="auto">
            <a:xfrm>
              <a:off x="0" y="0"/>
              <a:ext cx="12192000" cy="6858000"/>
            </a:xfrm>
            <a:prstGeom prst="rect">
              <a:avLst/>
            </a:prstGeom>
            <a:gradFill flip="none" rotWithShape="1">
              <a:gsLst>
                <a:gs pos="0">
                  <a:srgbClr val="282D8B"/>
                </a:gs>
                <a:gs pos="69000">
                  <a:srgbClr val="036E7B">
                    <a:alpha val="29086"/>
                  </a:srgbClr>
                </a:gs>
                <a:gs pos="100000">
                  <a:srgbClr val="03C3AD">
                    <a:alpha val="40000"/>
                  </a:srgbClr>
                </a:gs>
              </a:gsLst>
              <a:path path="circle">
                <a:fillToRect l="100000" t="100000"/>
              </a:path>
              <a:tileRect r="-100000" b="-10000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8" name="shadow overlay">
              <a:extLst>
                <a:ext uri="{FF2B5EF4-FFF2-40B4-BE49-F238E27FC236}">
                  <a16:creationId xmlns:a16="http://schemas.microsoft.com/office/drawing/2014/main" id="{37E5A35F-8170-480E-2A34-738E05F0A18F}"/>
                </a:ext>
              </a:extLst>
            </p:cNvPr>
            <p:cNvSpPr>
              <a:spLocks/>
            </p:cNvSpPr>
            <p:nvPr userDrawn="1"/>
          </p:nvSpPr>
          <p:spPr bwMode="auto">
            <a:xfrm>
              <a:off x="0" y="0"/>
              <a:ext cx="12180230" cy="6857999"/>
            </a:xfrm>
            <a:prstGeom prst="rect">
              <a:avLst/>
            </a:prstGeom>
            <a:gradFill flip="none" rotWithShape="1">
              <a:gsLst>
                <a:gs pos="29000">
                  <a:srgbClr val="361455">
                    <a:alpha val="5000"/>
                  </a:srgbClr>
                </a:gs>
                <a:gs pos="58000">
                  <a:srgbClr val="481E6F">
                    <a:alpha val="0"/>
                  </a:srgbClr>
                </a:gs>
                <a:gs pos="0">
                  <a:srgbClr val="151740">
                    <a:alpha val="55864"/>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gr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A920E0-7597-CB48-8EC7-F67541093A75}" type="datetime1">
              <a:rPr lang="en-US" smtClean="0"/>
              <a:t>3/9/2026</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3000">
              <a:srgbClr val="0261AA"/>
            </a:gs>
            <a:gs pos="47000">
              <a:srgbClr val="0261AA"/>
            </a:gs>
            <a:gs pos="100000">
              <a:srgbClr val="002C66"/>
            </a:gs>
            <a:gs pos="0">
              <a:srgbClr val="002C66"/>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98502D-20F6-B4DB-58C1-3D8355190664}"/>
              </a:ext>
              <a:ext uri="{C183D7F6-B498-43B3-948B-1728B52AA6E4}">
                <adec:decorative xmlns:adec="http://schemas.microsoft.com/office/drawing/2017/decorative" val="1"/>
              </a:ext>
            </a:extLst>
          </p:cNvPr>
          <p:cNvPicPr>
            <a:picLocks noChangeAspect="1"/>
          </p:cNvPicPr>
          <p:nvPr userDrawn="1"/>
        </p:nvPicPr>
        <p:blipFill>
          <a:blip r:embed="rId2"/>
          <a:srcRect l="291"/>
          <a:stretch>
            <a:fillRect/>
          </a:stretch>
        </p:blipFill>
        <p:spPr>
          <a:xfrm>
            <a:off x="0" y="0"/>
            <a:ext cx="12192000" cy="6858000"/>
          </a:xfrm>
          <a:prstGeom prst="rect">
            <a:avLst/>
          </a:prstGeom>
        </p:spPr>
      </p:pic>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FEE9285-2CFF-8E4E-9F75-AE930F9C40EE}" type="datetime1">
              <a:rPr lang="en-US" smtClean="0"/>
              <a:t>3/9/2026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29DFD5-B83C-B16B-12D6-BFD8FFA0D947}"/>
              </a:ext>
              <a:ext uri="{C183D7F6-B498-43B3-948B-1728B52AA6E4}">
                <adec:decorative xmlns:adec="http://schemas.microsoft.com/office/drawing/2017/decorative" val="1"/>
              </a:ext>
            </a:extLst>
          </p:cNvPr>
          <p:cNvPicPr>
            <a:picLocks noChangeAspect="1"/>
          </p:cNvPicPr>
          <p:nvPr userDrawn="1"/>
        </p:nvPicPr>
        <p:blipFill>
          <a:blip r:embed="rId2"/>
          <a:srcRect l="498"/>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A00835E7-FCFC-7A93-E48E-973BEA35BBE0}"/>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a:gsLst>
              <a:gs pos="37000">
                <a:srgbClr val="036E7B">
                  <a:alpha val="0"/>
                </a:srgbClr>
              </a:gs>
              <a:gs pos="100000">
                <a:srgbClr val="282D8B">
                  <a:alpha val="71975"/>
                </a:srgbClr>
              </a:gs>
            </a:gsLst>
            <a:lin ang="72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chemeClr val="bg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B324B85-3E2C-5042-A775-065E98E33D48}" type="datetime1">
              <a:rPr lang="en-US" smtClean="0"/>
              <a:t>3/9/2026</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screenshot or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peaker Introduction">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Speaker introduction</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3/9/2026</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17" name="Picture Placeholder 16">
            <a:extLst>
              <a:ext uri="{FF2B5EF4-FFF2-40B4-BE49-F238E27FC236}">
                <a16:creationId xmlns:a16="http://schemas.microsoft.com/office/drawing/2014/main" id="{542A6635-1BDA-7F18-64CF-268402419E28}"/>
              </a:ext>
            </a:extLst>
          </p:cNvPr>
          <p:cNvSpPr>
            <a:spLocks noGrp="1"/>
          </p:cNvSpPr>
          <p:nvPr>
            <p:ph type="pic" sz="quarter" idx="10"/>
          </p:nvPr>
        </p:nvSpPr>
        <p:spPr>
          <a:xfrm>
            <a:off x="914400" y="2133600"/>
            <a:ext cx="1828800" cy="1828800"/>
          </a:xfrm>
          <a:prstGeom prst="ellipse">
            <a:avLst/>
          </a:prstGeom>
          <a:solidFill>
            <a:schemeClr val="tx1"/>
          </a:solidFill>
          <a:ln w="25400">
            <a:solidFill>
              <a:schemeClr val="bg2">
                <a:lumMod val="20000"/>
                <a:lumOff val="80000"/>
              </a:schemeClr>
            </a:solidFill>
          </a:ln>
        </p:spPr>
        <p:txBody>
          <a:bodyPr/>
          <a:lstStyle>
            <a:lvl1pPr marL="0" indent="0">
              <a:buNone/>
              <a:defRPr>
                <a:noFill/>
              </a:defRPr>
            </a:lvl1pPr>
          </a:lstStyle>
          <a:p>
            <a:r>
              <a:rPr lang="en-US"/>
              <a:t>Click icon to add picture</a:t>
            </a:r>
          </a:p>
        </p:txBody>
      </p:sp>
      <p:sp>
        <p:nvSpPr>
          <p:cNvPr id="19" name="Picture Placeholder 16">
            <a:extLst>
              <a:ext uri="{FF2B5EF4-FFF2-40B4-BE49-F238E27FC236}">
                <a16:creationId xmlns:a16="http://schemas.microsoft.com/office/drawing/2014/main" id="{81065641-03ED-6245-7D15-8EB31853C3EC}"/>
              </a:ext>
            </a:extLst>
          </p:cNvPr>
          <p:cNvSpPr>
            <a:spLocks noGrp="1"/>
          </p:cNvSpPr>
          <p:nvPr>
            <p:ph type="pic" sz="quarter" idx="11"/>
          </p:nvPr>
        </p:nvSpPr>
        <p:spPr>
          <a:xfrm>
            <a:off x="37592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Font typeface="Arial" panose="020B0604020202020204" pitchFamily="34" charset="0"/>
              <a:buNone/>
              <a:defRPr lang="en-US">
                <a:noFill/>
              </a:defRPr>
            </a:lvl1pPr>
          </a:lstStyle>
          <a:p>
            <a:pPr marL="114300" lvl="0" indent="-114300"/>
            <a:r>
              <a:rPr lang="en-US"/>
              <a:t>Click icon to add picture</a:t>
            </a:r>
          </a:p>
        </p:txBody>
      </p:sp>
      <p:sp>
        <p:nvSpPr>
          <p:cNvPr id="20" name="Picture Placeholder 16">
            <a:extLst>
              <a:ext uri="{FF2B5EF4-FFF2-40B4-BE49-F238E27FC236}">
                <a16:creationId xmlns:a16="http://schemas.microsoft.com/office/drawing/2014/main" id="{A35DA2AB-4E8F-3B82-A89C-AB5D9A314181}"/>
              </a:ext>
            </a:extLst>
          </p:cNvPr>
          <p:cNvSpPr>
            <a:spLocks noGrp="1"/>
          </p:cNvSpPr>
          <p:nvPr>
            <p:ph type="pic" sz="quarter" idx="12"/>
          </p:nvPr>
        </p:nvSpPr>
        <p:spPr>
          <a:xfrm>
            <a:off x="66040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None/>
              <a:defRPr lang="en-US">
                <a:noFill/>
              </a:defRPr>
            </a:lvl1pPr>
          </a:lstStyle>
          <a:p>
            <a:pPr marL="114300" lvl="0" indent="-114300"/>
            <a:r>
              <a:rPr lang="en-US"/>
              <a:t>Click icon to add picture</a:t>
            </a:r>
          </a:p>
        </p:txBody>
      </p:sp>
      <p:sp>
        <p:nvSpPr>
          <p:cNvPr id="21" name="Picture Placeholder 16">
            <a:extLst>
              <a:ext uri="{FF2B5EF4-FFF2-40B4-BE49-F238E27FC236}">
                <a16:creationId xmlns:a16="http://schemas.microsoft.com/office/drawing/2014/main" id="{5CC09B7C-0FF6-8B17-F3E2-65AFCCE1F7AB}"/>
              </a:ext>
            </a:extLst>
          </p:cNvPr>
          <p:cNvSpPr>
            <a:spLocks noGrp="1"/>
          </p:cNvSpPr>
          <p:nvPr>
            <p:ph type="pic" sz="quarter" idx="13"/>
          </p:nvPr>
        </p:nvSpPr>
        <p:spPr>
          <a:xfrm>
            <a:off x="9448800" y="2133600"/>
            <a:ext cx="1828800" cy="1828800"/>
          </a:xfrm>
          <a:prstGeom prst="ellipse">
            <a:avLst/>
          </a:prstGeom>
          <a:solidFill>
            <a:schemeClr val="tx1"/>
          </a:solidFill>
          <a:ln w="25400">
            <a:solidFill>
              <a:schemeClr val="bg2">
                <a:lumMod val="20000"/>
                <a:lumOff val="80000"/>
              </a:schemeClr>
            </a:solidFill>
          </a:ln>
        </p:spPr>
        <p:txBody>
          <a:bodyPr vert="horz" lIns="0" tIns="0" rIns="0" bIns="0" rtlCol="0">
            <a:noAutofit/>
          </a:bodyPr>
          <a:lstStyle>
            <a:lvl1pPr marL="0" indent="0">
              <a:buNone/>
              <a:defRPr lang="en-US">
                <a:noFill/>
              </a:defRPr>
            </a:lvl1pPr>
          </a:lstStyle>
          <a:p>
            <a:pPr marL="114300" lvl="0" indent="-114300"/>
            <a:r>
              <a:rPr lang="en-US"/>
              <a:t>Click icon to add picture</a:t>
            </a:r>
          </a:p>
        </p:txBody>
      </p:sp>
      <p:sp>
        <p:nvSpPr>
          <p:cNvPr id="13" name="Text Placeholder 12">
            <a:extLst>
              <a:ext uri="{FF2B5EF4-FFF2-40B4-BE49-F238E27FC236}">
                <a16:creationId xmlns:a16="http://schemas.microsoft.com/office/drawing/2014/main" id="{C5FB9539-23FF-4482-B16A-2C73AB59E4AB}"/>
              </a:ext>
            </a:extLst>
          </p:cNvPr>
          <p:cNvSpPr>
            <a:spLocks noGrp="1"/>
          </p:cNvSpPr>
          <p:nvPr>
            <p:ph type="body" sz="quarter" idx="16" hasCustomPrompt="1"/>
          </p:nvPr>
        </p:nvSpPr>
        <p:spPr>
          <a:xfrm>
            <a:off x="63974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4" name="Text Placeholder 12">
            <a:extLst>
              <a:ext uri="{FF2B5EF4-FFF2-40B4-BE49-F238E27FC236}">
                <a16:creationId xmlns:a16="http://schemas.microsoft.com/office/drawing/2014/main" id="{A85F6CCC-8EE0-BCA5-4B6E-E5F11BB23D05}"/>
              </a:ext>
            </a:extLst>
          </p:cNvPr>
          <p:cNvSpPr>
            <a:spLocks noGrp="1"/>
          </p:cNvSpPr>
          <p:nvPr>
            <p:ph type="body" sz="quarter" idx="17" hasCustomPrompt="1"/>
          </p:nvPr>
        </p:nvSpPr>
        <p:spPr>
          <a:xfrm>
            <a:off x="3563806"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5" name="Text Placeholder 12">
            <a:extLst>
              <a:ext uri="{FF2B5EF4-FFF2-40B4-BE49-F238E27FC236}">
                <a16:creationId xmlns:a16="http://schemas.microsoft.com/office/drawing/2014/main" id="{103974D8-667C-95CD-CEC2-9A35DE5A9B68}"/>
              </a:ext>
            </a:extLst>
          </p:cNvPr>
          <p:cNvSpPr>
            <a:spLocks noGrp="1"/>
          </p:cNvSpPr>
          <p:nvPr>
            <p:ph type="body" sz="quarter" idx="18" hasCustomPrompt="1"/>
          </p:nvPr>
        </p:nvSpPr>
        <p:spPr>
          <a:xfrm>
            <a:off x="7078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
        <p:nvSpPr>
          <p:cNvPr id="16" name="Text Placeholder 12">
            <a:extLst>
              <a:ext uri="{FF2B5EF4-FFF2-40B4-BE49-F238E27FC236}">
                <a16:creationId xmlns:a16="http://schemas.microsoft.com/office/drawing/2014/main" id="{A72C4AFD-DA46-EDD7-2BA7-0AE269627C70}"/>
              </a:ext>
            </a:extLst>
          </p:cNvPr>
          <p:cNvSpPr>
            <a:spLocks noGrp="1"/>
          </p:cNvSpPr>
          <p:nvPr>
            <p:ph type="body" sz="quarter" idx="19" hasCustomPrompt="1"/>
          </p:nvPr>
        </p:nvSpPr>
        <p:spPr>
          <a:xfrm>
            <a:off x="9242230" y="4251449"/>
            <a:ext cx="2241939" cy="538739"/>
          </a:xfrm>
        </p:spPr>
        <p:txBody>
          <a:bodyPr/>
          <a:lstStyle>
            <a:lvl1pPr marL="0" indent="0" algn="ctr">
              <a:spcBef>
                <a:spcPts val="0"/>
              </a:spcBef>
              <a:spcAft>
                <a:spcPts val="0"/>
              </a:spcAft>
              <a:buNone/>
              <a:defRPr sz="1400" b="0" i="0">
                <a:solidFill>
                  <a:srgbClr val="C0E8FF"/>
                </a:solidFill>
              </a:defRPr>
            </a:lvl1pPr>
          </a:lstStyle>
          <a:p>
            <a:pPr lvl="0"/>
            <a:r>
              <a:rPr lang="en-US"/>
              <a:t>[Add name of speaker]</a:t>
            </a:r>
          </a:p>
        </p:txBody>
      </p:sp>
    </p:spTree>
    <p:extLst>
      <p:ext uri="{BB962C8B-B14F-4D97-AF65-F5344CB8AC3E}">
        <p14:creationId xmlns:p14="http://schemas.microsoft.com/office/powerpoint/2010/main" val="2629097349"/>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6F4BA9B-C13C-1348-96FF-2428F4559CC6}"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bg2">
                    <a:lumMod val="20000"/>
                    <a:lumOff val="8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0CF7F42-1376-8B42-AE14-03F9EF55D5E9}"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E92C3D-F930-BF39-C757-B9C779D89500}"/>
              </a:ext>
              <a:ext uri="{C183D7F6-B498-43B3-948B-1728B52AA6E4}">
                <adec:decorative xmlns:adec="http://schemas.microsoft.com/office/drawing/2017/decorative" val="1"/>
              </a:ext>
            </a:extLst>
          </p:cNvPr>
          <p:cNvPicPr>
            <a:picLocks noChangeAspect="1"/>
          </p:cNvPicPr>
          <p:nvPr userDrawn="1"/>
        </p:nvPicPr>
        <p:blipFill>
          <a:blip r:embed="rId2"/>
          <a:srcRect l="390"/>
          <a:stretch>
            <a:fillRect/>
          </a:stretch>
        </p:blipFill>
        <p:spPr>
          <a:xfrm>
            <a:off x="0" y="0"/>
            <a:ext cx="12192000" cy="6858000"/>
          </a:xfrm>
          <a:prstGeom prst="rect">
            <a:avLst/>
          </a:prstGeom>
        </p:spPr>
      </p:pic>
      <p:pic>
        <p:nvPicPr>
          <p:cNvPr id="8" name="logov2">
            <a:extLst>
              <a:ext uri="{FF2B5EF4-FFF2-40B4-BE49-F238E27FC236}">
                <a16:creationId xmlns:a16="http://schemas.microsoft.com/office/drawing/2014/main" id="{52F5E0EE-CFB9-09B4-424F-E6651D80C25E}"/>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96000" y="2769772"/>
            <a:ext cx="4172517" cy="1196530"/>
          </a:xfrm>
          <a:prstGeom prst="rect">
            <a:avLst/>
          </a:prstGeom>
        </p:spPr>
      </p:pic>
      <p:sp>
        <p:nvSpPr>
          <p:cNvPr id="9" name="TextBox 8">
            <a:extLst>
              <a:ext uri="{FF2B5EF4-FFF2-40B4-BE49-F238E27FC236}">
                <a16:creationId xmlns:a16="http://schemas.microsoft.com/office/drawing/2014/main" id="{401E6534-D349-D650-B88C-F91F350671B5}"/>
              </a:ext>
            </a:extLst>
          </p:cNvPr>
          <p:cNvSpPr txBox="1"/>
          <p:nvPr userDrawn="1"/>
        </p:nvSpPr>
        <p:spPr>
          <a:xfrm>
            <a:off x="8444793" y="6544646"/>
            <a:ext cx="3515710" cy="252249"/>
          </a:xfrm>
          <a:prstGeom prst="rect">
            <a:avLst/>
          </a:prstGeom>
          <a:noFill/>
          <a:effectLst/>
        </p:spPr>
        <p:txBody>
          <a:bodyPr wrap="square" lIns="0" tIns="0" rIns="0" bIns="0" rtlCol="0">
            <a:noAutofit/>
          </a:bodyPr>
          <a:lstStyle/>
          <a:p>
            <a:pPr algn="r" eaLnBrk="0" hangingPunct="0"/>
            <a:r>
              <a:rPr lang="en-US" sz="1050">
                <a:solidFill>
                  <a:schemeClr val="tx1">
                    <a:alpha val="40000"/>
                  </a:schemeClr>
                </a:solidFill>
                <a:ea typeface="+mn-ea"/>
                <a:cs typeface="+mn-cs"/>
              </a:rPr>
              <a:t>Copyright © 2026 Esri. All rights reserved.</a:t>
            </a: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nchor="b"/>
          <a:lstStyle>
            <a:lvl1pPr>
              <a:defRPr sz="32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65946AD-CF50-CA41-AAFB-74FADA06ECB2}"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5B5A213-E627-2849-B381-80D650B33B87}"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chemeClr val="bg2">
                    <a:lumMod val="20000"/>
                    <a:lumOff val="80000"/>
                  </a:schemeClr>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3EF22E8-9EE8-974F-A005-958E5A075A6F}" type="datetime1">
              <a:rPr lang="en-US" smtClean="0"/>
              <a:t>3/9/2026</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R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F1A84F6-2D30-446A-9D91-44FBCB825679}"/>
              </a:ext>
            </a:extLst>
          </p:cNvPr>
          <p:cNvSpPr>
            <a:spLocks noGrp="1"/>
          </p:cNvSpPr>
          <p:nvPr>
            <p:ph type="pic" sz="quarter" idx="14"/>
          </p:nvPr>
        </p:nvSpPr>
        <p:spPr>
          <a:xfrm>
            <a:off x="6102096" y="0"/>
            <a:ext cx="6089904" cy="6858000"/>
          </a:xfrm>
          <a:solidFill>
            <a:schemeClr val="tx1"/>
          </a:solidFill>
        </p:spPr>
        <p:txBody>
          <a:bodyPr vert="horz" lIns="91440" tIns="45720" rIns="91440" bIns="45720" rtlCol="0" anchor="ctr">
            <a:normAutofit/>
          </a:bodyPr>
          <a:lstStyle>
            <a:lvl1pPr marL="0" indent="0">
              <a:buNone/>
              <a:defRPr lang="en-US" sz="1600" dirty="0"/>
            </a:lvl1pPr>
          </a:lstStyle>
          <a:p>
            <a:pPr marL="114300" lvl="0" indent="-114300" algn="ctr"/>
            <a:r>
              <a:rPr lang="en-US"/>
              <a:t>Click icon to add picture</a:t>
            </a:r>
          </a:p>
        </p:txBody>
      </p:sp>
      <p:sp>
        <p:nvSpPr>
          <p:cNvPr id="3" name="Title 1">
            <a:extLst>
              <a:ext uri="{FF2B5EF4-FFF2-40B4-BE49-F238E27FC236}">
                <a16:creationId xmlns:a16="http://schemas.microsoft.com/office/drawing/2014/main" id="{54DF38AA-F9A3-3140-3F97-8308582246B9}"/>
              </a:ext>
            </a:extLst>
          </p:cNvPr>
          <p:cNvSpPr>
            <a:spLocks noGrp="1"/>
          </p:cNvSpPr>
          <p:nvPr>
            <p:ph type="title" hasCustomPrompt="1"/>
          </p:nvPr>
        </p:nvSpPr>
        <p:spPr>
          <a:xfrm>
            <a:off x="914401" y="879157"/>
            <a:ext cx="4572000" cy="492443"/>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a:extLst>
              <a:ext uri="{FF2B5EF4-FFF2-40B4-BE49-F238E27FC236}">
                <a16:creationId xmlns:a16="http://schemas.microsoft.com/office/drawing/2014/main" id="{966B8073-225C-075C-417D-87B76F4E98EF}"/>
              </a:ext>
            </a:extLst>
          </p:cNvPr>
          <p:cNvSpPr>
            <a:spLocks noGrp="1"/>
          </p:cNvSpPr>
          <p:nvPr>
            <p:ph sz="half" idx="2" hasCustomPrompt="1"/>
          </p:nvPr>
        </p:nvSpPr>
        <p:spPr>
          <a:xfrm>
            <a:off x="914401" y="2057400"/>
            <a:ext cx="4572000"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2" name="Date Placeholder 2">
            <a:extLst>
              <a:ext uri="{FF2B5EF4-FFF2-40B4-BE49-F238E27FC236}">
                <a16:creationId xmlns:a16="http://schemas.microsoft.com/office/drawing/2014/main" id="{04F771E6-C17F-95BE-A110-398BB65C7448}"/>
              </a:ext>
            </a:extLst>
          </p:cNvPr>
          <p:cNvSpPr>
            <a:spLocks noGrp="1"/>
          </p:cNvSpPr>
          <p:nvPr>
            <p:ph type="dt" sz="half" idx="10"/>
          </p:nvPr>
        </p:nvSpPr>
        <p:spPr>
          <a:xfrm>
            <a:off x="457200" y="6356350"/>
            <a:ext cx="1435100" cy="365125"/>
          </a:xfrm>
        </p:spPr>
        <p:txBody>
          <a:bodyPr/>
          <a:lstStyle/>
          <a:p>
            <a:fld id="{949FA3CA-07BE-F746-8742-10B091EB31E0}" type="datetime1">
              <a:rPr lang="en-US" smtClean="0"/>
              <a:t>3/9/2026</a:t>
            </a:fld>
            <a:endParaRPr lang="en-US"/>
          </a:p>
        </p:txBody>
      </p:sp>
      <p:sp>
        <p:nvSpPr>
          <p:cNvPr id="5" name="Footer Placeholder 3">
            <a:extLst>
              <a:ext uri="{FF2B5EF4-FFF2-40B4-BE49-F238E27FC236}">
                <a16:creationId xmlns:a16="http://schemas.microsoft.com/office/drawing/2014/main" id="{0595E64D-33D9-4C6D-70EB-F45F65463F3E}"/>
              </a:ext>
            </a:extLst>
          </p:cNvPr>
          <p:cNvSpPr>
            <a:spLocks noGrp="1"/>
          </p:cNvSpPr>
          <p:nvPr>
            <p:ph type="ftr" sz="quarter" idx="11"/>
          </p:nvPr>
        </p:nvSpPr>
        <p:spPr>
          <a:xfrm>
            <a:off x="6337300" y="6356350"/>
            <a:ext cx="5067300" cy="365125"/>
          </a:xfrm>
        </p:spPr>
        <p:txBody>
          <a:bodyPr/>
          <a:lstStyle/>
          <a:p>
            <a:endParaRPr lang="en-US"/>
          </a:p>
        </p:txBody>
      </p:sp>
      <p:sp>
        <p:nvSpPr>
          <p:cNvPr id="6" name="Slide Number Placeholder 4">
            <a:extLst>
              <a:ext uri="{FF2B5EF4-FFF2-40B4-BE49-F238E27FC236}">
                <a16:creationId xmlns:a16="http://schemas.microsoft.com/office/drawing/2014/main" id="{AFDB5A65-B683-E80E-7309-90AC98A2D4E6}"/>
              </a:ext>
            </a:extLst>
          </p:cNvPr>
          <p:cNvSpPr>
            <a:spLocks noGrp="1"/>
          </p:cNvSpPr>
          <p:nvPr>
            <p:ph type="sldNum" sz="quarter" idx="12"/>
          </p:nvPr>
        </p:nvSpPr>
        <p:spPr>
          <a:xfrm>
            <a:off x="11512296" y="6356350"/>
            <a:ext cx="463804" cy="365125"/>
          </a:xfrm>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3186494688"/>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2 Column Content and Images">
    <p:spTree>
      <p:nvGrpSpPr>
        <p:cNvPr id="1" name=""/>
        <p:cNvGrpSpPr/>
        <p:nvPr/>
      </p:nvGrpSpPr>
      <p:grpSpPr>
        <a:xfrm>
          <a:off x="0" y="0"/>
          <a:ext cx="0" cy="0"/>
          <a:chOff x="0" y="0"/>
          <a:chExt cx="0" cy="0"/>
        </a:xfrm>
      </p:grpSpPr>
      <p:graphicFrame>
        <p:nvGraphicFramePr>
          <p:cNvPr id="6" name="Table 9">
            <a:extLst>
              <a:ext uri="{FF2B5EF4-FFF2-40B4-BE49-F238E27FC236}">
                <a16:creationId xmlns:a16="http://schemas.microsoft.com/office/drawing/2014/main" id="{2B7F8C5B-A16D-A4AD-FDFE-1EC911BD7170}"/>
              </a:ext>
            </a:extLst>
          </p:cNvPr>
          <p:cNvGraphicFramePr>
            <a:graphicFrameLocks noGrp="1"/>
          </p:cNvGraphicFramePr>
          <p:nvPr userDrawn="1">
            <p:extLst>
              <p:ext uri="{D42A27DB-BD31-4B8C-83A1-F6EECF244321}">
                <p14:modId xmlns:p14="http://schemas.microsoft.com/office/powerpoint/2010/main" val="1477082163"/>
              </p:ext>
            </p:extLst>
          </p:nvPr>
        </p:nvGraphicFramePr>
        <p:xfrm>
          <a:off x="975360" y="2042439"/>
          <a:ext cx="10241280" cy="4041119"/>
        </p:xfrm>
        <a:graphic>
          <a:graphicData uri="http://schemas.openxmlformats.org/drawingml/2006/table">
            <a:tbl>
              <a:tblPr firstRow="1" bandRow="1">
                <a:tableStyleId>{5940675A-B579-460E-94D1-54222C63F5DA}</a:tableStyleId>
              </a:tblPr>
              <a:tblGrid>
                <a:gridCol w="5120640">
                  <a:extLst>
                    <a:ext uri="{9D8B030D-6E8A-4147-A177-3AD203B41FA5}">
                      <a16:colId xmlns:a16="http://schemas.microsoft.com/office/drawing/2014/main" val="3482902080"/>
                    </a:ext>
                  </a:extLst>
                </a:gridCol>
                <a:gridCol w="5120640">
                  <a:extLst>
                    <a:ext uri="{9D8B030D-6E8A-4147-A177-3AD203B41FA5}">
                      <a16:colId xmlns:a16="http://schemas.microsoft.com/office/drawing/2014/main" val="224768694"/>
                    </a:ext>
                  </a:extLst>
                </a:gridCol>
              </a:tblGrid>
              <a:tr h="43202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US"/>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23955881"/>
                  </a:ext>
                </a:extLst>
              </a:tr>
              <a:tr h="3609092">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80549123"/>
                  </a:ext>
                </a:extLst>
              </a:tr>
            </a:tbl>
          </a:graphicData>
        </a:graphic>
      </p:graphicFrame>
      <p:sp>
        <p:nvSpPr>
          <p:cNvPr id="3" name="Title 1">
            <a:extLst>
              <a:ext uri="{FF2B5EF4-FFF2-40B4-BE49-F238E27FC236}">
                <a16:creationId xmlns:a16="http://schemas.microsoft.com/office/drawing/2014/main" id="{54DF38AA-F9A3-3140-3F97-8308582246B9}"/>
              </a:ext>
            </a:extLst>
          </p:cNvPr>
          <p:cNvSpPr>
            <a:spLocks noGrp="1"/>
          </p:cNvSpPr>
          <p:nvPr>
            <p:ph type="title" hasCustomPrompt="1"/>
          </p:nvPr>
        </p:nvSpPr>
        <p:spPr>
          <a:xfrm>
            <a:off x="914399" y="886968"/>
            <a:ext cx="10369296" cy="492443"/>
          </a:xfrm>
          <a:noFill/>
        </p:spPr>
        <p:txBody>
          <a:bodyPr vert="horz" wrap="square" lIns="0" tIns="0" rIns="0" bIns="0" rtlCol="0" anchor="b">
            <a:spAutoFit/>
          </a:bodyPr>
          <a:lstStyle>
            <a:lvl1pPr>
              <a:defRPr lang="en-US" b="0" dirty="0"/>
            </a:lvl1pPr>
          </a:lstStyle>
          <a:p>
            <a:pPr lvl="0"/>
            <a:r>
              <a:rPr lang="en-US"/>
              <a:t>Click to edit title</a:t>
            </a:r>
          </a:p>
        </p:txBody>
      </p:sp>
      <p:sp>
        <p:nvSpPr>
          <p:cNvPr id="10" name="Picture Placeholder 9">
            <a:extLst>
              <a:ext uri="{FF2B5EF4-FFF2-40B4-BE49-F238E27FC236}">
                <a16:creationId xmlns:a16="http://schemas.microsoft.com/office/drawing/2014/main" id="{E9FAF6CC-0905-8E1B-B96C-F5D396E03DE1}"/>
              </a:ext>
            </a:extLst>
          </p:cNvPr>
          <p:cNvSpPr>
            <a:spLocks noGrp="1"/>
          </p:cNvSpPr>
          <p:nvPr>
            <p:ph type="pic" sz="quarter" idx="10"/>
          </p:nvPr>
        </p:nvSpPr>
        <p:spPr>
          <a:xfrm>
            <a:off x="1127873" y="2852178"/>
            <a:ext cx="4754880" cy="2470150"/>
          </a:xfrm>
          <a:solidFill>
            <a:schemeClr val="tx1"/>
          </a:solidFill>
        </p:spPr>
        <p:txBody>
          <a:bodyPr/>
          <a:lstStyle/>
          <a:p>
            <a:r>
              <a:rPr lang="en-US"/>
              <a:t>Click icon to add picture</a:t>
            </a:r>
          </a:p>
        </p:txBody>
      </p:sp>
      <p:sp>
        <p:nvSpPr>
          <p:cNvPr id="13" name="Picture Placeholder 9">
            <a:extLst>
              <a:ext uri="{FF2B5EF4-FFF2-40B4-BE49-F238E27FC236}">
                <a16:creationId xmlns:a16="http://schemas.microsoft.com/office/drawing/2014/main" id="{95D1C0B0-0423-6926-BFA5-54DA4A4B0A87}"/>
              </a:ext>
            </a:extLst>
          </p:cNvPr>
          <p:cNvSpPr>
            <a:spLocks noGrp="1"/>
          </p:cNvSpPr>
          <p:nvPr>
            <p:ph type="pic" sz="quarter" idx="11"/>
          </p:nvPr>
        </p:nvSpPr>
        <p:spPr>
          <a:xfrm>
            <a:off x="6309247" y="2852178"/>
            <a:ext cx="4754880" cy="2470150"/>
          </a:xfrm>
          <a:solidFill>
            <a:schemeClr val="tx1"/>
          </a:solidFill>
        </p:spPr>
        <p:txBody>
          <a:bodyPr/>
          <a:lstStyle/>
          <a:p>
            <a:r>
              <a:rPr lang="en-US"/>
              <a:t>Click icon to add picture</a:t>
            </a:r>
          </a:p>
        </p:txBody>
      </p:sp>
      <p:sp>
        <p:nvSpPr>
          <p:cNvPr id="17" name="Text Placeholder 16">
            <a:extLst>
              <a:ext uri="{FF2B5EF4-FFF2-40B4-BE49-F238E27FC236}">
                <a16:creationId xmlns:a16="http://schemas.microsoft.com/office/drawing/2014/main" id="{7C4DA941-6E88-27E7-1DF2-D6908C73BF92}"/>
              </a:ext>
            </a:extLst>
          </p:cNvPr>
          <p:cNvSpPr>
            <a:spLocks noGrp="1"/>
          </p:cNvSpPr>
          <p:nvPr>
            <p:ph type="body" sz="quarter" idx="12" hasCustomPrompt="1"/>
          </p:nvPr>
        </p:nvSpPr>
        <p:spPr>
          <a:xfrm>
            <a:off x="2148794" y="2105823"/>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lvl1pPr>
          </a:lstStyle>
          <a:p>
            <a:pPr marL="342900" marR="0" lvl="0" indent="-342900" algn="ctr" defTabSz="457200" rtl="0" eaLnBrk="1" fontAlgn="auto" latinLnBrk="0" hangingPunct="1">
              <a:lnSpc>
                <a:spcPct val="100000"/>
              </a:lnSpc>
              <a:spcBef>
                <a:spcPts val="0"/>
              </a:spcBef>
              <a:spcAft>
                <a:spcPts val="0"/>
              </a:spcAft>
              <a:buClrTx/>
              <a:buSzTx/>
              <a:tabLst/>
              <a:defRPr/>
            </a:pPr>
            <a:r>
              <a:rPr lang="en-US"/>
              <a:t>Currently available</a:t>
            </a:r>
          </a:p>
        </p:txBody>
      </p:sp>
      <p:sp>
        <p:nvSpPr>
          <p:cNvPr id="18" name="Text Placeholder 16">
            <a:extLst>
              <a:ext uri="{FF2B5EF4-FFF2-40B4-BE49-F238E27FC236}">
                <a16:creationId xmlns:a16="http://schemas.microsoft.com/office/drawing/2014/main" id="{532045F3-C0EA-C959-C438-1F2AAE8AFB24}"/>
              </a:ext>
            </a:extLst>
          </p:cNvPr>
          <p:cNvSpPr>
            <a:spLocks noGrp="1"/>
          </p:cNvSpPr>
          <p:nvPr>
            <p:ph type="body" sz="quarter" idx="13" hasCustomPrompt="1"/>
          </p:nvPr>
        </p:nvSpPr>
        <p:spPr>
          <a:xfrm>
            <a:off x="7330170" y="2105823"/>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lvl1pPr>
          </a:lstStyle>
          <a:p>
            <a:pPr marL="342900" marR="0" lvl="0" indent="-342900" algn="ctr" defTabSz="457200" rtl="0" eaLnBrk="1" fontAlgn="auto" latinLnBrk="0" hangingPunct="1">
              <a:lnSpc>
                <a:spcPct val="100000"/>
              </a:lnSpc>
              <a:spcBef>
                <a:spcPts val="0"/>
              </a:spcBef>
              <a:spcAft>
                <a:spcPts val="0"/>
              </a:spcAft>
              <a:buClrTx/>
              <a:buSzTx/>
              <a:tabLst/>
              <a:defRPr/>
            </a:pPr>
            <a:r>
              <a:rPr lang="en-US"/>
              <a:t>Changes coming</a:t>
            </a:r>
          </a:p>
        </p:txBody>
      </p:sp>
      <p:sp>
        <p:nvSpPr>
          <p:cNvPr id="19" name="Text Placeholder 16">
            <a:extLst>
              <a:ext uri="{FF2B5EF4-FFF2-40B4-BE49-F238E27FC236}">
                <a16:creationId xmlns:a16="http://schemas.microsoft.com/office/drawing/2014/main" id="{37519B2F-14CF-745A-8AF7-89BDBC28CFA0}"/>
              </a:ext>
            </a:extLst>
          </p:cNvPr>
          <p:cNvSpPr>
            <a:spLocks noGrp="1"/>
          </p:cNvSpPr>
          <p:nvPr>
            <p:ph type="body" sz="quarter" idx="14" hasCustomPrompt="1"/>
          </p:nvPr>
        </p:nvSpPr>
        <p:spPr>
          <a:xfrm>
            <a:off x="2148794" y="5570808"/>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sz="1800"/>
            </a:lvl1pPr>
          </a:lstStyle>
          <a:p>
            <a:pPr marL="0" indent="0" algn="ctr">
              <a:buFont typeface="Arial" panose="020B0604020202020204" pitchFamily="34" charset="0"/>
              <a:buNone/>
            </a:pPr>
            <a:r>
              <a:rPr lang="en-US"/>
              <a:t>[Add optional caption]</a:t>
            </a:r>
          </a:p>
        </p:txBody>
      </p:sp>
      <p:sp>
        <p:nvSpPr>
          <p:cNvPr id="20" name="Text Placeholder 16">
            <a:extLst>
              <a:ext uri="{FF2B5EF4-FFF2-40B4-BE49-F238E27FC236}">
                <a16:creationId xmlns:a16="http://schemas.microsoft.com/office/drawing/2014/main" id="{9BB5EE8C-89A2-B91E-E4DB-BC7EEA846704}"/>
              </a:ext>
            </a:extLst>
          </p:cNvPr>
          <p:cNvSpPr>
            <a:spLocks noGrp="1"/>
          </p:cNvSpPr>
          <p:nvPr>
            <p:ph type="body" sz="quarter" idx="15" hasCustomPrompt="1"/>
          </p:nvPr>
        </p:nvSpPr>
        <p:spPr>
          <a:xfrm>
            <a:off x="7330170" y="5570808"/>
            <a:ext cx="2713038" cy="341486"/>
          </a:xfrm>
        </p:spPr>
        <p:txBody>
          <a:bodyPr/>
          <a:lstStyle>
            <a:lvl1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sz="1800"/>
            </a:lvl1pPr>
          </a:lstStyle>
          <a:p>
            <a:pPr marL="0" indent="0" algn="ctr">
              <a:buFont typeface="Arial" panose="020B0604020202020204" pitchFamily="34" charset="0"/>
              <a:buNone/>
            </a:pPr>
            <a:r>
              <a:rPr lang="en-US"/>
              <a:t>[Add optional caption]</a:t>
            </a:r>
          </a:p>
        </p:txBody>
      </p:sp>
      <p:sp>
        <p:nvSpPr>
          <p:cNvPr id="2" name="Date Placeholder 2">
            <a:extLst>
              <a:ext uri="{FF2B5EF4-FFF2-40B4-BE49-F238E27FC236}">
                <a16:creationId xmlns:a16="http://schemas.microsoft.com/office/drawing/2014/main" id="{D799DF65-DC39-30E9-A239-78E15D54A9D4}"/>
              </a:ext>
            </a:extLst>
          </p:cNvPr>
          <p:cNvSpPr>
            <a:spLocks noGrp="1"/>
          </p:cNvSpPr>
          <p:nvPr>
            <p:ph type="dt" sz="half" idx="16"/>
          </p:nvPr>
        </p:nvSpPr>
        <p:spPr>
          <a:xfrm>
            <a:off x="457200" y="6356350"/>
            <a:ext cx="1435100" cy="365125"/>
          </a:xfrm>
        </p:spPr>
        <p:txBody>
          <a:bodyPr/>
          <a:lstStyle/>
          <a:p>
            <a:fld id="{949FA3CA-07BE-F746-8742-10B091EB31E0}" type="datetime1">
              <a:rPr lang="en-US" smtClean="0"/>
              <a:t>3/9/2026</a:t>
            </a:fld>
            <a:endParaRPr lang="en-US"/>
          </a:p>
        </p:txBody>
      </p:sp>
      <p:sp>
        <p:nvSpPr>
          <p:cNvPr id="4" name="Footer Placeholder 3">
            <a:extLst>
              <a:ext uri="{FF2B5EF4-FFF2-40B4-BE49-F238E27FC236}">
                <a16:creationId xmlns:a16="http://schemas.microsoft.com/office/drawing/2014/main" id="{D8BE075F-E8EB-82E7-635A-05155AD90561}"/>
              </a:ext>
            </a:extLst>
          </p:cNvPr>
          <p:cNvSpPr>
            <a:spLocks noGrp="1"/>
          </p:cNvSpPr>
          <p:nvPr>
            <p:ph type="ftr" sz="quarter" idx="17"/>
          </p:nvPr>
        </p:nvSpPr>
        <p:spPr>
          <a:xfrm>
            <a:off x="6337300" y="6356350"/>
            <a:ext cx="5067300" cy="365125"/>
          </a:xfrm>
        </p:spPr>
        <p:txBody>
          <a:bodyPr/>
          <a:lstStyle/>
          <a:p>
            <a:endParaRPr lang="en-US"/>
          </a:p>
        </p:txBody>
      </p:sp>
      <p:sp>
        <p:nvSpPr>
          <p:cNvPr id="5" name="Slide Number Placeholder 4">
            <a:extLst>
              <a:ext uri="{FF2B5EF4-FFF2-40B4-BE49-F238E27FC236}">
                <a16:creationId xmlns:a16="http://schemas.microsoft.com/office/drawing/2014/main" id="{E6B5BB8E-4B8A-12DA-76D2-28D5D92D3E09}"/>
              </a:ext>
            </a:extLst>
          </p:cNvPr>
          <p:cNvSpPr>
            <a:spLocks noGrp="1"/>
          </p:cNvSpPr>
          <p:nvPr>
            <p:ph type="sldNum" sz="quarter" idx="18"/>
          </p:nvPr>
        </p:nvSpPr>
        <p:spPr>
          <a:xfrm>
            <a:off x="11512296" y="6356350"/>
            <a:ext cx="463804" cy="365125"/>
          </a:xfrm>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212763337"/>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90C0C-0624-E101-7017-0F02511CB122}"/>
              </a:ext>
            </a:extLst>
          </p:cNvPr>
          <p:cNvSpPr>
            <a:spLocks noGrp="1"/>
          </p:cNvSpPr>
          <p:nvPr>
            <p:ph type="title" hasCustomPrompt="1"/>
          </p:nvPr>
        </p:nvSpPr>
        <p:spPr/>
        <p:txBody>
          <a:bodyPr/>
          <a:lstStyle/>
          <a:p>
            <a:r>
              <a:rPr lang="en-US"/>
              <a:t>Click to edit title</a:t>
            </a:r>
          </a:p>
        </p:txBody>
      </p:sp>
      <p:sp>
        <p:nvSpPr>
          <p:cNvPr id="3" name="Date Placeholder 2">
            <a:extLst>
              <a:ext uri="{FF2B5EF4-FFF2-40B4-BE49-F238E27FC236}">
                <a16:creationId xmlns:a16="http://schemas.microsoft.com/office/drawing/2014/main" id="{AF3DEB66-B01A-CA26-8ABE-56ED0A0FA76B}"/>
              </a:ext>
            </a:extLst>
          </p:cNvPr>
          <p:cNvSpPr>
            <a:spLocks noGrp="1"/>
          </p:cNvSpPr>
          <p:nvPr>
            <p:ph type="dt" sz="half" idx="10"/>
          </p:nvPr>
        </p:nvSpPr>
        <p:spPr/>
        <p:txBody>
          <a:bodyPr/>
          <a:lstStyle/>
          <a:p>
            <a:fld id="{949FA3CA-07BE-F746-8742-10B091EB31E0}" type="datetime1">
              <a:rPr lang="en-US" smtClean="0"/>
              <a:t>3/9/2026</a:t>
            </a:fld>
            <a:endParaRPr lang="en-US"/>
          </a:p>
        </p:txBody>
      </p:sp>
      <p:sp>
        <p:nvSpPr>
          <p:cNvPr id="4" name="Footer Placeholder 3">
            <a:extLst>
              <a:ext uri="{FF2B5EF4-FFF2-40B4-BE49-F238E27FC236}">
                <a16:creationId xmlns:a16="http://schemas.microsoft.com/office/drawing/2014/main" id="{2E5FB3CC-D803-FB71-D0CA-5A4310DE57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0FCFF5-1020-786B-0865-B0B716198D9D}"/>
              </a:ext>
            </a:extLst>
          </p:cNvPr>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1626066285"/>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Sub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883622"/>
            <a:ext cx="10369296" cy="492443"/>
          </a:xfrm>
        </p:spPr>
        <p:txBody>
          <a:bodyPr/>
          <a:lstStyle>
            <a:lvl1pPr>
              <a:defRPr lang="en-US" sz="32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chemeClr val="bg2">
                    <a:lumMod val="20000"/>
                    <a:lumOff val="8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48C8244-0503-F545-83A9-E66C0989589B}" type="datetime1">
              <a:rPr lang="en-US" smtClean="0"/>
              <a:t>3/9/2026</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929160179"/>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3000">
              <a:srgbClr val="00599F"/>
            </a:gs>
            <a:gs pos="0">
              <a:srgbClr val="002C66"/>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C575F04-BE92-C5EF-3D33-75086083A492}"/>
              </a:ext>
              <a:ext uri="{C183D7F6-B498-43B3-948B-1728B52AA6E4}">
                <adec:decorative xmlns:adec="http://schemas.microsoft.com/office/drawing/2017/decorative" val="1"/>
              </a:ext>
            </a:extLst>
          </p:cNvPr>
          <p:cNvGrpSpPr/>
          <p:nvPr userDrawn="1"/>
        </p:nvGrpSpPr>
        <p:grpSpPr>
          <a:xfrm>
            <a:off x="0" y="0"/>
            <a:ext cx="12192000" cy="6858000"/>
            <a:chOff x="0" y="0"/>
            <a:chExt cx="12192000" cy="6858000"/>
          </a:xfrm>
        </p:grpSpPr>
        <p:sp>
          <p:nvSpPr>
            <p:cNvPr id="13" name="Rectangle 12">
              <a:extLst>
                <a:ext uri="{FF2B5EF4-FFF2-40B4-BE49-F238E27FC236}">
                  <a16:creationId xmlns:a16="http://schemas.microsoft.com/office/drawing/2014/main" id="{CEBC5038-6841-DF4A-6CB0-5F9A1F7266AA}"/>
                </a:ext>
              </a:extLst>
            </p:cNvPr>
            <p:cNvSpPr/>
            <p:nvPr userDrawn="1"/>
          </p:nvSpPr>
          <p:spPr bwMode="auto">
            <a:xfrm>
              <a:off x="0" y="0"/>
              <a:ext cx="12192000" cy="6858000"/>
            </a:xfrm>
            <a:prstGeom prst="rect">
              <a:avLst/>
            </a:prstGeom>
            <a:gradFill>
              <a:gsLst>
                <a:gs pos="89000">
                  <a:srgbClr val="036E7B"/>
                </a:gs>
                <a:gs pos="47000">
                  <a:srgbClr val="282D8B">
                    <a:lumMod val="90000"/>
                  </a:srgbClr>
                </a:gs>
              </a:gsLst>
              <a:lin ang="14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4" name="Picture 13" descr="A black background with a black square&#10;&#10;AI-generated content may be incorrect.">
              <a:extLst>
                <a:ext uri="{FF2B5EF4-FFF2-40B4-BE49-F238E27FC236}">
                  <a16:creationId xmlns:a16="http://schemas.microsoft.com/office/drawing/2014/main" id="{AD96A10D-CA67-214E-9C08-C8B39302D7DD}"/>
                </a:ext>
              </a:extLst>
            </p:cNvPr>
            <p:cNvPicPr>
              <a:picLocks noChangeAspect="1"/>
            </p:cNvPicPr>
            <p:nvPr userDrawn="1"/>
          </p:nvPicPr>
          <p:blipFill>
            <a:blip r:embed="rId19">
              <a:alphaModFix amt="35000"/>
            </a:blip>
            <a:stretch>
              <a:fillRect/>
            </a:stretch>
          </p:blipFill>
          <p:spPr>
            <a:xfrm>
              <a:off x="0" y="0"/>
              <a:ext cx="12180230" cy="6857999"/>
            </a:xfrm>
            <a:prstGeom prst="rect">
              <a:avLst/>
            </a:prstGeom>
          </p:spPr>
        </p:pic>
        <p:sp>
          <p:nvSpPr>
            <p:cNvPr id="15" name="shadow overlay">
              <a:extLst>
                <a:ext uri="{FF2B5EF4-FFF2-40B4-BE49-F238E27FC236}">
                  <a16:creationId xmlns:a16="http://schemas.microsoft.com/office/drawing/2014/main" id="{26343829-B293-D1E6-F87E-0E7241C50DD3}"/>
                </a:ext>
              </a:extLst>
            </p:cNvPr>
            <p:cNvSpPr>
              <a:spLocks/>
            </p:cNvSpPr>
            <p:nvPr userDrawn="1"/>
          </p:nvSpPr>
          <p:spPr bwMode="auto">
            <a:xfrm>
              <a:off x="0" y="0"/>
              <a:ext cx="12180230" cy="6857999"/>
            </a:xfrm>
            <a:prstGeom prst="rect">
              <a:avLst/>
            </a:prstGeom>
            <a:gradFill flip="none" rotWithShape="1">
              <a:gsLst>
                <a:gs pos="45000">
                  <a:srgbClr val="361455">
                    <a:alpha val="5000"/>
                  </a:srgbClr>
                </a:gs>
                <a:gs pos="68000">
                  <a:srgbClr val="481E6F">
                    <a:alpha val="0"/>
                  </a:srgbClr>
                </a:gs>
                <a:gs pos="0">
                  <a:srgbClr val="080A47">
                    <a:alpha val="43790"/>
                  </a:srgbClr>
                </a:gs>
              </a:gsLst>
              <a:path path="circle">
                <a:fillToRect l="100000" t="100000"/>
              </a:path>
              <a:tileRect r="-100000" b="-10000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wrap="none" anchor="ctr"/>
            <a:lstStyle/>
            <a:p>
              <a:pPr algn="ctr">
                <a:defRPr/>
              </a:pPr>
              <a:endParaRPr lang="en-US" sz="1400" b="1">
                <a:solidFill>
                  <a:srgbClr val="000000"/>
                </a:solidFill>
              </a:endParaRPr>
            </a:p>
          </p:txBody>
        </p:sp>
      </p:grpSp>
      <p:sp>
        <p:nvSpPr>
          <p:cNvPr id="2" name="Title Placeholder 1"/>
          <p:cNvSpPr>
            <a:spLocks noGrp="1"/>
          </p:cNvSpPr>
          <p:nvPr>
            <p:ph type="title"/>
          </p:nvPr>
        </p:nvSpPr>
        <p:spPr>
          <a:xfrm>
            <a:off x="914400" y="883622"/>
            <a:ext cx="10369296" cy="492443"/>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3C69525-781E-1A43-8810-D46589494F36}" type="datetime1">
              <a:rPr lang="en-US" smtClean="0"/>
              <a:t>3/9/2026</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28" r:id="rId6"/>
    <p:sldLayoutId id="2147486831" r:id="rId7"/>
    <p:sldLayoutId id="2147486824" r:id="rId8"/>
    <p:sldLayoutId id="2147486829" r:id="rId9"/>
    <p:sldLayoutId id="2147486806" r:id="rId10"/>
    <p:sldLayoutId id="2147486807" r:id="rId11"/>
    <p:sldLayoutId id="2147486822" r:id="rId12"/>
    <p:sldLayoutId id="2147486823" r:id="rId13"/>
    <p:sldLayoutId id="2147486830" r:id="rId14"/>
    <p:sldLayoutId id="2147486811" r:id="rId15"/>
    <p:sldLayoutId id="2147486812" r:id="rId16"/>
    <p:sldLayoutId id="2147486816" r:id="rId17"/>
  </p:sldLayoutIdLst>
  <p:transition spd="med">
    <p:fade/>
  </p:transition>
  <p:hf sldNum="0" hdr="0" ftr="0" dt="0"/>
  <p:txStyles>
    <p:titleStyle>
      <a:lvl1pPr algn="l" defTabSz="457200" rtl="0" eaLnBrk="1" latinLnBrk="0" hangingPunct="1">
        <a:lnSpc>
          <a:spcPct val="100000"/>
        </a:lnSpc>
        <a:spcBef>
          <a:spcPct val="0"/>
        </a:spcBef>
        <a:buNone/>
        <a:defRPr sz="32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7FFFD950_13920B27.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2.gif"/></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esri/arcgis-pro-sdk/wiki/ProConcepts-Framework#introduction-to-daml-desktop-application-markup-language"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0.gif"/></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49.jpeg"/><Relationship Id="rId5" Type="http://schemas.openxmlformats.org/officeDocument/2006/relationships/hyperlink" Target="https://www.youtube.com/watch?v=YLZgNHEEnSE" TargetMode="Externa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61.png"/><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7.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81.png"/><Relationship Id="rId4" Type="http://schemas.openxmlformats.org/officeDocument/2006/relationships/image" Target="../media/image8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82.png"/></Relationships>
</file>

<file path=ppt/slides/_rels/slide4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hyperlink" Target="https://pro.arcgis.com/en/pro-app/sdk/" TargetMode="External"/><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hyperlink" Target="https://developers.arcgis.com/documentation/arcgis-add-ins-and-automation/arcgis-pro/#tutorials"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hyperlink" Target="https://github.com/Esri/arcgis-pro-sdk-community-samples" TargetMode="External"/><Relationship Id="rId7" Type="http://schemas.openxmlformats.org/officeDocument/2006/relationships/image" Target="../media/image87.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hyperlink" Target="https://github.com/Esri/arcgis-pro-sdk/wiki#2-sdk-resources" TargetMode="External"/><Relationship Id="rId5" Type="http://schemas.openxmlformats.org/officeDocument/2006/relationships/hyperlink" Target="https://pro.arcgis.com/en/pro-app/latest/sdk/api-reference/topic1.html" TargetMode="External"/><Relationship Id="rId4" Type="http://schemas.openxmlformats.org/officeDocument/2006/relationships/hyperlink" Target="https://github.com/Esri/arcgis-pro-sdk/wiki/ProSnippets" TargetMode="External"/></Relationships>
</file>

<file path=ppt/slides/_rels/slide53.xml.rels><?xml version="1.0" encoding="UTF-8" standalone="yes"?>
<Relationships xmlns="http://schemas.openxmlformats.org/package/2006/relationships"><Relationship Id="rId3" Type="http://schemas.microsoft.com/office/2018/10/relationships/comments" Target="../comments/modernComment_7FFFEBD3_AFCBFA37.xml"/><Relationship Id="rId7" Type="http://schemas.openxmlformats.org/officeDocument/2006/relationships/image" Target="../media/image91.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hyperlink" Target="https://www.figma.com/community/file/1525609637019504157"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community.esri.com/t5/arcgis-pro-sdk/ct-p/arcgis-pro-sdk" TargetMode="External"/><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image" Target="../media/image93.png"/><Relationship Id="rId4" Type="http://schemas.openxmlformats.org/officeDocument/2006/relationships/image" Target="../media/image92.png"/></Relationships>
</file>

<file path=ppt/slides/_rels/slide5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8" Type="http://schemas.openxmlformats.org/officeDocument/2006/relationships/hyperlink" Target="https://www.youtube.com/@EsriDevs" TargetMode="External"/><Relationship Id="rId13" Type="http://schemas.openxmlformats.org/officeDocument/2006/relationships/image" Target="../media/image96.png"/><Relationship Id="rId3" Type="http://schemas.openxmlformats.org/officeDocument/2006/relationships/image" Target="../media/image95.png"/><Relationship Id="rId7" Type="http://schemas.openxmlformats.org/officeDocument/2006/relationships/hyperlink" Target="https://twitter.com/esridevevents" TargetMode="External"/><Relationship Id="rId12" Type="http://schemas.openxmlformats.org/officeDocument/2006/relationships/hyperlink" Target="https://community.esri.com/t5/developers/ct-p/developers?rsource=https%3A%2F%2Flinks.esri.com%2FEsriDevCommunity" TargetMode="External"/><Relationship Id="rId17" Type="http://schemas.openxmlformats.org/officeDocument/2006/relationships/image" Target="../media/image100.png"/><Relationship Id="rId2" Type="http://schemas.openxmlformats.org/officeDocument/2006/relationships/notesSlide" Target="../notesSlides/notesSlide58.xml"/><Relationship Id="rId16" Type="http://schemas.openxmlformats.org/officeDocument/2006/relationships/image" Target="../media/image99.png"/><Relationship Id="rId1" Type="http://schemas.openxmlformats.org/officeDocument/2006/relationships/slideLayout" Target="../slideLayouts/slideLayout3.xml"/><Relationship Id="rId6" Type="http://schemas.openxmlformats.org/officeDocument/2006/relationships/hyperlink" Target="https://x.com/esridevevents" TargetMode="External"/><Relationship Id="rId11" Type="http://schemas.openxmlformats.org/officeDocument/2006/relationships/hyperlink" Target="https://github.com/EsriDevEvents" TargetMode="External"/><Relationship Id="rId5" Type="http://schemas.openxmlformats.org/officeDocument/2006/relationships/hyperlink" Target="https://twitter.com/EsriDevs" TargetMode="External"/><Relationship Id="rId15" Type="http://schemas.openxmlformats.org/officeDocument/2006/relationships/image" Target="../media/image98.emf"/><Relationship Id="rId10" Type="http://schemas.openxmlformats.org/officeDocument/2006/relationships/hyperlink" Target="https://github.com/Esri" TargetMode="External"/><Relationship Id="rId4" Type="http://schemas.openxmlformats.org/officeDocument/2006/relationships/hyperlink" Target="https://x.com/EsriDevs" TargetMode="External"/><Relationship Id="rId9" Type="http://schemas.openxmlformats.org/officeDocument/2006/relationships/hyperlink" Target="https://mediaspace.esri.com/category/ArcGIS+Developers/244548402?rsource=https%3A%2F%2Flinks.esri.com%2FDevVideos" TargetMode="External"/><Relationship Id="rId14" Type="http://schemas.openxmlformats.org/officeDocument/2006/relationships/image" Target="../media/image9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21.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6.svg"/><Relationship Id="rId4" Type="http://schemas.openxmlformats.org/officeDocument/2006/relationships/image" Target="../media/image22.svg"/><Relationship Id="rId9" Type="http://schemas.openxmlformats.org/officeDocument/2006/relationships/image" Target="../media/image2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hyperlink" Target="https://esriis.sharepoint.com/sites/PresentationResources/Shared%20Documents/diagrams-tables-and-timelines.potx?web=1" TargetMode="Externa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4.svg"/><Relationship Id="rId9" Type="http://schemas.openxmlformats.org/officeDocument/2006/relationships/image" Target="../media/image2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08133-611C-4D91-6289-042BF31951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BBDCEF-349B-0BA8-FE72-C0B94BD86D43}"/>
              </a:ext>
            </a:extLst>
          </p:cNvPr>
          <p:cNvSpPr>
            <a:spLocks noGrp="1"/>
          </p:cNvSpPr>
          <p:nvPr>
            <p:ph type="ctrTitle"/>
          </p:nvPr>
        </p:nvSpPr>
        <p:spPr>
          <a:xfrm>
            <a:off x="914400" y="2103223"/>
            <a:ext cx="8649746" cy="1631576"/>
          </a:xfrm>
        </p:spPr>
        <p:txBody>
          <a:bodyPr/>
          <a:lstStyle/>
          <a:p>
            <a:r>
              <a:rPr lang="en-US" dirty="0"/>
              <a:t>ArcGIS Pro SDK for</a:t>
            </a:r>
            <a:r>
              <a:rPr lang="en-US" dirty="0">
                <a:solidFill>
                  <a:srgbClr val="FFFFFF"/>
                </a:solidFill>
                <a:sym typeface="Wingdings" pitchFamily="2" charset="2"/>
              </a:rPr>
              <a:t> .NET: </a:t>
            </a:r>
            <a:br>
              <a:rPr lang="en-US" dirty="0">
                <a:solidFill>
                  <a:srgbClr val="FFFFFF"/>
                </a:solidFill>
                <a:sym typeface="Wingdings" pitchFamily="2" charset="2"/>
              </a:rPr>
            </a:br>
            <a:r>
              <a:rPr lang="en-US" dirty="0">
                <a:solidFill>
                  <a:srgbClr val="FFFFFF"/>
                </a:solidFill>
                <a:sym typeface="Wingdings" pitchFamily="2" charset="2"/>
              </a:rPr>
              <a:t>Design Patterns for </a:t>
            </a:r>
            <a:r>
              <a:rPr lang="en-US" dirty="0" err="1">
                <a:solidFill>
                  <a:srgbClr val="FFFFFF"/>
                </a:solidFill>
                <a:sym typeface="Wingdings" pitchFamily="2" charset="2"/>
              </a:rPr>
              <a:t>Addins</a:t>
            </a:r>
            <a:r>
              <a:rPr lang="en-US" dirty="0">
                <a:solidFill>
                  <a:srgbClr val="FFFFFF"/>
                </a:solidFill>
                <a:sym typeface="Wingdings" pitchFamily="2" charset="2"/>
              </a:rPr>
              <a:t> and </a:t>
            </a:r>
            <a:br>
              <a:rPr lang="en-US" dirty="0">
                <a:solidFill>
                  <a:srgbClr val="FFFFFF"/>
                </a:solidFill>
                <a:sym typeface="Wingdings" pitchFamily="2" charset="2"/>
              </a:rPr>
            </a:br>
            <a:r>
              <a:rPr lang="en-US" dirty="0">
                <a:solidFill>
                  <a:srgbClr val="FFFFFF"/>
                </a:solidFill>
                <a:sym typeface="Wingdings" pitchFamily="2" charset="2"/>
              </a:rPr>
              <a:t>Configurations</a:t>
            </a:r>
            <a:endParaRPr lang="en-US" dirty="0">
              <a:solidFill>
                <a:srgbClr val="000000"/>
              </a:solidFill>
              <a:sym typeface="Wingdings" pitchFamily="2" charset="2"/>
            </a:endParaRPr>
          </a:p>
        </p:txBody>
      </p:sp>
      <p:sp>
        <p:nvSpPr>
          <p:cNvPr id="7" name="Subtitle 6">
            <a:extLst>
              <a:ext uri="{FF2B5EF4-FFF2-40B4-BE49-F238E27FC236}">
                <a16:creationId xmlns:a16="http://schemas.microsoft.com/office/drawing/2014/main" id="{7A5CB9D0-6293-E5F6-4CDF-00567D9366F5}"/>
              </a:ext>
            </a:extLst>
          </p:cNvPr>
          <p:cNvSpPr>
            <a:spLocks noGrp="1"/>
          </p:cNvSpPr>
          <p:nvPr>
            <p:ph type="subTitle" idx="1"/>
          </p:nvPr>
        </p:nvSpPr>
        <p:spPr>
          <a:xfrm>
            <a:off x="1011642" y="3935865"/>
            <a:ext cx="8534401" cy="914400"/>
          </a:xfrm>
        </p:spPr>
        <p:txBody>
          <a:bodyPr vert="horz" lIns="0" tIns="0" rIns="0" bIns="0" rtlCol="0" anchor="t">
            <a:noAutofit/>
          </a:bodyPr>
          <a:lstStyle/>
          <a:p>
            <a:r>
              <a:rPr lang="en-US"/>
              <a:t>Vedant Bajaj</a:t>
            </a:r>
          </a:p>
          <a:p>
            <a:r>
              <a:rPr lang="en-US"/>
              <a:t>Richard Caballero</a:t>
            </a:r>
          </a:p>
        </p:txBody>
      </p:sp>
    </p:spTree>
    <p:extLst>
      <p:ext uri="{BB962C8B-B14F-4D97-AF65-F5344CB8AC3E}">
        <p14:creationId xmlns:p14="http://schemas.microsoft.com/office/powerpoint/2010/main" val="2749828995"/>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F5432-7EE4-BAAE-D337-3C0434853F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E92340E-310F-4C2C-8765-7D7F748CF76C}"/>
              </a:ext>
            </a:extLst>
          </p:cNvPr>
          <p:cNvSpPr>
            <a:spLocks noGrp="1"/>
          </p:cNvSpPr>
          <p:nvPr>
            <p:ph type="title"/>
          </p:nvPr>
        </p:nvSpPr>
        <p:spPr>
          <a:xfrm>
            <a:off x="914400" y="914400"/>
            <a:ext cx="10369296" cy="461665"/>
          </a:xfrm>
        </p:spPr>
        <p:txBody>
          <a:bodyPr/>
          <a:lstStyle/>
          <a:p>
            <a:r>
              <a:rPr lang="en-US" sz="3000"/>
              <a:t>Extending ArcGIS Pro with the Pro SDK</a:t>
            </a:r>
            <a:endParaRPr lang="en-US" sz="3000">
              <a:solidFill>
                <a:srgbClr val="000000"/>
              </a:solidFill>
            </a:endParaRPr>
          </a:p>
        </p:txBody>
      </p:sp>
      <p:sp>
        <p:nvSpPr>
          <p:cNvPr id="3" name="Text Placeholder 2">
            <a:extLst>
              <a:ext uri="{FF2B5EF4-FFF2-40B4-BE49-F238E27FC236}">
                <a16:creationId xmlns:a16="http://schemas.microsoft.com/office/drawing/2014/main" id="{070779FD-177A-5C8E-4484-33051926A8C8}"/>
              </a:ext>
            </a:extLst>
          </p:cNvPr>
          <p:cNvSpPr>
            <a:spLocks noGrp="1"/>
          </p:cNvSpPr>
          <p:nvPr>
            <p:ph type="body" sz="quarter" idx="11"/>
          </p:nvPr>
        </p:nvSpPr>
        <p:spPr>
          <a:xfrm>
            <a:off x="914400" y="1399032"/>
            <a:ext cx="10369296" cy="553998"/>
          </a:xfrm>
        </p:spPr>
        <p:txBody>
          <a:bodyPr/>
          <a:lstStyle/>
          <a:p>
            <a:r>
              <a:rPr lang="en-US">
                <a:solidFill>
                  <a:srgbClr val="82F6FF"/>
                </a:solidFill>
              </a:rPr>
              <a:t>Use Cases</a:t>
            </a:r>
          </a:p>
          <a:p>
            <a:endParaRPr lang="en-US">
              <a:solidFill>
                <a:schemeClr val="accent4">
                  <a:lumMod val="60000"/>
                  <a:lumOff val="40000"/>
                </a:schemeClr>
              </a:solidFill>
            </a:endParaRPr>
          </a:p>
        </p:txBody>
      </p:sp>
      <p:sp>
        <p:nvSpPr>
          <p:cNvPr id="20" name="Content Placeholder 10">
            <a:extLst>
              <a:ext uri="{FF2B5EF4-FFF2-40B4-BE49-F238E27FC236}">
                <a16:creationId xmlns:a16="http://schemas.microsoft.com/office/drawing/2014/main" id="{D95F09C4-CE13-94FB-9125-55C972E24ABE}"/>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t>Add new </a:t>
            </a:r>
            <a:r>
              <a:rPr lang="en-US">
                <a:solidFill>
                  <a:srgbClr val="FFFFFF"/>
                </a:solidFill>
              </a:rPr>
              <a:t>functionality to Pro</a:t>
            </a:r>
          </a:p>
          <a:p>
            <a:pPr marL="404495" lvl="1">
              <a:buClr>
                <a:srgbClr val="53CBFF"/>
              </a:buClr>
            </a:pPr>
            <a:r>
              <a:rPr lang="en-US">
                <a:solidFill>
                  <a:srgbClr val="C0E8FF"/>
                </a:solidFill>
              </a:rPr>
              <a:t>Create new tools and routines</a:t>
            </a:r>
            <a:endParaRPr lang="en-US">
              <a:solidFill>
                <a:srgbClr val="FFFFFF"/>
              </a:solidFill>
            </a:endParaRPr>
          </a:p>
          <a:p>
            <a:pPr marL="404495" lvl="1">
              <a:buClr>
                <a:srgbClr val="53CBFF"/>
              </a:buClr>
            </a:pPr>
            <a:r>
              <a:rPr lang="en-US">
                <a:solidFill>
                  <a:srgbClr val="C0E8FF"/>
                </a:solidFill>
              </a:rPr>
              <a:t>Custom controls, panes, settings</a:t>
            </a:r>
            <a:endParaRPr lang="en-US">
              <a:solidFill>
                <a:srgbClr val="FFFFFF"/>
              </a:solidFill>
            </a:endParaRPr>
          </a:p>
          <a:p>
            <a:pPr>
              <a:buClr>
                <a:srgbClr val="53CBFF"/>
              </a:buClr>
            </a:pPr>
            <a:r>
              <a:rPr lang="en-US">
                <a:solidFill>
                  <a:srgbClr val="FFFFFF"/>
                </a:solidFill>
              </a:rPr>
              <a:t>Streamline workflows</a:t>
            </a:r>
          </a:p>
          <a:p>
            <a:pPr marL="404495" lvl="1">
              <a:buClr>
                <a:srgbClr val="53CBFF"/>
              </a:buClr>
            </a:pPr>
            <a:r>
              <a:rPr lang="en-US">
                <a:solidFill>
                  <a:srgbClr val="C0E8FF"/>
                </a:solidFill>
              </a:rPr>
              <a:t>Focus on essential operations</a:t>
            </a:r>
            <a:endParaRPr lang="en-US">
              <a:solidFill>
                <a:srgbClr val="FFFFFF"/>
              </a:solidFill>
            </a:endParaRPr>
          </a:p>
          <a:p>
            <a:pPr marL="404495" lvl="1">
              <a:buClr>
                <a:srgbClr val="53CBFF"/>
              </a:buClr>
            </a:pPr>
            <a:r>
              <a:rPr lang="en-US">
                <a:solidFill>
                  <a:srgbClr val="C0E8FF"/>
                </a:solidFill>
              </a:rPr>
              <a:t>Tailor the UI for your organization</a:t>
            </a:r>
            <a:endParaRPr lang="en-US">
              <a:solidFill>
                <a:srgbClr val="FFFFFF"/>
              </a:solidFill>
            </a:endParaRPr>
          </a:p>
          <a:p>
            <a:pPr marL="404495" lvl="1">
              <a:buClr>
                <a:srgbClr val="53CBFF"/>
              </a:buClr>
            </a:pPr>
            <a:r>
              <a:rPr lang="en-US">
                <a:solidFill>
                  <a:srgbClr val="C0E8FF"/>
                </a:solidFill>
              </a:rPr>
              <a:t>Organize ribbon with new and existing tools</a:t>
            </a:r>
            <a:endParaRPr lang="en-US">
              <a:solidFill>
                <a:srgbClr val="FFFFFF"/>
              </a:solidFill>
            </a:endParaRPr>
          </a:p>
          <a:p>
            <a:pPr marL="404495" lvl="1">
              <a:buClr>
                <a:srgbClr val="53CBFF"/>
              </a:buClr>
            </a:pPr>
            <a:r>
              <a:rPr lang="en-US">
                <a:solidFill>
                  <a:srgbClr val="C0E8FF"/>
                </a:solidFill>
              </a:rPr>
              <a:t>Reduce clicks, repetitive tasks and operations</a:t>
            </a:r>
            <a:endParaRPr lang="en-US">
              <a:solidFill>
                <a:srgbClr val="FFFFFF"/>
              </a:solidFill>
            </a:endParaRPr>
          </a:p>
          <a:p>
            <a:pPr marL="404495" lvl="1">
              <a:buClr>
                <a:srgbClr val="53CBFF"/>
              </a:buClr>
            </a:pPr>
            <a:r>
              <a:rPr lang="en-US">
                <a:solidFill>
                  <a:srgbClr val="C0E8FF"/>
                </a:solidFill>
              </a:rPr>
              <a:t>Leverage your industry data</a:t>
            </a:r>
            <a:endParaRPr lang="en-US">
              <a:solidFill>
                <a:srgbClr val="FFFFFF"/>
              </a:solidFill>
            </a:endParaRPr>
          </a:p>
          <a:p>
            <a:pPr>
              <a:buClr>
                <a:srgbClr val="53CBFF"/>
              </a:buClr>
            </a:pPr>
            <a:r>
              <a:rPr lang="en-US">
                <a:solidFill>
                  <a:srgbClr val="FFFFFF"/>
                </a:solidFill>
              </a:rPr>
              <a:t>Make Pro your own</a:t>
            </a:r>
          </a:p>
          <a:p>
            <a:pPr marL="404495" lvl="1">
              <a:buClr>
                <a:srgbClr val="53CBFF"/>
              </a:buClr>
            </a:pPr>
            <a:r>
              <a:rPr lang="en-US">
                <a:solidFill>
                  <a:srgbClr val="C0E8FF"/>
                </a:solidFill>
              </a:rPr>
              <a:t>Control the startup UI / UX</a:t>
            </a:r>
          </a:p>
          <a:p>
            <a:pPr marL="404495" lvl="1">
              <a:buClr>
                <a:srgbClr val="53CBFF"/>
              </a:buClr>
            </a:pPr>
            <a:r>
              <a:rPr lang="en-US">
                <a:solidFill>
                  <a:srgbClr val="C0E8FF"/>
                </a:solidFill>
              </a:rPr>
              <a:t>Custom branding</a:t>
            </a: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p:txBody>
      </p:sp>
      <p:pic>
        <p:nvPicPr>
          <p:cNvPr id="14" name="Picture 13" descr="UI">
            <a:extLst>
              <a:ext uri="{FF2B5EF4-FFF2-40B4-BE49-F238E27FC236}">
                <a16:creationId xmlns:a16="http://schemas.microsoft.com/office/drawing/2014/main" id="{DE6533D3-3B48-CE0B-97AB-AA568DA65E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0259" y="1550463"/>
            <a:ext cx="3430011" cy="1816388"/>
          </a:xfrm>
          <a:prstGeom prst="rect">
            <a:avLst/>
          </a:prstGeom>
          <a:noFill/>
          <a:extLst>
            <a:ext uri="{909E8E84-426E-40DD-AFC4-6F175D3DCCD1}">
              <a14:hiddenFill xmlns:a14="http://schemas.microsoft.com/office/drawing/2010/main">
                <a:solidFill>
                  <a:srgbClr val="FFFFFF"/>
                </a:solidFill>
              </a14:hiddenFill>
            </a:ext>
          </a:extLst>
        </p:spPr>
      </p:pic>
      <p:sp>
        <p:nvSpPr>
          <p:cNvPr id="15" name="Title 1">
            <a:extLst>
              <a:ext uri="{FF2B5EF4-FFF2-40B4-BE49-F238E27FC236}">
                <a16:creationId xmlns:a16="http://schemas.microsoft.com/office/drawing/2014/main" id="{F10ED6F9-D1B2-9D14-9F0C-409C4EDF4BC9}"/>
              </a:ext>
            </a:extLst>
          </p:cNvPr>
          <p:cNvSpPr txBox="1">
            <a:spLocks/>
          </p:cNvSpPr>
          <p:nvPr/>
        </p:nvSpPr>
        <p:spPr>
          <a:xfrm>
            <a:off x="7215029" y="3531302"/>
            <a:ext cx="3632447" cy="176407"/>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1"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buClr>
                <a:schemeClr val="accent4">
                  <a:lumMod val="60000"/>
                  <a:lumOff val="40000"/>
                </a:schemeClr>
              </a:buClr>
              <a:buSzPct val="80000"/>
              <a:defRPr/>
            </a:pPr>
            <a:r>
              <a:rPr lang="en-US" b="0" i="0">
                <a:solidFill>
                  <a:schemeClr val="accent4">
                    <a:lumMod val="60000"/>
                    <a:lumOff val="40000"/>
                  </a:schemeClr>
                </a:solidFill>
              </a:rPr>
              <a:t>Build new tools to extend ArcGIS Pro</a:t>
            </a:r>
          </a:p>
        </p:txBody>
      </p:sp>
      <p:sp>
        <p:nvSpPr>
          <p:cNvPr id="9" name="Title 1">
            <a:extLst>
              <a:ext uri="{FF2B5EF4-FFF2-40B4-BE49-F238E27FC236}">
                <a16:creationId xmlns:a16="http://schemas.microsoft.com/office/drawing/2014/main" id="{893C054B-21FE-FCF4-5BF4-0D369B3BCA54}"/>
              </a:ext>
            </a:extLst>
          </p:cNvPr>
          <p:cNvSpPr txBox="1">
            <a:spLocks/>
          </p:cNvSpPr>
          <p:nvPr/>
        </p:nvSpPr>
        <p:spPr>
          <a:xfrm>
            <a:off x="7221416" y="6330750"/>
            <a:ext cx="4436279" cy="215444"/>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1"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lgn="l">
              <a:buClr>
                <a:schemeClr val="accent4">
                  <a:lumMod val="60000"/>
                  <a:lumOff val="40000"/>
                </a:schemeClr>
              </a:buClr>
              <a:buSzPct val="80000"/>
              <a:defRPr/>
            </a:pPr>
            <a:r>
              <a:rPr lang="en-US" b="0" i="0">
                <a:solidFill>
                  <a:schemeClr val="accent4">
                    <a:lumMod val="60000"/>
                    <a:lumOff val="40000"/>
                  </a:schemeClr>
                </a:solidFill>
              </a:rPr>
              <a:t>Rebrand ArcGIS Pro</a:t>
            </a:r>
          </a:p>
        </p:txBody>
      </p:sp>
      <p:grpSp>
        <p:nvGrpSpPr>
          <p:cNvPr id="6" name="Group 5">
            <a:extLst>
              <a:ext uri="{FF2B5EF4-FFF2-40B4-BE49-F238E27FC236}">
                <a16:creationId xmlns:a16="http://schemas.microsoft.com/office/drawing/2014/main" id="{397059B2-0A79-6AC9-7356-3B683E75531A}"/>
              </a:ext>
            </a:extLst>
          </p:cNvPr>
          <p:cNvGrpSpPr/>
          <p:nvPr/>
        </p:nvGrpSpPr>
        <p:grpSpPr>
          <a:xfrm>
            <a:off x="7156703" y="3961345"/>
            <a:ext cx="3783605" cy="2299010"/>
            <a:chOff x="4427098" y="1537531"/>
            <a:chExt cx="7326295" cy="4451633"/>
          </a:xfrm>
        </p:grpSpPr>
        <p:pic>
          <p:nvPicPr>
            <p:cNvPr id="7" name="Picture 6" descr="A screenshot of a computer&#10;&#10;Description automatically generated">
              <a:extLst>
                <a:ext uri="{FF2B5EF4-FFF2-40B4-BE49-F238E27FC236}">
                  <a16:creationId xmlns:a16="http://schemas.microsoft.com/office/drawing/2014/main" id="{9DF0C5AE-6E7C-F260-4DD2-6787600E61B8}"/>
                </a:ext>
              </a:extLst>
            </p:cNvPr>
            <p:cNvPicPr>
              <a:picLocks noChangeAspect="1"/>
            </p:cNvPicPr>
            <p:nvPr/>
          </p:nvPicPr>
          <p:blipFill>
            <a:blip r:embed="rId5"/>
            <a:stretch>
              <a:fillRect/>
            </a:stretch>
          </p:blipFill>
          <p:spPr>
            <a:xfrm>
              <a:off x="6381750" y="1537531"/>
              <a:ext cx="5371643" cy="2936958"/>
            </a:xfrm>
            <a:prstGeom prst="rect">
              <a:avLst/>
            </a:prstGeom>
          </p:spPr>
        </p:pic>
        <p:pic>
          <p:nvPicPr>
            <p:cNvPr id="10" name="Picture 9" descr="A green and red logo&#10;&#10;Description automatically generated">
              <a:extLst>
                <a:ext uri="{FF2B5EF4-FFF2-40B4-BE49-F238E27FC236}">
                  <a16:creationId xmlns:a16="http://schemas.microsoft.com/office/drawing/2014/main" id="{F6E33EDD-4B89-66D1-2189-09D8A5F73085}"/>
                </a:ext>
              </a:extLst>
            </p:cNvPr>
            <p:cNvPicPr>
              <a:picLocks noChangeAspect="1"/>
            </p:cNvPicPr>
            <p:nvPr/>
          </p:nvPicPr>
          <p:blipFill>
            <a:blip r:embed="rId6"/>
            <a:stretch>
              <a:fillRect/>
            </a:stretch>
          </p:blipFill>
          <p:spPr>
            <a:xfrm>
              <a:off x="4427098" y="3970138"/>
              <a:ext cx="3909303" cy="2019026"/>
            </a:xfrm>
            <a:prstGeom prst="rect">
              <a:avLst/>
            </a:prstGeom>
          </p:spPr>
        </p:pic>
      </p:grpSp>
    </p:spTree>
    <p:extLst>
      <p:ext uri="{BB962C8B-B14F-4D97-AF65-F5344CB8AC3E}">
        <p14:creationId xmlns:p14="http://schemas.microsoft.com/office/powerpoint/2010/main" val="328338215"/>
      </p:ext>
    </p:extLst>
  </p:cSld>
  <p:clrMapOvr>
    <a:masterClrMapping/>
  </p:clrMapOvr>
  <p:transition spd="med">
    <p:fade/>
  </p:transition>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32394-01F0-78C7-9EDC-D61A1D5B013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3DDEFE-1546-E559-3ECF-54C28E49BEB6}"/>
              </a:ext>
            </a:extLst>
          </p:cNvPr>
          <p:cNvSpPr>
            <a:spLocks noGrp="1"/>
          </p:cNvSpPr>
          <p:nvPr>
            <p:ph type="title"/>
          </p:nvPr>
        </p:nvSpPr>
        <p:spPr>
          <a:xfrm>
            <a:off x="914400" y="914400"/>
            <a:ext cx="10369296" cy="461665"/>
          </a:xfrm>
        </p:spPr>
        <p:txBody>
          <a:bodyPr/>
          <a:lstStyle/>
          <a:p>
            <a:r>
              <a:rPr lang="en-US" sz="3000"/>
              <a:t>Extending ArcGIS Pro with the Pro SDK</a:t>
            </a:r>
            <a:endParaRPr lang="en-US" sz="3000">
              <a:solidFill>
                <a:srgbClr val="000000"/>
              </a:solidFill>
            </a:endParaRPr>
          </a:p>
        </p:txBody>
      </p:sp>
      <p:sp>
        <p:nvSpPr>
          <p:cNvPr id="3" name="Text Placeholder 2">
            <a:extLst>
              <a:ext uri="{FF2B5EF4-FFF2-40B4-BE49-F238E27FC236}">
                <a16:creationId xmlns:a16="http://schemas.microsoft.com/office/drawing/2014/main" id="{F13F888C-927B-F18D-62B7-AFFFA7AAECE9}"/>
              </a:ext>
            </a:extLst>
          </p:cNvPr>
          <p:cNvSpPr>
            <a:spLocks noGrp="1"/>
          </p:cNvSpPr>
          <p:nvPr>
            <p:ph type="body" sz="quarter" idx="11"/>
          </p:nvPr>
        </p:nvSpPr>
        <p:spPr>
          <a:xfrm>
            <a:off x="914400" y="1399032"/>
            <a:ext cx="10369296" cy="553998"/>
          </a:xfrm>
        </p:spPr>
        <p:txBody>
          <a:bodyPr/>
          <a:lstStyle/>
          <a:p>
            <a:r>
              <a:rPr lang="en-US">
                <a:solidFill>
                  <a:srgbClr val="82F6FF"/>
                </a:solidFill>
              </a:rPr>
              <a:t>Add-ins</a:t>
            </a:r>
          </a:p>
          <a:p>
            <a:endParaRPr lang="en-US">
              <a:solidFill>
                <a:srgbClr val="82F6FF"/>
              </a:solidFill>
            </a:endParaRPr>
          </a:p>
        </p:txBody>
      </p:sp>
      <p:sp>
        <p:nvSpPr>
          <p:cNvPr id="20" name="Content Placeholder 10">
            <a:extLst>
              <a:ext uri="{FF2B5EF4-FFF2-40B4-BE49-F238E27FC236}">
                <a16:creationId xmlns:a16="http://schemas.microsoft.com/office/drawing/2014/main" id="{4BA20CFC-5530-88FD-A768-CF5A6E8AA6C0}"/>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solidFill>
                  <a:srgbClr val="FFE854"/>
                </a:solidFill>
              </a:rPr>
              <a:t>Add-Ins</a:t>
            </a:r>
            <a:r>
              <a:rPr lang="en-US" sz="1600">
                <a:solidFill>
                  <a:srgbClr val="FFE854"/>
                </a:solidFill>
              </a:rPr>
              <a:t> </a:t>
            </a:r>
            <a:r>
              <a:rPr lang="en-US">
                <a:solidFill>
                  <a:srgbClr val="FFFFFF"/>
                </a:solidFill>
              </a:rPr>
              <a:t> – Develop new tools and functionality to extend Pro</a:t>
            </a: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p:txBody>
      </p:sp>
      <p:grpSp>
        <p:nvGrpSpPr>
          <p:cNvPr id="6" name="Group 5">
            <a:extLst>
              <a:ext uri="{FF2B5EF4-FFF2-40B4-BE49-F238E27FC236}">
                <a16:creationId xmlns:a16="http://schemas.microsoft.com/office/drawing/2014/main" id="{CC9F1F71-FF43-1605-62B3-A51B26E8CE2F}"/>
              </a:ext>
            </a:extLst>
          </p:cNvPr>
          <p:cNvGrpSpPr/>
          <p:nvPr/>
        </p:nvGrpSpPr>
        <p:grpSpPr>
          <a:xfrm>
            <a:off x="94997" y="2615171"/>
            <a:ext cx="6155009" cy="3808179"/>
            <a:chOff x="94997" y="2615171"/>
            <a:chExt cx="6155009" cy="3808179"/>
          </a:xfrm>
        </p:grpSpPr>
        <p:sp>
          <p:nvSpPr>
            <p:cNvPr id="12" name="Text Placeholder 3">
              <a:extLst>
                <a:ext uri="{FF2B5EF4-FFF2-40B4-BE49-F238E27FC236}">
                  <a16:creationId xmlns:a16="http://schemas.microsoft.com/office/drawing/2014/main" id="{A366124C-E07C-0CA4-A793-5A6193B31EBB}"/>
                </a:ext>
              </a:extLst>
            </p:cNvPr>
            <p:cNvSpPr txBox="1">
              <a:spLocks/>
            </p:cNvSpPr>
            <p:nvPr/>
          </p:nvSpPr>
          <p:spPr>
            <a:xfrm>
              <a:off x="94997" y="2615171"/>
              <a:ext cx="2180318" cy="246221"/>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a:solidFill>
                    <a:srgbClr val="82F6FF"/>
                  </a:solidFill>
                </a:rPr>
                <a:t>Editing API Sample</a:t>
              </a:r>
              <a:endParaRPr lang="en-US">
                <a:solidFill>
                  <a:srgbClr val="82F6FF"/>
                </a:solidFill>
              </a:endParaRPr>
            </a:p>
          </p:txBody>
        </p:sp>
        <p:pic>
          <p:nvPicPr>
            <p:cNvPr id="13" name="Picture 12">
              <a:extLst>
                <a:ext uri="{FF2B5EF4-FFF2-40B4-BE49-F238E27FC236}">
                  <a16:creationId xmlns:a16="http://schemas.microsoft.com/office/drawing/2014/main" id="{893DD883-59EF-083B-BD08-6A60AB78EE35}"/>
                </a:ext>
              </a:extLst>
            </p:cNvPr>
            <p:cNvPicPr>
              <a:picLocks noChangeAspect="1"/>
            </p:cNvPicPr>
            <p:nvPr/>
          </p:nvPicPr>
          <p:blipFill>
            <a:blip r:embed="rId3"/>
            <a:stretch>
              <a:fillRect/>
            </a:stretch>
          </p:blipFill>
          <p:spPr>
            <a:xfrm>
              <a:off x="553065" y="2873947"/>
              <a:ext cx="5696941" cy="3549403"/>
            </a:xfrm>
            <a:prstGeom prst="rect">
              <a:avLst/>
            </a:prstGeom>
          </p:spPr>
        </p:pic>
      </p:grpSp>
      <p:grpSp>
        <p:nvGrpSpPr>
          <p:cNvPr id="7" name="Group 6">
            <a:extLst>
              <a:ext uri="{FF2B5EF4-FFF2-40B4-BE49-F238E27FC236}">
                <a16:creationId xmlns:a16="http://schemas.microsoft.com/office/drawing/2014/main" id="{192A9887-9859-2B8D-9326-993D6A37DBE9}"/>
              </a:ext>
            </a:extLst>
          </p:cNvPr>
          <p:cNvGrpSpPr/>
          <p:nvPr/>
        </p:nvGrpSpPr>
        <p:grpSpPr>
          <a:xfrm>
            <a:off x="4695143" y="2368950"/>
            <a:ext cx="6375194" cy="4066955"/>
            <a:chOff x="4695143" y="2368950"/>
            <a:chExt cx="6375194" cy="4066955"/>
          </a:xfrm>
        </p:grpSpPr>
        <p:sp>
          <p:nvSpPr>
            <p:cNvPr id="10" name="Text Placeholder 3">
              <a:extLst>
                <a:ext uri="{FF2B5EF4-FFF2-40B4-BE49-F238E27FC236}">
                  <a16:creationId xmlns:a16="http://schemas.microsoft.com/office/drawing/2014/main" id="{32D2D298-DCD8-1962-4983-4209AD0F0CB2}"/>
                </a:ext>
              </a:extLst>
            </p:cNvPr>
            <p:cNvSpPr txBox="1">
              <a:spLocks/>
            </p:cNvSpPr>
            <p:nvPr/>
          </p:nvSpPr>
          <p:spPr>
            <a:xfrm>
              <a:off x="8005050" y="2368950"/>
              <a:ext cx="3065287" cy="492443"/>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a:solidFill>
                    <a:srgbClr val="82F6FF"/>
                  </a:solidFill>
                </a:rPr>
                <a:t>Geometric 3D Analyst Line of Sight API</a:t>
              </a:r>
            </a:p>
          </p:txBody>
        </p:sp>
        <p:pic>
          <p:nvPicPr>
            <p:cNvPr id="11" name="Picture 10" descr="A screenshot of a computer&#10;&#10;Description automatically generated">
              <a:extLst>
                <a:ext uri="{FF2B5EF4-FFF2-40B4-BE49-F238E27FC236}">
                  <a16:creationId xmlns:a16="http://schemas.microsoft.com/office/drawing/2014/main" id="{6F3F1133-D2A3-480E-0FCE-83A647F30998}"/>
                </a:ext>
              </a:extLst>
            </p:cNvPr>
            <p:cNvPicPr>
              <a:picLocks noChangeAspect="1"/>
            </p:cNvPicPr>
            <p:nvPr/>
          </p:nvPicPr>
          <p:blipFill rotWithShape="1">
            <a:blip r:embed="rId4"/>
            <a:srcRect l="2009" t="3882" r="2009" b="3629"/>
            <a:stretch/>
          </p:blipFill>
          <p:spPr>
            <a:xfrm>
              <a:off x="4695143" y="2886502"/>
              <a:ext cx="6375194" cy="3549403"/>
            </a:xfrm>
            <a:prstGeom prst="rect">
              <a:avLst/>
            </a:prstGeom>
          </p:spPr>
        </p:pic>
      </p:grpSp>
    </p:spTree>
    <p:extLst>
      <p:ext uri="{BB962C8B-B14F-4D97-AF65-F5344CB8AC3E}">
        <p14:creationId xmlns:p14="http://schemas.microsoft.com/office/powerpoint/2010/main" val="410514240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BEA4E-8823-5FA1-DFB2-F21798FA46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1E129D8-4294-9AD5-6153-C1DF895DE981}"/>
              </a:ext>
            </a:extLst>
          </p:cNvPr>
          <p:cNvSpPr>
            <a:spLocks noGrp="1"/>
          </p:cNvSpPr>
          <p:nvPr>
            <p:ph type="title"/>
          </p:nvPr>
        </p:nvSpPr>
        <p:spPr>
          <a:xfrm>
            <a:off x="914400" y="945178"/>
            <a:ext cx="10369296" cy="430887"/>
          </a:xfrm>
        </p:spPr>
        <p:txBody>
          <a:bodyPr/>
          <a:lstStyle/>
          <a:p>
            <a:r>
              <a:rPr lang="en-US" sz="2800"/>
              <a:t>Pro SDK Extensibility Patterns</a:t>
            </a:r>
          </a:p>
        </p:txBody>
      </p:sp>
      <p:sp>
        <p:nvSpPr>
          <p:cNvPr id="3" name="Text Placeholder 2">
            <a:extLst>
              <a:ext uri="{FF2B5EF4-FFF2-40B4-BE49-F238E27FC236}">
                <a16:creationId xmlns:a16="http://schemas.microsoft.com/office/drawing/2014/main" id="{7078DCDD-903A-B09E-3C24-A30335F58B85}"/>
              </a:ext>
            </a:extLst>
          </p:cNvPr>
          <p:cNvSpPr>
            <a:spLocks noGrp="1"/>
          </p:cNvSpPr>
          <p:nvPr>
            <p:ph type="body" sz="quarter" idx="11"/>
          </p:nvPr>
        </p:nvSpPr>
        <p:spPr>
          <a:xfrm>
            <a:off x="914400" y="1399032"/>
            <a:ext cx="10369296" cy="553998"/>
          </a:xfrm>
        </p:spPr>
        <p:txBody>
          <a:bodyPr/>
          <a:lstStyle/>
          <a:p>
            <a:r>
              <a:rPr lang="en-US">
                <a:solidFill>
                  <a:srgbClr val="82F6FF"/>
                </a:solidFill>
              </a:rPr>
              <a:t>Use Cases</a:t>
            </a:r>
          </a:p>
          <a:p>
            <a:endParaRPr lang="en-US">
              <a:solidFill>
                <a:srgbClr val="82F6FF"/>
              </a:solidFill>
            </a:endParaRPr>
          </a:p>
        </p:txBody>
      </p:sp>
      <p:sp>
        <p:nvSpPr>
          <p:cNvPr id="20" name="Content Placeholder 10">
            <a:extLst>
              <a:ext uri="{FF2B5EF4-FFF2-40B4-BE49-F238E27FC236}">
                <a16:creationId xmlns:a16="http://schemas.microsoft.com/office/drawing/2014/main" id="{96E2DB8D-0C10-1C38-FBBA-382D8BCADF9C}"/>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solidFill>
                  <a:srgbClr val="FFFFFF"/>
                </a:solidFill>
              </a:rPr>
              <a:t>Custom Tools and Analysis</a:t>
            </a:r>
          </a:p>
          <a:p>
            <a:pPr>
              <a:buClr>
                <a:srgbClr val="53CBFF"/>
              </a:buClr>
            </a:pPr>
            <a:r>
              <a:rPr lang="en-US">
                <a:solidFill>
                  <a:srgbClr val="FFFFFF"/>
                </a:solidFill>
              </a:rPr>
              <a:t>Data Management and Editing</a:t>
            </a:r>
          </a:p>
          <a:p>
            <a:pPr>
              <a:buClr>
                <a:srgbClr val="53CBFF"/>
              </a:buClr>
            </a:pPr>
            <a:r>
              <a:rPr lang="en-US">
                <a:solidFill>
                  <a:srgbClr val="FFFFFF"/>
                </a:solidFill>
              </a:rPr>
              <a:t>Integration with External Systems</a:t>
            </a:r>
          </a:p>
          <a:p>
            <a:pPr>
              <a:buClr>
                <a:srgbClr val="53CBFF"/>
              </a:buClr>
            </a:pPr>
            <a:r>
              <a:rPr lang="en-US">
                <a:solidFill>
                  <a:srgbClr val="FFFFFF"/>
                </a:solidFill>
              </a:rPr>
              <a:t>Automation</a:t>
            </a:r>
          </a:p>
          <a:p>
            <a:pPr>
              <a:buClr>
                <a:srgbClr val="53CBFF"/>
              </a:buClr>
            </a:pPr>
            <a:r>
              <a:rPr lang="en-US">
                <a:solidFill>
                  <a:srgbClr val="FFFFFF"/>
                </a:solidFill>
              </a:rPr>
              <a:t>Reporting and Visualization</a:t>
            </a:r>
          </a:p>
          <a:p>
            <a:pPr>
              <a:buClr>
                <a:srgbClr val="53CBFF"/>
              </a:buClr>
            </a:pPr>
            <a:r>
              <a:rPr lang="en-US">
                <a:solidFill>
                  <a:srgbClr val="FFFFFF"/>
                </a:solidFill>
              </a:rPr>
              <a:t>Workflow Integration and Collaboration</a:t>
            </a: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p:txBody>
      </p:sp>
      <p:grpSp>
        <p:nvGrpSpPr>
          <p:cNvPr id="7" name="Group 6">
            <a:extLst>
              <a:ext uri="{FF2B5EF4-FFF2-40B4-BE49-F238E27FC236}">
                <a16:creationId xmlns:a16="http://schemas.microsoft.com/office/drawing/2014/main" id="{799F5B35-A4A4-5CE1-B0E8-81D30AFAF018}"/>
              </a:ext>
            </a:extLst>
          </p:cNvPr>
          <p:cNvGrpSpPr/>
          <p:nvPr/>
        </p:nvGrpSpPr>
        <p:grpSpPr>
          <a:xfrm>
            <a:off x="6908181" y="741694"/>
            <a:ext cx="3112349" cy="5776291"/>
            <a:chOff x="6908181" y="741694"/>
            <a:chExt cx="3112349" cy="5776291"/>
          </a:xfrm>
        </p:grpSpPr>
        <p:pic>
          <p:nvPicPr>
            <p:cNvPr id="10" name="Picture 9">
              <a:extLst>
                <a:ext uri="{FF2B5EF4-FFF2-40B4-BE49-F238E27FC236}">
                  <a16:creationId xmlns:a16="http://schemas.microsoft.com/office/drawing/2014/main" id="{EC16265D-7580-6704-C6D7-4654E1641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181" y="3729149"/>
              <a:ext cx="3112349" cy="254261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3">
              <a:extLst>
                <a:ext uri="{FF2B5EF4-FFF2-40B4-BE49-F238E27FC236}">
                  <a16:creationId xmlns:a16="http://schemas.microsoft.com/office/drawing/2014/main" id="{468EBDD3-17B8-0DB2-EA72-C1920E8186CA}"/>
                </a:ext>
              </a:extLst>
            </p:cNvPr>
            <p:cNvSpPr txBox="1">
              <a:spLocks/>
            </p:cNvSpPr>
            <p:nvPr/>
          </p:nvSpPr>
          <p:spPr>
            <a:xfrm>
              <a:off x="6908181" y="6271764"/>
              <a:ext cx="2180318" cy="246221"/>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a:solidFill>
                    <a:schemeClr val="accent4">
                      <a:lumMod val="60000"/>
                      <a:lumOff val="40000"/>
                    </a:schemeClr>
                  </a:solidFill>
                </a:rPr>
                <a:t>Create Custom Reports</a:t>
              </a:r>
              <a:endParaRPr lang="en-US">
                <a:solidFill>
                  <a:schemeClr val="accent4">
                    <a:lumMod val="60000"/>
                    <a:lumOff val="40000"/>
                  </a:schemeClr>
                </a:solidFill>
              </a:endParaRPr>
            </a:p>
          </p:txBody>
        </p:sp>
        <p:pic>
          <p:nvPicPr>
            <p:cNvPr id="12" name="Picture 11">
              <a:extLst>
                <a:ext uri="{FF2B5EF4-FFF2-40B4-BE49-F238E27FC236}">
                  <a16:creationId xmlns:a16="http://schemas.microsoft.com/office/drawing/2014/main" id="{6B6E6C84-4340-5512-0C12-7C8CAC32F4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8182" y="741694"/>
              <a:ext cx="3046979" cy="2746286"/>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3">
              <a:extLst>
                <a:ext uri="{FF2B5EF4-FFF2-40B4-BE49-F238E27FC236}">
                  <a16:creationId xmlns:a16="http://schemas.microsoft.com/office/drawing/2014/main" id="{2D2878C3-C86F-690F-E2D4-A1111A664CB2}"/>
                </a:ext>
              </a:extLst>
            </p:cNvPr>
            <p:cNvSpPr txBox="1">
              <a:spLocks/>
            </p:cNvSpPr>
            <p:nvPr/>
          </p:nvSpPr>
          <p:spPr>
            <a:xfrm>
              <a:off x="6955719" y="3482928"/>
              <a:ext cx="2816342" cy="246221"/>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a:solidFill>
                    <a:schemeClr val="accent4">
                      <a:lumMod val="60000"/>
                      <a:lumOff val="40000"/>
                    </a:schemeClr>
                  </a:solidFill>
                </a:rPr>
                <a:t>Utility Network Custom Tools</a:t>
              </a:r>
              <a:endParaRPr lang="en-US">
                <a:solidFill>
                  <a:schemeClr val="accent4">
                    <a:lumMod val="60000"/>
                    <a:lumOff val="40000"/>
                  </a:schemeClr>
                </a:solidFill>
              </a:endParaRPr>
            </a:p>
          </p:txBody>
        </p:sp>
      </p:grpSp>
    </p:spTree>
    <p:extLst>
      <p:ext uri="{BB962C8B-B14F-4D97-AF65-F5344CB8AC3E}">
        <p14:creationId xmlns:p14="http://schemas.microsoft.com/office/powerpoint/2010/main" val="67982460"/>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399AC-B3CB-7A91-009D-F7C0CC2173A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8BE2A82-941A-AF8E-342A-0D3DF4B47930}"/>
              </a:ext>
            </a:extLst>
          </p:cNvPr>
          <p:cNvSpPr>
            <a:spLocks noGrp="1"/>
          </p:cNvSpPr>
          <p:nvPr>
            <p:ph type="title"/>
          </p:nvPr>
        </p:nvSpPr>
        <p:spPr>
          <a:xfrm>
            <a:off x="914400" y="945178"/>
            <a:ext cx="10369296" cy="430887"/>
          </a:xfrm>
        </p:spPr>
        <p:txBody>
          <a:bodyPr/>
          <a:lstStyle/>
          <a:p>
            <a:r>
              <a:rPr lang="en-US" sz="2800"/>
              <a:t>How does a Pro add-in work?</a:t>
            </a:r>
            <a:endParaRPr lang="en-US" sz="2800">
              <a:solidFill>
                <a:srgbClr val="000000"/>
              </a:solidFill>
            </a:endParaRPr>
          </a:p>
        </p:txBody>
      </p:sp>
      <p:sp>
        <p:nvSpPr>
          <p:cNvPr id="3" name="Text Placeholder 2">
            <a:extLst>
              <a:ext uri="{FF2B5EF4-FFF2-40B4-BE49-F238E27FC236}">
                <a16:creationId xmlns:a16="http://schemas.microsoft.com/office/drawing/2014/main" id="{11A15789-4A71-5FA2-F147-4FD09CE14B3E}"/>
              </a:ext>
            </a:extLst>
          </p:cNvPr>
          <p:cNvSpPr>
            <a:spLocks noGrp="1"/>
          </p:cNvSpPr>
          <p:nvPr>
            <p:ph type="body" sz="quarter" idx="11"/>
          </p:nvPr>
        </p:nvSpPr>
        <p:spPr>
          <a:xfrm>
            <a:off x="914400" y="1399032"/>
            <a:ext cx="10369296" cy="276999"/>
          </a:xfrm>
        </p:spPr>
        <p:txBody>
          <a:bodyPr/>
          <a:lstStyle/>
          <a:p>
            <a:r>
              <a:rPr lang="en-US" err="1">
                <a:solidFill>
                  <a:srgbClr val="82F6FF"/>
                </a:solidFill>
              </a:rPr>
              <a:t>EsriAddInX</a:t>
            </a:r>
            <a:endParaRPr lang="en-US" err="1"/>
          </a:p>
        </p:txBody>
      </p:sp>
      <p:sp>
        <p:nvSpPr>
          <p:cNvPr id="20" name="Content Placeholder 10">
            <a:extLst>
              <a:ext uri="{FF2B5EF4-FFF2-40B4-BE49-F238E27FC236}">
                <a16:creationId xmlns:a16="http://schemas.microsoft.com/office/drawing/2014/main" id="{8A2628E2-A44F-22A3-F23D-7BEB6C77CBC5}"/>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solidFill>
                  <a:srgbClr val="FFFFFF"/>
                </a:solidFill>
              </a:rPr>
              <a:t>Add-in files are built when you compile your project</a:t>
            </a:r>
          </a:p>
          <a:p>
            <a:pPr>
              <a:buClr>
                <a:srgbClr val="53CBFF"/>
              </a:buClr>
            </a:pPr>
            <a:r>
              <a:rPr lang="en-US">
                <a:solidFill>
                  <a:srgbClr val="FFFFFF"/>
                </a:solidFill>
              </a:rPr>
              <a:t>Packaged within a single, compressed </a:t>
            </a:r>
            <a:br>
              <a:rPr lang="en-US">
                <a:solidFill>
                  <a:srgbClr val="FFFFFF"/>
                </a:solidFill>
              </a:rPr>
            </a:br>
            <a:r>
              <a:rPr lang="en-US">
                <a:solidFill>
                  <a:srgbClr val="FFFFFF"/>
                </a:solidFill>
              </a:rPr>
              <a:t>file with an .</a:t>
            </a:r>
            <a:r>
              <a:rPr lang="en-US" err="1">
                <a:solidFill>
                  <a:srgbClr val="FFFFFF"/>
                </a:solidFill>
              </a:rPr>
              <a:t>esriaddinX</a:t>
            </a:r>
            <a:r>
              <a:rPr lang="en-US">
                <a:solidFill>
                  <a:srgbClr val="FFFFFF"/>
                </a:solidFill>
              </a:rPr>
              <a:t> file extension</a:t>
            </a:r>
          </a:p>
          <a:p>
            <a:pPr marL="452120" lvl="2">
              <a:buClr>
                <a:srgbClr val="53CBFF"/>
              </a:buClr>
              <a:buFont typeface="Arial,Sans-Serif"/>
            </a:pPr>
            <a:r>
              <a:rPr lang="pt-BR" sz="1200">
                <a:solidFill>
                  <a:srgbClr val="C0E8FF"/>
                </a:solidFill>
              </a:rPr>
              <a:t>C:\Users\&lt;UserName&gt;\Documents\ArcGIS\AddIns\ArcGISPro</a:t>
            </a:r>
            <a:endParaRPr lang="en-US" sz="1200">
              <a:solidFill>
                <a:srgbClr val="FFFFFF"/>
              </a:solidFill>
            </a:endParaRPr>
          </a:p>
          <a:p>
            <a:pPr>
              <a:buClr>
                <a:srgbClr val="53CBFF"/>
              </a:buClr>
              <a:buFont typeface="Arial,Sans-Serif"/>
            </a:pPr>
            <a:r>
              <a:rPr lang="en-US">
                <a:solidFill>
                  <a:srgbClr val="FFFFFF"/>
                </a:solidFill>
              </a:rPr>
              <a:t>As Pro starts, it looks for add-ins placed in well-known folders and adds them </a:t>
            </a:r>
          </a:p>
          <a:p>
            <a:pPr marL="404495" lvl="1">
              <a:buClr>
                <a:srgbClr val="53CBFF"/>
              </a:buClr>
              <a:buFont typeface="Arial,Sans-Serif"/>
            </a:pPr>
            <a:r>
              <a:rPr lang="en-US">
                <a:solidFill>
                  <a:srgbClr val="C0E8FF"/>
                </a:solidFill>
              </a:rPr>
              <a:t>You can define your own “well-known folder”</a:t>
            </a:r>
            <a:endParaRPr lang="en-US">
              <a:solidFill>
                <a:srgbClr val="FFFFFF"/>
              </a:solidFill>
            </a:endParaRPr>
          </a:p>
          <a:p>
            <a:pPr>
              <a:buClr>
                <a:srgbClr val="53CBFF"/>
              </a:buClr>
            </a:pPr>
            <a:endParaRPr lang="en-US">
              <a:solidFill>
                <a:srgbClr val="FFFFFF"/>
              </a:solidFill>
            </a:endParaRPr>
          </a:p>
        </p:txBody>
      </p:sp>
      <p:pic>
        <p:nvPicPr>
          <p:cNvPr id="5" name="Picture 4" descr="A screenshot of a computer&#10;&#10;AI-generated content may be incorrect.">
            <a:extLst>
              <a:ext uri="{FF2B5EF4-FFF2-40B4-BE49-F238E27FC236}">
                <a16:creationId xmlns:a16="http://schemas.microsoft.com/office/drawing/2014/main" id="{DF445E50-64B6-BBF2-8412-725B02E7AF82}"/>
              </a:ext>
            </a:extLst>
          </p:cNvPr>
          <p:cNvPicPr>
            <a:picLocks noChangeAspect="1"/>
          </p:cNvPicPr>
          <p:nvPr/>
        </p:nvPicPr>
        <p:blipFill>
          <a:blip r:embed="rId3"/>
          <a:stretch>
            <a:fillRect/>
          </a:stretch>
        </p:blipFill>
        <p:spPr>
          <a:xfrm>
            <a:off x="910759" y="4547067"/>
            <a:ext cx="7031130" cy="1372160"/>
          </a:xfrm>
          <a:prstGeom prst="rect">
            <a:avLst/>
          </a:prstGeom>
        </p:spPr>
      </p:pic>
    </p:spTree>
    <p:extLst>
      <p:ext uri="{BB962C8B-B14F-4D97-AF65-F5344CB8AC3E}">
        <p14:creationId xmlns:p14="http://schemas.microsoft.com/office/powerpoint/2010/main" val="2854161846"/>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5AFD9-3E44-2DE2-4887-CA8CD58CB0A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5C3F08-B279-56E0-1775-534673693808}"/>
              </a:ext>
            </a:extLst>
          </p:cNvPr>
          <p:cNvSpPr>
            <a:spLocks noGrp="1"/>
          </p:cNvSpPr>
          <p:nvPr>
            <p:ph type="title"/>
          </p:nvPr>
        </p:nvSpPr>
        <p:spPr>
          <a:xfrm>
            <a:off x="914400" y="945178"/>
            <a:ext cx="10369296" cy="430887"/>
          </a:xfrm>
        </p:spPr>
        <p:txBody>
          <a:bodyPr/>
          <a:lstStyle/>
          <a:p>
            <a:r>
              <a:rPr lang="en-US" sz="2800"/>
              <a:t>Desktop Application Markup Language</a:t>
            </a:r>
            <a:endParaRPr lang="en-US" sz="2800">
              <a:solidFill>
                <a:srgbClr val="000000"/>
              </a:solidFill>
            </a:endParaRPr>
          </a:p>
        </p:txBody>
      </p:sp>
      <p:sp>
        <p:nvSpPr>
          <p:cNvPr id="3" name="Text Placeholder 2">
            <a:extLst>
              <a:ext uri="{FF2B5EF4-FFF2-40B4-BE49-F238E27FC236}">
                <a16:creationId xmlns:a16="http://schemas.microsoft.com/office/drawing/2014/main" id="{F8D7798A-259B-DAB5-4D44-F2EAF8303B9E}"/>
              </a:ext>
            </a:extLst>
          </p:cNvPr>
          <p:cNvSpPr>
            <a:spLocks noGrp="1"/>
          </p:cNvSpPr>
          <p:nvPr>
            <p:ph type="body" sz="quarter" idx="11"/>
          </p:nvPr>
        </p:nvSpPr>
        <p:spPr>
          <a:xfrm>
            <a:off x="914400" y="1399032"/>
            <a:ext cx="10369296" cy="276999"/>
          </a:xfrm>
        </p:spPr>
        <p:txBody>
          <a:bodyPr/>
          <a:lstStyle/>
          <a:p>
            <a:r>
              <a:rPr lang="en-US">
                <a:solidFill>
                  <a:srgbClr val="82F6FF"/>
                </a:solidFill>
              </a:rPr>
              <a:t>DAML</a:t>
            </a:r>
            <a:endParaRPr lang="en-US"/>
          </a:p>
        </p:txBody>
      </p:sp>
      <p:sp>
        <p:nvSpPr>
          <p:cNvPr id="20" name="Content Placeholder 10">
            <a:extLst>
              <a:ext uri="{FF2B5EF4-FFF2-40B4-BE49-F238E27FC236}">
                <a16:creationId xmlns:a16="http://schemas.microsoft.com/office/drawing/2014/main" id="{9AD0BDDA-A337-9775-D37A-A781A3FF79F6}"/>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solidFill>
                  <a:srgbClr val="FFFFFF"/>
                </a:solidFill>
                <a:hlinkClick r:id="rId3">
                  <a:extLst>
                    <a:ext uri="{A12FA001-AC4F-418D-AE19-62706E023703}">
                      <ahyp:hlinkClr xmlns:ahyp="http://schemas.microsoft.com/office/drawing/2018/hyperlinkcolor" val="tx"/>
                    </a:ext>
                  </a:extLst>
                </a:hlinkClick>
              </a:rPr>
              <a:t>Add-ins use DAML </a:t>
            </a:r>
            <a:r>
              <a:rPr lang="en-US">
                <a:solidFill>
                  <a:srgbClr val="FFFFFF"/>
                </a:solidFill>
              </a:rPr>
              <a:t>to define the UI elements in Pro</a:t>
            </a:r>
          </a:p>
          <a:p>
            <a:pPr marL="633095" lvl="1">
              <a:buClr>
                <a:srgbClr val="53CBFF"/>
              </a:buClr>
              <a:buFont typeface="Arial,Sans-Serif"/>
            </a:pPr>
            <a:r>
              <a:rPr lang="en-US">
                <a:solidFill>
                  <a:srgbClr val="C0E8FF"/>
                </a:solidFill>
              </a:rPr>
              <a:t>Buttons</a:t>
            </a:r>
            <a:r>
              <a:rPr lang="en-US" sz="2000">
                <a:solidFill>
                  <a:srgbClr val="C0E8FF"/>
                </a:solidFill>
              </a:rPr>
              <a:t>, </a:t>
            </a:r>
            <a:r>
              <a:rPr lang="en-US" sz="2000" err="1">
                <a:solidFill>
                  <a:srgbClr val="C0E8FF"/>
                </a:solidFill>
              </a:rPr>
              <a:t>Dockpane</a:t>
            </a:r>
            <a:r>
              <a:rPr lang="en-US" sz="2000">
                <a:solidFill>
                  <a:srgbClr val="C0E8FF"/>
                </a:solidFill>
              </a:rPr>
              <a:t>, Galleries, Property Sheets, Tools</a:t>
            </a:r>
            <a:r>
              <a:rPr lang="en-US">
                <a:solidFill>
                  <a:srgbClr val="C0E8FF"/>
                </a:solidFill>
              </a:rPr>
              <a:t>, …</a:t>
            </a:r>
            <a:endParaRPr lang="en-US">
              <a:solidFill>
                <a:srgbClr val="FFFFFF"/>
              </a:solidFill>
            </a:endParaRPr>
          </a:p>
          <a:p>
            <a:pPr>
              <a:buClr>
                <a:srgbClr val="53CBFF"/>
              </a:buClr>
              <a:buFont typeface="Arial,Sans-Serif"/>
            </a:pPr>
            <a:r>
              <a:rPr lang="en-US">
                <a:solidFill>
                  <a:srgbClr val="FFFFFF"/>
                </a:solidFill>
              </a:rPr>
              <a:t>DAML uses XML Syntax - stored in the </a:t>
            </a:r>
            <a:r>
              <a:rPr lang="en-US" err="1">
                <a:solidFill>
                  <a:srgbClr val="FFFFFF"/>
                </a:solidFill>
              </a:rPr>
              <a:t>Config.daml</a:t>
            </a:r>
            <a:r>
              <a:rPr lang="en-US">
                <a:solidFill>
                  <a:srgbClr val="FFFFFF"/>
                </a:solidFill>
              </a:rPr>
              <a:t> file</a:t>
            </a:r>
          </a:p>
          <a:p>
            <a:pPr>
              <a:buClr>
                <a:srgbClr val="53CBFF"/>
              </a:buClr>
              <a:buFont typeface="Arial,Sans-Serif"/>
            </a:pPr>
            <a:r>
              <a:rPr lang="en-US">
                <a:solidFill>
                  <a:srgbClr val="FFFFFF"/>
                </a:solidFill>
              </a:rPr>
              <a:t>Using DAML, you can add, modify, delete any User Interface element </a:t>
            </a:r>
          </a:p>
        </p:txBody>
      </p:sp>
      <p:pic>
        <p:nvPicPr>
          <p:cNvPr id="2" name="Picture 1" descr="A screenshot of a computer program&#10;&#10;AI-generated content may be incorrect.">
            <a:extLst>
              <a:ext uri="{FF2B5EF4-FFF2-40B4-BE49-F238E27FC236}">
                <a16:creationId xmlns:a16="http://schemas.microsoft.com/office/drawing/2014/main" id="{58D845EF-5DA5-DC5A-DB2E-DBCF82422B45}"/>
              </a:ext>
            </a:extLst>
          </p:cNvPr>
          <p:cNvPicPr>
            <a:picLocks noChangeAspect="1"/>
          </p:cNvPicPr>
          <p:nvPr/>
        </p:nvPicPr>
        <p:blipFill>
          <a:blip r:embed="rId4"/>
          <a:stretch>
            <a:fillRect/>
          </a:stretch>
        </p:blipFill>
        <p:spPr>
          <a:xfrm>
            <a:off x="920690" y="3666496"/>
            <a:ext cx="5390431" cy="2702404"/>
          </a:xfrm>
          <a:prstGeom prst="rect">
            <a:avLst/>
          </a:prstGeom>
        </p:spPr>
      </p:pic>
    </p:spTree>
    <p:extLst>
      <p:ext uri="{BB962C8B-B14F-4D97-AF65-F5344CB8AC3E}">
        <p14:creationId xmlns:p14="http://schemas.microsoft.com/office/powerpoint/2010/main" val="3082347355"/>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A7926-CCBA-9270-764B-485D03F6526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937E3AB-1DCF-ABE5-7EBC-30AFC69A223A}"/>
              </a:ext>
            </a:extLst>
          </p:cNvPr>
          <p:cNvSpPr>
            <a:spLocks noGrp="1"/>
          </p:cNvSpPr>
          <p:nvPr>
            <p:ph type="title"/>
          </p:nvPr>
        </p:nvSpPr>
        <p:spPr>
          <a:xfrm>
            <a:off x="914400" y="945178"/>
            <a:ext cx="10369296" cy="430887"/>
          </a:xfrm>
        </p:spPr>
        <p:txBody>
          <a:bodyPr/>
          <a:lstStyle/>
          <a:p>
            <a:r>
              <a:rPr lang="en-US" sz="2800"/>
              <a:t>Installing &amp; Sharing Add-ins</a:t>
            </a:r>
            <a:endParaRPr lang="en-US" sz="2800">
              <a:solidFill>
                <a:srgbClr val="000000"/>
              </a:solidFill>
            </a:endParaRPr>
          </a:p>
        </p:txBody>
      </p:sp>
      <p:sp>
        <p:nvSpPr>
          <p:cNvPr id="3" name="Text Placeholder 2">
            <a:extLst>
              <a:ext uri="{FF2B5EF4-FFF2-40B4-BE49-F238E27FC236}">
                <a16:creationId xmlns:a16="http://schemas.microsoft.com/office/drawing/2014/main" id="{15C5BF27-AE13-386E-879A-3DF0468FBC38}"/>
              </a:ext>
            </a:extLst>
          </p:cNvPr>
          <p:cNvSpPr>
            <a:spLocks noGrp="1"/>
          </p:cNvSpPr>
          <p:nvPr>
            <p:ph type="body" sz="quarter" idx="11"/>
          </p:nvPr>
        </p:nvSpPr>
        <p:spPr>
          <a:xfrm>
            <a:off x="914400" y="1399032"/>
            <a:ext cx="10369296" cy="276999"/>
          </a:xfrm>
        </p:spPr>
        <p:txBody>
          <a:bodyPr/>
          <a:lstStyle/>
          <a:p>
            <a:r>
              <a:rPr lang="en-US">
                <a:solidFill>
                  <a:srgbClr val="82F6FF"/>
                </a:solidFill>
              </a:rPr>
              <a:t>Distributing your builds</a:t>
            </a:r>
            <a:endParaRPr lang="en-US"/>
          </a:p>
        </p:txBody>
      </p:sp>
      <p:sp>
        <p:nvSpPr>
          <p:cNvPr id="20" name="Content Placeholder 10">
            <a:extLst>
              <a:ext uri="{FF2B5EF4-FFF2-40B4-BE49-F238E27FC236}">
                <a16:creationId xmlns:a16="http://schemas.microsoft.com/office/drawing/2014/main" id="{2213CF98-0640-AE6D-D6E4-21AE9580D231}"/>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solidFill>
                  <a:srgbClr val="FFFFFF"/>
                </a:solidFill>
              </a:rPr>
              <a:t>Simple double-click install</a:t>
            </a:r>
          </a:p>
          <a:p>
            <a:pPr>
              <a:buClr>
                <a:srgbClr val="53CBFF"/>
              </a:buClr>
            </a:pPr>
            <a:r>
              <a:rPr lang="en-US">
                <a:solidFill>
                  <a:srgbClr val="FFFFFF"/>
                </a:solidFill>
              </a:rPr>
              <a:t>No administrator privileges required</a:t>
            </a:r>
          </a:p>
          <a:p>
            <a:pPr>
              <a:buClr>
                <a:srgbClr val="53CBFF"/>
              </a:buClr>
            </a:pPr>
            <a:r>
              <a:rPr lang="en-US">
                <a:solidFill>
                  <a:srgbClr val="FFFFFF"/>
                </a:solidFill>
              </a:rPr>
              <a:t>No installation .exe to run or build</a:t>
            </a:r>
          </a:p>
          <a:p>
            <a:pPr>
              <a:buClr>
                <a:srgbClr val="53CBFF"/>
              </a:buClr>
            </a:pPr>
            <a:r>
              <a:rPr lang="en-US">
                <a:solidFill>
                  <a:srgbClr val="FFFFFF"/>
                </a:solidFill>
              </a:rPr>
              <a:t>No add or remove programs</a:t>
            </a: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p:txBody>
      </p:sp>
      <p:sp>
        <p:nvSpPr>
          <p:cNvPr id="5" name="Rectangle 4">
            <a:extLst>
              <a:ext uri="{FF2B5EF4-FFF2-40B4-BE49-F238E27FC236}">
                <a16:creationId xmlns:a16="http://schemas.microsoft.com/office/drawing/2014/main" id="{5F5A73A3-6BD0-0FB3-6DDB-DFE1D89CF6BB}"/>
              </a:ext>
            </a:extLst>
          </p:cNvPr>
          <p:cNvSpPr/>
          <p:nvPr/>
        </p:nvSpPr>
        <p:spPr>
          <a:xfrm>
            <a:off x="793014" y="4389281"/>
            <a:ext cx="6612531" cy="33855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96">
                    <a:lumMod val="40000"/>
                    <a:lumOff val="60000"/>
                  </a:srgbClr>
                </a:solidFill>
                <a:effectLst/>
                <a:uLnTx/>
                <a:uFillTx/>
                <a:latin typeface="Arial"/>
                <a:ea typeface="ＭＳ Ｐゴシック"/>
                <a:cs typeface="Courier New" panose="02070309020205020404" pitchFamily="49" charset="0"/>
              </a:rPr>
              <a:t>C:\Users\&lt;UserName&gt;\Documents\ArcGIS\AddIns\ArcGISPro</a:t>
            </a:r>
          </a:p>
        </p:txBody>
      </p:sp>
      <p:pic>
        <p:nvPicPr>
          <p:cNvPr id="6" name="Picture 5">
            <a:extLst>
              <a:ext uri="{FF2B5EF4-FFF2-40B4-BE49-F238E27FC236}">
                <a16:creationId xmlns:a16="http://schemas.microsoft.com/office/drawing/2014/main" id="{2C8829B5-DF54-F8F7-C311-4B107A202859}"/>
              </a:ext>
            </a:extLst>
          </p:cNvPr>
          <p:cNvPicPr>
            <a:picLocks noChangeAspect="1"/>
          </p:cNvPicPr>
          <p:nvPr/>
        </p:nvPicPr>
        <p:blipFill>
          <a:blip r:embed="rId3"/>
          <a:stretch>
            <a:fillRect/>
          </a:stretch>
        </p:blipFill>
        <p:spPr>
          <a:xfrm>
            <a:off x="843025" y="4736764"/>
            <a:ext cx="5990809" cy="1244844"/>
          </a:xfrm>
          <a:prstGeom prst="rect">
            <a:avLst/>
          </a:prstGeom>
        </p:spPr>
      </p:pic>
      <p:pic>
        <p:nvPicPr>
          <p:cNvPr id="7" name="Picture 6">
            <a:extLst>
              <a:ext uri="{FF2B5EF4-FFF2-40B4-BE49-F238E27FC236}">
                <a16:creationId xmlns:a16="http://schemas.microsoft.com/office/drawing/2014/main" id="{3D754BB9-9974-CC34-ABDB-71DB6C9EA091}"/>
              </a:ext>
            </a:extLst>
          </p:cNvPr>
          <p:cNvPicPr>
            <a:picLocks noChangeAspect="1"/>
          </p:cNvPicPr>
          <p:nvPr/>
        </p:nvPicPr>
        <p:blipFill>
          <a:blip r:embed="rId4"/>
          <a:stretch>
            <a:fillRect/>
          </a:stretch>
        </p:blipFill>
        <p:spPr>
          <a:xfrm>
            <a:off x="8191502" y="2792753"/>
            <a:ext cx="3688400" cy="3193057"/>
          </a:xfrm>
          <a:prstGeom prst="rect">
            <a:avLst/>
          </a:prstGeom>
        </p:spPr>
      </p:pic>
    </p:spTree>
    <p:extLst>
      <p:ext uri="{BB962C8B-B14F-4D97-AF65-F5344CB8AC3E}">
        <p14:creationId xmlns:p14="http://schemas.microsoft.com/office/powerpoint/2010/main" val="1272743096"/>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69B14-C47F-F8B2-852B-D4368C4C700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AFF9251-1937-C68B-B0A1-16AD25211360}"/>
              </a:ext>
            </a:extLst>
          </p:cNvPr>
          <p:cNvSpPr>
            <a:spLocks noGrp="1"/>
          </p:cNvSpPr>
          <p:nvPr>
            <p:ph type="title"/>
          </p:nvPr>
        </p:nvSpPr>
        <p:spPr>
          <a:xfrm>
            <a:off x="914400" y="945178"/>
            <a:ext cx="10369296" cy="430887"/>
          </a:xfrm>
        </p:spPr>
        <p:txBody>
          <a:bodyPr/>
          <a:lstStyle/>
          <a:p>
            <a:r>
              <a:rPr lang="en-US" sz="2800"/>
              <a:t>Pro SDK Extensibility Patterns</a:t>
            </a:r>
            <a:endParaRPr lang="en-US" sz="2800">
              <a:solidFill>
                <a:srgbClr val="000000"/>
              </a:solidFill>
            </a:endParaRPr>
          </a:p>
        </p:txBody>
      </p:sp>
      <p:sp>
        <p:nvSpPr>
          <p:cNvPr id="3" name="Text Placeholder 2">
            <a:extLst>
              <a:ext uri="{FF2B5EF4-FFF2-40B4-BE49-F238E27FC236}">
                <a16:creationId xmlns:a16="http://schemas.microsoft.com/office/drawing/2014/main" id="{965D8215-924E-0AE3-9297-8C80A0451890}"/>
              </a:ext>
            </a:extLst>
          </p:cNvPr>
          <p:cNvSpPr>
            <a:spLocks noGrp="1"/>
          </p:cNvSpPr>
          <p:nvPr>
            <p:ph type="body" sz="quarter" idx="11"/>
          </p:nvPr>
        </p:nvSpPr>
        <p:spPr>
          <a:xfrm>
            <a:off x="914400" y="1399032"/>
            <a:ext cx="10369296" cy="276999"/>
          </a:xfrm>
        </p:spPr>
        <p:txBody>
          <a:bodyPr/>
          <a:lstStyle/>
          <a:p>
            <a:r>
              <a:rPr lang="en-US">
                <a:solidFill>
                  <a:srgbClr val="82F6FF"/>
                </a:solidFill>
              </a:rPr>
              <a:t>Configurations</a:t>
            </a:r>
            <a:endParaRPr lang="en-US"/>
          </a:p>
        </p:txBody>
      </p:sp>
      <p:sp>
        <p:nvSpPr>
          <p:cNvPr id="20" name="Content Placeholder 10">
            <a:extLst>
              <a:ext uri="{FF2B5EF4-FFF2-40B4-BE49-F238E27FC236}">
                <a16:creationId xmlns:a16="http://schemas.microsoft.com/office/drawing/2014/main" id="{D5DB2834-4F4C-22F7-3DE6-C16FBE7D4DC9}"/>
              </a:ext>
            </a:extLst>
          </p:cNvPr>
          <p:cNvSpPr>
            <a:spLocks noGrp="1"/>
          </p:cNvSpPr>
          <p:nvPr>
            <p:ph sz="quarter" idx="12"/>
          </p:nvPr>
        </p:nvSpPr>
        <p:spPr>
          <a:xfrm>
            <a:off x="914400" y="1945341"/>
            <a:ext cx="10369296" cy="3427413"/>
          </a:xfrm>
        </p:spPr>
        <p:txBody>
          <a:bodyPr vert="horz" lIns="0" tIns="0" rIns="0" bIns="0" rtlCol="0" anchor="t">
            <a:noAutofit/>
          </a:bodyPr>
          <a:lstStyle/>
          <a:p>
            <a:pPr marL="0" indent="0">
              <a:buClr>
                <a:srgbClr val="53CBFF"/>
              </a:buClr>
              <a:buNone/>
            </a:pPr>
            <a:r>
              <a:rPr lang="en-US"/>
              <a:t>Add-Ins – Develop new tools and functionality to extend Pro</a:t>
            </a:r>
            <a:endParaRPr lang="en-US">
              <a:solidFill>
                <a:srgbClr val="FFFFFF"/>
              </a:solidFill>
            </a:endParaRPr>
          </a:p>
          <a:p>
            <a:pPr marL="0" indent="0">
              <a:buNone/>
            </a:pPr>
            <a:r>
              <a:rPr lang="en-US">
                <a:solidFill>
                  <a:schemeClr val="accent4">
                    <a:lumMod val="60000"/>
                    <a:lumOff val="40000"/>
                  </a:schemeClr>
                </a:solidFill>
                <a:ea typeface="+mn-lt"/>
                <a:cs typeface="+mn-lt"/>
              </a:rPr>
              <a:t>Managed</a:t>
            </a:r>
            <a:r>
              <a:rPr lang="en-US">
                <a:solidFill>
                  <a:schemeClr val="accent4">
                    <a:lumMod val="60000"/>
                    <a:lumOff val="40000"/>
                  </a:schemeClr>
                </a:solidFill>
              </a:rPr>
              <a:t> Configurations </a:t>
            </a:r>
            <a:r>
              <a:rPr lang="en-US">
                <a:solidFill>
                  <a:srgbClr val="FFFFFF"/>
                </a:solidFill>
              </a:rPr>
              <a:t>– All Add-in capabilities + additional customization of Pro UI / UX</a:t>
            </a:r>
            <a:endParaRPr lang="en-US"/>
          </a:p>
          <a:p>
            <a:pPr>
              <a:buClr>
                <a:srgbClr val="53CBFF"/>
              </a:buClr>
            </a:pPr>
            <a:endParaRPr lang="en-US">
              <a:solidFill>
                <a:srgbClr val="FFFFFF"/>
              </a:solidFill>
            </a:endParaRPr>
          </a:p>
        </p:txBody>
      </p:sp>
      <p:pic>
        <p:nvPicPr>
          <p:cNvPr id="2" name="Picture 1">
            <a:extLst>
              <a:ext uri="{FF2B5EF4-FFF2-40B4-BE49-F238E27FC236}">
                <a16:creationId xmlns:a16="http://schemas.microsoft.com/office/drawing/2014/main" id="{A6F77408-9AE1-83F9-DC65-E5725990AE6A}"/>
              </a:ext>
            </a:extLst>
          </p:cNvPr>
          <p:cNvPicPr>
            <a:picLocks noChangeAspect="1"/>
          </p:cNvPicPr>
          <p:nvPr/>
        </p:nvPicPr>
        <p:blipFill>
          <a:blip r:embed="rId3"/>
          <a:stretch>
            <a:fillRect/>
          </a:stretch>
        </p:blipFill>
        <p:spPr>
          <a:xfrm>
            <a:off x="914400" y="3508074"/>
            <a:ext cx="4963734" cy="2688690"/>
          </a:xfrm>
          <a:prstGeom prst="rect">
            <a:avLst/>
          </a:prstGeom>
        </p:spPr>
      </p:pic>
      <p:pic>
        <p:nvPicPr>
          <p:cNvPr id="8" name="Picture 7" descr="A map of the state of california&#10;&#10;Description automatically generated">
            <a:extLst>
              <a:ext uri="{FF2B5EF4-FFF2-40B4-BE49-F238E27FC236}">
                <a16:creationId xmlns:a16="http://schemas.microsoft.com/office/drawing/2014/main" id="{3E8D9FD7-DFCA-AC7C-32D2-C210A1C112A8}"/>
              </a:ext>
            </a:extLst>
          </p:cNvPr>
          <p:cNvPicPr>
            <a:picLocks noChangeAspect="1"/>
          </p:cNvPicPr>
          <p:nvPr/>
        </p:nvPicPr>
        <p:blipFill>
          <a:blip r:embed="rId4"/>
          <a:stretch>
            <a:fillRect/>
          </a:stretch>
        </p:blipFill>
        <p:spPr>
          <a:xfrm>
            <a:off x="6313867" y="3508073"/>
            <a:ext cx="4498511" cy="2699107"/>
          </a:xfrm>
          <a:prstGeom prst="rect">
            <a:avLst/>
          </a:prstGeom>
        </p:spPr>
      </p:pic>
    </p:spTree>
    <p:extLst>
      <p:ext uri="{BB962C8B-B14F-4D97-AF65-F5344CB8AC3E}">
        <p14:creationId xmlns:p14="http://schemas.microsoft.com/office/powerpoint/2010/main" val="3617959277"/>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1D723-6963-D06D-6DC2-8AA1E499B4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F94294-3900-B857-CA87-6D488400ECD8}"/>
              </a:ext>
            </a:extLst>
          </p:cNvPr>
          <p:cNvSpPr>
            <a:spLocks noGrp="1"/>
          </p:cNvSpPr>
          <p:nvPr>
            <p:ph type="title"/>
          </p:nvPr>
        </p:nvSpPr>
        <p:spPr>
          <a:xfrm>
            <a:off x="914400" y="914400"/>
            <a:ext cx="10369296" cy="461665"/>
          </a:xfrm>
        </p:spPr>
        <p:txBody>
          <a:bodyPr/>
          <a:lstStyle/>
          <a:p>
            <a:r>
              <a:rPr lang="en-US" sz="3000"/>
              <a:t>Configurations: Organizational Branding</a:t>
            </a:r>
            <a:endParaRPr lang="en-US" sz="3000">
              <a:solidFill>
                <a:srgbClr val="000000"/>
              </a:solidFill>
            </a:endParaRPr>
          </a:p>
        </p:txBody>
      </p:sp>
      <p:sp>
        <p:nvSpPr>
          <p:cNvPr id="3" name="Text Placeholder 2">
            <a:extLst>
              <a:ext uri="{FF2B5EF4-FFF2-40B4-BE49-F238E27FC236}">
                <a16:creationId xmlns:a16="http://schemas.microsoft.com/office/drawing/2014/main" id="{9DA67272-1A57-9C50-227B-E9B56998982D}"/>
              </a:ext>
            </a:extLst>
          </p:cNvPr>
          <p:cNvSpPr>
            <a:spLocks noGrp="1"/>
          </p:cNvSpPr>
          <p:nvPr>
            <p:ph type="body" sz="quarter" idx="11"/>
          </p:nvPr>
        </p:nvSpPr>
        <p:spPr>
          <a:xfrm>
            <a:off x="914400" y="1399032"/>
            <a:ext cx="10369296" cy="276999"/>
          </a:xfrm>
        </p:spPr>
        <p:txBody>
          <a:bodyPr/>
          <a:lstStyle/>
          <a:p>
            <a:r>
              <a:rPr lang="en-US">
                <a:solidFill>
                  <a:srgbClr val="82F6FF"/>
                </a:solidFill>
              </a:rPr>
              <a:t>Refocus and rebrand the application</a:t>
            </a:r>
            <a:endParaRPr lang="en-US"/>
          </a:p>
        </p:txBody>
      </p:sp>
      <p:sp>
        <p:nvSpPr>
          <p:cNvPr id="20" name="Content Placeholder 10">
            <a:extLst>
              <a:ext uri="{FF2B5EF4-FFF2-40B4-BE49-F238E27FC236}">
                <a16:creationId xmlns:a16="http://schemas.microsoft.com/office/drawing/2014/main" id="{E10C3D88-DBEE-8566-19EE-3EAE6BAF74A9}"/>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t>Custom </a:t>
            </a:r>
            <a:r>
              <a:rPr lang="en-US">
                <a:solidFill>
                  <a:srgbClr val="FFFFFF"/>
                </a:solidFill>
              </a:rPr>
              <a:t>splash screen</a:t>
            </a:r>
          </a:p>
          <a:p>
            <a:pPr>
              <a:buClr>
                <a:srgbClr val="53CBFF"/>
              </a:buClr>
            </a:pPr>
            <a:r>
              <a:rPr lang="en-US">
                <a:solidFill>
                  <a:srgbClr val="FFFFFF"/>
                </a:solidFill>
              </a:rPr>
              <a:t>Custom About page</a:t>
            </a:r>
          </a:p>
          <a:p>
            <a:pPr>
              <a:buClr>
                <a:srgbClr val="53CBFF"/>
              </a:buClr>
            </a:pPr>
            <a:r>
              <a:rPr lang="en-US">
                <a:solidFill>
                  <a:srgbClr val="FFFFFF"/>
                </a:solidFill>
              </a:rPr>
              <a:t>Custom start-up experience</a:t>
            </a:r>
          </a:p>
          <a:p>
            <a:pPr>
              <a:buClr>
                <a:srgbClr val="53CBFF"/>
              </a:buClr>
            </a:pPr>
            <a:r>
              <a:rPr lang="en-US">
                <a:solidFill>
                  <a:srgbClr val="FFFFFF"/>
                </a:solidFill>
              </a:rPr>
              <a:t>Custom app icon</a:t>
            </a:r>
          </a:p>
          <a:p>
            <a:pPr>
              <a:buClr>
                <a:srgbClr val="53CBFF"/>
              </a:buClr>
            </a:pPr>
            <a:r>
              <a:rPr lang="en-US">
                <a:solidFill>
                  <a:srgbClr val="FFFFFF"/>
                </a:solidFill>
              </a:rPr>
              <a:t>Remove all tabs</a:t>
            </a:r>
          </a:p>
          <a:p>
            <a:pPr>
              <a:buClr>
                <a:srgbClr val="53CBFF"/>
              </a:buClr>
            </a:pPr>
            <a:endParaRPr lang="en-US">
              <a:solidFill>
                <a:srgbClr val="FFFFFF"/>
              </a:solidFill>
            </a:endParaRPr>
          </a:p>
          <a:p>
            <a:pPr>
              <a:buClr>
                <a:srgbClr val="53CBFF"/>
              </a:buClr>
            </a:pPr>
            <a:endParaRPr lang="en-US">
              <a:solidFill>
                <a:srgbClr val="FFFFFF"/>
              </a:solidFill>
            </a:endParaRPr>
          </a:p>
          <a:p>
            <a:pPr marL="0" indent="0">
              <a:buNone/>
            </a:pPr>
            <a:endParaRPr lang="en-US">
              <a:solidFill>
                <a:srgbClr val="FFFFFF"/>
              </a:solidFill>
            </a:endParaRPr>
          </a:p>
        </p:txBody>
      </p:sp>
      <p:pic>
        <p:nvPicPr>
          <p:cNvPr id="10" name="Picture 9" descr="A green and red logo&#10;&#10;Description automatically generated">
            <a:extLst>
              <a:ext uri="{FF2B5EF4-FFF2-40B4-BE49-F238E27FC236}">
                <a16:creationId xmlns:a16="http://schemas.microsoft.com/office/drawing/2014/main" id="{6DA81C23-BBA9-BD81-BB1D-7AF11525AA02}"/>
              </a:ext>
            </a:extLst>
          </p:cNvPr>
          <p:cNvPicPr>
            <a:picLocks noChangeAspect="1"/>
          </p:cNvPicPr>
          <p:nvPr/>
        </p:nvPicPr>
        <p:blipFill>
          <a:blip r:embed="rId3"/>
          <a:stretch>
            <a:fillRect/>
          </a:stretch>
        </p:blipFill>
        <p:spPr>
          <a:xfrm>
            <a:off x="4255434" y="4199404"/>
            <a:ext cx="3905250" cy="2028825"/>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9232D3A9-52C1-9892-9220-47E28F06E6C8}"/>
              </a:ext>
            </a:extLst>
          </p:cNvPr>
          <p:cNvPicPr>
            <a:picLocks noChangeAspect="1"/>
          </p:cNvPicPr>
          <p:nvPr/>
        </p:nvPicPr>
        <p:blipFill>
          <a:blip r:embed="rId4"/>
          <a:stretch>
            <a:fillRect/>
          </a:stretch>
        </p:blipFill>
        <p:spPr>
          <a:xfrm>
            <a:off x="6314515" y="1552014"/>
            <a:ext cx="5381625" cy="2933700"/>
          </a:xfrm>
          <a:prstGeom prst="rect">
            <a:avLst/>
          </a:prstGeom>
        </p:spPr>
      </p:pic>
    </p:spTree>
    <p:extLst>
      <p:ext uri="{BB962C8B-B14F-4D97-AF65-F5344CB8AC3E}">
        <p14:creationId xmlns:p14="http://schemas.microsoft.com/office/powerpoint/2010/main" val="413694062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7071A-4E0A-8DF7-4ED4-0CEAE03F7BDD}"/>
            </a:ext>
          </a:extLst>
        </p:cNvPr>
        <p:cNvGrpSpPr/>
        <p:nvPr/>
      </p:nvGrpSpPr>
      <p:grpSpPr>
        <a:xfrm>
          <a:off x="0" y="0"/>
          <a:ext cx="0" cy="0"/>
          <a:chOff x="0" y="0"/>
          <a:chExt cx="0" cy="0"/>
        </a:xfrm>
      </p:grpSpPr>
      <p:pic>
        <p:nvPicPr>
          <p:cNvPr id="7" name="Content Placeholder 2">
            <a:extLst>
              <a:ext uri="{FF2B5EF4-FFF2-40B4-BE49-F238E27FC236}">
                <a16:creationId xmlns:a16="http://schemas.microsoft.com/office/drawing/2014/main" id="{F5CD7AB9-7FF9-E3C5-2875-B3E158A9D922}"/>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cstate="screen">
            <a:alphaModFix amt="15000"/>
            <a:extLst>
              <a:ext uri="{28A0092B-C50C-407E-A947-70E740481C1C}">
                <a14:useLocalDpi xmlns:a14="http://schemas.microsoft.com/office/drawing/2010/main"/>
              </a:ext>
            </a:extLst>
          </a:blip>
          <a:srcRect/>
          <a:stretch/>
        </p:blipFill>
        <p:spPr>
          <a:xfrm>
            <a:off x="9208545" y="3937298"/>
            <a:ext cx="2994213" cy="2919115"/>
          </a:xfrm>
          <a:prstGeom prst="rect">
            <a:avLst/>
          </a:prstGeom>
          <a:noFill/>
        </p:spPr>
      </p:pic>
      <p:sp>
        <p:nvSpPr>
          <p:cNvPr id="4" name="Title 3">
            <a:extLst>
              <a:ext uri="{FF2B5EF4-FFF2-40B4-BE49-F238E27FC236}">
                <a16:creationId xmlns:a16="http://schemas.microsoft.com/office/drawing/2014/main" id="{D6E4C229-81C2-C671-0178-8CD339D5552A}"/>
              </a:ext>
            </a:extLst>
          </p:cNvPr>
          <p:cNvSpPr>
            <a:spLocks noGrp="1"/>
          </p:cNvSpPr>
          <p:nvPr>
            <p:ph type="title"/>
          </p:nvPr>
        </p:nvSpPr>
        <p:spPr/>
        <p:txBody>
          <a:bodyPr/>
          <a:lstStyle/>
          <a:p>
            <a:r>
              <a:rPr lang="en-US"/>
              <a:t>Modifying the ArcGIS Pro User Experience</a:t>
            </a:r>
          </a:p>
        </p:txBody>
      </p:sp>
      <p:sp>
        <p:nvSpPr>
          <p:cNvPr id="6" name="Text Placeholder 5">
            <a:extLst>
              <a:ext uri="{FF2B5EF4-FFF2-40B4-BE49-F238E27FC236}">
                <a16:creationId xmlns:a16="http://schemas.microsoft.com/office/drawing/2014/main" id="{420362D7-CFE6-B093-9533-798C0C5C8A21}"/>
              </a:ext>
            </a:extLst>
          </p:cNvPr>
          <p:cNvSpPr>
            <a:spLocks noGrp="1"/>
          </p:cNvSpPr>
          <p:nvPr>
            <p:ph type="body" sz="quarter" idx="11"/>
          </p:nvPr>
        </p:nvSpPr>
        <p:spPr>
          <a:xfrm>
            <a:off x="914400" y="1399032"/>
            <a:ext cx="10369296" cy="276999"/>
          </a:xfrm>
        </p:spPr>
        <p:txBody>
          <a:bodyPr/>
          <a:lstStyle/>
          <a:p>
            <a:r>
              <a:rPr lang="en-US">
                <a:solidFill>
                  <a:srgbClr val="82F6FF"/>
                </a:solidFill>
              </a:rPr>
              <a:t>Add-ins vs Configurations</a:t>
            </a:r>
            <a:endParaRPr lang="en-US"/>
          </a:p>
        </p:txBody>
      </p:sp>
      <p:graphicFrame>
        <p:nvGraphicFramePr>
          <p:cNvPr id="5" name="Table 4">
            <a:extLst>
              <a:ext uri="{FF2B5EF4-FFF2-40B4-BE49-F238E27FC236}">
                <a16:creationId xmlns:a16="http://schemas.microsoft.com/office/drawing/2014/main" id="{05EE4BAE-3DE5-D714-CA8E-4A14F5B58423}"/>
              </a:ext>
            </a:extLst>
          </p:cNvPr>
          <p:cNvGraphicFramePr>
            <a:graphicFrameLocks noGrp="1"/>
          </p:cNvGraphicFramePr>
          <p:nvPr/>
        </p:nvGraphicFramePr>
        <p:xfrm>
          <a:off x="911352" y="2160025"/>
          <a:ext cx="10369296" cy="4213981"/>
        </p:xfrm>
        <a:graphic>
          <a:graphicData uri="http://schemas.openxmlformats.org/drawingml/2006/table">
            <a:tbl>
              <a:tblPr firstRow="1" bandRow="1">
                <a:tableStyleId>{5940675A-B579-460E-94D1-54222C63F5DA}</a:tableStyleId>
              </a:tblPr>
              <a:tblGrid>
                <a:gridCol w="5184648">
                  <a:extLst>
                    <a:ext uri="{9D8B030D-6E8A-4147-A177-3AD203B41FA5}">
                      <a16:colId xmlns:a16="http://schemas.microsoft.com/office/drawing/2014/main" val="4053911197"/>
                    </a:ext>
                  </a:extLst>
                </a:gridCol>
                <a:gridCol w="5184648">
                  <a:extLst>
                    <a:ext uri="{9D8B030D-6E8A-4147-A177-3AD203B41FA5}">
                      <a16:colId xmlns:a16="http://schemas.microsoft.com/office/drawing/2014/main" val="1963103691"/>
                    </a:ext>
                  </a:extLst>
                </a:gridCol>
              </a:tblGrid>
              <a:tr h="652971">
                <a:tc>
                  <a:txBody>
                    <a:bodyPr/>
                    <a:lstStyle/>
                    <a:p>
                      <a:pPr algn="ctr"/>
                      <a:r>
                        <a:rPr lang="en-US" sz="1800" b="0">
                          <a:solidFill>
                            <a:schemeClr val="tx1"/>
                          </a:solidFill>
                          <a:latin typeface="+mn-lt"/>
                        </a:rPr>
                        <a:t>Add-ins</a:t>
                      </a:r>
                    </a:p>
                  </a:txBody>
                  <a:tcPr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0">
                          <a:solidFill>
                            <a:schemeClr val="tx1"/>
                          </a:solidFill>
                          <a:latin typeface="+mn-lt"/>
                        </a:rPr>
                        <a:t>Configurations</a:t>
                      </a:r>
                    </a:p>
                  </a:txBody>
                  <a:tcPr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38619030"/>
                  </a:ext>
                </a:extLst>
              </a:tr>
              <a:tr h="3561010">
                <a:tc>
                  <a:txBody>
                    <a:bodyPr/>
                    <a:lstStyle/>
                    <a:p>
                      <a:pPr marL="0" indent="0">
                        <a:spcAft>
                          <a:spcPts val="1200"/>
                        </a:spcAft>
                        <a:buClr>
                          <a:schemeClr val="accent4"/>
                        </a:buClr>
                        <a:buFont typeface="Arial" panose="020B0604020202020204" pitchFamily="34" charset="0"/>
                        <a:buNone/>
                      </a:pPr>
                      <a:r>
                        <a:rPr lang="en-US" sz="1800"/>
                        <a:t>Keep all existing ArcGIS Pro UI, </a:t>
                      </a:r>
                      <a:r>
                        <a:rPr lang="en-US" sz="1800" i="1"/>
                        <a:t>plus</a:t>
                      </a:r>
                    </a:p>
                    <a:p>
                      <a:pPr marL="285750" lvl="0" indent="-285750">
                        <a:spcAft>
                          <a:spcPts val="1200"/>
                        </a:spcAft>
                        <a:buClr>
                          <a:schemeClr val="accent4"/>
                        </a:buClr>
                        <a:buFont typeface="Arial" panose="020B0604020202020204" pitchFamily="34" charset="0"/>
                        <a:buChar char="•"/>
                      </a:pPr>
                      <a:r>
                        <a:rPr lang="en-US" sz="1800"/>
                        <a:t>Custom controls for your workflows:</a:t>
                      </a:r>
                    </a:p>
                    <a:p>
                      <a:pPr marL="742950" lvl="1" indent="-285750">
                        <a:spcAft>
                          <a:spcPts val="1200"/>
                        </a:spcAft>
                        <a:buClr>
                          <a:schemeClr val="accent4"/>
                        </a:buClr>
                        <a:buFont typeface="Arial" panose="020B0604020202020204" pitchFamily="34" charset="0"/>
                        <a:buChar char="•"/>
                      </a:pPr>
                      <a:r>
                        <a:rPr lang="en-US" sz="1800"/>
                        <a:t>Ribbon: tabs, buttons, galleries, etc.</a:t>
                      </a:r>
                    </a:p>
                    <a:p>
                      <a:pPr marL="742950" lvl="1" indent="-285750">
                        <a:spcAft>
                          <a:spcPts val="1200"/>
                        </a:spcAft>
                        <a:buClr>
                          <a:schemeClr val="accent4"/>
                        </a:buClr>
                        <a:buFont typeface="Arial" panose="020B0604020202020204" pitchFamily="34" charset="0"/>
                        <a:buChar char="•"/>
                      </a:pPr>
                      <a:r>
                        <a:rPr lang="en-US" sz="1800" err="1"/>
                        <a:t>Dockpanes</a:t>
                      </a:r>
                      <a:endParaRPr lang="en-US" sz="1800"/>
                    </a:p>
                    <a:p>
                      <a:pPr marL="742950" lvl="1" indent="-285750">
                        <a:spcAft>
                          <a:spcPts val="1200"/>
                        </a:spcAft>
                        <a:buClr>
                          <a:schemeClr val="accent4"/>
                        </a:buClr>
                        <a:buFont typeface="Arial" panose="020B0604020202020204" pitchFamily="34" charset="0"/>
                        <a:buChar char="•"/>
                      </a:pPr>
                      <a:r>
                        <a:rPr lang="en-US" sz="1800"/>
                        <a:t>Dialogs</a:t>
                      </a:r>
                    </a:p>
                  </a:txBody>
                  <a:tcPr marL="182880" marR="182880" marT="274320">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9525" cap="flat" cmpd="sng" algn="ctr">
                      <a:solidFill>
                        <a:srgbClr val="00ABF4">
                          <a:alpha val="75294"/>
                        </a:srgbClr>
                      </a:solid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tc>
                  <a:txBody>
                    <a:bodyPr/>
                    <a:lstStyle/>
                    <a:p>
                      <a:pPr marL="0" indent="0">
                        <a:spcAft>
                          <a:spcPts val="1200"/>
                        </a:spcAft>
                        <a:buClr>
                          <a:schemeClr val="accent4"/>
                        </a:buClr>
                        <a:buFont typeface="Arial" panose="020B0604020202020204" pitchFamily="34" charset="0"/>
                        <a:buNone/>
                      </a:pPr>
                      <a:r>
                        <a:rPr lang="en-US" sz="1800"/>
                        <a:t>Everything that Add-ins do, </a:t>
                      </a:r>
                      <a:r>
                        <a:rPr lang="en-US" sz="1800" i="1"/>
                        <a:t>plus</a:t>
                      </a:r>
                    </a:p>
                    <a:p>
                      <a:pPr marL="285750" indent="-285750">
                        <a:spcAft>
                          <a:spcPts val="1200"/>
                        </a:spcAft>
                        <a:buClr>
                          <a:schemeClr val="accent4"/>
                        </a:buClr>
                        <a:buFont typeface="Arial" panose="020B0604020202020204" pitchFamily="34" charset="0"/>
                        <a:buChar char="•"/>
                      </a:pPr>
                      <a:r>
                        <a:rPr lang="en-US" sz="1800"/>
                        <a:t>Remove or modify existing ArcGIS Pro UI</a:t>
                      </a:r>
                    </a:p>
                    <a:p>
                      <a:pPr marL="742950" lvl="1" indent="-285750">
                        <a:spcAft>
                          <a:spcPts val="1200"/>
                        </a:spcAft>
                        <a:buClr>
                          <a:schemeClr val="accent4"/>
                        </a:buClr>
                        <a:buFont typeface="Arial" panose="020B0604020202020204" pitchFamily="34" charset="0"/>
                        <a:buChar char="•"/>
                      </a:pPr>
                      <a:r>
                        <a:rPr lang="en-US" sz="1800"/>
                        <a:t>Branding</a:t>
                      </a:r>
                    </a:p>
                    <a:p>
                      <a:pPr marL="742950" lvl="1" indent="-285750">
                        <a:spcAft>
                          <a:spcPts val="1200"/>
                        </a:spcAft>
                        <a:buClr>
                          <a:schemeClr val="accent4"/>
                        </a:buClr>
                        <a:buFont typeface="Arial" panose="020B0604020202020204" pitchFamily="34" charset="0"/>
                        <a:buChar char="•"/>
                      </a:pPr>
                      <a:r>
                        <a:rPr lang="en-US" sz="1800"/>
                        <a:t>Splash screen</a:t>
                      </a:r>
                    </a:p>
                    <a:p>
                      <a:pPr marL="742950" lvl="1" indent="-285750">
                        <a:spcAft>
                          <a:spcPts val="1200"/>
                        </a:spcAft>
                        <a:buClr>
                          <a:schemeClr val="accent4"/>
                        </a:buClr>
                        <a:buFont typeface="Arial" panose="020B0604020202020204" pitchFamily="34" charset="0"/>
                        <a:buChar char="•"/>
                      </a:pPr>
                      <a:r>
                        <a:rPr lang="en-US" sz="1800"/>
                        <a:t>Application Start-up</a:t>
                      </a:r>
                    </a:p>
                  </a:txBody>
                  <a:tcPr marL="182880" marR="182880" marT="274320">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noFill/>
                      <a:prstDash val="solid"/>
                      <a:round/>
                      <a:headEnd type="none" w="med" len="med"/>
                      <a:tailEnd type="none" w="med" len="med"/>
                    </a:lnT>
                    <a:lnB w="9525" cap="flat" cmpd="sng" algn="ctr">
                      <a:solidFill>
                        <a:srgbClr val="00ABF4">
                          <a:alpha val="75294"/>
                        </a:srgbClr>
                      </a:solid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extLst>
                  <a:ext uri="{0D108BD9-81ED-4DB2-BD59-A6C34878D82A}">
                    <a16:rowId xmlns:a16="http://schemas.microsoft.com/office/drawing/2014/main" val="2307151837"/>
                  </a:ext>
                </a:extLst>
              </a:tr>
            </a:tbl>
          </a:graphicData>
        </a:graphic>
      </p:graphicFrame>
    </p:spTree>
    <p:extLst>
      <p:ext uri="{BB962C8B-B14F-4D97-AF65-F5344CB8AC3E}">
        <p14:creationId xmlns:p14="http://schemas.microsoft.com/office/powerpoint/2010/main" val="981288437"/>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9E195C8-5E17-4E6F-BC95-9D0B1746E10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F3D7D64-809D-5F82-B467-BB017035907E}"/>
              </a:ext>
            </a:extLst>
          </p:cNvPr>
          <p:cNvSpPr>
            <a:spLocks noGrp="1"/>
          </p:cNvSpPr>
          <p:nvPr>
            <p:ph type="title"/>
          </p:nvPr>
        </p:nvSpPr>
        <p:spPr>
          <a:xfrm>
            <a:off x="914400" y="914400"/>
            <a:ext cx="10369296" cy="461665"/>
          </a:xfrm>
        </p:spPr>
        <p:txBody>
          <a:bodyPr/>
          <a:lstStyle/>
          <a:p>
            <a:r>
              <a:rPr lang="en-US" sz="3000"/>
              <a:t>Configurations: Workflow-Centric Application </a:t>
            </a:r>
          </a:p>
        </p:txBody>
      </p:sp>
      <p:sp>
        <p:nvSpPr>
          <p:cNvPr id="3" name="Text Placeholder 2">
            <a:extLst>
              <a:ext uri="{FF2B5EF4-FFF2-40B4-BE49-F238E27FC236}">
                <a16:creationId xmlns:a16="http://schemas.microsoft.com/office/drawing/2014/main" id="{A7AD2294-EAAA-4F40-64E9-E0ABCA85E4D5}"/>
              </a:ext>
            </a:extLst>
          </p:cNvPr>
          <p:cNvSpPr>
            <a:spLocks noGrp="1"/>
          </p:cNvSpPr>
          <p:nvPr>
            <p:ph type="body" sz="quarter" idx="11"/>
          </p:nvPr>
        </p:nvSpPr>
        <p:spPr>
          <a:xfrm>
            <a:off x="914400" y="1399032"/>
            <a:ext cx="10369296" cy="276999"/>
          </a:xfrm>
        </p:spPr>
        <p:txBody>
          <a:bodyPr/>
          <a:lstStyle/>
          <a:p>
            <a:r>
              <a:rPr lang="en-US">
                <a:solidFill>
                  <a:srgbClr val="82F6FF"/>
                </a:solidFill>
              </a:rPr>
              <a:t>Refocus and rebrand the application</a:t>
            </a:r>
            <a:endParaRPr lang="en-US"/>
          </a:p>
        </p:txBody>
      </p:sp>
      <p:sp>
        <p:nvSpPr>
          <p:cNvPr id="20" name="Content Placeholder 10">
            <a:extLst>
              <a:ext uri="{FF2B5EF4-FFF2-40B4-BE49-F238E27FC236}">
                <a16:creationId xmlns:a16="http://schemas.microsoft.com/office/drawing/2014/main" id="{47536DA0-8D00-50BC-DB93-F191262122CE}"/>
              </a:ext>
            </a:extLst>
          </p:cNvPr>
          <p:cNvSpPr>
            <a:spLocks noGrp="1"/>
          </p:cNvSpPr>
          <p:nvPr>
            <p:ph sz="quarter" idx="12"/>
          </p:nvPr>
        </p:nvSpPr>
        <p:spPr>
          <a:xfrm>
            <a:off x="7066429" y="3278841"/>
            <a:ext cx="3769032" cy="928502"/>
          </a:xfrm>
        </p:spPr>
        <p:txBody>
          <a:bodyPr vert="horz" lIns="0" tIns="0" rIns="0" bIns="0" rtlCol="0" anchor="t">
            <a:noAutofit/>
          </a:bodyPr>
          <a:lstStyle/>
          <a:p>
            <a:pPr marL="0" indent="0">
              <a:buClr>
                <a:srgbClr val="53CBFF"/>
              </a:buClr>
              <a:buNone/>
            </a:pPr>
            <a:r>
              <a:rPr lang="en-US"/>
              <a:t>Custom </a:t>
            </a:r>
            <a:r>
              <a:rPr lang="en-US">
                <a:solidFill>
                  <a:srgbClr val="FFFFFF"/>
                </a:solidFill>
              </a:rPr>
              <a:t>configurations streamline</a:t>
            </a:r>
          </a:p>
          <a:p>
            <a:pPr marL="0" indent="0">
              <a:buNone/>
            </a:pPr>
            <a:r>
              <a:rPr lang="en-US">
                <a:solidFill>
                  <a:srgbClr val="FFFFFF"/>
                </a:solidFill>
              </a:rPr>
              <a:t>ArcGIS Pro to your essentials</a:t>
            </a: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a:p>
            <a:pPr>
              <a:buClr>
                <a:srgbClr val="53CBFF"/>
              </a:buClr>
            </a:pPr>
            <a:endParaRPr lang="en-US">
              <a:solidFill>
                <a:srgbClr val="FFFFFF"/>
              </a:solidFill>
            </a:endParaRPr>
          </a:p>
        </p:txBody>
      </p:sp>
      <p:pic>
        <p:nvPicPr>
          <p:cNvPr id="2" name="Picture 1" descr="A computer screen shot of a computer&#10;&#10;AI-generated content may be incorrect.">
            <a:extLst>
              <a:ext uri="{FF2B5EF4-FFF2-40B4-BE49-F238E27FC236}">
                <a16:creationId xmlns:a16="http://schemas.microsoft.com/office/drawing/2014/main" id="{95B9D374-032B-97DE-4C8E-7F4C1EE52774}"/>
              </a:ext>
            </a:extLst>
          </p:cNvPr>
          <p:cNvPicPr>
            <a:picLocks noChangeAspect="1"/>
          </p:cNvPicPr>
          <p:nvPr/>
        </p:nvPicPr>
        <p:blipFill>
          <a:blip r:embed="rId3"/>
          <a:stretch>
            <a:fillRect/>
          </a:stretch>
        </p:blipFill>
        <p:spPr>
          <a:xfrm>
            <a:off x="917201" y="2114550"/>
            <a:ext cx="5180479" cy="3256429"/>
          </a:xfrm>
          <a:prstGeom prst="rect">
            <a:avLst/>
          </a:prstGeom>
        </p:spPr>
      </p:pic>
    </p:spTree>
    <p:extLst>
      <p:ext uri="{BB962C8B-B14F-4D97-AF65-F5344CB8AC3E}">
        <p14:creationId xmlns:p14="http://schemas.microsoft.com/office/powerpoint/2010/main" val="186079339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26564-1D81-3E05-E440-81FACBC59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B69B1C-1AAB-02A3-B416-C44BE4C0FC64}"/>
              </a:ext>
            </a:extLst>
          </p:cNvPr>
          <p:cNvSpPr>
            <a:spLocks noGrp="1"/>
          </p:cNvSpPr>
          <p:nvPr>
            <p:ph type="title"/>
          </p:nvPr>
        </p:nvSpPr>
        <p:spPr>
          <a:xfrm>
            <a:off x="911352" y="695246"/>
            <a:ext cx="10369296" cy="461665"/>
          </a:xfrm>
        </p:spPr>
        <p:txBody>
          <a:bodyPr/>
          <a:lstStyle/>
          <a:p>
            <a:pPr algn="ctr"/>
            <a:r>
              <a:rPr lang="en-US">
                <a:latin typeface="+mn-lt"/>
              </a:rPr>
              <a:t>Please share your feedback in the app</a:t>
            </a:r>
          </a:p>
        </p:txBody>
      </p:sp>
      <p:sp>
        <p:nvSpPr>
          <p:cNvPr id="6" name="Step1">
            <a:extLst>
              <a:ext uri="{FF2B5EF4-FFF2-40B4-BE49-F238E27FC236}">
                <a16:creationId xmlns:a16="http://schemas.microsoft.com/office/drawing/2014/main" id="{A986550B-1B05-7414-99CB-72793E722C1C}"/>
              </a:ext>
            </a:extLst>
          </p:cNvPr>
          <p:cNvSpPr txBox="1"/>
          <p:nvPr/>
        </p:nvSpPr>
        <p:spPr>
          <a:xfrm>
            <a:off x="1313473" y="1441080"/>
            <a:ext cx="2211519"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Event” in the </a:t>
            </a:r>
            <a:b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b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event app main menu</a:t>
            </a:r>
          </a:p>
        </p:txBody>
      </p:sp>
      <p:grpSp>
        <p:nvGrpSpPr>
          <p:cNvPr id="3" name="Group 2" descr="Step 1. Esri Events app showing the main menu. The menu item My Event is highlighted.">
            <a:extLst>
              <a:ext uri="{FF2B5EF4-FFF2-40B4-BE49-F238E27FC236}">
                <a16:creationId xmlns:a16="http://schemas.microsoft.com/office/drawing/2014/main" id="{7DDD02C6-75E7-CFE2-36FF-0339902561C8}"/>
              </a:ext>
            </a:extLst>
          </p:cNvPr>
          <p:cNvGrpSpPr/>
          <p:nvPr/>
        </p:nvGrpSpPr>
        <p:grpSpPr>
          <a:xfrm>
            <a:off x="1512834" y="2262274"/>
            <a:ext cx="1813764" cy="3516069"/>
            <a:chOff x="1512834" y="2262274"/>
            <a:chExt cx="1813764" cy="3516069"/>
          </a:xfrm>
        </p:grpSpPr>
        <p:pic>
          <p:nvPicPr>
            <p:cNvPr id="17" name="Picture 16">
              <a:extLst>
                <a:ext uri="{FF2B5EF4-FFF2-40B4-BE49-F238E27FC236}">
                  <a16:creationId xmlns:a16="http://schemas.microsoft.com/office/drawing/2014/main" id="{ECCF6185-68AC-3A65-B681-B09E4976E2C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587783" y="2425603"/>
              <a:ext cx="1662900" cy="3190651"/>
            </a:xfrm>
            <a:prstGeom prst="rect">
              <a:avLst/>
            </a:prstGeom>
          </p:spPr>
        </p:pic>
        <p:grpSp>
          <p:nvGrpSpPr>
            <p:cNvPr id="14" name="Group 13">
              <a:extLst>
                <a:ext uri="{FF2B5EF4-FFF2-40B4-BE49-F238E27FC236}">
                  <a16:creationId xmlns:a16="http://schemas.microsoft.com/office/drawing/2014/main" id="{952C66D8-1CFE-1F58-3BE7-F2DCE1569AF3}"/>
                </a:ext>
              </a:extLst>
            </p:cNvPr>
            <p:cNvGrpSpPr/>
            <p:nvPr/>
          </p:nvGrpSpPr>
          <p:grpSpPr>
            <a:xfrm>
              <a:off x="1512834" y="2262274"/>
              <a:ext cx="1813764" cy="3516069"/>
              <a:chOff x="1512834" y="2262274"/>
              <a:chExt cx="1813764" cy="3516069"/>
            </a:xfrm>
          </p:grpSpPr>
          <p:sp>
            <p:nvSpPr>
              <p:cNvPr id="13" name="Freeform 12">
                <a:extLst>
                  <a:ext uri="{FF2B5EF4-FFF2-40B4-BE49-F238E27FC236}">
                    <a16:creationId xmlns:a16="http://schemas.microsoft.com/office/drawing/2014/main" id="{274DCD6F-EE05-E41B-2E96-3DA96430A53B}"/>
                  </a:ext>
                </a:extLst>
              </p:cNvPr>
              <p:cNvSpPr/>
              <p:nvPr/>
            </p:nvSpPr>
            <p:spPr bwMode="auto">
              <a:xfrm>
                <a:off x="1587782" y="2425603"/>
                <a:ext cx="1663251" cy="3190651"/>
              </a:xfrm>
              <a:custGeom>
                <a:avLst/>
                <a:gdLst>
                  <a:gd name="connsiteX0" fmla="*/ 0 w 1663251"/>
                  <a:gd name="connsiteY0" fmla="*/ 0 h 3190651"/>
                  <a:gd name="connsiteX1" fmla="*/ 1663251 w 1663251"/>
                  <a:gd name="connsiteY1" fmla="*/ 0 h 3190651"/>
                  <a:gd name="connsiteX2" fmla="*/ 1663251 w 1663251"/>
                  <a:gd name="connsiteY2" fmla="*/ 3190651 h 3190651"/>
                  <a:gd name="connsiteX3" fmla="*/ 0 w 1663251"/>
                  <a:gd name="connsiteY3" fmla="*/ 3190651 h 3190651"/>
                  <a:gd name="connsiteX4" fmla="*/ 0 w 1663251"/>
                  <a:gd name="connsiteY4" fmla="*/ 1104997 h 3190651"/>
                  <a:gd name="connsiteX5" fmla="*/ 1091459 w 1663251"/>
                  <a:gd name="connsiteY5" fmla="*/ 1104997 h 3190651"/>
                  <a:gd name="connsiteX6" fmla="*/ 1091459 w 1663251"/>
                  <a:gd name="connsiteY6" fmla="*/ 898622 h 3190651"/>
                  <a:gd name="connsiteX7" fmla="*/ 0 w 1663251"/>
                  <a:gd name="connsiteY7" fmla="*/ 898622 h 3190651"/>
                  <a:gd name="connsiteX8" fmla="*/ 0 w 1663251"/>
                  <a:gd name="connsiteY8" fmla="*/ 0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251" h="3190651">
                    <a:moveTo>
                      <a:pt x="0" y="0"/>
                    </a:moveTo>
                    <a:lnTo>
                      <a:pt x="1663251" y="0"/>
                    </a:lnTo>
                    <a:lnTo>
                      <a:pt x="1663251" y="3190651"/>
                    </a:lnTo>
                    <a:lnTo>
                      <a:pt x="0" y="3190651"/>
                    </a:lnTo>
                    <a:lnTo>
                      <a:pt x="0" y="1104997"/>
                    </a:lnTo>
                    <a:lnTo>
                      <a:pt x="1091459" y="1104997"/>
                    </a:lnTo>
                    <a:lnTo>
                      <a:pt x="1091459" y="898622"/>
                    </a:lnTo>
                    <a:lnTo>
                      <a:pt x="0" y="898622"/>
                    </a:lnTo>
                    <a:lnTo>
                      <a:pt x="0" y="0"/>
                    </a:lnTo>
                    <a:close/>
                  </a:path>
                </a:pathLst>
              </a:custGeom>
              <a:solidFill>
                <a:schemeClr val="bg1">
                  <a:alpha val="4536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5" name="Picture 8">
                <a:extLst>
                  <a:ext uri="{FF2B5EF4-FFF2-40B4-BE49-F238E27FC236}">
                    <a16:creationId xmlns:a16="http://schemas.microsoft.com/office/drawing/2014/main" id="{461F0B61-4000-932A-091A-B0C4773E171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2834" y="2262274"/>
                <a:ext cx="1813764" cy="3516069"/>
              </a:xfrm>
              <a:prstGeom prst="rect">
                <a:avLst/>
              </a:prstGeom>
            </p:spPr>
          </p:pic>
        </p:grpSp>
      </p:grpSp>
      <p:sp>
        <p:nvSpPr>
          <p:cNvPr id="7" name="Step2">
            <a:extLst>
              <a:ext uri="{FF2B5EF4-FFF2-40B4-BE49-F238E27FC236}">
                <a16:creationId xmlns:a16="http://schemas.microsoft.com/office/drawing/2014/main" id="{AAB949EC-C27D-A3AB-7C81-68ACF4F5EBCF}"/>
              </a:ext>
            </a:extLst>
          </p:cNvPr>
          <p:cNvSpPr txBox="1"/>
          <p:nvPr/>
        </p:nvSpPr>
        <p:spPr>
          <a:xfrm>
            <a:off x="3961911"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Surveys”</a:t>
            </a:r>
          </a:p>
        </p:txBody>
      </p:sp>
      <p:grpSp>
        <p:nvGrpSpPr>
          <p:cNvPr id="22" name="Group 21" descr="Step 2. Esri Events app with the My Event page displayed. The item “My Surveys” is highlighted.">
            <a:extLst>
              <a:ext uri="{FF2B5EF4-FFF2-40B4-BE49-F238E27FC236}">
                <a16:creationId xmlns:a16="http://schemas.microsoft.com/office/drawing/2014/main" id="{85EB2AF8-AB91-0710-95A7-CDC83A27C6B8}"/>
              </a:ext>
            </a:extLst>
          </p:cNvPr>
          <p:cNvGrpSpPr/>
          <p:nvPr/>
        </p:nvGrpSpPr>
        <p:grpSpPr>
          <a:xfrm>
            <a:off x="3921678" y="2262274"/>
            <a:ext cx="1813764" cy="3516069"/>
            <a:chOff x="3921678" y="2262274"/>
            <a:chExt cx="1813764" cy="3516069"/>
          </a:xfrm>
        </p:grpSpPr>
        <p:sp>
          <p:nvSpPr>
            <p:cNvPr id="16" name="Rectangle 15">
              <a:extLst>
                <a:ext uri="{FF2B5EF4-FFF2-40B4-BE49-F238E27FC236}">
                  <a16:creationId xmlns:a16="http://schemas.microsoft.com/office/drawing/2014/main" id="{80F99A04-0F51-93A0-A9EE-CBB2E44566DD}"/>
                </a:ext>
              </a:extLst>
            </p:cNvPr>
            <p:cNvSpPr/>
            <p:nvPr/>
          </p:nvSpPr>
          <p:spPr bwMode="auto">
            <a:xfrm>
              <a:off x="3996456" y="5065589"/>
              <a:ext cx="1664208" cy="550665"/>
            </a:xfrm>
            <a:prstGeom prst="rect">
              <a:avLst/>
            </a:prstGeom>
            <a:solidFill>
              <a:srgbClr val="F2F3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5" name="Picture 14" descr="Screens screenshots of a mobile phone&#10;&#10;AI-generated content may be incorrect.">
              <a:extLst>
                <a:ext uri="{FF2B5EF4-FFF2-40B4-BE49-F238E27FC236}">
                  <a16:creationId xmlns:a16="http://schemas.microsoft.com/office/drawing/2014/main" id="{AD93FA23-A84E-BFA2-9BC8-9D114D091618}"/>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996456" y="2425603"/>
              <a:ext cx="1664208" cy="3126114"/>
            </a:xfrm>
            <a:prstGeom prst="rect">
              <a:avLst/>
            </a:prstGeom>
          </p:spPr>
        </p:pic>
        <p:sp>
          <p:nvSpPr>
            <p:cNvPr id="20" name="Freeform 19">
              <a:extLst>
                <a:ext uri="{FF2B5EF4-FFF2-40B4-BE49-F238E27FC236}">
                  <a16:creationId xmlns:a16="http://schemas.microsoft.com/office/drawing/2014/main" id="{2C25FF54-B44C-F8AB-583F-5686462513E1}"/>
                </a:ext>
              </a:extLst>
            </p:cNvPr>
            <p:cNvSpPr/>
            <p:nvPr/>
          </p:nvSpPr>
          <p:spPr bwMode="auto">
            <a:xfrm>
              <a:off x="3996455" y="2425603"/>
              <a:ext cx="1664208" cy="3190651"/>
            </a:xfrm>
            <a:custGeom>
              <a:avLst/>
              <a:gdLst>
                <a:gd name="connsiteX0" fmla="*/ 0 w 1664208"/>
                <a:gd name="connsiteY0" fmla="*/ 0 h 3190651"/>
                <a:gd name="connsiteX1" fmla="*/ 1664208 w 1664208"/>
                <a:gd name="connsiteY1" fmla="*/ 0 h 3190651"/>
                <a:gd name="connsiteX2" fmla="*/ 1664208 w 1664208"/>
                <a:gd name="connsiteY2" fmla="*/ 3190651 h 3190651"/>
                <a:gd name="connsiteX3" fmla="*/ 0 w 1664208"/>
                <a:gd name="connsiteY3" fmla="*/ 3190651 h 3190651"/>
                <a:gd name="connsiteX4" fmla="*/ 0 w 1664208"/>
                <a:gd name="connsiteY4" fmla="*/ 0 h 3190651"/>
                <a:gd name="connsiteX5" fmla="*/ 917386 w 1664208"/>
                <a:gd name="connsiteY5" fmla="*/ 1387573 h 3190651"/>
                <a:gd name="connsiteX6" fmla="*/ 839068 w 1664208"/>
                <a:gd name="connsiteY6" fmla="*/ 1465891 h 3190651"/>
                <a:gd name="connsiteX7" fmla="*/ 839068 w 1664208"/>
                <a:gd name="connsiteY7" fmla="*/ 1779155 h 3190651"/>
                <a:gd name="connsiteX8" fmla="*/ 917386 w 1664208"/>
                <a:gd name="connsiteY8" fmla="*/ 1857473 h 3190651"/>
                <a:gd name="connsiteX9" fmla="*/ 1576725 w 1664208"/>
                <a:gd name="connsiteY9" fmla="*/ 1857473 h 3190651"/>
                <a:gd name="connsiteX10" fmla="*/ 1655043 w 1664208"/>
                <a:gd name="connsiteY10" fmla="*/ 1779155 h 3190651"/>
                <a:gd name="connsiteX11" fmla="*/ 1655043 w 1664208"/>
                <a:gd name="connsiteY11" fmla="*/ 1465891 h 3190651"/>
                <a:gd name="connsiteX12" fmla="*/ 1576725 w 1664208"/>
                <a:gd name="connsiteY12" fmla="*/ 1387573 h 3190651"/>
                <a:gd name="connsiteX13" fmla="*/ 917386 w 1664208"/>
                <a:gd name="connsiteY13" fmla="*/ 1387573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4208" h="3190651">
                  <a:moveTo>
                    <a:pt x="0" y="0"/>
                  </a:moveTo>
                  <a:lnTo>
                    <a:pt x="1664208" y="0"/>
                  </a:lnTo>
                  <a:lnTo>
                    <a:pt x="1664208" y="3190651"/>
                  </a:lnTo>
                  <a:lnTo>
                    <a:pt x="0" y="3190651"/>
                  </a:lnTo>
                  <a:lnTo>
                    <a:pt x="0" y="0"/>
                  </a:lnTo>
                  <a:close/>
                  <a:moveTo>
                    <a:pt x="917386" y="1387573"/>
                  </a:moveTo>
                  <a:cubicBezTo>
                    <a:pt x="874132" y="1387573"/>
                    <a:pt x="839068" y="1422637"/>
                    <a:pt x="839068" y="1465891"/>
                  </a:cubicBezTo>
                  <a:lnTo>
                    <a:pt x="839068" y="1779155"/>
                  </a:lnTo>
                  <a:cubicBezTo>
                    <a:pt x="839068" y="1822409"/>
                    <a:pt x="874132" y="1857473"/>
                    <a:pt x="917386" y="1857473"/>
                  </a:cubicBezTo>
                  <a:lnTo>
                    <a:pt x="1576725" y="1857473"/>
                  </a:lnTo>
                  <a:cubicBezTo>
                    <a:pt x="1619979" y="1857473"/>
                    <a:pt x="1655043" y="1822409"/>
                    <a:pt x="1655043" y="1779155"/>
                  </a:cubicBezTo>
                  <a:lnTo>
                    <a:pt x="1655043" y="1465891"/>
                  </a:lnTo>
                  <a:cubicBezTo>
                    <a:pt x="1655043" y="1422637"/>
                    <a:pt x="1619979" y="1387573"/>
                    <a:pt x="1576725" y="1387573"/>
                  </a:cubicBezTo>
                  <a:lnTo>
                    <a:pt x="917386" y="1387573"/>
                  </a:lnTo>
                  <a:close/>
                </a:path>
              </a:pathLst>
            </a:custGeom>
            <a:solidFill>
              <a:schemeClr val="bg1">
                <a:alpha val="4500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2" name="Picture 8">
              <a:extLst>
                <a:ext uri="{FF2B5EF4-FFF2-40B4-BE49-F238E27FC236}">
                  <a16:creationId xmlns:a16="http://schemas.microsoft.com/office/drawing/2014/main" id="{299A3F35-2184-DF1E-479F-EC40E35E8E70}"/>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921678" y="2262274"/>
              <a:ext cx="1813764" cy="3516069"/>
            </a:xfrm>
            <a:prstGeom prst="rect">
              <a:avLst/>
            </a:prstGeom>
          </p:spPr>
        </p:pic>
      </p:grpSp>
      <p:sp>
        <p:nvSpPr>
          <p:cNvPr id="24" name="Right Arrow 38">
            <a:extLst>
              <a:ext uri="{FF2B5EF4-FFF2-40B4-BE49-F238E27FC236}">
                <a16:creationId xmlns:a16="http://schemas.microsoft.com/office/drawing/2014/main" id="{CA86E82F-0943-0506-647A-F45C4FDCE428}"/>
              </a:ext>
              <a:ext uri="{C183D7F6-B498-43B3-948B-1728B52AA6E4}">
                <adec:decorative xmlns:adec="http://schemas.microsoft.com/office/drawing/2017/decorative" val="1"/>
              </a:ext>
            </a:extLst>
          </p:cNvPr>
          <p:cNvSpPr>
            <a:spLocks/>
          </p:cNvSpPr>
          <p:nvPr/>
        </p:nvSpPr>
        <p:spPr bwMode="auto">
          <a:xfrm>
            <a:off x="3057525" y="3184944"/>
            <a:ext cx="833718"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0BF3E5A4-B822-AB28-34BE-1C462CAB2FB3}"/>
              </a:ext>
              <a:ext uri="{C183D7F6-B498-43B3-948B-1728B52AA6E4}">
                <adec:decorative xmlns:adec="http://schemas.microsoft.com/office/drawing/2017/decorative" val="1"/>
              </a:ext>
            </a:extLst>
          </p:cNvPr>
          <p:cNvSpPr>
            <a:spLocks/>
          </p:cNvSpPr>
          <p:nvPr/>
        </p:nvSpPr>
        <p:spPr bwMode="auto">
          <a:xfrm>
            <a:off x="5559662" y="385129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7232C34E-41B1-E0E0-3B40-5E33D9148F3F}"/>
              </a:ext>
              <a:ext uri="{C183D7F6-B498-43B3-948B-1728B52AA6E4}">
                <adec:decorative xmlns:adec="http://schemas.microsoft.com/office/drawing/2017/decorative" val="1"/>
              </a:ext>
            </a:extLst>
          </p:cNvPr>
          <p:cNvSpPr>
            <a:spLocks/>
          </p:cNvSpPr>
          <p:nvPr/>
        </p:nvSpPr>
        <p:spPr bwMode="auto">
          <a:xfrm>
            <a:off x="7958473" y="279607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8" name="Step3">
            <a:extLst>
              <a:ext uri="{FF2B5EF4-FFF2-40B4-BE49-F238E27FC236}">
                <a16:creationId xmlns:a16="http://schemas.microsoft.com/office/drawing/2014/main" id="{AF23F9F6-5589-FFC3-93AA-983F8164D418}"/>
              </a:ext>
            </a:extLst>
          </p:cNvPr>
          <p:cNvSpPr txBox="1"/>
          <p:nvPr/>
        </p:nvSpPr>
        <p:spPr>
          <a:xfrm>
            <a:off x="6248172" y="1441080"/>
            <a:ext cx="2046982"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the desired survey</a:t>
            </a:r>
          </a:p>
        </p:txBody>
      </p:sp>
      <p:grpSp>
        <p:nvGrpSpPr>
          <p:cNvPr id="56" name="Group 55" descr="Step 3. Esri Events app with a list of available surveys.">
            <a:extLst>
              <a:ext uri="{FF2B5EF4-FFF2-40B4-BE49-F238E27FC236}">
                <a16:creationId xmlns:a16="http://schemas.microsoft.com/office/drawing/2014/main" id="{C9C87723-DB55-35EA-E6C5-5F77A2290A47}"/>
              </a:ext>
            </a:extLst>
          </p:cNvPr>
          <p:cNvGrpSpPr/>
          <p:nvPr/>
        </p:nvGrpSpPr>
        <p:grpSpPr>
          <a:xfrm>
            <a:off x="6364781" y="2262274"/>
            <a:ext cx="1813764" cy="3516069"/>
            <a:chOff x="6376202" y="2481428"/>
            <a:chExt cx="1813764" cy="3516069"/>
          </a:xfrm>
        </p:grpSpPr>
        <p:pic>
          <p:nvPicPr>
            <p:cNvPr id="39" name="Picture 38">
              <a:extLst>
                <a:ext uri="{FF2B5EF4-FFF2-40B4-BE49-F238E27FC236}">
                  <a16:creationId xmlns:a16="http://schemas.microsoft.com/office/drawing/2014/main" id="{462E5A34-538F-DFD4-EAEE-4891B836EE3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450980" y="2644757"/>
              <a:ext cx="1664208" cy="3190651"/>
            </a:xfrm>
            <a:prstGeom prst="rect">
              <a:avLst/>
            </a:prstGeom>
          </p:spPr>
        </p:pic>
        <p:pic>
          <p:nvPicPr>
            <p:cNvPr id="53" name="Picture 8">
              <a:extLst>
                <a:ext uri="{FF2B5EF4-FFF2-40B4-BE49-F238E27FC236}">
                  <a16:creationId xmlns:a16="http://schemas.microsoft.com/office/drawing/2014/main" id="{B40E77D6-1439-BA78-674E-939A7F007F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6376202" y="2481428"/>
              <a:ext cx="1813764" cy="3516069"/>
            </a:xfrm>
            <a:prstGeom prst="rect">
              <a:avLst/>
            </a:prstGeom>
          </p:spPr>
        </p:pic>
      </p:grpSp>
      <p:sp>
        <p:nvSpPr>
          <p:cNvPr id="9" name="Step4">
            <a:extLst>
              <a:ext uri="{FF2B5EF4-FFF2-40B4-BE49-F238E27FC236}">
                <a16:creationId xmlns:a16="http://schemas.microsoft.com/office/drawing/2014/main" id="{31D7DA00-A75E-D69B-CC7B-081C97A0FC42}"/>
              </a:ext>
            </a:extLst>
          </p:cNvPr>
          <p:cNvSpPr txBox="1"/>
          <p:nvPr/>
        </p:nvSpPr>
        <p:spPr>
          <a:xfrm>
            <a:off x="8848118"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Complete the survey</a:t>
            </a:r>
          </a:p>
        </p:txBody>
      </p:sp>
      <p:grpSp>
        <p:nvGrpSpPr>
          <p:cNvPr id="55" name="Group 54" descr="Step 4. Esri Events app showing the selected survey that is ready to be completed.">
            <a:extLst>
              <a:ext uri="{FF2B5EF4-FFF2-40B4-BE49-F238E27FC236}">
                <a16:creationId xmlns:a16="http://schemas.microsoft.com/office/drawing/2014/main" id="{E0279BFF-9622-75B4-0C3A-4FB417882F88}"/>
              </a:ext>
            </a:extLst>
          </p:cNvPr>
          <p:cNvGrpSpPr/>
          <p:nvPr/>
        </p:nvGrpSpPr>
        <p:grpSpPr>
          <a:xfrm>
            <a:off x="8807885" y="2262274"/>
            <a:ext cx="1813764" cy="3516069"/>
            <a:chOff x="8807885" y="2481428"/>
            <a:chExt cx="1813764" cy="3516069"/>
          </a:xfrm>
        </p:grpSpPr>
        <p:pic>
          <p:nvPicPr>
            <p:cNvPr id="43" name="Picture 42">
              <a:extLst>
                <a:ext uri="{FF2B5EF4-FFF2-40B4-BE49-F238E27FC236}">
                  <a16:creationId xmlns:a16="http://schemas.microsoft.com/office/drawing/2014/main" id="{7F5AB89A-B9D9-2CE2-4EC7-34AE14B3155C}"/>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886564" y="2644757"/>
              <a:ext cx="1664208" cy="3190651"/>
            </a:xfrm>
            <a:prstGeom prst="rect">
              <a:avLst/>
            </a:prstGeom>
          </p:spPr>
        </p:pic>
        <p:pic>
          <p:nvPicPr>
            <p:cNvPr id="54" name="Picture 8">
              <a:extLst>
                <a:ext uri="{FF2B5EF4-FFF2-40B4-BE49-F238E27FC236}">
                  <a16:creationId xmlns:a16="http://schemas.microsoft.com/office/drawing/2014/main" id="{7B501E45-AB7D-1260-30FB-8A17F1EDB26B}"/>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807885" y="2481428"/>
              <a:ext cx="1813764" cy="3516069"/>
            </a:xfrm>
            <a:prstGeom prst="rect">
              <a:avLst/>
            </a:prstGeom>
          </p:spPr>
        </p:pic>
      </p:grpSp>
    </p:spTree>
    <p:extLst>
      <p:ext uri="{BB962C8B-B14F-4D97-AF65-F5344CB8AC3E}">
        <p14:creationId xmlns:p14="http://schemas.microsoft.com/office/powerpoint/2010/main" val="145767397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01705-7F77-DEE7-49F1-8456E8A5809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015530B-2953-603B-DC0A-6BC70FA627D0}"/>
              </a:ext>
            </a:extLst>
          </p:cNvPr>
          <p:cNvSpPr>
            <a:spLocks noGrp="1"/>
          </p:cNvSpPr>
          <p:nvPr>
            <p:ph type="body" idx="1"/>
          </p:nvPr>
        </p:nvSpPr>
        <p:spPr>
          <a:xfrm>
            <a:off x="914401" y="3835624"/>
            <a:ext cx="8683722" cy="307777"/>
          </a:xfrm>
        </p:spPr>
        <p:txBody>
          <a:bodyPr/>
          <a:lstStyle/>
          <a:p>
            <a:r>
              <a:rPr lang="en-US" sz="2000">
                <a:solidFill>
                  <a:srgbClr val="82F6FF"/>
                </a:solidFill>
              </a:rPr>
              <a:t>Key Parts to Know</a:t>
            </a:r>
            <a:endParaRPr lang="en-US"/>
          </a:p>
        </p:txBody>
      </p:sp>
      <p:sp>
        <p:nvSpPr>
          <p:cNvPr id="11" name="Title 48">
            <a:extLst>
              <a:ext uri="{FF2B5EF4-FFF2-40B4-BE49-F238E27FC236}">
                <a16:creationId xmlns:a16="http://schemas.microsoft.com/office/drawing/2014/main" id="{9C1B6C4E-0BF5-AC28-5351-BBD3721B6C28}"/>
              </a:ext>
            </a:extLst>
          </p:cNvPr>
          <p:cNvSpPr>
            <a:spLocks noGrp="1"/>
          </p:cNvSpPr>
          <p:nvPr>
            <p:ph type="title"/>
          </p:nvPr>
        </p:nvSpPr>
        <p:spPr>
          <a:xfrm>
            <a:off x="914400" y="3178662"/>
            <a:ext cx="6882063" cy="615553"/>
          </a:xfrm>
        </p:spPr>
        <p:txBody>
          <a:bodyPr/>
          <a:lstStyle/>
          <a:p>
            <a:r>
              <a:rPr lang="en-US" sz="4000"/>
              <a:t>ArcGIS Pro UI Framework</a:t>
            </a:r>
            <a:endParaRPr lang="en-US" sz="4000">
              <a:solidFill>
                <a:srgbClr val="000000"/>
              </a:solidFill>
            </a:endParaRPr>
          </a:p>
        </p:txBody>
      </p:sp>
    </p:spTree>
    <p:extLst>
      <p:ext uri="{BB962C8B-B14F-4D97-AF65-F5344CB8AC3E}">
        <p14:creationId xmlns:p14="http://schemas.microsoft.com/office/powerpoint/2010/main" val="2634787470"/>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530AF-61AD-4AA8-A023-DA6F71B801F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A78C945-0731-C64D-C3FD-1FCC72CF9F51}"/>
              </a:ext>
            </a:extLst>
          </p:cNvPr>
          <p:cNvSpPr>
            <a:spLocks noGrp="1"/>
          </p:cNvSpPr>
          <p:nvPr>
            <p:ph type="title"/>
          </p:nvPr>
        </p:nvSpPr>
        <p:spPr>
          <a:xfrm>
            <a:off x="914400" y="914400"/>
            <a:ext cx="10369296" cy="461665"/>
          </a:xfrm>
        </p:spPr>
        <p:txBody>
          <a:bodyPr/>
          <a:lstStyle/>
          <a:p>
            <a:r>
              <a:rPr lang="en-US" sz="3000"/>
              <a:t>ArcGIS Pro UI Framework</a:t>
            </a:r>
            <a:endParaRPr lang="en-US" sz="3000">
              <a:solidFill>
                <a:srgbClr val="000000"/>
              </a:solidFill>
            </a:endParaRPr>
          </a:p>
        </p:txBody>
      </p:sp>
      <p:sp>
        <p:nvSpPr>
          <p:cNvPr id="3" name="Text Placeholder 2">
            <a:extLst>
              <a:ext uri="{FF2B5EF4-FFF2-40B4-BE49-F238E27FC236}">
                <a16:creationId xmlns:a16="http://schemas.microsoft.com/office/drawing/2014/main" id="{E59CB56F-1BA9-6847-2216-F998767A10C1}"/>
              </a:ext>
            </a:extLst>
          </p:cNvPr>
          <p:cNvSpPr>
            <a:spLocks noGrp="1"/>
          </p:cNvSpPr>
          <p:nvPr>
            <p:ph type="body" sz="quarter" idx="11"/>
          </p:nvPr>
        </p:nvSpPr>
        <p:spPr>
          <a:xfrm>
            <a:off x="914400" y="1399032"/>
            <a:ext cx="10369296" cy="276999"/>
          </a:xfrm>
        </p:spPr>
        <p:txBody>
          <a:bodyPr/>
          <a:lstStyle/>
          <a:p>
            <a:r>
              <a:rPr lang="en-US">
                <a:solidFill>
                  <a:srgbClr val="82F6FF"/>
                </a:solidFill>
              </a:rPr>
              <a:t>Key Parts to Know</a:t>
            </a:r>
            <a:endParaRPr lang="en-US"/>
          </a:p>
        </p:txBody>
      </p:sp>
      <p:sp>
        <p:nvSpPr>
          <p:cNvPr id="20" name="Content Placeholder 10">
            <a:extLst>
              <a:ext uri="{FF2B5EF4-FFF2-40B4-BE49-F238E27FC236}">
                <a16:creationId xmlns:a16="http://schemas.microsoft.com/office/drawing/2014/main" id="{54D2B9D0-5425-C2CC-5AAA-A254CF8CDE0A}"/>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a:t>Ribbon</a:t>
            </a:r>
            <a:endParaRPr lang="en-US">
              <a:solidFill>
                <a:srgbClr val="FFFFFF"/>
              </a:solidFill>
            </a:endParaRPr>
          </a:p>
          <a:p>
            <a:pPr>
              <a:buClr>
                <a:srgbClr val="53CBFF"/>
              </a:buClr>
            </a:pPr>
            <a:r>
              <a:rPr lang="en-US">
                <a:solidFill>
                  <a:srgbClr val="FFFFFF"/>
                </a:solidFill>
              </a:rPr>
              <a:t>Tabs</a:t>
            </a:r>
          </a:p>
          <a:p>
            <a:pPr>
              <a:buClr>
                <a:srgbClr val="53CBFF"/>
              </a:buClr>
            </a:pPr>
            <a:r>
              <a:rPr lang="en-US">
                <a:solidFill>
                  <a:srgbClr val="FFFFFF"/>
                </a:solidFill>
              </a:rPr>
              <a:t>Contextual Tabs</a:t>
            </a:r>
          </a:p>
          <a:p>
            <a:pPr>
              <a:buClr>
                <a:srgbClr val="53CBFF"/>
              </a:buClr>
            </a:pPr>
            <a:r>
              <a:rPr lang="en-US" err="1">
                <a:solidFill>
                  <a:srgbClr val="FFFFFF"/>
                </a:solidFill>
              </a:rPr>
              <a:t>Dockpanes</a:t>
            </a:r>
            <a:endParaRPr lang="en-US">
              <a:solidFill>
                <a:srgbClr val="FFFFFF"/>
              </a:solidFill>
            </a:endParaRPr>
          </a:p>
          <a:p>
            <a:pPr>
              <a:buClr>
                <a:srgbClr val="53CBFF"/>
              </a:buClr>
            </a:pPr>
            <a:r>
              <a:rPr lang="en-US">
                <a:solidFill>
                  <a:srgbClr val="FFFFFF"/>
                </a:solidFill>
              </a:rPr>
              <a:t>Dialog</a:t>
            </a:r>
          </a:p>
          <a:p>
            <a:pPr marL="0" indent="0">
              <a:buClr>
                <a:srgbClr val="53CBFF"/>
              </a:buClr>
              <a:buNone/>
            </a:pPr>
            <a:endParaRPr lang="en-US">
              <a:solidFill>
                <a:srgbClr val="FFFFFF"/>
              </a:solidFill>
            </a:endParaRPr>
          </a:p>
        </p:txBody>
      </p:sp>
      <p:grpSp>
        <p:nvGrpSpPr>
          <p:cNvPr id="6" name="Group 5">
            <a:extLst>
              <a:ext uri="{FF2B5EF4-FFF2-40B4-BE49-F238E27FC236}">
                <a16:creationId xmlns:a16="http://schemas.microsoft.com/office/drawing/2014/main" id="{5AEABBD6-3D4F-2484-EFDD-BEAC79D2EE48}"/>
              </a:ext>
            </a:extLst>
          </p:cNvPr>
          <p:cNvGrpSpPr/>
          <p:nvPr/>
        </p:nvGrpSpPr>
        <p:grpSpPr>
          <a:xfrm>
            <a:off x="3510951" y="1469433"/>
            <a:ext cx="7604190" cy="3919134"/>
            <a:chOff x="3510951" y="1469433"/>
            <a:chExt cx="7604190" cy="3919134"/>
          </a:xfrm>
        </p:grpSpPr>
        <p:pic>
          <p:nvPicPr>
            <p:cNvPr id="7" name="Picture 6" descr="A computer screen with a white screen&#10;&#10;Description automatically generated">
              <a:extLst>
                <a:ext uri="{FF2B5EF4-FFF2-40B4-BE49-F238E27FC236}">
                  <a16:creationId xmlns:a16="http://schemas.microsoft.com/office/drawing/2014/main" id="{CCD30450-77F0-644A-FA7A-2F4201A76DC9}"/>
                </a:ext>
              </a:extLst>
            </p:cNvPr>
            <p:cNvPicPr>
              <a:picLocks noChangeAspect="1"/>
            </p:cNvPicPr>
            <p:nvPr/>
          </p:nvPicPr>
          <p:blipFill>
            <a:blip r:embed="rId3"/>
            <a:stretch>
              <a:fillRect/>
            </a:stretch>
          </p:blipFill>
          <p:spPr>
            <a:xfrm>
              <a:off x="6890066" y="1834002"/>
              <a:ext cx="4225075" cy="2656055"/>
            </a:xfrm>
            <a:prstGeom prst="rect">
              <a:avLst/>
            </a:prstGeom>
          </p:spPr>
        </p:pic>
        <p:pic>
          <p:nvPicPr>
            <p:cNvPr id="8" name="Picture 7">
              <a:extLst>
                <a:ext uri="{FF2B5EF4-FFF2-40B4-BE49-F238E27FC236}">
                  <a16:creationId xmlns:a16="http://schemas.microsoft.com/office/drawing/2014/main" id="{8B98E5A0-0B3D-571D-AC8C-ACA12D41B3A5}"/>
                </a:ext>
              </a:extLst>
            </p:cNvPr>
            <p:cNvPicPr>
              <a:picLocks noChangeAspect="1"/>
            </p:cNvPicPr>
            <p:nvPr/>
          </p:nvPicPr>
          <p:blipFill>
            <a:blip r:embed="rId4"/>
            <a:stretch>
              <a:fillRect/>
            </a:stretch>
          </p:blipFill>
          <p:spPr>
            <a:xfrm>
              <a:off x="3510951" y="1469433"/>
              <a:ext cx="2361639" cy="3919134"/>
            </a:xfrm>
            <a:prstGeom prst="rect">
              <a:avLst/>
            </a:prstGeom>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4058311897"/>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30389-86DB-5718-DC72-571C9E388299}"/>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8650699-9A73-60E0-3D65-E4336B04A863}"/>
              </a:ext>
            </a:extLst>
          </p:cNvPr>
          <p:cNvSpPr>
            <a:spLocks noGrp="1"/>
          </p:cNvSpPr>
          <p:nvPr>
            <p:ph sz="quarter" idx="12"/>
          </p:nvPr>
        </p:nvSpPr>
        <p:spPr>
          <a:xfrm>
            <a:off x="914400" y="2057400"/>
            <a:ext cx="6196084" cy="3427413"/>
          </a:xfrm>
        </p:spPr>
        <p:txBody>
          <a:bodyPr/>
          <a:lstStyle/>
          <a:p>
            <a:pPr marL="0" indent="0">
              <a:buNone/>
            </a:pPr>
            <a:r>
              <a:rPr lang="en-US"/>
              <a:t>The ribbon serves as a centralized hub for accessing the wide array of functions and tools within the application.</a:t>
            </a:r>
          </a:p>
          <a:p>
            <a:endParaRPr lang="en-US"/>
          </a:p>
        </p:txBody>
      </p:sp>
      <p:grpSp>
        <p:nvGrpSpPr>
          <p:cNvPr id="8" name="Group 7">
            <a:extLst>
              <a:ext uri="{FF2B5EF4-FFF2-40B4-BE49-F238E27FC236}">
                <a16:creationId xmlns:a16="http://schemas.microsoft.com/office/drawing/2014/main" id="{6999DD08-1865-C81C-F0FD-285386D05BC2}"/>
              </a:ext>
            </a:extLst>
          </p:cNvPr>
          <p:cNvGrpSpPr/>
          <p:nvPr/>
        </p:nvGrpSpPr>
        <p:grpSpPr>
          <a:xfrm>
            <a:off x="914400" y="3143418"/>
            <a:ext cx="5590894" cy="1223008"/>
            <a:chOff x="227943" y="3157066"/>
            <a:chExt cx="5590894" cy="1223008"/>
          </a:xfrm>
        </p:grpSpPr>
        <p:pic>
          <p:nvPicPr>
            <p:cNvPr id="9" name="Picture 8" descr="A screenshot of a computer&#10;&#10;AI-generated content may be incorrect.">
              <a:extLst>
                <a:ext uri="{FF2B5EF4-FFF2-40B4-BE49-F238E27FC236}">
                  <a16:creationId xmlns:a16="http://schemas.microsoft.com/office/drawing/2014/main" id="{5536DAA4-BBC7-0BF1-DF71-D261CA288625}"/>
                </a:ext>
              </a:extLst>
            </p:cNvPr>
            <p:cNvPicPr>
              <a:picLocks noChangeAspect="1"/>
            </p:cNvPicPr>
            <p:nvPr/>
          </p:nvPicPr>
          <p:blipFill>
            <a:blip r:embed="rId3"/>
            <a:stretch>
              <a:fillRect/>
            </a:stretch>
          </p:blipFill>
          <p:spPr>
            <a:xfrm>
              <a:off x="227943" y="3157066"/>
              <a:ext cx="5590894" cy="1223008"/>
            </a:xfrm>
            <a:prstGeom prst="rect">
              <a:avLst/>
            </a:prstGeom>
          </p:spPr>
        </p:pic>
        <p:sp>
          <p:nvSpPr>
            <p:cNvPr id="10" name="Rectangle: Rounded Corners 14">
              <a:extLst>
                <a:ext uri="{FF2B5EF4-FFF2-40B4-BE49-F238E27FC236}">
                  <a16:creationId xmlns:a16="http://schemas.microsoft.com/office/drawing/2014/main" id="{75945BF9-5763-6BDA-835E-F123CD741B46}"/>
                </a:ext>
              </a:extLst>
            </p:cNvPr>
            <p:cNvSpPr/>
            <p:nvPr/>
          </p:nvSpPr>
          <p:spPr bwMode="auto">
            <a:xfrm>
              <a:off x="385598" y="3666094"/>
              <a:ext cx="350649" cy="470270"/>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1" name="Rectangle: Rounded Corners 15">
              <a:extLst>
                <a:ext uri="{FF2B5EF4-FFF2-40B4-BE49-F238E27FC236}">
                  <a16:creationId xmlns:a16="http://schemas.microsoft.com/office/drawing/2014/main" id="{C1F13728-703F-E439-3B1E-04556F397D7B}"/>
                </a:ext>
              </a:extLst>
            </p:cNvPr>
            <p:cNvSpPr/>
            <p:nvPr/>
          </p:nvSpPr>
          <p:spPr bwMode="auto">
            <a:xfrm>
              <a:off x="1443925" y="3687705"/>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2" name="Rectangle: Rounded Corners 16">
              <a:extLst>
                <a:ext uri="{FF2B5EF4-FFF2-40B4-BE49-F238E27FC236}">
                  <a16:creationId xmlns:a16="http://schemas.microsoft.com/office/drawing/2014/main" id="{B085A876-613E-1283-2D70-00DE90057252}"/>
                </a:ext>
              </a:extLst>
            </p:cNvPr>
            <p:cNvSpPr/>
            <p:nvPr/>
          </p:nvSpPr>
          <p:spPr bwMode="auto">
            <a:xfrm>
              <a:off x="1444515" y="3931413"/>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3" name="Rectangle: Rounded Corners 17">
              <a:extLst>
                <a:ext uri="{FF2B5EF4-FFF2-40B4-BE49-F238E27FC236}">
                  <a16:creationId xmlns:a16="http://schemas.microsoft.com/office/drawing/2014/main" id="{4BB11637-06E9-E54A-BAE3-D107C83D3F3F}"/>
                </a:ext>
              </a:extLst>
            </p:cNvPr>
            <p:cNvSpPr/>
            <p:nvPr/>
          </p:nvSpPr>
          <p:spPr bwMode="auto">
            <a:xfrm>
              <a:off x="2344597" y="3666093"/>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4" name="Rectangle: Rounded Corners 18">
              <a:extLst>
                <a:ext uri="{FF2B5EF4-FFF2-40B4-BE49-F238E27FC236}">
                  <a16:creationId xmlns:a16="http://schemas.microsoft.com/office/drawing/2014/main" id="{41D003BC-AB18-DFE9-4221-1DAFBFCFADE5}"/>
                </a:ext>
              </a:extLst>
            </p:cNvPr>
            <p:cNvSpPr/>
            <p:nvPr/>
          </p:nvSpPr>
          <p:spPr bwMode="auto">
            <a:xfrm>
              <a:off x="2769086" y="3666093"/>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9" name="Rectangle: Rounded Corners 19">
              <a:extLst>
                <a:ext uri="{FF2B5EF4-FFF2-40B4-BE49-F238E27FC236}">
                  <a16:creationId xmlns:a16="http://schemas.microsoft.com/office/drawing/2014/main" id="{DC91F290-970B-0659-327A-5399870ACABB}"/>
                </a:ext>
              </a:extLst>
            </p:cNvPr>
            <p:cNvSpPr/>
            <p:nvPr/>
          </p:nvSpPr>
          <p:spPr bwMode="auto">
            <a:xfrm>
              <a:off x="3227599" y="3666093"/>
              <a:ext cx="187188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0" name="Rectangle: Rounded Corners 20">
              <a:extLst>
                <a:ext uri="{FF2B5EF4-FFF2-40B4-BE49-F238E27FC236}">
                  <a16:creationId xmlns:a16="http://schemas.microsoft.com/office/drawing/2014/main" id="{DF2ECE76-6653-B53F-21AA-A698AAE8C1FE}"/>
                </a:ext>
              </a:extLst>
            </p:cNvPr>
            <p:cNvSpPr/>
            <p:nvPr/>
          </p:nvSpPr>
          <p:spPr bwMode="auto">
            <a:xfrm>
              <a:off x="3304979" y="374294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1" name="Rectangle: Rounded Corners 21">
              <a:extLst>
                <a:ext uri="{FF2B5EF4-FFF2-40B4-BE49-F238E27FC236}">
                  <a16:creationId xmlns:a16="http://schemas.microsoft.com/office/drawing/2014/main" id="{0813A032-0CF4-6EED-F354-B5C2B48E44FE}"/>
                </a:ext>
              </a:extLst>
            </p:cNvPr>
            <p:cNvSpPr/>
            <p:nvPr/>
          </p:nvSpPr>
          <p:spPr bwMode="auto">
            <a:xfrm>
              <a:off x="3670348" y="374149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2" name="Rectangle: Rounded Corners 22">
              <a:extLst>
                <a:ext uri="{FF2B5EF4-FFF2-40B4-BE49-F238E27FC236}">
                  <a16:creationId xmlns:a16="http://schemas.microsoft.com/office/drawing/2014/main" id="{57727D52-F01C-6A42-4B20-F2AA62E790D8}"/>
                </a:ext>
              </a:extLst>
            </p:cNvPr>
            <p:cNvSpPr/>
            <p:nvPr/>
          </p:nvSpPr>
          <p:spPr bwMode="auto">
            <a:xfrm>
              <a:off x="4035717" y="374149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3" name="Rectangle: Rounded Corners 23">
              <a:extLst>
                <a:ext uri="{FF2B5EF4-FFF2-40B4-BE49-F238E27FC236}">
                  <a16:creationId xmlns:a16="http://schemas.microsoft.com/office/drawing/2014/main" id="{7C70F7A9-F360-3B2D-B8EA-C2E63CC30C0E}"/>
                </a:ext>
              </a:extLst>
            </p:cNvPr>
            <p:cNvSpPr/>
            <p:nvPr/>
          </p:nvSpPr>
          <p:spPr bwMode="auto">
            <a:xfrm>
              <a:off x="4401086" y="3733721"/>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4" name="Rectangle: Rounded Corners 24">
              <a:extLst>
                <a:ext uri="{FF2B5EF4-FFF2-40B4-BE49-F238E27FC236}">
                  <a16:creationId xmlns:a16="http://schemas.microsoft.com/office/drawing/2014/main" id="{7E1D7717-FCE5-7D51-CCE0-150EB606C1D8}"/>
                </a:ext>
              </a:extLst>
            </p:cNvPr>
            <p:cNvSpPr/>
            <p:nvPr/>
          </p:nvSpPr>
          <p:spPr bwMode="auto">
            <a:xfrm>
              <a:off x="5247214" y="3666094"/>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5" name="Rectangle: Rounded Corners 25">
              <a:extLst>
                <a:ext uri="{FF2B5EF4-FFF2-40B4-BE49-F238E27FC236}">
                  <a16:creationId xmlns:a16="http://schemas.microsoft.com/office/drawing/2014/main" id="{64BBB91E-A166-D773-6D78-29580AEEB54F}"/>
                </a:ext>
              </a:extLst>
            </p:cNvPr>
            <p:cNvSpPr/>
            <p:nvPr/>
          </p:nvSpPr>
          <p:spPr bwMode="auto">
            <a:xfrm>
              <a:off x="5247804" y="3909802"/>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6" name="Rectangle: Rounded Corners 26">
              <a:extLst>
                <a:ext uri="{FF2B5EF4-FFF2-40B4-BE49-F238E27FC236}">
                  <a16:creationId xmlns:a16="http://schemas.microsoft.com/office/drawing/2014/main" id="{812FD5E3-112E-35BE-C6B2-A02786C230AD}"/>
                </a:ext>
              </a:extLst>
            </p:cNvPr>
            <p:cNvSpPr/>
            <p:nvPr/>
          </p:nvSpPr>
          <p:spPr bwMode="auto">
            <a:xfrm>
              <a:off x="824617" y="3666094"/>
              <a:ext cx="350649" cy="470270"/>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pic>
        <p:nvPicPr>
          <p:cNvPr id="27" name="Picture 26" descr="A group of words on a black background&#10;&#10;AI-generated content may be incorrect.">
            <a:extLst>
              <a:ext uri="{FF2B5EF4-FFF2-40B4-BE49-F238E27FC236}">
                <a16:creationId xmlns:a16="http://schemas.microsoft.com/office/drawing/2014/main" id="{048515BF-6BD9-F273-0919-AB7B87758278}"/>
              </a:ext>
            </a:extLst>
          </p:cNvPr>
          <p:cNvPicPr>
            <a:picLocks noChangeAspect="1"/>
          </p:cNvPicPr>
          <p:nvPr/>
        </p:nvPicPr>
        <p:blipFill>
          <a:blip r:embed="rId4"/>
          <a:stretch>
            <a:fillRect/>
          </a:stretch>
        </p:blipFill>
        <p:spPr>
          <a:xfrm>
            <a:off x="964181" y="4582792"/>
            <a:ext cx="3682973" cy="1879586"/>
          </a:xfrm>
          <a:prstGeom prst="rect">
            <a:avLst/>
          </a:prstGeom>
        </p:spPr>
      </p:pic>
      <p:sp>
        <p:nvSpPr>
          <p:cNvPr id="28" name="Content Placeholder 4">
            <a:extLst>
              <a:ext uri="{FF2B5EF4-FFF2-40B4-BE49-F238E27FC236}">
                <a16:creationId xmlns:a16="http://schemas.microsoft.com/office/drawing/2014/main" id="{15CC85AE-A8EA-6497-2581-13A679DB8D3E}"/>
              </a:ext>
            </a:extLst>
          </p:cNvPr>
          <p:cNvSpPr txBox="1">
            <a:spLocks/>
          </p:cNvSpPr>
          <p:nvPr/>
        </p:nvSpPr>
        <p:spPr>
          <a:xfrm>
            <a:off x="7767182" y="2033923"/>
            <a:ext cx="3747826" cy="664297"/>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Font typeface="Arial"/>
              <a:buNone/>
            </a:pPr>
            <a:r>
              <a:rPr lang="en-US" sz="1600">
                <a:hlinkClick r:id="rId5"/>
              </a:rPr>
              <a:t>The History of the Ribbon.</a:t>
            </a:r>
            <a:endParaRPr lang="en-US" sz="1600"/>
          </a:p>
          <a:p>
            <a:endParaRPr lang="en-US" sz="1600"/>
          </a:p>
        </p:txBody>
      </p:sp>
      <p:pic>
        <p:nvPicPr>
          <p:cNvPr id="1026" name="Picture 2" descr="082. Defying Conventional Wisdom to Finish Office">
            <a:extLst>
              <a:ext uri="{FF2B5EF4-FFF2-40B4-BE49-F238E27FC236}">
                <a16:creationId xmlns:a16="http://schemas.microsoft.com/office/drawing/2014/main" id="{55C4A07A-E740-A5C3-443B-3F0F0AA885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7182" y="2432355"/>
            <a:ext cx="3593328" cy="187958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3508034B-B05D-D04D-8073-A6F83313AF2D}"/>
              </a:ext>
            </a:extLst>
          </p:cNvPr>
          <p:cNvPicPr>
            <a:picLocks noChangeAspect="1"/>
          </p:cNvPicPr>
          <p:nvPr/>
        </p:nvPicPr>
        <p:blipFill>
          <a:blip r:embed="rId7"/>
          <a:stretch>
            <a:fillRect/>
          </a:stretch>
        </p:blipFill>
        <p:spPr>
          <a:xfrm>
            <a:off x="7767182" y="4465889"/>
            <a:ext cx="1879587" cy="1879587"/>
          </a:xfrm>
          <a:prstGeom prst="rect">
            <a:avLst/>
          </a:prstGeom>
        </p:spPr>
      </p:pic>
      <p:sp>
        <p:nvSpPr>
          <p:cNvPr id="31" name="Rectangle 30">
            <a:extLst>
              <a:ext uri="{FF2B5EF4-FFF2-40B4-BE49-F238E27FC236}">
                <a16:creationId xmlns:a16="http://schemas.microsoft.com/office/drawing/2014/main" id="{3652D4B6-471E-37E6-5212-2092F0A1470F}"/>
              </a:ext>
            </a:extLst>
          </p:cNvPr>
          <p:cNvSpPr/>
          <p:nvPr/>
        </p:nvSpPr>
        <p:spPr bwMode="auto">
          <a:xfrm>
            <a:off x="7653322" y="1938969"/>
            <a:ext cx="3861685" cy="4523410"/>
          </a:xfrm>
          <a:prstGeom prst="rect">
            <a:avLst/>
          </a:prstGeom>
          <a:no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8" name="Title 3">
            <a:extLst>
              <a:ext uri="{FF2B5EF4-FFF2-40B4-BE49-F238E27FC236}">
                <a16:creationId xmlns:a16="http://schemas.microsoft.com/office/drawing/2014/main" id="{959DA434-76F4-4284-CC5A-A97F04014EE7}"/>
              </a:ext>
            </a:extLst>
          </p:cNvPr>
          <p:cNvSpPr>
            <a:spLocks noGrp="1"/>
          </p:cNvSpPr>
          <p:nvPr>
            <p:ph type="title"/>
          </p:nvPr>
        </p:nvSpPr>
        <p:spPr>
          <a:xfrm>
            <a:off x="914400" y="914400"/>
            <a:ext cx="10369296" cy="461665"/>
          </a:xfrm>
        </p:spPr>
        <p:txBody>
          <a:bodyPr/>
          <a:lstStyle/>
          <a:p>
            <a:r>
              <a:rPr lang="en-US" sz="3000"/>
              <a:t>Ribbon</a:t>
            </a:r>
            <a:endParaRPr lang="en-US"/>
          </a:p>
        </p:txBody>
      </p:sp>
      <p:sp>
        <p:nvSpPr>
          <p:cNvPr id="40" name="Text Placeholder 2">
            <a:extLst>
              <a:ext uri="{FF2B5EF4-FFF2-40B4-BE49-F238E27FC236}">
                <a16:creationId xmlns:a16="http://schemas.microsoft.com/office/drawing/2014/main" id="{0A2F11EB-784C-DCC6-F182-348695665E4E}"/>
              </a:ext>
            </a:extLst>
          </p:cNvPr>
          <p:cNvSpPr>
            <a:spLocks noGrp="1"/>
          </p:cNvSpPr>
          <p:nvPr>
            <p:ph type="body" sz="quarter" idx="11"/>
          </p:nvPr>
        </p:nvSpPr>
        <p:spPr>
          <a:xfrm>
            <a:off x="914400" y="1399032"/>
            <a:ext cx="10369296" cy="276999"/>
          </a:xfrm>
        </p:spPr>
        <p:txBody>
          <a:bodyPr/>
          <a:lstStyle/>
          <a:p>
            <a:r>
              <a:rPr lang="en-US">
                <a:solidFill>
                  <a:srgbClr val="82F6FF"/>
                </a:solidFill>
              </a:rPr>
              <a:t>Key Parts to Know</a:t>
            </a:r>
            <a:endParaRPr lang="en-US"/>
          </a:p>
        </p:txBody>
      </p:sp>
    </p:spTree>
    <p:extLst>
      <p:ext uri="{BB962C8B-B14F-4D97-AF65-F5344CB8AC3E}">
        <p14:creationId xmlns:p14="http://schemas.microsoft.com/office/powerpoint/2010/main" val="317781139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8E879-AF41-627D-1964-815954A3DC9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20D093-0C9D-21C8-2063-9D17A650C9C7}"/>
              </a:ext>
            </a:extLst>
          </p:cNvPr>
          <p:cNvSpPr>
            <a:spLocks noGrp="1"/>
          </p:cNvSpPr>
          <p:nvPr>
            <p:ph type="title"/>
          </p:nvPr>
        </p:nvSpPr>
        <p:spPr>
          <a:xfrm>
            <a:off x="914400" y="914400"/>
            <a:ext cx="10369296" cy="461665"/>
          </a:xfrm>
        </p:spPr>
        <p:txBody>
          <a:bodyPr/>
          <a:lstStyle/>
          <a:p>
            <a:r>
              <a:rPr lang="en-US" sz="3000"/>
              <a:t>Core Tabs and Contextual Tabs</a:t>
            </a:r>
          </a:p>
        </p:txBody>
      </p:sp>
      <p:sp>
        <p:nvSpPr>
          <p:cNvPr id="3" name="Text Placeholder 2">
            <a:extLst>
              <a:ext uri="{FF2B5EF4-FFF2-40B4-BE49-F238E27FC236}">
                <a16:creationId xmlns:a16="http://schemas.microsoft.com/office/drawing/2014/main" id="{EC62B50C-6AD6-6BF6-BD17-DAC879F938C1}"/>
              </a:ext>
            </a:extLst>
          </p:cNvPr>
          <p:cNvSpPr>
            <a:spLocks noGrp="1"/>
          </p:cNvSpPr>
          <p:nvPr>
            <p:ph type="body" sz="quarter" idx="11"/>
          </p:nvPr>
        </p:nvSpPr>
        <p:spPr>
          <a:xfrm>
            <a:off x="914400" y="1399032"/>
            <a:ext cx="10369296" cy="276999"/>
          </a:xfrm>
        </p:spPr>
        <p:txBody>
          <a:bodyPr/>
          <a:lstStyle/>
          <a:p>
            <a:r>
              <a:rPr lang="en-US">
                <a:solidFill>
                  <a:srgbClr val="82F6FF"/>
                </a:solidFill>
              </a:rPr>
              <a:t>Key Parts to Know</a:t>
            </a:r>
            <a:endParaRPr lang="en-US"/>
          </a:p>
        </p:txBody>
      </p:sp>
      <p:sp>
        <p:nvSpPr>
          <p:cNvPr id="20" name="Content Placeholder 10">
            <a:extLst>
              <a:ext uri="{FF2B5EF4-FFF2-40B4-BE49-F238E27FC236}">
                <a16:creationId xmlns:a16="http://schemas.microsoft.com/office/drawing/2014/main" id="{03740374-7E6B-700C-59DD-C52F40159B6F}"/>
              </a:ext>
            </a:extLst>
          </p:cNvPr>
          <p:cNvSpPr>
            <a:spLocks noGrp="1"/>
          </p:cNvSpPr>
          <p:nvPr>
            <p:ph sz="quarter" idx="12"/>
          </p:nvPr>
        </p:nvSpPr>
        <p:spPr>
          <a:xfrm>
            <a:off x="914400" y="1945341"/>
            <a:ext cx="10369296" cy="3427413"/>
          </a:xfrm>
        </p:spPr>
        <p:txBody>
          <a:bodyPr vert="horz" lIns="0" tIns="0" rIns="0" bIns="0" rtlCol="0" anchor="t">
            <a:noAutofit/>
          </a:bodyPr>
          <a:lstStyle/>
          <a:p>
            <a:pPr>
              <a:buClr>
                <a:srgbClr val="53CBFF"/>
              </a:buClr>
            </a:pPr>
            <a:r>
              <a:rPr lang="en-US" b="1"/>
              <a:t>Core </a:t>
            </a:r>
            <a:r>
              <a:rPr lang="en-US" b="1">
                <a:solidFill>
                  <a:srgbClr val="FFFFFF"/>
                </a:solidFill>
              </a:rPr>
              <a:t>Tabs: </a:t>
            </a:r>
            <a:r>
              <a:rPr lang="en-US">
                <a:solidFill>
                  <a:srgbClr val="FFFFFF"/>
                </a:solidFill>
              </a:rPr>
              <a:t>Always visible, general functions for most data types.</a:t>
            </a:r>
          </a:p>
          <a:p>
            <a:pPr>
              <a:buClr>
                <a:srgbClr val="53CBFF"/>
              </a:buClr>
            </a:pPr>
            <a:r>
              <a:rPr lang="en-US" b="1">
                <a:solidFill>
                  <a:srgbClr val="FFFFFF"/>
                </a:solidFill>
              </a:rPr>
              <a:t>Contextual Tabs: </a:t>
            </a:r>
            <a:r>
              <a:rPr lang="en-US">
                <a:solidFill>
                  <a:srgbClr val="FFFFFF"/>
                </a:solidFill>
              </a:rPr>
              <a:t>Functions specific to selected data type or view, appear based on selection.</a:t>
            </a:r>
            <a:endParaRPr lang="en-US"/>
          </a:p>
        </p:txBody>
      </p:sp>
      <p:pic>
        <p:nvPicPr>
          <p:cNvPr id="2" name="Picture 1" descr="A screenshot of a computer&#10;&#10;AI-generated content may be incorrect.">
            <a:extLst>
              <a:ext uri="{FF2B5EF4-FFF2-40B4-BE49-F238E27FC236}">
                <a16:creationId xmlns:a16="http://schemas.microsoft.com/office/drawing/2014/main" id="{33ABDB70-3AC1-A0BB-0FE0-4ECFCF8A2236}"/>
              </a:ext>
            </a:extLst>
          </p:cNvPr>
          <p:cNvPicPr>
            <a:picLocks noChangeAspect="1"/>
          </p:cNvPicPr>
          <p:nvPr/>
        </p:nvPicPr>
        <p:blipFill>
          <a:blip r:embed="rId3"/>
          <a:stretch>
            <a:fillRect/>
          </a:stretch>
        </p:blipFill>
        <p:spPr>
          <a:xfrm>
            <a:off x="1052513" y="3894325"/>
            <a:ext cx="10086975" cy="1400175"/>
          </a:xfrm>
          <a:prstGeom prst="rect">
            <a:avLst/>
          </a:prstGeom>
        </p:spPr>
      </p:pic>
    </p:spTree>
    <p:extLst>
      <p:ext uri="{BB962C8B-B14F-4D97-AF65-F5344CB8AC3E}">
        <p14:creationId xmlns:p14="http://schemas.microsoft.com/office/powerpoint/2010/main" val="475538012"/>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1F746-F917-C0CB-E72B-F7F2FA4F3438}"/>
            </a:ext>
          </a:extLst>
        </p:cNvPr>
        <p:cNvGrpSpPr/>
        <p:nvPr/>
      </p:nvGrpSpPr>
      <p:grpSpPr>
        <a:xfrm>
          <a:off x="0" y="0"/>
          <a:ext cx="0" cy="0"/>
          <a:chOff x="0" y="0"/>
          <a:chExt cx="0" cy="0"/>
        </a:xfrm>
      </p:grpSpPr>
      <p:pic>
        <p:nvPicPr>
          <p:cNvPr id="21" name="2025-07-15_06-48-41">
            <a:hlinkClick r:id="" action="ppaction://media"/>
            <a:extLst>
              <a:ext uri="{FF2B5EF4-FFF2-40B4-BE49-F238E27FC236}">
                <a16:creationId xmlns:a16="http://schemas.microsoft.com/office/drawing/2014/main" id="{19CBD973-4B59-DB1F-5C25-AC747ACCC128}"/>
              </a:ext>
            </a:extLst>
          </p:cNvPr>
          <p:cNvPicPr>
            <a:picLocks noGrp="1" noChangeAspect="1"/>
          </p:cNvPicPr>
          <p:nvPr>
            <p:ph sz="quarter" idx="12"/>
            <a:videoFile r:link="rId2"/>
            <p:extLst>
              <p:ext uri="{DAA4B4D4-6D71-4841-9C94-3DE7FCFB9230}">
                <p14:media xmlns:p14="http://schemas.microsoft.com/office/powerpoint/2010/main" r:embed="rId1"/>
              </p:ext>
            </p:extLst>
          </p:nvPr>
        </p:nvPicPr>
        <p:blipFill>
          <a:blip r:embed="rId5"/>
          <a:stretch>
            <a:fillRect/>
          </a:stretch>
        </p:blipFill>
        <p:spPr>
          <a:xfrm>
            <a:off x="914400" y="914401"/>
            <a:ext cx="5575771" cy="5369354"/>
          </a:xfrm>
        </p:spPr>
      </p:pic>
      <p:pic>
        <p:nvPicPr>
          <p:cNvPr id="22" name="Picture 21">
            <a:extLst>
              <a:ext uri="{FF2B5EF4-FFF2-40B4-BE49-F238E27FC236}">
                <a16:creationId xmlns:a16="http://schemas.microsoft.com/office/drawing/2014/main" id="{B5463EAE-5EB8-AEC1-BF78-97F1EC0993B9}"/>
              </a:ext>
            </a:extLst>
          </p:cNvPr>
          <p:cNvPicPr>
            <a:picLocks noChangeAspect="1"/>
          </p:cNvPicPr>
          <p:nvPr/>
        </p:nvPicPr>
        <p:blipFill>
          <a:blip r:embed="rId6"/>
          <a:stretch>
            <a:fillRect/>
          </a:stretch>
        </p:blipFill>
        <p:spPr>
          <a:xfrm>
            <a:off x="7458183" y="3426255"/>
            <a:ext cx="2857500" cy="2857500"/>
          </a:xfrm>
          <a:prstGeom prst="rect">
            <a:avLst/>
          </a:prstGeom>
        </p:spPr>
      </p:pic>
      <p:sp>
        <p:nvSpPr>
          <p:cNvPr id="23" name="Text Placeholder 2">
            <a:extLst>
              <a:ext uri="{FF2B5EF4-FFF2-40B4-BE49-F238E27FC236}">
                <a16:creationId xmlns:a16="http://schemas.microsoft.com/office/drawing/2014/main" id="{6CA64486-EB96-AAB2-6846-6F6B6822E79C}"/>
              </a:ext>
            </a:extLst>
          </p:cNvPr>
          <p:cNvSpPr txBox="1">
            <a:spLocks/>
          </p:cNvSpPr>
          <p:nvPr/>
        </p:nvSpPr>
        <p:spPr>
          <a:xfrm>
            <a:off x="7458183" y="2702297"/>
            <a:ext cx="2281187"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Win32 Design Guidelines</a:t>
            </a:r>
          </a:p>
        </p:txBody>
      </p:sp>
    </p:spTree>
    <p:extLst>
      <p:ext uri="{BB962C8B-B14F-4D97-AF65-F5344CB8AC3E}">
        <p14:creationId xmlns:p14="http://schemas.microsoft.com/office/powerpoint/2010/main" val="21440149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7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EE4A9-CEFD-41D4-BE07-A20F6A66C698}"/>
            </a:ext>
          </a:extLst>
        </p:cNvPr>
        <p:cNvGrpSpPr/>
        <p:nvPr/>
      </p:nvGrpSpPr>
      <p:grpSpPr>
        <a:xfrm>
          <a:off x="0" y="0"/>
          <a:ext cx="0" cy="0"/>
          <a:chOff x="0" y="0"/>
          <a:chExt cx="0" cy="0"/>
        </a:xfrm>
      </p:grpSpPr>
      <p:sp>
        <p:nvSpPr>
          <p:cNvPr id="5" name="Title 3">
            <a:extLst>
              <a:ext uri="{FF2B5EF4-FFF2-40B4-BE49-F238E27FC236}">
                <a16:creationId xmlns:a16="http://schemas.microsoft.com/office/drawing/2014/main" id="{77F42AE8-DE07-2A4A-0AB3-D2A0FB5A1AC9}"/>
              </a:ext>
            </a:extLst>
          </p:cNvPr>
          <p:cNvSpPr>
            <a:spLocks noGrp="1"/>
          </p:cNvSpPr>
          <p:nvPr/>
        </p:nvSpPr>
        <p:spPr>
          <a:xfrm>
            <a:off x="914400" y="914400"/>
            <a:ext cx="10369296" cy="461665"/>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err="1"/>
              <a:t>Dockpanes</a:t>
            </a:r>
            <a:endParaRPr lang="en-US"/>
          </a:p>
        </p:txBody>
      </p:sp>
      <p:sp>
        <p:nvSpPr>
          <p:cNvPr id="6" name="Text Placeholder 5">
            <a:extLst>
              <a:ext uri="{FF2B5EF4-FFF2-40B4-BE49-F238E27FC236}">
                <a16:creationId xmlns:a16="http://schemas.microsoft.com/office/drawing/2014/main" id="{E78474D0-0548-2526-59C9-23A39D778749}"/>
              </a:ext>
            </a:extLst>
          </p:cNvPr>
          <p:cNvSpPr>
            <a:spLocks noGrp="1"/>
          </p:cNvSpPr>
          <p:nvPr/>
        </p:nvSpPr>
        <p:spPr>
          <a:xfrm>
            <a:off x="914400" y="1399032"/>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chemeClr val="bg2">
                    <a:lumMod val="20000"/>
                    <a:lumOff val="80000"/>
                  </a:schemeClr>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bg2">
                    <a:lumMod val="20000"/>
                    <a:lumOff val="80000"/>
                  </a:schemeClr>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bg2">
                    <a:lumMod val="20000"/>
                    <a:lumOff val="80000"/>
                  </a:schemeClr>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Key Parts to Know</a:t>
            </a:r>
          </a:p>
        </p:txBody>
      </p:sp>
      <p:sp>
        <p:nvSpPr>
          <p:cNvPr id="7" name="Content Placeholder 4">
            <a:extLst>
              <a:ext uri="{FF2B5EF4-FFF2-40B4-BE49-F238E27FC236}">
                <a16:creationId xmlns:a16="http://schemas.microsoft.com/office/drawing/2014/main" id="{0C8343FD-DE54-A269-18B5-AC866ED9A471}"/>
              </a:ext>
            </a:extLst>
          </p:cNvPr>
          <p:cNvSpPr>
            <a:spLocks noGrp="1"/>
          </p:cNvSpPr>
          <p:nvPr/>
        </p:nvSpPr>
        <p:spPr>
          <a:xfrm>
            <a:off x="914400" y="2057400"/>
            <a:ext cx="7656723"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None/>
            </a:pPr>
            <a:r>
              <a:rPr lang="en-US" b="1" err="1"/>
              <a:t>Dockpanes</a:t>
            </a:r>
            <a:r>
              <a:rPr lang="en-US"/>
              <a:t> are modeless dialogs that can be docked at the top, right, left, or bottom of the view area within the application.</a:t>
            </a:r>
          </a:p>
          <a:p>
            <a:endParaRPr lang="en-US"/>
          </a:p>
        </p:txBody>
      </p:sp>
      <p:pic>
        <p:nvPicPr>
          <p:cNvPr id="8" name="Picture 7" descr="A screen shot of a computer code&#10;&#10;AI-generated content may be incorrect.">
            <a:extLst>
              <a:ext uri="{FF2B5EF4-FFF2-40B4-BE49-F238E27FC236}">
                <a16:creationId xmlns:a16="http://schemas.microsoft.com/office/drawing/2014/main" id="{E1446AB7-C244-73D1-37B3-F75C5BE95BAE}"/>
              </a:ext>
            </a:extLst>
          </p:cNvPr>
          <p:cNvPicPr>
            <a:picLocks noChangeAspect="1"/>
          </p:cNvPicPr>
          <p:nvPr/>
        </p:nvPicPr>
        <p:blipFill>
          <a:blip r:embed="rId3"/>
          <a:srcRect r="3870"/>
          <a:stretch>
            <a:fillRect/>
          </a:stretch>
        </p:blipFill>
        <p:spPr>
          <a:xfrm>
            <a:off x="914400" y="3413746"/>
            <a:ext cx="8725359" cy="2217237"/>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40D8FF55-E19B-AEEA-5114-98F1B260DB3B}"/>
              </a:ext>
            </a:extLst>
          </p:cNvPr>
          <p:cNvPicPr>
            <a:picLocks noChangeAspect="1"/>
          </p:cNvPicPr>
          <p:nvPr/>
        </p:nvPicPr>
        <p:blipFill>
          <a:blip r:embed="rId4"/>
          <a:stretch>
            <a:fillRect/>
          </a:stretch>
        </p:blipFill>
        <p:spPr>
          <a:xfrm>
            <a:off x="9737577" y="1319323"/>
            <a:ext cx="2356603" cy="5268086"/>
          </a:xfrm>
          <a:prstGeom prst="rect">
            <a:avLst/>
          </a:prstGeom>
        </p:spPr>
      </p:pic>
      <p:sp>
        <p:nvSpPr>
          <p:cNvPr id="10" name="Text Placeholder 2">
            <a:extLst>
              <a:ext uri="{FF2B5EF4-FFF2-40B4-BE49-F238E27FC236}">
                <a16:creationId xmlns:a16="http://schemas.microsoft.com/office/drawing/2014/main" id="{87B13A36-72EB-C150-4BEB-D780DCCA7429}"/>
              </a:ext>
            </a:extLst>
          </p:cNvPr>
          <p:cNvSpPr txBox="1">
            <a:spLocks/>
          </p:cNvSpPr>
          <p:nvPr/>
        </p:nvSpPr>
        <p:spPr>
          <a:xfrm>
            <a:off x="914400" y="3032377"/>
            <a:ext cx="2281187" cy="276999"/>
          </a:xfrm>
          <a:prstGeom prst="rect">
            <a:avLst/>
          </a:prstGeom>
          <a:noFill/>
        </p:spPr>
        <p:txBody>
          <a:bodyPr vert="horz" wrap="square" lIns="0" tIns="0" rIns="0" bIns="0" rtlCol="0" anchor="t" anchorCtr="0">
            <a:spAutoFit/>
          </a:bodyPr>
          <a:lstStyle>
            <a:defPPr>
              <a:defRPr lang="en-US"/>
            </a:defPPr>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Declare a </a:t>
            </a:r>
            <a:r>
              <a:rPr lang="en-US" err="1">
                <a:solidFill>
                  <a:srgbClr val="82F6FF"/>
                </a:solidFill>
              </a:rPr>
              <a:t>dockpane</a:t>
            </a:r>
            <a:endParaRPr lang="en-US">
              <a:solidFill>
                <a:srgbClr val="82F6FF"/>
              </a:solidFill>
            </a:endParaRPr>
          </a:p>
        </p:txBody>
      </p:sp>
    </p:spTree>
    <p:extLst>
      <p:ext uri="{BB962C8B-B14F-4D97-AF65-F5344CB8AC3E}">
        <p14:creationId xmlns:p14="http://schemas.microsoft.com/office/powerpoint/2010/main" val="204245297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50CCB-6064-619D-76F8-990159FF8C5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D4EFF5-6CDC-D021-3755-0CE6D157808A}"/>
              </a:ext>
            </a:extLst>
          </p:cNvPr>
          <p:cNvSpPr>
            <a:spLocks noGrp="1"/>
          </p:cNvSpPr>
          <p:nvPr>
            <p:ph type="title"/>
          </p:nvPr>
        </p:nvSpPr>
        <p:spPr/>
        <p:txBody>
          <a:bodyPr/>
          <a:lstStyle/>
          <a:p>
            <a:r>
              <a:rPr lang="en-US"/>
              <a:t>Dialogs</a:t>
            </a:r>
          </a:p>
        </p:txBody>
      </p:sp>
      <p:sp>
        <p:nvSpPr>
          <p:cNvPr id="6" name="Text Placeholder 5">
            <a:extLst>
              <a:ext uri="{FF2B5EF4-FFF2-40B4-BE49-F238E27FC236}">
                <a16:creationId xmlns:a16="http://schemas.microsoft.com/office/drawing/2014/main" id="{BA38AD76-F55A-CD69-8242-8649CF305C04}"/>
              </a:ext>
            </a:extLst>
          </p:cNvPr>
          <p:cNvSpPr>
            <a:spLocks noGrp="1"/>
          </p:cNvSpPr>
          <p:nvPr>
            <p:ph type="body" sz="quarter" idx="11"/>
          </p:nvPr>
        </p:nvSpPr>
        <p:spPr/>
        <p:txBody>
          <a:bodyPr/>
          <a:lstStyle/>
          <a:p>
            <a:r>
              <a:rPr lang="en-US">
                <a:solidFill>
                  <a:srgbClr val="82F6FF"/>
                </a:solidFill>
              </a:rPr>
              <a:t>Key Parts to Know</a:t>
            </a:r>
          </a:p>
        </p:txBody>
      </p:sp>
      <p:sp>
        <p:nvSpPr>
          <p:cNvPr id="5" name="Content Placeholder 4">
            <a:extLst>
              <a:ext uri="{FF2B5EF4-FFF2-40B4-BE49-F238E27FC236}">
                <a16:creationId xmlns:a16="http://schemas.microsoft.com/office/drawing/2014/main" id="{CDEB6E8E-3EAD-E15D-D172-5E5E87996739}"/>
              </a:ext>
            </a:extLst>
          </p:cNvPr>
          <p:cNvSpPr>
            <a:spLocks noGrp="1"/>
          </p:cNvSpPr>
          <p:nvPr>
            <p:ph sz="quarter" idx="12"/>
          </p:nvPr>
        </p:nvSpPr>
        <p:spPr>
          <a:xfrm>
            <a:off x="914400" y="2057400"/>
            <a:ext cx="7656723" cy="3427413"/>
          </a:xfrm>
        </p:spPr>
        <p:txBody>
          <a:bodyPr/>
          <a:lstStyle/>
          <a:p>
            <a:r>
              <a:rPr lang="en-US" b="1" err="1"/>
              <a:t>ProWindow</a:t>
            </a:r>
            <a:r>
              <a:rPr lang="en-US" b="1"/>
              <a:t> Dialog</a:t>
            </a:r>
            <a:r>
              <a:rPr lang="en-US"/>
              <a:t> are modeless dialogs that can be docked at the top, right, left, or bottom of the view area within the application.</a:t>
            </a:r>
          </a:p>
          <a:p>
            <a:r>
              <a:rPr lang="en-US" b="1" err="1"/>
              <a:t>ProgressDialog</a:t>
            </a:r>
            <a:r>
              <a:rPr lang="en-US" b="1"/>
              <a:t> </a:t>
            </a:r>
            <a:r>
              <a:rPr lang="en-US"/>
              <a:t>for blocking processes. </a:t>
            </a:r>
            <a:endParaRPr lang="en-US" b="1"/>
          </a:p>
          <a:p>
            <a:endParaRPr lang="en-US"/>
          </a:p>
        </p:txBody>
      </p:sp>
      <p:pic>
        <p:nvPicPr>
          <p:cNvPr id="3" name="Picture 2">
            <a:extLst>
              <a:ext uri="{FF2B5EF4-FFF2-40B4-BE49-F238E27FC236}">
                <a16:creationId xmlns:a16="http://schemas.microsoft.com/office/drawing/2014/main" id="{B72BE119-5005-DB84-7591-069CC91FB349}"/>
              </a:ext>
            </a:extLst>
          </p:cNvPr>
          <p:cNvPicPr>
            <a:picLocks noChangeAspect="1"/>
          </p:cNvPicPr>
          <p:nvPr/>
        </p:nvPicPr>
        <p:blipFill>
          <a:blip r:embed="rId3"/>
          <a:stretch>
            <a:fillRect/>
          </a:stretch>
        </p:blipFill>
        <p:spPr>
          <a:xfrm>
            <a:off x="5663071" y="3615689"/>
            <a:ext cx="3365500" cy="3238500"/>
          </a:xfrm>
          <a:prstGeom prst="rect">
            <a:avLst/>
          </a:prstGeom>
        </p:spPr>
      </p:pic>
      <p:pic>
        <p:nvPicPr>
          <p:cNvPr id="4098" name="Picture 2" descr="Figure 7. A confirmation message dialog in ArcGIS Pro asks the user if they wish to proceed with an action.">
            <a:extLst>
              <a:ext uri="{FF2B5EF4-FFF2-40B4-BE49-F238E27FC236}">
                <a16:creationId xmlns:a16="http://schemas.microsoft.com/office/drawing/2014/main" id="{87DCAE85-0B7E-5D3E-BF73-9E177EA501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3578" y="3580064"/>
            <a:ext cx="2777424" cy="125578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gure 13. Example font and color">
            <a:extLst>
              <a:ext uri="{FF2B5EF4-FFF2-40B4-BE49-F238E27FC236}">
                <a16:creationId xmlns:a16="http://schemas.microsoft.com/office/drawing/2014/main" id="{FDF896D7-4532-D8F0-975B-4ACDDC21105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6341" r="21113"/>
          <a:stretch>
            <a:fillRect/>
          </a:stretch>
        </p:blipFill>
        <p:spPr bwMode="auto">
          <a:xfrm>
            <a:off x="914400" y="3615689"/>
            <a:ext cx="4393870" cy="40781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82C5113-55F6-DD4D-430A-4B42EB36B879}"/>
              </a:ext>
            </a:extLst>
          </p:cNvPr>
          <p:cNvPicPr>
            <a:picLocks noChangeAspect="1"/>
          </p:cNvPicPr>
          <p:nvPr/>
        </p:nvPicPr>
        <p:blipFill>
          <a:blip r:embed="rId6"/>
          <a:stretch>
            <a:fillRect/>
          </a:stretch>
        </p:blipFill>
        <p:spPr>
          <a:xfrm>
            <a:off x="9331968" y="4920792"/>
            <a:ext cx="2759034" cy="910098"/>
          </a:xfrm>
          <a:prstGeom prst="rect">
            <a:avLst/>
          </a:prstGeom>
        </p:spPr>
      </p:pic>
    </p:spTree>
    <p:extLst>
      <p:ext uri="{BB962C8B-B14F-4D97-AF65-F5344CB8AC3E}">
        <p14:creationId xmlns:p14="http://schemas.microsoft.com/office/powerpoint/2010/main" val="842339319"/>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80857-AEC6-7C66-2615-57056441397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591FB50-861C-AB7D-4AF5-ABEC686B3BAF}"/>
              </a:ext>
            </a:extLst>
          </p:cNvPr>
          <p:cNvSpPr>
            <a:spLocks noGrp="1"/>
          </p:cNvSpPr>
          <p:nvPr>
            <p:ph type="body" idx="1"/>
          </p:nvPr>
        </p:nvSpPr>
        <p:spPr>
          <a:xfrm>
            <a:off x="914401" y="3835624"/>
            <a:ext cx="8683722" cy="307777"/>
          </a:xfrm>
        </p:spPr>
        <p:txBody>
          <a:bodyPr/>
          <a:lstStyle/>
          <a:p>
            <a:r>
              <a:rPr lang="en-US" sz="2000">
                <a:solidFill>
                  <a:srgbClr val="82F6FF"/>
                </a:solidFill>
              </a:rPr>
              <a:t>Core Principles to Keep in Mind</a:t>
            </a:r>
            <a:endParaRPr lang="en-US"/>
          </a:p>
        </p:txBody>
      </p:sp>
      <p:sp>
        <p:nvSpPr>
          <p:cNvPr id="11" name="Title 48">
            <a:extLst>
              <a:ext uri="{FF2B5EF4-FFF2-40B4-BE49-F238E27FC236}">
                <a16:creationId xmlns:a16="http://schemas.microsoft.com/office/drawing/2014/main" id="{21329078-9CCD-DD4C-3CA3-CB0962C3C9EE}"/>
              </a:ext>
            </a:extLst>
          </p:cNvPr>
          <p:cNvSpPr>
            <a:spLocks noGrp="1"/>
          </p:cNvSpPr>
          <p:nvPr>
            <p:ph type="title"/>
          </p:nvPr>
        </p:nvSpPr>
        <p:spPr>
          <a:xfrm>
            <a:off x="914400" y="3178662"/>
            <a:ext cx="6882063" cy="615553"/>
          </a:xfrm>
        </p:spPr>
        <p:txBody>
          <a:bodyPr/>
          <a:lstStyle/>
          <a:p>
            <a:r>
              <a:rPr lang="en-US" sz="4000"/>
              <a:t>Design Principles</a:t>
            </a:r>
            <a:endParaRPr lang="en-US"/>
          </a:p>
        </p:txBody>
      </p:sp>
    </p:spTree>
    <p:extLst>
      <p:ext uri="{BB962C8B-B14F-4D97-AF65-F5344CB8AC3E}">
        <p14:creationId xmlns:p14="http://schemas.microsoft.com/office/powerpoint/2010/main" val="386504580"/>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CA455-0620-E317-E9AB-C45AD7DA4505}"/>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FFE46B0F-A8A4-7FEB-2A3C-412D402491E4}"/>
              </a:ext>
            </a:extLst>
          </p:cNvPr>
          <p:cNvSpPr>
            <a:spLocks noGrp="1"/>
          </p:cNvSpPr>
          <p:nvPr>
            <p:ph type="title"/>
          </p:nvPr>
        </p:nvSpPr>
        <p:spPr/>
        <p:txBody>
          <a:bodyPr/>
          <a:lstStyle/>
          <a:p>
            <a:r>
              <a:rPr lang="en-US"/>
              <a:t>Design Principles</a:t>
            </a:r>
          </a:p>
        </p:txBody>
      </p:sp>
      <p:sp>
        <p:nvSpPr>
          <p:cNvPr id="23" name="Text Placeholder 22">
            <a:extLst>
              <a:ext uri="{FF2B5EF4-FFF2-40B4-BE49-F238E27FC236}">
                <a16:creationId xmlns:a16="http://schemas.microsoft.com/office/drawing/2014/main" id="{C4FC29D1-B05C-2A57-E853-7C8ED263C980}"/>
              </a:ext>
            </a:extLst>
          </p:cNvPr>
          <p:cNvSpPr>
            <a:spLocks noGrp="1"/>
          </p:cNvSpPr>
          <p:nvPr>
            <p:ph type="body" sz="quarter" idx="11"/>
          </p:nvPr>
        </p:nvSpPr>
        <p:spPr/>
        <p:txBody>
          <a:bodyPr/>
          <a:lstStyle/>
          <a:p>
            <a:r>
              <a:rPr lang="en-US">
                <a:solidFill>
                  <a:srgbClr val="82F6FF"/>
                </a:solidFill>
              </a:rPr>
              <a:t>ArcGIS Pro SDK for .NET: Enhancing ArcGIS Pro with Custom UI/UX</a:t>
            </a:r>
          </a:p>
        </p:txBody>
      </p:sp>
      <p:sp>
        <p:nvSpPr>
          <p:cNvPr id="15" name="Content Placeholder 14">
            <a:extLst>
              <a:ext uri="{FF2B5EF4-FFF2-40B4-BE49-F238E27FC236}">
                <a16:creationId xmlns:a16="http://schemas.microsoft.com/office/drawing/2014/main" id="{CA8CC1B8-3A43-28E0-500A-B9A638160052}"/>
              </a:ext>
            </a:extLst>
          </p:cNvPr>
          <p:cNvSpPr>
            <a:spLocks noGrp="1"/>
          </p:cNvSpPr>
          <p:nvPr>
            <p:ph sz="quarter" idx="12"/>
          </p:nvPr>
        </p:nvSpPr>
        <p:spPr>
          <a:xfrm>
            <a:off x="914400" y="2057400"/>
            <a:ext cx="7292898" cy="3427413"/>
          </a:xfrm>
        </p:spPr>
        <p:txBody>
          <a:bodyPr/>
          <a:lstStyle/>
          <a:p>
            <a:r>
              <a:rPr lang="en-US"/>
              <a:t>Design for Everyone</a:t>
            </a:r>
          </a:p>
          <a:p>
            <a:pPr lvl="1"/>
            <a:r>
              <a:rPr lang="en-US"/>
              <a:t>Eliminate ambiguity</a:t>
            </a:r>
          </a:p>
          <a:p>
            <a:pPr lvl="1"/>
            <a:r>
              <a:rPr lang="en-US"/>
              <a:t>Empower users to work with confidence</a:t>
            </a:r>
          </a:p>
          <a:p>
            <a:endParaRPr lang="en-US"/>
          </a:p>
          <a:p>
            <a:r>
              <a:rPr lang="en-US"/>
              <a:t>Design with GIS in Mind</a:t>
            </a:r>
          </a:p>
          <a:p>
            <a:pPr lvl="1"/>
            <a:r>
              <a:rPr lang="en-US"/>
              <a:t>Prioritize GIS context</a:t>
            </a:r>
          </a:p>
          <a:p>
            <a:pPr lvl="1"/>
            <a:r>
              <a:rPr lang="en-US"/>
              <a:t>Ensure the design aligns with the GIS universe</a:t>
            </a:r>
          </a:p>
          <a:p>
            <a:endParaRPr lang="en-US"/>
          </a:p>
          <a:p>
            <a:r>
              <a:rPr lang="en-US"/>
              <a:t>Design so People Can Get Their Job Done</a:t>
            </a:r>
          </a:p>
          <a:p>
            <a:pPr lvl="1"/>
            <a:r>
              <a:rPr lang="en-US"/>
              <a:t>Simplify and optimize workflows</a:t>
            </a:r>
          </a:p>
          <a:p>
            <a:pPr lvl="1"/>
            <a:r>
              <a:rPr lang="en-US"/>
              <a:t>Anticipate user needs</a:t>
            </a:r>
          </a:p>
        </p:txBody>
      </p:sp>
      <p:sp>
        <p:nvSpPr>
          <p:cNvPr id="2" name="Content Placeholder 14">
            <a:extLst>
              <a:ext uri="{FF2B5EF4-FFF2-40B4-BE49-F238E27FC236}">
                <a16:creationId xmlns:a16="http://schemas.microsoft.com/office/drawing/2014/main" id="{5FA63A9B-9147-A021-942A-9EE1A25F8083}"/>
              </a:ext>
            </a:extLst>
          </p:cNvPr>
          <p:cNvSpPr txBox="1">
            <a:spLocks/>
          </p:cNvSpPr>
          <p:nvPr/>
        </p:nvSpPr>
        <p:spPr>
          <a:xfrm>
            <a:off x="6553200" y="2111239"/>
            <a:ext cx="5638799"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bg2">
                    <a:lumMod val="20000"/>
                    <a:lumOff val="80000"/>
                  </a:schemeClr>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bg2">
                    <a:lumMod val="20000"/>
                    <a:lumOff val="80000"/>
                  </a:schemeClr>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Design a Memorable Experience</a:t>
            </a:r>
          </a:p>
          <a:p>
            <a:pPr lvl="1"/>
            <a:r>
              <a:rPr lang="en-US"/>
              <a:t>Create familiarity</a:t>
            </a:r>
          </a:p>
          <a:p>
            <a:pPr lvl="1"/>
            <a:r>
              <a:rPr lang="en-US"/>
              <a:t>Apply consistent solutions to similar problems</a:t>
            </a:r>
          </a:p>
          <a:p>
            <a:endParaRPr lang="en-US"/>
          </a:p>
          <a:p>
            <a:r>
              <a:rPr lang="en-US"/>
              <a:t>Design for Harmony</a:t>
            </a:r>
          </a:p>
          <a:p>
            <a:pPr lvl="1"/>
            <a:r>
              <a:rPr lang="en-US"/>
              <a:t>Ensure all features contribute to a cohesive experience</a:t>
            </a:r>
          </a:p>
          <a:p>
            <a:pPr lvl="1"/>
            <a:r>
              <a:rPr lang="en-US"/>
              <a:t>Avoid design outliers</a:t>
            </a:r>
          </a:p>
          <a:p>
            <a:endParaRPr lang="en-US"/>
          </a:p>
          <a:p>
            <a:r>
              <a:rPr lang="en-US"/>
              <a:t>Design for Inclusion &amp; Accessibility</a:t>
            </a:r>
          </a:p>
          <a:p>
            <a:pPr lvl="1"/>
            <a:r>
              <a:rPr lang="en-US"/>
              <a:t>Be equitable and intuitive</a:t>
            </a:r>
          </a:p>
          <a:p>
            <a:pPr lvl="1"/>
            <a:r>
              <a:rPr lang="en-US"/>
              <a:t>Follow accessibility standards and best practices</a:t>
            </a:r>
          </a:p>
        </p:txBody>
      </p:sp>
    </p:spTree>
    <p:extLst>
      <p:ext uri="{BB962C8B-B14F-4D97-AF65-F5344CB8AC3E}">
        <p14:creationId xmlns:p14="http://schemas.microsoft.com/office/powerpoint/2010/main" val="3627632996"/>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6B73B-43E7-A891-A73E-502A2B04993F}"/>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EB2893A5-5B42-4FCF-0A99-78B1B71EA78B}"/>
              </a:ext>
            </a:extLst>
          </p:cNvPr>
          <p:cNvSpPr>
            <a:spLocks noGrp="1"/>
          </p:cNvSpPr>
          <p:nvPr>
            <p:ph type="title"/>
          </p:nvPr>
        </p:nvSpPr>
        <p:spPr/>
        <p:txBody>
          <a:bodyPr/>
          <a:lstStyle/>
          <a:p>
            <a:r>
              <a:rPr lang="en-US"/>
              <a:t>Design Principles</a:t>
            </a:r>
          </a:p>
        </p:txBody>
      </p:sp>
      <p:sp>
        <p:nvSpPr>
          <p:cNvPr id="23" name="Text Placeholder 22">
            <a:extLst>
              <a:ext uri="{FF2B5EF4-FFF2-40B4-BE49-F238E27FC236}">
                <a16:creationId xmlns:a16="http://schemas.microsoft.com/office/drawing/2014/main" id="{CA9EFCE6-3A04-C772-2EFD-1D464BE862C9}"/>
              </a:ext>
            </a:extLst>
          </p:cNvPr>
          <p:cNvSpPr>
            <a:spLocks noGrp="1"/>
          </p:cNvSpPr>
          <p:nvPr>
            <p:ph type="body" sz="quarter" idx="11"/>
          </p:nvPr>
        </p:nvSpPr>
        <p:spPr>
          <a:xfrm>
            <a:off x="914400" y="1399032"/>
            <a:ext cx="10369296" cy="276999"/>
          </a:xfrm>
        </p:spPr>
        <p:txBody>
          <a:bodyPr/>
          <a:lstStyle/>
          <a:p>
            <a:r>
              <a:rPr lang="en-US">
                <a:solidFill>
                  <a:srgbClr val="82F6FF"/>
                </a:solidFill>
              </a:rPr>
              <a:t>In Practice</a:t>
            </a:r>
          </a:p>
        </p:txBody>
      </p:sp>
      <p:sp>
        <p:nvSpPr>
          <p:cNvPr id="15" name="Content Placeholder 14">
            <a:extLst>
              <a:ext uri="{FF2B5EF4-FFF2-40B4-BE49-F238E27FC236}">
                <a16:creationId xmlns:a16="http://schemas.microsoft.com/office/drawing/2014/main" id="{39FDE0B9-505D-4AD0-C3C9-2F8FCC642D34}"/>
              </a:ext>
            </a:extLst>
          </p:cNvPr>
          <p:cNvSpPr>
            <a:spLocks noGrp="1"/>
          </p:cNvSpPr>
          <p:nvPr>
            <p:ph sz="quarter" idx="12"/>
          </p:nvPr>
        </p:nvSpPr>
        <p:spPr>
          <a:xfrm>
            <a:off x="914400" y="2057400"/>
            <a:ext cx="10616540" cy="3427413"/>
          </a:xfrm>
        </p:spPr>
        <p:txBody>
          <a:bodyPr vert="horz" lIns="0" tIns="0" rIns="0" bIns="0" rtlCol="0" anchor="t">
            <a:noAutofit/>
          </a:bodyPr>
          <a:lstStyle/>
          <a:p>
            <a:r>
              <a:rPr lang="en-US"/>
              <a:t>Information Architecture</a:t>
            </a:r>
          </a:p>
          <a:p>
            <a:pPr marL="404495" lvl="1"/>
            <a:r>
              <a:rPr lang="en-US">
                <a:solidFill>
                  <a:srgbClr val="BEE3FF"/>
                </a:solidFill>
              </a:rPr>
              <a:t>Organizing the UI to ensure that users can find, understand, and interact with tools and data efficiently in a highly complex, data-rich environment. </a:t>
            </a:r>
          </a:p>
          <a:p>
            <a:r>
              <a:rPr lang="en-US"/>
              <a:t>Results-Oriented Design</a:t>
            </a:r>
          </a:p>
          <a:p>
            <a:pPr marL="404495" lvl="1"/>
            <a:r>
              <a:rPr lang="en-US"/>
              <a:t>In ArcGIS Pro, results-oriented design ensures we’re enabling outcomes and not just adding features. That’s what turns a powerful tool into a powerful experience.</a:t>
            </a:r>
          </a:p>
          <a:p>
            <a:r>
              <a:rPr lang="en-US"/>
              <a:t>Theming and UI Styles</a:t>
            </a:r>
          </a:p>
          <a:p>
            <a:pPr marL="404495" lvl="1"/>
            <a:r>
              <a:rPr lang="en-US"/>
              <a:t>Theming and UI styling in ArcGIS Pro aren’t just “nice to have” — they’re strategic design tools that improve focus, usability, accessibility, and the overall effectiveness of the GIS experience.</a:t>
            </a:r>
          </a:p>
          <a:p>
            <a:r>
              <a:rPr lang="en-US"/>
              <a:t>Contextual UI Design</a:t>
            </a:r>
          </a:p>
          <a:p>
            <a:pPr marL="404495" lvl="1"/>
            <a:r>
              <a:rPr lang="en-US"/>
              <a:t>contextual UI design allows the application to surface only what’s relevant to the user’s current task or selection, keeping the interface clean, efficient, and responsive.</a:t>
            </a:r>
          </a:p>
        </p:txBody>
      </p:sp>
    </p:spTree>
    <p:extLst>
      <p:ext uri="{BB962C8B-B14F-4D97-AF65-F5344CB8AC3E}">
        <p14:creationId xmlns:p14="http://schemas.microsoft.com/office/powerpoint/2010/main" val="2730828672"/>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a:xfrm>
            <a:off x="914400" y="914400"/>
            <a:ext cx="10369296" cy="461665"/>
          </a:xfrm>
        </p:spPr>
        <p:txBody>
          <a:bodyPr/>
          <a:lstStyle/>
          <a:p>
            <a:r>
              <a:rPr lang="en-US"/>
              <a:t>Agenda</a:t>
            </a:r>
          </a:p>
        </p:txBody>
      </p:sp>
      <p:sp>
        <p:nvSpPr>
          <p:cNvPr id="9" name="Text Placeholder 8">
            <a:extLst>
              <a:ext uri="{FF2B5EF4-FFF2-40B4-BE49-F238E27FC236}">
                <a16:creationId xmlns:a16="http://schemas.microsoft.com/office/drawing/2014/main" id="{7C6F92E1-269B-746D-DE60-8AC7783508F0}"/>
              </a:ext>
            </a:extLst>
          </p:cNvPr>
          <p:cNvSpPr>
            <a:spLocks noGrp="1"/>
          </p:cNvSpPr>
          <p:nvPr>
            <p:ph type="body" sz="quarter" idx="11"/>
          </p:nvPr>
        </p:nvSpPr>
        <p:spPr>
          <a:xfrm>
            <a:off x="914400" y="1399032"/>
            <a:ext cx="10369296" cy="553998"/>
          </a:xfrm>
        </p:spPr>
        <p:txBody>
          <a:bodyPr/>
          <a:lstStyle/>
          <a:p>
            <a:r>
              <a:rPr lang="en-US">
                <a:solidFill>
                  <a:srgbClr val="82F6FF"/>
                </a:solidFill>
              </a:rPr>
              <a:t>ArcGIS Pro SDK for .NET: Enhancing ArcGIS Pro with Custom UI/UX</a:t>
            </a:r>
            <a:endParaRPr lang="en-US">
              <a:solidFill>
                <a:srgbClr val="000000"/>
              </a:solidFill>
            </a:endParaRPr>
          </a:p>
          <a:p>
            <a:endParaRPr lang="en-US"/>
          </a:p>
        </p:txBody>
      </p:sp>
      <p:sp>
        <p:nvSpPr>
          <p:cNvPr id="10" name="Content Placeholder 10">
            <a:extLst>
              <a:ext uri="{FF2B5EF4-FFF2-40B4-BE49-F238E27FC236}">
                <a16:creationId xmlns:a16="http://schemas.microsoft.com/office/drawing/2014/main" id="{403278FD-0D93-B79F-D4BA-242A191E9C76}"/>
              </a:ext>
            </a:extLst>
          </p:cNvPr>
          <p:cNvSpPr>
            <a:spLocks noGrp="1"/>
          </p:cNvSpPr>
          <p:nvPr>
            <p:ph sz="quarter" idx="12"/>
          </p:nvPr>
        </p:nvSpPr>
        <p:spPr>
          <a:xfrm>
            <a:off x="914400" y="2057400"/>
            <a:ext cx="10369296" cy="3427413"/>
          </a:xfrm>
        </p:spPr>
        <p:txBody>
          <a:bodyPr vert="horz" lIns="0" tIns="0" rIns="0" bIns="0" rtlCol="0" anchor="t">
            <a:noAutofit/>
          </a:bodyPr>
          <a:lstStyle/>
          <a:p>
            <a:pPr>
              <a:buClr>
                <a:srgbClr val="53CBFF"/>
              </a:buClr>
            </a:pPr>
            <a:r>
              <a:rPr lang="en-US"/>
              <a:t>Introduction</a:t>
            </a:r>
          </a:p>
          <a:p>
            <a:pPr>
              <a:buClr>
                <a:srgbClr val="53CBFF"/>
              </a:buClr>
            </a:pPr>
            <a:r>
              <a:rPr lang="en-US"/>
              <a:t>ArcGIS Pro UI Framework</a:t>
            </a:r>
          </a:p>
          <a:p>
            <a:pPr>
              <a:buClr>
                <a:srgbClr val="53CBFF"/>
              </a:buClr>
            </a:pPr>
            <a:r>
              <a:rPr lang="en-US"/>
              <a:t>Design Principles</a:t>
            </a:r>
          </a:p>
          <a:p>
            <a:pPr>
              <a:buClr>
                <a:srgbClr val="53CBFF"/>
              </a:buClr>
            </a:pPr>
            <a:r>
              <a:rPr lang="en-US"/>
              <a:t>Design Examples</a:t>
            </a:r>
          </a:p>
          <a:p>
            <a:pPr>
              <a:buClr>
                <a:srgbClr val="53CBFF"/>
              </a:buClr>
            </a:pPr>
            <a:r>
              <a:rPr lang="en-US"/>
              <a:t>Resources</a:t>
            </a:r>
          </a:p>
        </p:txBody>
      </p:sp>
    </p:spTree>
    <p:extLst>
      <p:ext uri="{BB962C8B-B14F-4D97-AF65-F5344CB8AC3E}">
        <p14:creationId xmlns:p14="http://schemas.microsoft.com/office/powerpoint/2010/main" val="88472559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46D8A-4B9C-0949-7EBC-73E1543A533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813ADF-2843-9FDD-3509-20AD53E9336B}"/>
              </a:ext>
            </a:extLst>
          </p:cNvPr>
          <p:cNvSpPr>
            <a:spLocks noGrp="1"/>
          </p:cNvSpPr>
          <p:nvPr>
            <p:ph type="title"/>
          </p:nvPr>
        </p:nvSpPr>
        <p:spPr/>
        <p:txBody>
          <a:bodyPr/>
          <a:lstStyle/>
          <a:p>
            <a:r>
              <a:rPr lang="en-US"/>
              <a:t>Information Architecture</a:t>
            </a:r>
          </a:p>
        </p:txBody>
      </p:sp>
      <p:sp>
        <p:nvSpPr>
          <p:cNvPr id="6" name="Text Placeholder 5">
            <a:extLst>
              <a:ext uri="{FF2B5EF4-FFF2-40B4-BE49-F238E27FC236}">
                <a16:creationId xmlns:a16="http://schemas.microsoft.com/office/drawing/2014/main" id="{E49914C8-73B8-DD41-25F0-79F379322B5B}"/>
              </a:ext>
            </a:extLst>
          </p:cNvPr>
          <p:cNvSpPr>
            <a:spLocks noGrp="1"/>
          </p:cNvSpPr>
          <p:nvPr>
            <p:ph type="body" sz="quarter" idx="11"/>
          </p:nvPr>
        </p:nvSpPr>
        <p:spPr>
          <a:xfrm>
            <a:off x="914400" y="1399032"/>
            <a:ext cx="10369296" cy="276999"/>
          </a:xfrm>
        </p:spPr>
        <p:txBody>
          <a:bodyPr/>
          <a:lstStyle/>
          <a:p>
            <a:r>
              <a:rPr lang="en-US">
                <a:solidFill>
                  <a:srgbClr val="82F6FF"/>
                </a:solidFill>
              </a:rPr>
              <a:t>Shaping your feature around workflows and user mental models</a:t>
            </a:r>
          </a:p>
        </p:txBody>
      </p:sp>
      <p:sp>
        <p:nvSpPr>
          <p:cNvPr id="5" name="Content Placeholder 4">
            <a:extLst>
              <a:ext uri="{FF2B5EF4-FFF2-40B4-BE49-F238E27FC236}">
                <a16:creationId xmlns:a16="http://schemas.microsoft.com/office/drawing/2014/main" id="{36E7B20A-B34A-C186-E46F-2AE795A4E751}"/>
              </a:ext>
            </a:extLst>
          </p:cNvPr>
          <p:cNvSpPr>
            <a:spLocks noGrp="1"/>
          </p:cNvSpPr>
          <p:nvPr>
            <p:ph sz="quarter" idx="12"/>
          </p:nvPr>
        </p:nvSpPr>
        <p:spPr/>
        <p:txBody>
          <a:bodyPr/>
          <a:lstStyle/>
          <a:p>
            <a:pPr marL="0" indent="0">
              <a:buNone/>
            </a:pPr>
            <a:r>
              <a:rPr lang="en-US" b="1"/>
              <a:t>Going from Concept to Reality</a:t>
            </a:r>
          </a:p>
          <a:p>
            <a:pPr marL="0" indent="0">
              <a:buNone/>
            </a:pPr>
            <a:r>
              <a:rPr lang="en-US"/>
              <a:t>Add self-explanatory labels for groups of related commands, using task and goal-based language.</a:t>
            </a:r>
          </a:p>
          <a:p>
            <a:endParaRPr lang="en-US"/>
          </a:p>
          <a:p>
            <a:pPr marL="0" indent="0">
              <a:buNone/>
            </a:pPr>
            <a:endParaRPr lang="en-US"/>
          </a:p>
          <a:p>
            <a:endParaRPr lang="en-US"/>
          </a:p>
        </p:txBody>
      </p:sp>
      <p:pic>
        <p:nvPicPr>
          <p:cNvPr id="3" name="Picture 2" descr="A screenshot of a computer&#10;&#10;AI-generated content may be incorrect.">
            <a:extLst>
              <a:ext uri="{FF2B5EF4-FFF2-40B4-BE49-F238E27FC236}">
                <a16:creationId xmlns:a16="http://schemas.microsoft.com/office/drawing/2014/main" id="{69B2F894-ED19-1C4C-3711-A8E38C2152E6}"/>
              </a:ext>
            </a:extLst>
          </p:cNvPr>
          <p:cNvPicPr>
            <a:picLocks noChangeAspect="1"/>
          </p:cNvPicPr>
          <p:nvPr/>
        </p:nvPicPr>
        <p:blipFill>
          <a:blip r:embed="rId3"/>
          <a:stretch>
            <a:fillRect/>
          </a:stretch>
        </p:blipFill>
        <p:spPr>
          <a:xfrm>
            <a:off x="931874" y="3194050"/>
            <a:ext cx="5590894" cy="1223008"/>
          </a:xfrm>
          <a:prstGeom prst="rect">
            <a:avLst/>
          </a:prstGeom>
        </p:spPr>
      </p:pic>
      <p:pic>
        <p:nvPicPr>
          <p:cNvPr id="7" name="Picture 6" descr="A blue and black gradient&#10;&#10;AI-generated content may be incorrect.">
            <a:extLst>
              <a:ext uri="{FF2B5EF4-FFF2-40B4-BE49-F238E27FC236}">
                <a16:creationId xmlns:a16="http://schemas.microsoft.com/office/drawing/2014/main" id="{5F697296-613C-B07A-E697-76D9F5265AD2}"/>
              </a:ext>
            </a:extLst>
          </p:cNvPr>
          <p:cNvPicPr>
            <a:picLocks noChangeAspect="1"/>
          </p:cNvPicPr>
          <p:nvPr/>
        </p:nvPicPr>
        <p:blipFill>
          <a:blip r:embed="rId4"/>
          <a:stretch>
            <a:fillRect/>
          </a:stretch>
        </p:blipFill>
        <p:spPr>
          <a:xfrm>
            <a:off x="931874" y="3840369"/>
            <a:ext cx="1141552" cy="743473"/>
          </a:xfrm>
          <a:prstGeom prst="rect">
            <a:avLst/>
          </a:prstGeom>
        </p:spPr>
      </p:pic>
      <p:pic>
        <p:nvPicPr>
          <p:cNvPr id="8" name="Picture 7" descr="A blue and black gradient&#10;&#10;AI-generated content may be incorrect.">
            <a:extLst>
              <a:ext uri="{FF2B5EF4-FFF2-40B4-BE49-F238E27FC236}">
                <a16:creationId xmlns:a16="http://schemas.microsoft.com/office/drawing/2014/main" id="{2A5C035B-361C-204A-5A4F-FC1A49E529EF}"/>
              </a:ext>
            </a:extLst>
          </p:cNvPr>
          <p:cNvPicPr>
            <a:picLocks noChangeAspect="1"/>
          </p:cNvPicPr>
          <p:nvPr/>
        </p:nvPicPr>
        <p:blipFill>
          <a:blip r:embed="rId4"/>
          <a:stretch>
            <a:fillRect/>
          </a:stretch>
        </p:blipFill>
        <p:spPr>
          <a:xfrm>
            <a:off x="3874770" y="3840368"/>
            <a:ext cx="1999594" cy="743473"/>
          </a:xfrm>
          <a:prstGeom prst="rect">
            <a:avLst/>
          </a:prstGeom>
        </p:spPr>
      </p:pic>
      <p:sp>
        <p:nvSpPr>
          <p:cNvPr id="9" name="Rectangle: Rounded Corners 30">
            <a:extLst>
              <a:ext uri="{FF2B5EF4-FFF2-40B4-BE49-F238E27FC236}">
                <a16:creationId xmlns:a16="http://schemas.microsoft.com/office/drawing/2014/main" id="{D0364BB9-9388-0D01-28B3-BE4648048DA0}"/>
              </a:ext>
            </a:extLst>
          </p:cNvPr>
          <p:cNvSpPr/>
          <p:nvPr/>
        </p:nvSpPr>
        <p:spPr bwMode="auto">
          <a:xfrm>
            <a:off x="1089529" y="3703078"/>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0" name="Rectangle: Rounded Corners 31">
            <a:extLst>
              <a:ext uri="{FF2B5EF4-FFF2-40B4-BE49-F238E27FC236}">
                <a16:creationId xmlns:a16="http://schemas.microsoft.com/office/drawing/2014/main" id="{A839461B-04D1-CF6C-6939-5EF90A215FD5}"/>
              </a:ext>
            </a:extLst>
          </p:cNvPr>
          <p:cNvSpPr/>
          <p:nvPr/>
        </p:nvSpPr>
        <p:spPr bwMode="auto">
          <a:xfrm>
            <a:off x="2147856" y="3724689"/>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1" name="Rectangle: Rounded Corners 32">
            <a:extLst>
              <a:ext uri="{FF2B5EF4-FFF2-40B4-BE49-F238E27FC236}">
                <a16:creationId xmlns:a16="http://schemas.microsoft.com/office/drawing/2014/main" id="{4890171B-7136-5FA1-07B6-9B5AC10BA8B0}"/>
              </a:ext>
            </a:extLst>
          </p:cNvPr>
          <p:cNvSpPr/>
          <p:nvPr/>
        </p:nvSpPr>
        <p:spPr bwMode="auto">
          <a:xfrm>
            <a:off x="2148446" y="3968397"/>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2" name="Rectangle: Rounded Corners 33">
            <a:extLst>
              <a:ext uri="{FF2B5EF4-FFF2-40B4-BE49-F238E27FC236}">
                <a16:creationId xmlns:a16="http://schemas.microsoft.com/office/drawing/2014/main" id="{828B2860-02AB-445D-D198-616135D6E7A3}"/>
              </a:ext>
            </a:extLst>
          </p:cNvPr>
          <p:cNvSpPr/>
          <p:nvPr/>
        </p:nvSpPr>
        <p:spPr bwMode="auto">
          <a:xfrm>
            <a:off x="3048528" y="3703077"/>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3" name="Rectangle: Rounded Corners 34">
            <a:extLst>
              <a:ext uri="{FF2B5EF4-FFF2-40B4-BE49-F238E27FC236}">
                <a16:creationId xmlns:a16="http://schemas.microsoft.com/office/drawing/2014/main" id="{67C79E83-2C40-0D2E-D262-20557B98ECB5}"/>
              </a:ext>
            </a:extLst>
          </p:cNvPr>
          <p:cNvSpPr/>
          <p:nvPr/>
        </p:nvSpPr>
        <p:spPr bwMode="auto">
          <a:xfrm>
            <a:off x="3473017" y="3703077"/>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4" name="Rectangle: Rounded Corners 35">
            <a:extLst>
              <a:ext uri="{FF2B5EF4-FFF2-40B4-BE49-F238E27FC236}">
                <a16:creationId xmlns:a16="http://schemas.microsoft.com/office/drawing/2014/main" id="{D5BD606E-32C0-65ED-738A-B713B59CCB20}"/>
              </a:ext>
            </a:extLst>
          </p:cNvPr>
          <p:cNvSpPr/>
          <p:nvPr/>
        </p:nvSpPr>
        <p:spPr bwMode="auto">
          <a:xfrm>
            <a:off x="3931530" y="3703077"/>
            <a:ext cx="187188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9" name="Rectangle: Rounded Corners 36">
            <a:extLst>
              <a:ext uri="{FF2B5EF4-FFF2-40B4-BE49-F238E27FC236}">
                <a16:creationId xmlns:a16="http://schemas.microsoft.com/office/drawing/2014/main" id="{7C8D73A1-CCAC-494D-E483-2CC4DD745AC9}"/>
              </a:ext>
            </a:extLst>
          </p:cNvPr>
          <p:cNvSpPr/>
          <p:nvPr/>
        </p:nvSpPr>
        <p:spPr bwMode="auto">
          <a:xfrm>
            <a:off x="4008910" y="377993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0" name="Rectangle: Rounded Corners 37">
            <a:extLst>
              <a:ext uri="{FF2B5EF4-FFF2-40B4-BE49-F238E27FC236}">
                <a16:creationId xmlns:a16="http://schemas.microsoft.com/office/drawing/2014/main" id="{9717F2FE-C859-8880-BC18-D202C5343E05}"/>
              </a:ext>
            </a:extLst>
          </p:cNvPr>
          <p:cNvSpPr/>
          <p:nvPr/>
        </p:nvSpPr>
        <p:spPr bwMode="auto">
          <a:xfrm>
            <a:off x="4374279" y="377848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1" name="Rectangle: Rounded Corners 38">
            <a:extLst>
              <a:ext uri="{FF2B5EF4-FFF2-40B4-BE49-F238E27FC236}">
                <a16:creationId xmlns:a16="http://schemas.microsoft.com/office/drawing/2014/main" id="{BFD68FBD-FCEB-1A0C-F15E-E08861111DFF}"/>
              </a:ext>
            </a:extLst>
          </p:cNvPr>
          <p:cNvSpPr/>
          <p:nvPr/>
        </p:nvSpPr>
        <p:spPr bwMode="auto">
          <a:xfrm>
            <a:off x="4739648" y="377848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2" name="Rectangle: Rounded Corners 39">
            <a:extLst>
              <a:ext uri="{FF2B5EF4-FFF2-40B4-BE49-F238E27FC236}">
                <a16:creationId xmlns:a16="http://schemas.microsoft.com/office/drawing/2014/main" id="{9D798F12-9F41-871A-F057-7592673ED970}"/>
              </a:ext>
            </a:extLst>
          </p:cNvPr>
          <p:cNvSpPr/>
          <p:nvPr/>
        </p:nvSpPr>
        <p:spPr bwMode="auto">
          <a:xfrm>
            <a:off x="5105017" y="3770705"/>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3" name="Rectangle: Rounded Corners 40">
            <a:extLst>
              <a:ext uri="{FF2B5EF4-FFF2-40B4-BE49-F238E27FC236}">
                <a16:creationId xmlns:a16="http://schemas.microsoft.com/office/drawing/2014/main" id="{D897AB46-7445-FF3E-836E-9D3DA1D944C6}"/>
              </a:ext>
            </a:extLst>
          </p:cNvPr>
          <p:cNvSpPr/>
          <p:nvPr/>
        </p:nvSpPr>
        <p:spPr bwMode="auto">
          <a:xfrm>
            <a:off x="5951145" y="3703078"/>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4" name="Rectangle: Rounded Corners 41">
            <a:extLst>
              <a:ext uri="{FF2B5EF4-FFF2-40B4-BE49-F238E27FC236}">
                <a16:creationId xmlns:a16="http://schemas.microsoft.com/office/drawing/2014/main" id="{895FEA68-9CD8-7378-4061-2A5D3F2F0514}"/>
              </a:ext>
            </a:extLst>
          </p:cNvPr>
          <p:cNvSpPr/>
          <p:nvPr/>
        </p:nvSpPr>
        <p:spPr bwMode="auto">
          <a:xfrm>
            <a:off x="5951735" y="3946786"/>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25" name="Picture 24" descr="A screenshot of a computer&#10;&#10;AI-generated content may be incorrect.">
            <a:extLst>
              <a:ext uri="{FF2B5EF4-FFF2-40B4-BE49-F238E27FC236}">
                <a16:creationId xmlns:a16="http://schemas.microsoft.com/office/drawing/2014/main" id="{0FA2E42E-FD96-902C-4B18-B1EA716D2D3D}"/>
              </a:ext>
            </a:extLst>
          </p:cNvPr>
          <p:cNvPicPr>
            <a:picLocks noChangeAspect="1"/>
          </p:cNvPicPr>
          <p:nvPr/>
        </p:nvPicPr>
        <p:blipFill>
          <a:blip r:embed="rId5"/>
          <a:stretch>
            <a:fillRect/>
          </a:stretch>
        </p:blipFill>
        <p:spPr>
          <a:xfrm>
            <a:off x="908847" y="4951718"/>
            <a:ext cx="8881934" cy="1252152"/>
          </a:xfrm>
          <a:prstGeom prst="rect">
            <a:avLst/>
          </a:prstGeom>
        </p:spPr>
      </p:pic>
    </p:spTree>
    <p:extLst>
      <p:ext uri="{BB962C8B-B14F-4D97-AF65-F5344CB8AC3E}">
        <p14:creationId xmlns:p14="http://schemas.microsoft.com/office/powerpoint/2010/main" val="302345014"/>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B550C-6089-4487-9E46-8FC187A2346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766DA0-26CD-340E-BE96-8AA8F3695D51}"/>
              </a:ext>
            </a:extLst>
          </p:cNvPr>
          <p:cNvSpPr>
            <a:spLocks noGrp="1"/>
          </p:cNvSpPr>
          <p:nvPr>
            <p:ph type="title"/>
          </p:nvPr>
        </p:nvSpPr>
        <p:spPr/>
        <p:txBody>
          <a:bodyPr/>
          <a:lstStyle/>
          <a:p>
            <a:r>
              <a:rPr lang="en-US"/>
              <a:t>Using Usage Data (EUEI)</a:t>
            </a:r>
          </a:p>
        </p:txBody>
      </p:sp>
      <p:sp>
        <p:nvSpPr>
          <p:cNvPr id="6" name="Text Placeholder 5">
            <a:extLst>
              <a:ext uri="{FF2B5EF4-FFF2-40B4-BE49-F238E27FC236}">
                <a16:creationId xmlns:a16="http://schemas.microsoft.com/office/drawing/2014/main" id="{BA721185-FCEB-4945-560E-18D7733B6A5B}"/>
              </a:ext>
            </a:extLst>
          </p:cNvPr>
          <p:cNvSpPr>
            <a:spLocks noGrp="1"/>
          </p:cNvSpPr>
          <p:nvPr>
            <p:ph type="body" sz="quarter" idx="11"/>
          </p:nvPr>
        </p:nvSpPr>
        <p:spPr>
          <a:xfrm>
            <a:off x="914400" y="1399032"/>
            <a:ext cx="10369296" cy="276999"/>
          </a:xfrm>
        </p:spPr>
        <p:txBody>
          <a:bodyPr/>
          <a:lstStyle/>
          <a:p>
            <a:r>
              <a:rPr lang="en-US">
                <a:solidFill>
                  <a:srgbClr val="82F6FF"/>
                </a:solidFill>
              </a:rPr>
              <a:t>Shaping your feature around workflows and user mental models</a:t>
            </a:r>
          </a:p>
        </p:txBody>
      </p:sp>
      <p:pic>
        <p:nvPicPr>
          <p:cNvPr id="28" name="Picture 27">
            <a:extLst>
              <a:ext uri="{FF2B5EF4-FFF2-40B4-BE49-F238E27FC236}">
                <a16:creationId xmlns:a16="http://schemas.microsoft.com/office/drawing/2014/main" id="{2EF24EEE-5808-5268-392E-402CCDF07B63}"/>
              </a:ext>
            </a:extLst>
          </p:cNvPr>
          <p:cNvPicPr>
            <a:picLocks noChangeAspect="1"/>
          </p:cNvPicPr>
          <p:nvPr/>
        </p:nvPicPr>
        <p:blipFill>
          <a:blip r:embed="rId3"/>
          <a:stretch>
            <a:fillRect/>
          </a:stretch>
        </p:blipFill>
        <p:spPr>
          <a:xfrm>
            <a:off x="914400" y="1841104"/>
            <a:ext cx="4698629" cy="3175791"/>
          </a:xfrm>
          <a:prstGeom prst="rect">
            <a:avLst/>
          </a:prstGeom>
        </p:spPr>
      </p:pic>
      <p:pic>
        <p:nvPicPr>
          <p:cNvPr id="30" name="Picture 29">
            <a:extLst>
              <a:ext uri="{FF2B5EF4-FFF2-40B4-BE49-F238E27FC236}">
                <a16:creationId xmlns:a16="http://schemas.microsoft.com/office/drawing/2014/main" id="{EC633D82-DD4A-3EF5-6813-4AED86CBE928}"/>
              </a:ext>
            </a:extLst>
          </p:cNvPr>
          <p:cNvPicPr>
            <a:picLocks noChangeAspect="1"/>
          </p:cNvPicPr>
          <p:nvPr/>
        </p:nvPicPr>
        <p:blipFill>
          <a:blip r:embed="rId4"/>
          <a:stretch>
            <a:fillRect/>
          </a:stretch>
        </p:blipFill>
        <p:spPr>
          <a:xfrm>
            <a:off x="6443300" y="1841144"/>
            <a:ext cx="4834300" cy="4567535"/>
          </a:xfrm>
          <a:prstGeom prst="rect">
            <a:avLst/>
          </a:prstGeom>
        </p:spPr>
      </p:pic>
    </p:spTree>
    <p:extLst>
      <p:ext uri="{BB962C8B-B14F-4D97-AF65-F5344CB8AC3E}">
        <p14:creationId xmlns:p14="http://schemas.microsoft.com/office/powerpoint/2010/main" val="867006285"/>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92F89-702F-AE83-EC89-6C426C314E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DDD293F-2BFD-471D-9EEE-E22B24B8CE26}"/>
              </a:ext>
            </a:extLst>
          </p:cNvPr>
          <p:cNvSpPr>
            <a:spLocks noGrp="1"/>
          </p:cNvSpPr>
          <p:nvPr>
            <p:ph type="title"/>
          </p:nvPr>
        </p:nvSpPr>
        <p:spPr/>
        <p:txBody>
          <a:bodyPr/>
          <a:lstStyle/>
          <a:p>
            <a:r>
              <a:rPr lang="en-US"/>
              <a:t>Card Sorts</a:t>
            </a:r>
          </a:p>
        </p:txBody>
      </p:sp>
      <p:sp>
        <p:nvSpPr>
          <p:cNvPr id="6" name="Text Placeholder 5">
            <a:extLst>
              <a:ext uri="{FF2B5EF4-FFF2-40B4-BE49-F238E27FC236}">
                <a16:creationId xmlns:a16="http://schemas.microsoft.com/office/drawing/2014/main" id="{11AFEA92-8D43-2704-6F00-70454DDB6A59}"/>
              </a:ext>
            </a:extLst>
          </p:cNvPr>
          <p:cNvSpPr>
            <a:spLocks noGrp="1"/>
          </p:cNvSpPr>
          <p:nvPr>
            <p:ph type="body" sz="quarter" idx="11"/>
          </p:nvPr>
        </p:nvSpPr>
        <p:spPr>
          <a:xfrm>
            <a:off x="914400" y="1399032"/>
            <a:ext cx="10369296" cy="276999"/>
          </a:xfrm>
        </p:spPr>
        <p:txBody>
          <a:bodyPr/>
          <a:lstStyle/>
          <a:p>
            <a:r>
              <a:rPr lang="en-US">
                <a:solidFill>
                  <a:srgbClr val="82F6FF"/>
                </a:solidFill>
              </a:rPr>
              <a:t>Shaping your feature around workflows and user mental models</a:t>
            </a:r>
          </a:p>
        </p:txBody>
      </p:sp>
      <p:pic>
        <p:nvPicPr>
          <p:cNvPr id="29" name="Picture 28">
            <a:extLst>
              <a:ext uri="{FF2B5EF4-FFF2-40B4-BE49-F238E27FC236}">
                <a16:creationId xmlns:a16="http://schemas.microsoft.com/office/drawing/2014/main" id="{B6820B6E-C059-08E8-652D-7C7CEB8413AC}"/>
              </a:ext>
            </a:extLst>
          </p:cNvPr>
          <p:cNvPicPr>
            <a:picLocks noChangeAspect="1"/>
          </p:cNvPicPr>
          <p:nvPr/>
        </p:nvPicPr>
        <p:blipFill>
          <a:blip r:embed="rId3"/>
          <a:stretch>
            <a:fillRect/>
          </a:stretch>
        </p:blipFill>
        <p:spPr>
          <a:xfrm>
            <a:off x="7634800" y="1851990"/>
            <a:ext cx="3642800" cy="3154019"/>
          </a:xfrm>
          <a:prstGeom prst="rect">
            <a:avLst/>
          </a:prstGeom>
        </p:spPr>
      </p:pic>
      <p:pic>
        <p:nvPicPr>
          <p:cNvPr id="3074" name="Picture 2">
            <a:extLst>
              <a:ext uri="{FF2B5EF4-FFF2-40B4-BE49-F238E27FC236}">
                <a16:creationId xmlns:a16="http://schemas.microsoft.com/office/drawing/2014/main" id="{07E57549-45BC-7BFC-B812-78DFF7B512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851990"/>
            <a:ext cx="6227785" cy="4169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819332"/>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D4C67-C1E6-6617-BFB9-24F0E1D5320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651C338-E922-3DDB-5DFD-4B6870A3DE8B}"/>
              </a:ext>
            </a:extLst>
          </p:cNvPr>
          <p:cNvSpPr>
            <a:spLocks noGrp="1"/>
          </p:cNvSpPr>
          <p:nvPr>
            <p:ph type="title"/>
          </p:nvPr>
        </p:nvSpPr>
        <p:spPr/>
        <p:txBody>
          <a:bodyPr/>
          <a:lstStyle/>
          <a:p>
            <a:r>
              <a:rPr lang="en-US"/>
              <a:t>Results-Oriented Design</a:t>
            </a:r>
          </a:p>
        </p:txBody>
      </p:sp>
      <p:sp>
        <p:nvSpPr>
          <p:cNvPr id="6" name="Text Placeholder 5">
            <a:extLst>
              <a:ext uri="{FF2B5EF4-FFF2-40B4-BE49-F238E27FC236}">
                <a16:creationId xmlns:a16="http://schemas.microsoft.com/office/drawing/2014/main" id="{FA4441B2-2089-6FFF-D937-604D8B6D892A}"/>
              </a:ext>
            </a:extLst>
          </p:cNvPr>
          <p:cNvSpPr>
            <a:spLocks noGrp="1"/>
          </p:cNvSpPr>
          <p:nvPr>
            <p:ph type="body" sz="quarter" idx="11"/>
          </p:nvPr>
        </p:nvSpPr>
        <p:spPr/>
        <p:txBody>
          <a:bodyPr/>
          <a:lstStyle/>
          <a:p>
            <a:r>
              <a:rPr lang="en-US">
                <a:solidFill>
                  <a:srgbClr val="82F6FF"/>
                </a:solidFill>
              </a:rPr>
              <a:t>Building Features vs. Commands</a:t>
            </a:r>
          </a:p>
        </p:txBody>
      </p:sp>
      <p:pic>
        <p:nvPicPr>
          <p:cNvPr id="3" name="Picture 2" descr="A black background with many small colored lines&#10;&#10;AI-generated content may be incorrect.">
            <a:extLst>
              <a:ext uri="{FF2B5EF4-FFF2-40B4-BE49-F238E27FC236}">
                <a16:creationId xmlns:a16="http://schemas.microsoft.com/office/drawing/2014/main" id="{88049555-B556-645C-8D9C-2F66805E29D9}"/>
              </a:ext>
            </a:extLst>
          </p:cNvPr>
          <p:cNvPicPr>
            <a:picLocks noChangeAspect="1"/>
          </p:cNvPicPr>
          <p:nvPr/>
        </p:nvPicPr>
        <p:blipFill>
          <a:blip r:embed="rId3"/>
          <a:stretch>
            <a:fillRect/>
          </a:stretch>
        </p:blipFill>
        <p:spPr>
          <a:xfrm>
            <a:off x="914400" y="4782622"/>
            <a:ext cx="7462601" cy="1881328"/>
          </a:xfrm>
          <a:prstGeom prst="rect">
            <a:avLst/>
          </a:prstGeom>
        </p:spPr>
      </p:pic>
      <p:sp>
        <p:nvSpPr>
          <p:cNvPr id="7" name="Text Placeholder 2">
            <a:extLst>
              <a:ext uri="{FF2B5EF4-FFF2-40B4-BE49-F238E27FC236}">
                <a16:creationId xmlns:a16="http://schemas.microsoft.com/office/drawing/2014/main" id="{132DB03E-17C9-4C9D-8307-3F0EAB8D75CA}"/>
              </a:ext>
            </a:extLst>
          </p:cNvPr>
          <p:cNvSpPr txBox="1">
            <a:spLocks/>
          </p:cNvSpPr>
          <p:nvPr/>
        </p:nvSpPr>
        <p:spPr>
          <a:xfrm>
            <a:off x="914400" y="4392910"/>
            <a:ext cx="1924050"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In-line Gallery</a:t>
            </a:r>
          </a:p>
        </p:txBody>
      </p:sp>
      <p:pic>
        <p:nvPicPr>
          <p:cNvPr id="19" name="Picture 18">
            <a:extLst>
              <a:ext uri="{FF2B5EF4-FFF2-40B4-BE49-F238E27FC236}">
                <a16:creationId xmlns:a16="http://schemas.microsoft.com/office/drawing/2014/main" id="{41E36520-2655-D0D6-1956-816C84AA18A7}"/>
              </a:ext>
            </a:extLst>
          </p:cNvPr>
          <p:cNvPicPr>
            <a:picLocks noChangeAspect="1"/>
          </p:cNvPicPr>
          <p:nvPr/>
        </p:nvPicPr>
        <p:blipFill>
          <a:blip r:embed="rId4"/>
          <a:stretch>
            <a:fillRect/>
          </a:stretch>
        </p:blipFill>
        <p:spPr>
          <a:xfrm>
            <a:off x="6400413" y="2413027"/>
            <a:ext cx="3797300" cy="1765300"/>
          </a:xfrm>
          <a:prstGeom prst="rect">
            <a:avLst/>
          </a:prstGeom>
        </p:spPr>
      </p:pic>
      <p:pic>
        <p:nvPicPr>
          <p:cNvPr id="20" name="Picture 19">
            <a:extLst>
              <a:ext uri="{FF2B5EF4-FFF2-40B4-BE49-F238E27FC236}">
                <a16:creationId xmlns:a16="http://schemas.microsoft.com/office/drawing/2014/main" id="{F8826611-F159-EA16-F573-1734760EA335}"/>
              </a:ext>
            </a:extLst>
          </p:cNvPr>
          <p:cNvPicPr>
            <a:picLocks noChangeAspect="1"/>
          </p:cNvPicPr>
          <p:nvPr/>
        </p:nvPicPr>
        <p:blipFill>
          <a:blip r:embed="rId5"/>
          <a:stretch>
            <a:fillRect/>
          </a:stretch>
        </p:blipFill>
        <p:spPr>
          <a:xfrm>
            <a:off x="3709016" y="2392628"/>
            <a:ext cx="1765300" cy="1765300"/>
          </a:xfrm>
          <a:prstGeom prst="rect">
            <a:avLst/>
          </a:prstGeom>
        </p:spPr>
      </p:pic>
      <p:sp>
        <p:nvSpPr>
          <p:cNvPr id="21" name="Text Placeholder 2">
            <a:extLst>
              <a:ext uri="{FF2B5EF4-FFF2-40B4-BE49-F238E27FC236}">
                <a16:creationId xmlns:a16="http://schemas.microsoft.com/office/drawing/2014/main" id="{EDF413D8-5433-09DB-D58F-0680D27A0FAD}"/>
              </a:ext>
            </a:extLst>
          </p:cNvPr>
          <p:cNvSpPr txBox="1">
            <a:spLocks/>
          </p:cNvSpPr>
          <p:nvPr/>
        </p:nvSpPr>
        <p:spPr>
          <a:xfrm>
            <a:off x="3716125" y="1999894"/>
            <a:ext cx="1924050"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Features</a:t>
            </a:r>
          </a:p>
        </p:txBody>
      </p:sp>
      <p:sp>
        <p:nvSpPr>
          <p:cNvPr id="22" name="Text Placeholder 2">
            <a:extLst>
              <a:ext uri="{FF2B5EF4-FFF2-40B4-BE49-F238E27FC236}">
                <a16:creationId xmlns:a16="http://schemas.microsoft.com/office/drawing/2014/main" id="{F5498CBA-E8DF-DF0B-1D09-14933ED24ACB}"/>
              </a:ext>
            </a:extLst>
          </p:cNvPr>
          <p:cNvSpPr txBox="1">
            <a:spLocks/>
          </p:cNvSpPr>
          <p:nvPr/>
        </p:nvSpPr>
        <p:spPr>
          <a:xfrm>
            <a:off x="6400413" y="2020293"/>
            <a:ext cx="1924050"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Galleries</a:t>
            </a:r>
          </a:p>
        </p:txBody>
      </p:sp>
      <p:pic>
        <p:nvPicPr>
          <p:cNvPr id="23" name="Picture 22">
            <a:extLst>
              <a:ext uri="{FF2B5EF4-FFF2-40B4-BE49-F238E27FC236}">
                <a16:creationId xmlns:a16="http://schemas.microsoft.com/office/drawing/2014/main" id="{95D8CA78-7F27-8CEB-B048-5CB101A80CB0}"/>
              </a:ext>
            </a:extLst>
          </p:cNvPr>
          <p:cNvPicPr>
            <a:picLocks noChangeAspect="1"/>
          </p:cNvPicPr>
          <p:nvPr/>
        </p:nvPicPr>
        <p:blipFill>
          <a:blip r:embed="rId6"/>
          <a:stretch>
            <a:fillRect/>
          </a:stretch>
        </p:blipFill>
        <p:spPr>
          <a:xfrm>
            <a:off x="918307" y="2392628"/>
            <a:ext cx="1765300" cy="1765300"/>
          </a:xfrm>
          <a:prstGeom prst="rect">
            <a:avLst/>
          </a:prstGeom>
        </p:spPr>
      </p:pic>
      <p:sp>
        <p:nvSpPr>
          <p:cNvPr id="24" name="Text Placeholder 2">
            <a:extLst>
              <a:ext uri="{FF2B5EF4-FFF2-40B4-BE49-F238E27FC236}">
                <a16:creationId xmlns:a16="http://schemas.microsoft.com/office/drawing/2014/main" id="{9C6E87D4-911B-C6DE-CC65-D7E52A01BDDB}"/>
              </a:ext>
            </a:extLst>
          </p:cNvPr>
          <p:cNvSpPr txBox="1">
            <a:spLocks/>
          </p:cNvSpPr>
          <p:nvPr/>
        </p:nvSpPr>
        <p:spPr>
          <a:xfrm>
            <a:off x="914400" y="2001395"/>
            <a:ext cx="1924050"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DAML Elements</a:t>
            </a:r>
          </a:p>
        </p:txBody>
      </p:sp>
      <p:cxnSp>
        <p:nvCxnSpPr>
          <p:cNvPr id="26" name="Curved Connector 25">
            <a:extLst>
              <a:ext uri="{FF2B5EF4-FFF2-40B4-BE49-F238E27FC236}">
                <a16:creationId xmlns:a16="http://schemas.microsoft.com/office/drawing/2014/main" id="{CFC5C4EB-FC72-47DD-33A6-45236EB4C7C6}"/>
              </a:ext>
            </a:extLst>
          </p:cNvPr>
          <p:cNvCxnSpPr/>
          <p:nvPr/>
        </p:nvCxnSpPr>
        <p:spPr bwMode="auto">
          <a:xfrm flipV="1">
            <a:off x="2838450" y="2297292"/>
            <a:ext cx="675931" cy="666245"/>
          </a:xfrm>
          <a:prstGeom prst="curvedConnector3">
            <a:avLst/>
          </a:prstGeom>
          <a:noFill/>
          <a:ln w="50800" cap="flat" cmpd="sng" algn="ctr">
            <a:solidFill>
              <a:srgbClr val="82F6FF"/>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27" name="Curved Connector 26">
            <a:extLst>
              <a:ext uri="{FF2B5EF4-FFF2-40B4-BE49-F238E27FC236}">
                <a16:creationId xmlns:a16="http://schemas.microsoft.com/office/drawing/2014/main" id="{C10B9A40-AEAB-ED7E-01FC-DC6DDC3CD246}"/>
              </a:ext>
            </a:extLst>
          </p:cNvPr>
          <p:cNvCxnSpPr/>
          <p:nvPr/>
        </p:nvCxnSpPr>
        <p:spPr bwMode="auto">
          <a:xfrm flipV="1">
            <a:off x="5581650" y="2275258"/>
            <a:ext cx="675931" cy="666245"/>
          </a:xfrm>
          <a:prstGeom prst="curvedConnector3">
            <a:avLst/>
          </a:prstGeom>
          <a:noFill/>
          <a:ln w="50800" cap="flat" cmpd="sng" algn="ctr">
            <a:solidFill>
              <a:srgbClr val="82F6FF"/>
            </a:solidFill>
            <a:prstDash val="solid"/>
            <a:round/>
            <a:headEnd type="none" w="med" len="med"/>
            <a:tailEnd type="triangle"/>
          </a:ln>
          <a:effectLst>
            <a:outerShdw blurRad="25400" algn="ctr" rotWithShape="0">
              <a:schemeClr val="accent4">
                <a:lumMod val="20000"/>
                <a:lumOff val="80000"/>
                <a:alpha val="41000"/>
              </a:schemeClr>
            </a:outerShdw>
          </a:effectLst>
        </p:spPr>
      </p:cxnSp>
      <p:pic>
        <p:nvPicPr>
          <p:cNvPr id="31" name="Picture 30">
            <a:extLst>
              <a:ext uri="{FF2B5EF4-FFF2-40B4-BE49-F238E27FC236}">
                <a16:creationId xmlns:a16="http://schemas.microsoft.com/office/drawing/2014/main" id="{C7605986-C133-146C-F307-AA376F895ADF}"/>
              </a:ext>
            </a:extLst>
          </p:cNvPr>
          <p:cNvPicPr>
            <a:picLocks noChangeAspect="1"/>
          </p:cNvPicPr>
          <p:nvPr/>
        </p:nvPicPr>
        <p:blipFill>
          <a:blip r:embed="rId7"/>
          <a:stretch>
            <a:fillRect/>
          </a:stretch>
        </p:blipFill>
        <p:spPr>
          <a:xfrm>
            <a:off x="9714249" y="4294062"/>
            <a:ext cx="2294773" cy="2563938"/>
          </a:xfrm>
          <a:prstGeom prst="rect">
            <a:avLst/>
          </a:prstGeom>
        </p:spPr>
      </p:pic>
      <p:sp>
        <p:nvSpPr>
          <p:cNvPr id="32" name="Text Placeholder 2">
            <a:extLst>
              <a:ext uri="{FF2B5EF4-FFF2-40B4-BE49-F238E27FC236}">
                <a16:creationId xmlns:a16="http://schemas.microsoft.com/office/drawing/2014/main" id="{805BE13F-24E0-9DC4-2EEE-3CB4913127FB}"/>
              </a:ext>
            </a:extLst>
          </p:cNvPr>
          <p:cNvSpPr txBox="1">
            <a:spLocks/>
          </p:cNvSpPr>
          <p:nvPr/>
        </p:nvSpPr>
        <p:spPr>
          <a:xfrm>
            <a:off x="10421570" y="3926211"/>
            <a:ext cx="1587452"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a:solidFill>
                  <a:srgbClr val="82F6FF"/>
                </a:solidFill>
              </a:rPr>
              <a:t>Service Area</a:t>
            </a:r>
          </a:p>
        </p:txBody>
      </p:sp>
      <p:cxnSp>
        <p:nvCxnSpPr>
          <p:cNvPr id="33" name="Curved Connector 32">
            <a:extLst>
              <a:ext uri="{FF2B5EF4-FFF2-40B4-BE49-F238E27FC236}">
                <a16:creationId xmlns:a16="http://schemas.microsoft.com/office/drawing/2014/main" id="{482D762F-85FC-0BC4-DB57-637600C7070F}"/>
              </a:ext>
            </a:extLst>
          </p:cNvPr>
          <p:cNvCxnSpPr>
            <a:cxnSpLocks/>
          </p:cNvCxnSpPr>
          <p:nvPr/>
        </p:nvCxnSpPr>
        <p:spPr bwMode="auto">
          <a:xfrm rot="16200000" flipH="1">
            <a:off x="10364269" y="2975290"/>
            <a:ext cx="816844" cy="702242"/>
          </a:xfrm>
          <a:prstGeom prst="curvedConnector3">
            <a:avLst>
              <a:gd name="adj1" fmla="val 50000"/>
            </a:avLst>
          </a:prstGeom>
          <a:noFill/>
          <a:ln w="50800" cap="flat" cmpd="sng" algn="ctr">
            <a:solidFill>
              <a:srgbClr val="82F6FF"/>
            </a:solidFill>
            <a:prstDash val="solid"/>
            <a:round/>
            <a:headEnd type="none" w="med" len="med"/>
            <a:tailEnd type="triangle"/>
          </a:ln>
          <a:effectLst>
            <a:outerShdw blurRad="25400" algn="ctr" rotWithShape="0">
              <a:schemeClr val="accent4">
                <a:lumMod val="20000"/>
                <a:lumOff val="80000"/>
                <a:alpha val="41000"/>
              </a:schemeClr>
            </a:outerShdw>
          </a:effectLst>
        </p:spPr>
      </p:cxnSp>
    </p:spTree>
    <p:extLst>
      <p:ext uri="{BB962C8B-B14F-4D97-AF65-F5344CB8AC3E}">
        <p14:creationId xmlns:p14="http://schemas.microsoft.com/office/powerpoint/2010/main" val="2488425831"/>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6C442-EA81-8F70-498D-4BFEB82901D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F94ED1-DDFA-3A01-7FD6-582A6EA3773F}"/>
              </a:ext>
            </a:extLst>
          </p:cNvPr>
          <p:cNvSpPr>
            <a:spLocks noGrp="1"/>
          </p:cNvSpPr>
          <p:nvPr>
            <p:ph type="title"/>
          </p:nvPr>
        </p:nvSpPr>
        <p:spPr/>
        <p:txBody>
          <a:bodyPr/>
          <a:lstStyle/>
          <a:p>
            <a:r>
              <a:rPr lang="en-US"/>
              <a:t>Theming and UI Styles</a:t>
            </a:r>
          </a:p>
        </p:txBody>
      </p:sp>
      <p:sp>
        <p:nvSpPr>
          <p:cNvPr id="6" name="Text Placeholder 5">
            <a:extLst>
              <a:ext uri="{FF2B5EF4-FFF2-40B4-BE49-F238E27FC236}">
                <a16:creationId xmlns:a16="http://schemas.microsoft.com/office/drawing/2014/main" id="{525364BC-C109-DD48-1AC5-444E2E623FF4}"/>
              </a:ext>
            </a:extLst>
          </p:cNvPr>
          <p:cNvSpPr>
            <a:spLocks noGrp="1"/>
          </p:cNvSpPr>
          <p:nvPr>
            <p:ph type="body" sz="quarter" idx="11"/>
          </p:nvPr>
        </p:nvSpPr>
        <p:spPr/>
        <p:txBody>
          <a:bodyPr/>
          <a:lstStyle/>
          <a:p>
            <a:r>
              <a:rPr lang="en-US">
                <a:solidFill>
                  <a:srgbClr val="82F6FF"/>
                </a:solidFill>
              </a:rPr>
              <a:t>Esri Brushes &amp; Theming</a:t>
            </a:r>
          </a:p>
        </p:txBody>
      </p:sp>
      <p:pic>
        <p:nvPicPr>
          <p:cNvPr id="3" name="Picture 2">
            <a:extLst>
              <a:ext uri="{FF2B5EF4-FFF2-40B4-BE49-F238E27FC236}">
                <a16:creationId xmlns:a16="http://schemas.microsoft.com/office/drawing/2014/main" id="{0B1EC109-8218-3B22-9437-F780D5EAF57D}"/>
              </a:ext>
            </a:extLst>
          </p:cNvPr>
          <p:cNvPicPr>
            <a:picLocks noChangeAspect="1"/>
          </p:cNvPicPr>
          <p:nvPr/>
        </p:nvPicPr>
        <p:blipFill>
          <a:blip r:embed="rId3"/>
          <a:stretch>
            <a:fillRect/>
          </a:stretch>
        </p:blipFill>
        <p:spPr>
          <a:xfrm>
            <a:off x="914400" y="2377336"/>
            <a:ext cx="4161801" cy="2725872"/>
          </a:xfrm>
          <a:prstGeom prst="rect">
            <a:avLst/>
          </a:prstGeom>
        </p:spPr>
      </p:pic>
      <p:pic>
        <p:nvPicPr>
          <p:cNvPr id="7" name="Picture 3" descr="Dockpane">
            <a:extLst>
              <a:ext uri="{FF2B5EF4-FFF2-40B4-BE49-F238E27FC236}">
                <a16:creationId xmlns:a16="http://schemas.microsoft.com/office/drawing/2014/main" id="{CF7B571F-DC66-0BD8-1EFA-FDAA12D9ED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6655" y="4794627"/>
            <a:ext cx="4825803" cy="27258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9391323-664F-9F39-1982-1581289CD848}"/>
              </a:ext>
            </a:extLst>
          </p:cNvPr>
          <p:cNvPicPr>
            <a:picLocks noChangeAspect="1"/>
          </p:cNvPicPr>
          <p:nvPr/>
        </p:nvPicPr>
        <p:blipFill>
          <a:blip r:embed="rId5"/>
          <a:stretch>
            <a:fillRect/>
          </a:stretch>
        </p:blipFill>
        <p:spPr>
          <a:xfrm>
            <a:off x="7388772" y="1090154"/>
            <a:ext cx="4495800" cy="3026355"/>
          </a:xfrm>
          <a:prstGeom prst="rect">
            <a:avLst/>
          </a:prstGeom>
        </p:spPr>
      </p:pic>
      <p:sp>
        <p:nvSpPr>
          <p:cNvPr id="11" name="Text Placeholder 2">
            <a:extLst>
              <a:ext uri="{FF2B5EF4-FFF2-40B4-BE49-F238E27FC236}">
                <a16:creationId xmlns:a16="http://schemas.microsoft.com/office/drawing/2014/main" id="{D68B6DD8-52C1-52CB-10DA-B4EFA430BDF9}"/>
              </a:ext>
            </a:extLst>
          </p:cNvPr>
          <p:cNvSpPr txBox="1">
            <a:spLocks/>
          </p:cNvSpPr>
          <p:nvPr/>
        </p:nvSpPr>
        <p:spPr>
          <a:xfrm>
            <a:off x="914400" y="2013466"/>
            <a:ext cx="2192357"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Brushes and Styles</a:t>
            </a:r>
          </a:p>
        </p:txBody>
      </p:sp>
      <p:sp>
        <p:nvSpPr>
          <p:cNvPr id="12" name="Text Placeholder 2">
            <a:extLst>
              <a:ext uri="{FF2B5EF4-FFF2-40B4-BE49-F238E27FC236}">
                <a16:creationId xmlns:a16="http://schemas.microsoft.com/office/drawing/2014/main" id="{9AF89D98-7B48-4CC8-41EF-4ECCC18E5F5B}"/>
              </a:ext>
            </a:extLst>
          </p:cNvPr>
          <p:cNvSpPr txBox="1">
            <a:spLocks/>
          </p:cNvSpPr>
          <p:nvPr/>
        </p:nvSpPr>
        <p:spPr>
          <a:xfrm>
            <a:off x="7388772" y="781694"/>
            <a:ext cx="2721168"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Branded Configurations</a:t>
            </a:r>
          </a:p>
        </p:txBody>
      </p:sp>
      <p:sp>
        <p:nvSpPr>
          <p:cNvPr id="13" name="Text Placeholder 2">
            <a:extLst>
              <a:ext uri="{FF2B5EF4-FFF2-40B4-BE49-F238E27FC236}">
                <a16:creationId xmlns:a16="http://schemas.microsoft.com/office/drawing/2014/main" id="{01182528-4720-423F-FC84-7AA301150D9B}"/>
              </a:ext>
            </a:extLst>
          </p:cNvPr>
          <p:cNvSpPr txBox="1">
            <a:spLocks/>
          </p:cNvSpPr>
          <p:nvPr/>
        </p:nvSpPr>
        <p:spPr>
          <a:xfrm>
            <a:off x="7341534" y="4486167"/>
            <a:ext cx="318387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Dark Theme &amp; High Contrast</a:t>
            </a:r>
          </a:p>
        </p:txBody>
      </p:sp>
      <p:sp>
        <p:nvSpPr>
          <p:cNvPr id="14" name="Text Placeholder 2">
            <a:extLst>
              <a:ext uri="{FF2B5EF4-FFF2-40B4-BE49-F238E27FC236}">
                <a16:creationId xmlns:a16="http://schemas.microsoft.com/office/drawing/2014/main" id="{7498524F-2327-9B65-3292-092FD8EFD954}"/>
              </a:ext>
            </a:extLst>
          </p:cNvPr>
          <p:cNvSpPr txBox="1">
            <a:spLocks/>
          </p:cNvSpPr>
          <p:nvPr/>
        </p:nvSpPr>
        <p:spPr>
          <a:xfrm>
            <a:off x="1129004" y="5267183"/>
            <a:ext cx="2192357"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a:solidFill>
                  <a:srgbClr val="82F6FF"/>
                </a:solidFill>
              </a:rPr>
              <a:t>Custom Styles</a:t>
            </a:r>
          </a:p>
        </p:txBody>
      </p:sp>
      <p:pic>
        <p:nvPicPr>
          <p:cNvPr id="2050" name="Picture 2">
            <a:extLst>
              <a:ext uri="{FF2B5EF4-FFF2-40B4-BE49-F238E27FC236}">
                <a16:creationId xmlns:a16="http://schemas.microsoft.com/office/drawing/2014/main" id="{67145FA2-A3AF-51C2-CC7F-F499A2D4B4C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2484" y="5018844"/>
            <a:ext cx="3561926" cy="1776110"/>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2552136"/>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0424A-9753-6E5F-D044-8D30A78AF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248E648-6960-38B7-9B6E-DD0B5D014180}"/>
              </a:ext>
            </a:extLst>
          </p:cNvPr>
          <p:cNvSpPr>
            <a:spLocks noGrp="1"/>
          </p:cNvSpPr>
          <p:nvPr>
            <p:ph type="title"/>
          </p:nvPr>
        </p:nvSpPr>
        <p:spPr/>
        <p:txBody>
          <a:bodyPr/>
          <a:lstStyle/>
          <a:p>
            <a:r>
              <a:rPr lang="en-US"/>
              <a:t>Contextual UI Design</a:t>
            </a:r>
          </a:p>
        </p:txBody>
      </p:sp>
      <p:sp>
        <p:nvSpPr>
          <p:cNvPr id="6" name="Text Placeholder 5">
            <a:extLst>
              <a:ext uri="{FF2B5EF4-FFF2-40B4-BE49-F238E27FC236}">
                <a16:creationId xmlns:a16="http://schemas.microsoft.com/office/drawing/2014/main" id="{E7630B9B-4614-6E93-3CCB-CB92AA9807C5}"/>
              </a:ext>
            </a:extLst>
          </p:cNvPr>
          <p:cNvSpPr>
            <a:spLocks noGrp="1"/>
          </p:cNvSpPr>
          <p:nvPr>
            <p:ph type="body" sz="quarter" idx="11"/>
          </p:nvPr>
        </p:nvSpPr>
        <p:spPr/>
        <p:txBody>
          <a:bodyPr/>
          <a:lstStyle/>
          <a:p>
            <a:r>
              <a:rPr lang="en-US">
                <a:solidFill>
                  <a:srgbClr val="82F6FF"/>
                </a:solidFill>
              </a:rPr>
              <a:t>Embrace the Contextual Nature of ArcGIS Pro</a:t>
            </a:r>
          </a:p>
        </p:txBody>
      </p:sp>
      <p:pic>
        <p:nvPicPr>
          <p:cNvPr id="3076" name="Picture 4" descr="Hiding and showing toolbars—ArcMap | Documentation">
            <a:extLst>
              <a:ext uri="{FF2B5EF4-FFF2-40B4-BE49-F238E27FC236}">
                <a16:creationId xmlns:a16="http://schemas.microsoft.com/office/drawing/2014/main" id="{D45BDD6D-2F8B-144C-0413-B19091683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39115"/>
            <a:ext cx="5003453" cy="35467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1C710C14-4B2F-0BFB-DDF5-3846AC571D1B}"/>
              </a:ext>
            </a:extLst>
          </p:cNvPr>
          <p:cNvPicPr>
            <a:picLocks noChangeAspect="1"/>
          </p:cNvPicPr>
          <p:nvPr/>
        </p:nvPicPr>
        <p:blipFill>
          <a:blip r:embed="rId4"/>
          <a:stretch>
            <a:fillRect/>
          </a:stretch>
        </p:blipFill>
        <p:spPr>
          <a:xfrm>
            <a:off x="4224060" y="3574661"/>
            <a:ext cx="7772400" cy="5589141"/>
          </a:xfrm>
          <a:prstGeom prst="rect">
            <a:avLst/>
          </a:prstGeom>
        </p:spPr>
      </p:pic>
      <p:sp>
        <p:nvSpPr>
          <p:cNvPr id="22" name="Arc 21">
            <a:extLst>
              <a:ext uri="{FF2B5EF4-FFF2-40B4-BE49-F238E27FC236}">
                <a16:creationId xmlns:a16="http://schemas.microsoft.com/office/drawing/2014/main" id="{F3810D44-01B1-814E-591F-DF477425DCDC}"/>
              </a:ext>
            </a:extLst>
          </p:cNvPr>
          <p:cNvSpPr/>
          <p:nvPr/>
        </p:nvSpPr>
        <p:spPr bwMode="auto">
          <a:xfrm>
            <a:off x="5589241" y="2360465"/>
            <a:ext cx="1594625" cy="1817648"/>
          </a:xfrm>
          <a:prstGeom prst="arc">
            <a:avLst/>
          </a:prstGeom>
          <a:noFill/>
          <a:ln w="50800" cap="flat" cmpd="sng" algn="ctr">
            <a:solidFill>
              <a:srgbClr val="82F6FF"/>
            </a:solidFill>
            <a:prstDash val="solid"/>
            <a:round/>
            <a:headEnd type="none" w="med" len="med"/>
            <a:tailEnd type="triangle" w="med" len="med"/>
          </a:ln>
          <a:effectLst>
            <a:outerShdw blurRad="25400" algn="ctr" rotWithShape="0">
              <a:schemeClr val="accent4">
                <a:lumMod val="20000"/>
                <a:lumOff val="80000"/>
                <a:alpha val="41000"/>
              </a:schemeClr>
            </a:outerShdw>
          </a:effectLst>
        </p:spPr>
        <p:txBody>
          <a:bodyPr rtlCol="0" anchor="ctr"/>
          <a:lstStyle/>
          <a:p>
            <a:pPr algn="ctr"/>
            <a:endParaRPr lang="en-US"/>
          </a:p>
        </p:txBody>
      </p:sp>
      <p:sp>
        <p:nvSpPr>
          <p:cNvPr id="23" name="Text Placeholder 2">
            <a:extLst>
              <a:ext uri="{FF2B5EF4-FFF2-40B4-BE49-F238E27FC236}">
                <a16:creationId xmlns:a16="http://schemas.microsoft.com/office/drawing/2014/main" id="{A4F5F879-C5A9-FE62-595F-1EF965A9369D}"/>
              </a:ext>
            </a:extLst>
          </p:cNvPr>
          <p:cNvSpPr txBox="1">
            <a:spLocks/>
          </p:cNvSpPr>
          <p:nvPr/>
        </p:nvSpPr>
        <p:spPr>
          <a:xfrm>
            <a:off x="7457244" y="3071122"/>
            <a:ext cx="2461717"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Contextual Behavior</a:t>
            </a:r>
          </a:p>
        </p:txBody>
      </p:sp>
      <p:sp>
        <p:nvSpPr>
          <p:cNvPr id="24" name="Text Placeholder 2">
            <a:extLst>
              <a:ext uri="{FF2B5EF4-FFF2-40B4-BE49-F238E27FC236}">
                <a16:creationId xmlns:a16="http://schemas.microsoft.com/office/drawing/2014/main" id="{95DBBF30-D042-BCA0-EA9E-83E97FDCB1AB}"/>
              </a:ext>
            </a:extLst>
          </p:cNvPr>
          <p:cNvSpPr txBox="1">
            <a:spLocks/>
          </p:cNvSpPr>
          <p:nvPr/>
        </p:nvSpPr>
        <p:spPr>
          <a:xfrm>
            <a:off x="881171" y="5609255"/>
            <a:ext cx="2461717"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Toolbar Driven</a:t>
            </a:r>
          </a:p>
        </p:txBody>
      </p:sp>
    </p:spTree>
    <p:extLst>
      <p:ext uri="{BB962C8B-B14F-4D97-AF65-F5344CB8AC3E}">
        <p14:creationId xmlns:p14="http://schemas.microsoft.com/office/powerpoint/2010/main" val="1349260400"/>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xtualBehaviors-ContextAwareSymbologyPane">
            <a:hlinkClick r:id="" action="ppaction://media"/>
            <a:extLst>
              <a:ext uri="{FF2B5EF4-FFF2-40B4-BE49-F238E27FC236}">
                <a16:creationId xmlns:a16="http://schemas.microsoft.com/office/drawing/2014/main" id="{458F65A1-40D1-0586-0765-BD61C5A72656}"/>
              </a:ext>
            </a:extLst>
          </p:cNvPr>
          <p:cNvPicPr>
            <a:picLocks noGrp="1" noChangeAspect="1"/>
          </p:cNvPicPr>
          <p:nvPr>
            <p:ph sz="quarter" idx="10"/>
            <a:videoFile r:link="rId2"/>
            <p:extLst>
              <p:ext uri="{DAA4B4D4-6D71-4841-9C94-3DE7FCFB9230}">
                <p14:media xmlns:p14="http://schemas.microsoft.com/office/powerpoint/2010/main" r:embed="rId1"/>
              </p:ext>
            </p:extLst>
          </p:nvPr>
        </p:nvPicPr>
        <p:blipFill>
          <a:blip r:embed="rId5"/>
          <a:srcRect r="3557" b="1"/>
          <a:stretch>
            <a:fillRect/>
          </a:stretch>
        </p:blipFill>
        <p:spPr>
          <a:xfrm>
            <a:off x="20" y="10"/>
            <a:ext cx="12191980" cy="6857990"/>
          </a:xfrm>
          <a:noFill/>
        </p:spPr>
      </p:pic>
    </p:spTree>
    <p:extLst>
      <p:ext uri="{BB962C8B-B14F-4D97-AF65-F5344CB8AC3E}">
        <p14:creationId xmlns:p14="http://schemas.microsoft.com/office/powerpoint/2010/main" val="2078338120"/>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mute="1">
                <p:cTn id="7" repeatCount="indefinite" fill="hold" display="0">
                  <p:stCondLst>
                    <p:cond delay="indefinite"/>
                  </p:stCondLst>
                </p:cTn>
                <p:tgtEl>
                  <p:spTgt spid="5"/>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A221-C868-EE01-D7E2-EC0048615D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9ECDD7E-4B9B-0DB5-FF59-59529D204F0F}"/>
              </a:ext>
            </a:extLst>
          </p:cNvPr>
          <p:cNvSpPr>
            <a:spLocks noGrp="1"/>
          </p:cNvSpPr>
          <p:nvPr>
            <p:ph type="title"/>
          </p:nvPr>
        </p:nvSpPr>
        <p:spPr/>
        <p:txBody>
          <a:bodyPr/>
          <a:lstStyle/>
          <a:p>
            <a:r>
              <a:rPr lang="en-US"/>
              <a:t>Contextual UI Design</a:t>
            </a:r>
          </a:p>
        </p:txBody>
      </p:sp>
      <p:sp>
        <p:nvSpPr>
          <p:cNvPr id="6" name="Text Placeholder 5">
            <a:extLst>
              <a:ext uri="{FF2B5EF4-FFF2-40B4-BE49-F238E27FC236}">
                <a16:creationId xmlns:a16="http://schemas.microsoft.com/office/drawing/2014/main" id="{3871DD89-27CF-4D07-E5EB-9969FCA54CCC}"/>
              </a:ext>
            </a:extLst>
          </p:cNvPr>
          <p:cNvSpPr>
            <a:spLocks noGrp="1"/>
          </p:cNvSpPr>
          <p:nvPr>
            <p:ph type="body" sz="quarter" idx="11"/>
          </p:nvPr>
        </p:nvSpPr>
        <p:spPr/>
        <p:txBody>
          <a:bodyPr/>
          <a:lstStyle/>
          <a:p>
            <a:r>
              <a:rPr lang="en-US">
                <a:solidFill>
                  <a:srgbClr val="82F6FF"/>
                </a:solidFill>
              </a:rPr>
              <a:t>Embrace the Contextual Nature of ArcGIS Pro</a:t>
            </a:r>
          </a:p>
        </p:txBody>
      </p:sp>
      <p:sp>
        <p:nvSpPr>
          <p:cNvPr id="5" name="Content Placeholder 4">
            <a:extLst>
              <a:ext uri="{FF2B5EF4-FFF2-40B4-BE49-F238E27FC236}">
                <a16:creationId xmlns:a16="http://schemas.microsoft.com/office/drawing/2014/main" id="{9592344F-2859-DA60-6079-CA10E684439B}"/>
              </a:ext>
            </a:extLst>
          </p:cNvPr>
          <p:cNvSpPr>
            <a:spLocks noGrp="1"/>
          </p:cNvSpPr>
          <p:nvPr>
            <p:ph sz="quarter" idx="12"/>
          </p:nvPr>
        </p:nvSpPr>
        <p:spPr/>
        <p:txBody>
          <a:bodyPr/>
          <a:lstStyle/>
          <a:p>
            <a:r>
              <a:rPr lang="en-US" b="1"/>
              <a:t>Contextual Tabs </a:t>
            </a:r>
            <a:r>
              <a:rPr lang="en-US"/>
              <a:t>provide relevant tools as the user works through the software, enhancing efficiency and reducing clutter. </a:t>
            </a:r>
          </a:p>
          <a:p>
            <a:r>
              <a:rPr lang="en-US" b="1"/>
              <a:t>Context Aware Panes</a:t>
            </a:r>
            <a:r>
              <a:rPr lang="en-US"/>
              <a:t> respond to user actions or to the data selected.</a:t>
            </a:r>
          </a:p>
        </p:txBody>
      </p:sp>
      <p:pic>
        <p:nvPicPr>
          <p:cNvPr id="3" name="Picture 2" descr="A computer screen with text and images&#10;&#10;AI-generated content may be incorrect.">
            <a:extLst>
              <a:ext uri="{FF2B5EF4-FFF2-40B4-BE49-F238E27FC236}">
                <a16:creationId xmlns:a16="http://schemas.microsoft.com/office/drawing/2014/main" id="{8F8877CB-5346-6D42-0E1E-659305E32FCD}"/>
              </a:ext>
            </a:extLst>
          </p:cNvPr>
          <p:cNvPicPr>
            <a:picLocks noChangeAspect="1"/>
          </p:cNvPicPr>
          <p:nvPr/>
        </p:nvPicPr>
        <p:blipFill>
          <a:blip r:embed="rId3"/>
          <a:stretch>
            <a:fillRect/>
          </a:stretch>
        </p:blipFill>
        <p:spPr>
          <a:xfrm>
            <a:off x="6814487" y="4221332"/>
            <a:ext cx="4387048" cy="2169616"/>
          </a:xfrm>
          <a:prstGeom prst="rect">
            <a:avLst/>
          </a:prstGeom>
        </p:spPr>
      </p:pic>
      <p:pic>
        <p:nvPicPr>
          <p:cNvPr id="7" name="Picture 6">
            <a:extLst>
              <a:ext uri="{FF2B5EF4-FFF2-40B4-BE49-F238E27FC236}">
                <a16:creationId xmlns:a16="http://schemas.microsoft.com/office/drawing/2014/main" id="{31D2BA60-0C23-2565-9914-71A4C787E14E}"/>
              </a:ext>
            </a:extLst>
          </p:cNvPr>
          <p:cNvPicPr>
            <a:picLocks noChangeAspect="1"/>
          </p:cNvPicPr>
          <p:nvPr/>
        </p:nvPicPr>
        <p:blipFill>
          <a:blip r:embed="rId4"/>
          <a:stretch>
            <a:fillRect/>
          </a:stretch>
        </p:blipFill>
        <p:spPr>
          <a:xfrm>
            <a:off x="914400" y="4221332"/>
            <a:ext cx="5325422" cy="645506"/>
          </a:xfrm>
          <a:prstGeom prst="rect">
            <a:avLst/>
          </a:prstGeom>
        </p:spPr>
      </p:pic>
      <p:sp>
        <p:nvSpPr>
          <p:cNvPr id="8" name="Text Placeholder 2">
            <a:extLst>
              <a:ext uri="{FF2B5EF4-FFF2-40B4-BE49-F238E27FC236}">
                <a16:creationId xmlns:a16="http://schemas.microsoft.com/office/drawing/2014/main" id="{39D94548-6B19-7CD8-DBC1-3BD3E0E01376}"/>
              </a:ext>
            </a:extLst>
          </p:cNvPr>
          <p:cNvSpPr txBox="1">
            <a:spLocks/>
          </p:cNvSpPr>
          <p:nvPr/>
        </p:nvSpPr>
        <p:spPr>
          <a:xfrm>
            <a:off x="919520" y="3791568"/>
            <a:ext cx="1791319"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Activate tab</a:t>
            </a:r>
          </a:p>
        </p:txBody>
      </p:sp>
      <p:sp>
        <p:nvSpPr>
          <p:cNvPr id="9" name="Text Placeholder 2">
            <a:extLst>
              <a:ext uri="{FF2B5EF4-FFF2-40B4-BE49-F238E27FC236}">
                <a16:creationId xmlns:a16="http://schemas.microsoft.com/office/drawing/2014/main" id="{8FFD1C50-8E88-3E73-9EF6-DF60B7CA36BB}"/>
              </a:ext>
            </a:extLst>
          </p:cNvPr>
          <p:cNvSpPr txBox="1">
            <a:spLocks/>
          </p:cNvSpPr>
          <p:nvPr/>
        </p:nvSpPr>
        <p:spPr>
          <a:xfrm>
            <a:off x="6814487" y="3791568"/>
            <a:ext cx="2790631"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82F6FF"/>
                </a:solidFill>
              </a:rPr>
              <a:t>Activate pane</a:t>
            </a:r>
          </a:p>
        </p:txBody>
      </p:sp>
    </p:spTree>
    <p:extLst>
      <p:ext uri="{BB962C8B-B14F-4D97-AF65-F5344CB8AC3E}">
        <p14:creationId xmlns:p14="http://schemas.microsoft.com/office/powerpoint/2010/main" val="175562430"/>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96DED-5DAA-CA2D-FB01-873FE8467F04}"/>
            </a:ext>
          </a:extLst>
        </p:cNvPr>
        <p:cNvGrpSpPr/>
        <p:nvPr/>
      </p:nvGrpSpPr>
      <p:grpSpPr>
        <a:xfrm>
          <a:off x="0" y="0"/>
          <a:ext cx="0" cy="0"/>
          <a:chOff x="0" y="0"/>
          <a:chExt cx="0" cy="0"/>
        </a:xfrm>
      </p:grpSpPr>
      <p:sp>
        <p:nvSpPr>
          <p:cNvPr id="50" name="Text Placeholder 49">
            <a:extLst>
              <a:ext uri="{FF2B5EF4-FFF2-40B4-BE49-F238E27FC236}">
                <a16:creationId xmlns:a16="http://schemas.microsoft.com/office/drawing/2014/main" id="{963C4766-53CA-8083-157A-27397117FFDF}"/>
              </a:ext>
            </a:extLst>
          </p:cNvPr>
          <p:cNvSpPr>
            <a:spLocks noGrp="1"/>
          </p:cNvSpPr>
          <p:nvPr>
            <p:ph type="body" idx="1"/>
          </p:nvPr>
        </p:nvSpPr>
        <p:spPr>
          <a:xfrm>
            <a:off x="914401" y="3512743"/>
            <a:ext cx="6295805" cy="307777"/>
          </a:xfrm>
        </p:spPr>
        <p:txBody>
          <a:bodyPr/>
          <a:lstStyle/>
          <a:p>
            <a:r>
              <a:rPr lang="en-US" sz="2000">
                <a:solidFill>
                  <a:srgbClr val="82F6FF"/>
                </a:solidFill>
              </a:rPr>
              <a:t>Add-in and Configurations</a:t>
            </a:r>
          </a:p>
        </p:txBody>
      </p:sp>
      <p:sp>
        <p:nvSpPr>
          <p:cNvPr id="49" name="Title 48">
            <a:extLst>
              <a:ext uri="{FF2B5EF4-FFF2-40B4-BE49-F238E27FC236}">
                <a16:creationId xmlns:a16="http://schemas.microsoft.com/office/drawing/2014/main" id="{B69A7B05-2E65-26DC-A4F7-C21E66447B29}"/>
              </a:ext>
            </a:extLst>
          </p:cNvPr>
          <p:cNvSpPr>
            <a:spLocks noGrp="1"/>
          </p:cNvSpPr>
          <p:nvPr>
            <p:ph type="title"/>
          </p:nvPr>
        </p:nvSpPr>
        <p:spPr>
          <a:xfrm>
            <a:off x="914401" y="2855781"/>
            <a:ext cx="7362700" cy="615553"/>
          </a:xfrm>
        </p:spPr>
        <p:txBody>
          <a:bodyPr/>
          <a:lstStyle/>
          <a:p>
            <a:r>
              <a:rPr lang="en-US" sz="4000" b="1"/>
              <a:t>Design Examples</a:t>
            </a:r>
          </a:p>
        </p:txBody>
      </p:sp>
    </p:spTree>
    <p:extLst>
      <p:ext uri="{BB962C8B-B14F-4D97-AF65-F5344CB8AC3E}">
        <p14:creationId xmlns:p14="http://schemas.microsoft.com/office/powerpoint/2010/main" val="1180375202"/>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833B7-64F5-5047-828F-8E3E7F18A8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1814DC-3E88-94A0-E074-03B35FA1FB41}"/>
              </a:ext>
            </a:extLst>
          </p:cNvPr>
          <p:cNvSpPr>
            <a:spLocks noGrp="1"/>
          </p:cNvSpPr>
          <p:nvPr>
            <p:ph type="title"/>
          </p:nvPr>
        </p:nvSpPr>
        <p:spPr>
          <a:xfrm>
            <a:off x="914400" y="961779"/>
            <a:ext cx="10369296" cy="461665"/>
          </a:xfrm>
        </p:spPr>
        <p:txBody>
          <a:bodyPr/>
          <a:lstStyle/>
          <a:p>
            <a:r>
              <a:rPr lang="en-US"/>
              <a:t>Unlocking User Potential: Using UI Elements Effectively</a:t>
            </a:r>
          </a:p>
        </p:txBody>
      </p:sp>
      <p:graphicFrame>
        <p:nvGraphicFramePr>
          <p:cNvPr id="9" name="Table 9">
            <a:extLst>
              <a:ext uri="{FF2B5EF4-FFF2-40B4-BE49-F238E27FC236}">
                <a16:creationId xmlns:a16="http://schemas.microsoft.com/office/drawing/2014/main" id="{E53D775F-8C33-ECCD-7D79-B908EFE70240}"/>
              </a:ext>
            </a:extLst>
          </p:cNvPr>
          <p:cNvGraphicFramePr>
            <a:graphicFrameLocks noGrp="1"/>
          </p:cNvGraphicFramePr>
          <p:nvPr/>
        </p:nvGraphicFramePr>
        <p:xfrm>
          <a:off x="908304" y="2042440"/>
          <a:ext cx="10369296" cy="4041119"/>
        </p:xfrm>
        <a:graphic>
          <a:graphicData uri="http://schemas.openxmlformats.org/drawingml/2006/table">
            <a:tbl>
              <a:tblPr firstRow="1" bandRow="1">
                <a:tableStyleId>{5940675A-B579-460E-94D1-54222C63F5DA}</a:tableStyleId>
              </a:tblPr>
              <a:tblGrid>
                <a:gridCol w="5105817">
                  <a:extLst>
                    <a:ext uri="{9D8B030D-6E8A-4147-A177-3AD203B41FA5}">
                      <a16:colId xmlns:a16="http://schemas.microsoft.com/office/drawing/2014/main" val="3482902080"/>
                    </a:ext>
                  </a:extLst>
                </a:gridCol>
                <a:gridCol w="5263479">
                  <a:extLst>
                    <a:ext uri="{9D8B030D-6E8A-4147-A177-3AD203B41FA5}">
                      <a16:colId xmlns:a16="http://schemas.microsoft.com/office/drawing/2014/main" val="224768694"/>
                    </a:ext>
                  </a:extLst>
                </a:gridCol>
              </a:tblGrid>
              <a:tr h="432027">
                <a:tc>
                  <a:txBody>
                    <a:bodyPr/>
                    <a:lstStyle/>
                    <a:p>
                      <a:pPr lvl="0" algn="ctr">
                        <a:buNone/>
                      </a:pPr>
                      <a:r>
                        <a:rPr lang="en-US"/>
                        <a:t>Your user’s ideal workflow</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a:t>ArcGIS Pro SDK for .NET Components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23955881"/>
                  </a:ext>
                </a:extLst>
              </a:tr>
              <a:tr h="3609092">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b="1"/>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80549123"/>
                  </a:ext>
                </a:extLst>
              </a:tr>
            </a:tbl>
          </a:graphicData>
        </a:graphic>
      </p:graphicFrame>
      <p:pic>
        <p:nvPicPr>
          <p:cNvPr id="15" name="Picture 14" descr="A computer screen with a white screen&#10;&#10;Description automatically generated">
            <a:extLst>
              <a:ext uri="{FF2B5EF4-FFF2-40B4-BE49-F238E27FC236}">
                <a16:creationId xmlns:a16="http://schemas.microsoft.com/office/drawing/2014/main" id="{05398113-6B38-7AC7-B40F-D982EA2B594E}"/>
              </a:ext>
            </a:extLst>
          </p:cNvPr>
          <p:cNvPicPr>
            <a:picLocks noChangeAspect="1"/>
          </p:cNvPicPr>
          <p:nvPr/>
        </p:nvPicPr>
        <p:blipFill>
          <a:blip r:embed="rId3"/>
          <a:stretch>
            <a:fillRect/>
          </a:stretch>
        </p:blipFill>
        <p:spPr>
          <a:xfrm>
            <a:off x="7678551" y="2982824"/>
            <a:ext cx="2205775" cy="1386640"/>
          </a:xfrm>
          <a:prstGeom prst="rect">
            <a:avLst/>
          </a:prstGeom>
        </p:spPr>
      </p:pic>
      <p:pic>
        <p:nvPicPr>
          <p:cNvPr id="20" name="Picture 19" descr="A diagram of a person's head&#10;&#10;Description automatically generated">
            <a:extLst>
              <a:ext uri="{FF2B5EF4-FFF2-40B4-BE49-F238E27FC236}">
                <a16:creationId xmlns:a16="http://schemas.microsoft.com/office/drawing/2014/main" id="{0BD71CB2-953D-6A38-2397-8F8593365201}"/>
              </a:ext>
            </a:extLst>
          </p:cNvPr>
          <p:cNvPicPr>
            <a:picLocks noChangeAspect="1"/>
          </p:cNvPicPr>
          <p:nvPr/>
        </p:nvPicPr>
        <p:blipFill>
          <a:blip r:embed="rId4"/>
          <a:stretch>
            <a:fillRect/>
          </a:stretch>
        </p:blipFill>
        <p:spPr>
          <a:xfrm>
            <a:off x="1032129" y="2785496"/>
            <a:ext cx="4447998" cy="2555005"/>
          </a:xfrm>
          <a:prstGeom prst="rect">
            <a:avLst/>
          </a:prstGeom>
        </p:spPr>
      </p:pic>
      <p:pic>
        <p:nvPicPr>
          <p:cNvPr id="6" name="Picture 5">
            <a:extLst>
              <a:ext uri="{FF2B5EF4-FFF2-40B4-BE49-F238E27FC236}">
                <a16:creationId xmlns:a16="http://schemas.microsoft.com/office/drawing/2014/main" id="{55AB30F9-E083-53F6-B52D-9483E78D5181}"/>
              </a:ext>
            </a:extLst>
          </p:cNvPr>
          <p:cNvPicPr>
            <a:picLocks noChangeAspect="1"/>
          </p:cNvPicPr>
          <p:nvPr/>
        </p:nvPicPr>
        <p:blipFill>
          <a:blip r:embed="rId5"/>
          <a:stretch>
            <a:fillRect/>
          </a:stretch>
        </p:blipFill>
        <p:spPr>
          <a:xfrm>
            <a:off x="10012110" y="2982824"/>
            <a:ext cx="1533313" cy="1694384"/>
          </a:xfrm>
          <a:prstGeom prst="rect">
            <a:avLst/>
          </a:prstGeom>
        </p:spPr>
      </p:pic>
    </p:spTree>
    <p:extLst>
      <p:ext uri="{BB962C8B-B14F-4D97-AF65-F5344CB8AC3E}">
        <p14:creationId xmlns:p14="http://schemas.microsoft.com/office/powerpoint/2010/main" val="119710088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B41BBB7-9A8A-4773-61EE-D20CBA1F4183}"/>
              </a:ext>
            </a:extLst>
          </p:cNvPr>
          <p:cNvSpPr>
            <a:spLocks noGrp="1"/>
          </p:cNvSpPr>
          <p:nvPr>
            <p:ph type="body" idx="1"/>
          </p:nvPr>
        </p:nvSpPr>
        <p:spPr>
          <a:xfrm>
            <a:off x="914401" y="3835624"/>
            <a:ext cx="8683722" cy="307777"/>
          </a:xfrm>
        </p:spPr>
        <p:txBody>
          <a:bodyPr/>
          <a:lstStyle/>
          <a:p>
            <a:r>
              <a:rPr lang="en-US" sz="2000">
                <a:solidFill>
                  <a:srgbClr val="82F6FF"/>
                </a:solidFill>
              </a:rPr>
              <a:t>Three levels of workflow customization</a:t>
            </a:r>
            <a:endParaRPr lang="en-US" sz="2000">
              <a:solidFill>
                <a:srgbClr val="000000"/>
              </a:solidFill>
            </a:endParaRPr>
          </a:p>
        </p:txBody>
      </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0" y="2563109"/>
            <a:ext cx="6882063" cy="1231106"/>
          </a:xfrm>
        </p:spPr>
        <p:txBody>
          <a:bodyPr/>
          <a:lstStyle/>
          <a:p>
            <a:r>
              <a:rPr lang="en-US" sz="4000"/>
              <a:t>Modifying the ArcGIS Pro</a:t>
            </a:r>
            <a:br>
              <a:rPr lang="en-US" sz="4000"/>
            </a:br>
            <a:r>
              <a:rPr lang="en-US" sz="4000"/>
              <a:t>User Experience</a:t>
            </a:r>
            <a:endParaRPr lang="en-US" sz="4000">
              <a:solidFill>
                <a:srgbClr val="000000"/>
              </a:solidFill>
            </a:endParaRPr>
          </a:p>
        </p:txBody>
      </p:sp>
    </p:spTree>
    <p:extLst>
      <p:ext uri="{BB962C8B-B14F-4D97-AF65-F5344CB8AC3E}">
        <p14:creationId xmlns:p14="http://schemas.microsoft.com/office/powerpoint/2010/main" val="1456228030"/>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14241-FC4C-E75E-F329-06050A89F25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6306F0-75A5-C5A1-761E-7B36336FD1B5}"/>
              </a:ext>
            </a:extLst>
          </p:cNvPr>
          <p:cNvSpPr>
            <a:spLocks noGrp="1"/>
          </p:cNvSpPr>
          <p:nvPr>
            <p:ph type="title"/>
          </p:nvPr>
        </p:nvSpPr>
        <p:spPr>
          <a:xfrm>
            <a:off x="914400" y="961779"/>
            <a:ext cx="10369296" cy="461665"/>
          </a:xfrm>
        </p:spPr>
        <p:txBody>
          <a:bodyPr/>
          <a:lstStyle/>
          <a:p>
            <a:r>
              <a:rPr lang="en-US"/>
              <a:t>Example Scenario</a:t>
            </a:r>
          </a:p>
        </p:txBody>
      </p:sp>
      <p:sp>
        <p:nvSpPr>
          <p:cNvPr id="2" name="Title 3">
            <a:extLst>
              <a:ext uri="{FF2B5EF4-FFF2-40B4-BE49-F238E27FC236}">
                <a16:creationId xmlns:a16="http://schemas.microsoft.com/office/drawing/2014/main" id="{23A24D4D-92E4-8866-51C0-CC2364C4E7BB}"/>
              </a:ext>
            </a:extLst>
          </p:cNvPr>
          <p:cNvSpPr txBox="1">
            <a:spLocks/>
          </p:cNvSpPr>
          <p:nvPr/>
        </p:nvSpPr>
        <p:spPr>
          <a:xfrm>
            <a:off x="914400" y="2164851"/>
            <a:ext cx="8338457" cy="646331"/>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2400"/>
              <a:t>Situation Response Planner</a:t>
            </a:r>
          </a:p>
          <a:p>
            <a:r>
              <a:rPr lang="en-US" sz="1800">
                <a:solidFill>
                  <a:srgbClr val="82F6FF"/>
                </a:solidFill>
              </a:rPr>
              <a:t>Needs a focused configuration for creating Layouts for briefings</a:t>
            </a:r>
          </a:p>
        </p:txBody>
      </p:sp>
      <p:pic>
        <p:nvPicPr>
          <p:cNvPr id="8" name="Picture 7" descr="A yellow line drawing of a house and a person&#10;&#10;AI-generated content may be incorrect.">
            <a:extLst>
              <a:ext uri="{FF2B5EF4-FFF2-40B4-BE49-F238E27FC236}">
                <a16:creationId xmlns:a16="http://schemas.microsoft.com/office/drawing/2014/main" id="{1E76EDD9-E727-72DC-1CDC-1311EDD69790}"/>
              </a:ext>
            </a:extLst>
          </p:cNvPr>
          <p:cNvPicPr>
            <a:picLocks noChangeAspect="1"/>
          </p:cNvPicPr>
          <p:nvPr/>
        </p:nvPicPr>
        <p:blipFill>
          <a:blip r:embed="rId3"/>
          <a:stretch>
            <a:fillRect/>
          </a:stretch>
        </p:blipFill>
        <p:spPr>
          <a:xfrm>
            <a:off x="914400" y="3170410"/>
            <a:ext cx="2963328" cy="3026828"/>
          </a:xfrm>
          <a:prstGeom prst="rect">
            <a:avLst/>
          </a:prstGeom>
        </p:spPr>
      </p:pic>
    </p:spTree>
    <p:extLst>
      <p:ext uri="{BB962C8B-B14F-4D97-AF65-F5344CB8AC3E}">
        <p14:creationId xmlns:p14="http://schemas.microsoft.com/office/powerpoint/2010/main" val="2410898621"/>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A830A-8973-6B3B-4A70-8F3825D61109}"/>
            </a:ext>
          </a:extLst>
        </p:cNvPr>
        <p:cNvGrpSpPr/>
        <p:nvPr/>
      </p:nvGrpSpPr>
      <p:grpSpPr>
        <a:xfrm>
          <a:off x="0" y="0"/>
          <a:ext cx="0" cy="0"/>
          <a:chOff x="0" y="0"/>
          <a:chExt cx="0" cy="0"/>
        </a:xfrm>
      </p:grpSpPr>
      <p:sp>
        <p:nvSpPr>
          <p:cNvPr id="50" name="Text Placeholder 49">
            <a:extLst>
              <a:ext uri="{FF2B5EF4-FFF2-40B4-BE49-F238E27FC236}">
                <a16:creationId xmlns:a16="http://schemas.microsoft.com/office/drawing/2014/main" id="{581B8815-9AF5-0341-51F5-5541BC0A6775}"/>
              </a:ext>
            </a:extLst>
          </p:cNvPr>
          <p:cNvSpPr>
            <a:spLocks noGrp="1"/>
          </p:cNvSpPr>
          <p:nvPr>
            <p:ph type="body" idx="1"/>
          </p:nvPr>
        </p:nvSpPr>
        <p:spPr>
          <a:xfrm>
            <a:off x="914401" y="3512743"/>
            <a:ext cx="6295805" cy="307777"/>
          </a:xfrm>
        </p:spPr>
        <p:txBody>
          <a:bodyPr/>
          <a:lstStyle/>
          <a:p>
            <a:r>
              <a:rPr lang="en-US" sz="2000">
                <a:solidFill>
                  <a:srgbClr val="82F6FF"/>
                </a:solidFill>
              </a:rPr>
              <a:t>Crafting a Sample Add-in</a:t>
            </a:r>
          </a:p>
        </p:txBody>
      </p:sp>
      <p:sp>
        <p:nvSpPr>
          <p:cNvPr id="49" name="Title 48">
            <a:extLst>
              <a:ext uri="{FF2B5EF4-FFF2-40B4-BE49-F238E27FC236}">
                <a16:creationId xmlns:a16="http://schemas.microsoft.com/office/drawing/2014/main" id="{424E5F43-1944-FCAE-CDC0-34FBDE829EBD}"/>
              </a:ext>
            </a:extLst>
          </p:cNvPr>
          <p:cNvSpPr>
            <a:spLocks noGrp="1"/>
          </p:cNvSpPr>
          <p:nvPr>
            <p:ph type="title"/>
          </p:nvPr>
        </p:nvSpPr>
        <p:spPr>
          <a:xfrm>
            <a:off x="914401" y="2855782"/>
            <a:ext cx="7362700" cy="615553"/>
          </a:xfrm>
        </p:spPr>
        <p:txBody>
          <a:bodyPr/>
          <a:lstStyle/>
          <a:p>
            <a:r>
              <a:rPr lang="en-US" sz="4000" b="1"/>
              <a:t>Situation Response Planner</a:t>
            </a:r>
          </a:p>
        </p:txBody>
      </p:sp>
    </p:spTree>
    <p:extLst>
      <p:ext uri="{BB962C8B-B14F-4D97-AF65-F5344CB8AC3E}">
        <p14:creationId xmlns:p14="http://schemas.microsoft.com/office/powerpoint/2010/main" val="345157994"/>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DB70C-7A5F-DFC9-A745-D9C4106ECAF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2B2ED0-4EF2-2EB0-2034-9F0CB5D94C37}"/>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F0EB999-2045-B407-18ED-966CD2F4E1FB}"/>
              </a:ext>
            </a:extLst>
          </p:cNvPr>
          <p:cNvSpPr>
            <a:spLocks noGrp="1"/>
          </p:cNvSpPr>
          <p:nvPr>
            <p:ph type="body" sz="quarter" idx="11"/>
          </p:nvPr>
        </p:nvSpPr>
        <p:spPr>
          <a:xfrm>
            <a:off x="914400" y="1399032"/>
            <a:ext cx="10369296" cy="553998"/>
          </a:xfrm>
        </p:spPr>
        <p:txBody>
          <a:bodyPr/>
          <a:lstStyle/>
          <a:p>
            <a:r>
              <a:rPr lang="en-US">
                <a:solidFill>
                  <a:srgbClr val="82F6FF"/>
                </a:solidFill>
                <a:effectLst/>
              </a:rPr>
              <a:t>Start with a mental map of the desired workflow for your users</a:t>
            </a:r>
          </a:p>
          <a:p>
            <a:endParaRPr lang="en-US">
              <a:solidFill>
                <a:srgbClr val="FFAD29"/>
              </a:solidFill>
            </a:endParaRPr>
          </a:p>
        </p:txBody>
      </p:sp>
      <p:pic>
        <p:nvPicPr>
          <p:cNvPr id="27" name="Picture 26">
            <a:extLst>
              <a:ext uri="{FF2B5EF4-FFF2-40B4-BE49-F238E27FC236}">
                <a16:creationId xmlns:a16="http://schemas.microsoft.com/office/drawing/2014/main" id="{A57919D6-DD88-6D3C-2DCD-DC9ECBEFA5B8}"/>
              </a:ext>
            </a:extLst>
          </p:cNvPr>
          <p:cNvPicPr>
            <a:picLocks noChangeAspect="1"/>
          </p:cNvPicPr>
          <p:nvPr/>
        </p:nvPicPr>
        <p:blipFill>
          <a:blip r:embed="rId3"/>
          <a:stretch>
            <a:fillRect/>
          </a:stretch>
        </p:blipFill>
        <p:spPr>
          <a:xfrm>
            <a:off x="642937" y="4688471"/>
            <a:ext cx="10906125" cy="1246414"/>
          </a:xfrm>
          <a:prstGeom prst="rect">
            <a:avLst/>
          </a:prstGeom>
        </p:spPr>
      </p:pic>
      <p:sp>
        <p:nvSpPr>
          <p:cNvPr id="29" name="TextBox 28">
            <a:extLst>
              <a:ext uri="{FF2B5EF4-FFF2-40B4-BE49-F238E27FC236}">
                <a16:creationId xmlns:a16="http://schemas.microsoft.com/office/drawing/2014/main" id="{6FAB69F5-2E2F-4F75-9293-E4B3A7301284}"/>
              </a:ext>
            </a:extLst>
          </p:cNvPr>
          <p:cNvSpPr txBox="1"/>
          <p:nvPr/>
        </p:nvSpPr>
        <p:spPr>
          <a:xfrm>
            <a:off x="3500431" y="2406959"/>
            <a:ext cx="7499349" cy="914400"/>
          </a:xfrm>
          <a:prstGeom prst="rect">
            <a:avLst/>
          </a:prstGeom>
          <a:noFill/>
          <a:effectLst/>
        </p:spPr>
        <p:txBody>
          <a:bodyPr wrap="none" lIns="0" tIns="0" rIns="0" bIns="0" rtlCol="0">
            <a:noAutofit/>
          </a:bodyPr>
          <a:lstStyle/>
          <a:p>
            <a:pPr algn="l" eaLnBrk="0" hangingPunct="0"/>
            <a:r>
              <a:rPr lang="en-US" sz="2000" b="1">
                <a:ea typeface="+mn-ea"/>
                <a:cs typeface="+mn-cs"/>
              </a:rPr>
              <a:t>Example user:</a:t>
            </a:r>
          </a:p>
          <a:p>
            <a:pPr algn="l" eaLnBrk="0" hangingPunct="0"/>
            <a:r>
              <a:rPr lang="en-US"/>
              <a:t>Situation Response Planner who needs to make Layouts for briefing meetings</a:t>
            </a:r>
            <a:endParaRPr lang="en-US">
              <a:ea typeface="+mn-ea"/>
              <a:cs typeface="+mn-cs"/>
            </a:endParaRPr>
          </a:p>
        </p:txBody>
      </p:sp>
      <p:sp>
        <p:nvSpPr>
          <p:cNvPr id="31" name="TextBox 30">
            <a:extLst>
              <a:ext uri="{FF2B5EF4-FFF2-40B4-BE49-F238E27FC236}">
                <a16:creationId xmlns:a16="http://schemas.microsoft.com/office/drawing/2014/main" id="{69FA81BB-FD57-9DCA-93E0-67695638D26A}"/>
              </a:ext>
            </a:extLst>
          </p:cNvPr>
          <p:cNvSpPr txBox="1"/>
          <p:nvPr/>
        </p:nvSpPr>
        <p:spPr>
          <a:xfrm>
            <a:off x="642937" y="5019290"/>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33" name="TextBox 32">
            <a:extLst>
              <a:ext uri="{FF2B5EF4-FFF2-40B4-BE49-F238E27FC236}">
                <a16:creationId xmlns:a16="http://schemas.microsoft.com/office/drawing/2014/main" id="{5BD9C5BB-430E-6B35-374D-07C3722D8877}"/>
              </a:ext>
            </a:extLst>
          </p:cNvPr>
          <p:cNvSpPr txBox="1"/>
          <p:nvPr/>
        </p:nvSpPr>
        <p:spPr>
          <a:xfrm>
            <a:off x="2847975" y="5142400"/>
            <a:ext cx="1643063" cy="338554"/>
          </a:xfrm>
          <a:prstGeom prst="rect">
            <a:avLst/>
          </a:prstGeom>
          <a:noFill/>
          <a:effectLst/>
        </p:spPr>
        <p:txBody>
          <a:bodyPr wrap="square">
            <a:spAutoFit/>
          </a:bodyPr>
          <a:lstStyle/>
          <a:p>
            <a:r>
              <a:rPr lang="en-US" sz="1600">
                <a:effectLst/>
              </a:rPr>
              <a:t>Open Layout </a:t>
            </a:r>
            <a:endParaRPr lang="en-US" sz="1600"/>
          </a:p>
        </p:txBody>
      </p:sp>
      <p:sp>
        <p:nvSpPr>
          <p:cNvPr id="35" name="TextBox 34">
            <a:extLst>
              <a:ext uri="{FF2B5EF4-FFF2-40B4-BE49-F238E27FC236}">
                <a16:creationId xmlns:a16="http://schemas.microsoft.com/office/drawing/2014/main" id="{7409DC04-8D17-166D-7E9D-8258C7C22176}"/>
              </a:ext>
            </a:extLst>
          </p:cNvPr>
          <p:cNvSpPr txBox="1"/>
          <p:nvPr/>
        </p:nvSpPr>
        <p:spPr>
          <a:xfrm>
            <a:off x="5295900" y="5001623"/>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6" name="TextBox 35">
            <a:extLst>
              <a:ext uri="{FF2B5EF4-FFF2-40B4-BE49-F238E27FC236}">
                <a16:creationId xmlns:a16="http://schemas.microsoft.com/office/drawing/2014/main" id="{842F11C2-E82E-39A4-F151-D3045F91B5C8}"/>
              </a:ext>
            </a:extLst>
          </p:cNvPr>
          <p:cNvSpPr txBox="1"/>
          <p:nvPr/>
        </p:nvSpPr>
        <p:spPr>
          <a:xfrm>
            <a:off x="7720011" y="5057744"/>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8" name="TextBox 37">
            <a:extLst>
              <a:ext uri="{FF2B5EF4-FFF2-40B4-BE49-F238E27FC236}">
                <a16:creationId xmlns:a16="http://schemas.microsoft.com/office/drawing/2014/main" id="{14FB771B-9BC4-5A61-2020-26622C2EC465}"/>
              </a:ext>
            </a:extLst>
          </p:cNvPr>
          <p:cNvSpPr txBox="1"/>
          <p:nvPr/>
        </p:nvSpPr>
        <p:spPr>
          <a:xfrm>
            <a:off x="9905998" y="5048798"/>
            <a:ext cx="1643064" cy="584775"/>
          </a:xfrm>
          <a:prstGeom prst="rect">
            <a:avLst/>
          </a:prstGeom>
          <a:noFill/>
          <a:effectLst/>
        </p:spPr>
        <p:txBody>
          <a:bodyPr wrap="square">
            <a:spAutoFit/>
          </a:bodyPr>
          <a:lstStyle/>
          <a:p>
            <a:r>
              <a:rPr lang="en-US" sz="1600">
                <a:effectLst/>
              </a:rPr>
              <a:t>Export for briefing meeting</a:t>
            </a:r>
            <a:endParaRPr lang="en-US" sz="1600"/>
          </a:p>
        </p:txBody>
      </p:sp>
      <p:pic>
        <p:nvPicPr>
          <p:cNvPr id="9" name="Picture 8" descr="A yellow line drawing of a house and a person&#10;&#10;AI-generated content may be incorrect.">
            <a:extLst>
              <a:ext uri="{FF2B5EF4-FFF2-40B4-BE49-F238E27FC236}">
                <a16:creationId xmlns:a16="http://schemas.microsoft.com/office/drawing/2014/main" id="{1F83AD51-247B-6976-A293-A6A7B596BAD5}"/>
              </a:ext>
            </a:extLst>
          </p:cNvPr>
          <p:cNvPicPr>
            <a:picLocks noChangeAspect="1"/>
          </p:cNvPicPr>
          <p:nvPr/>
        </p:nvPicPr>
        <p:blipFill>
          <a:blip r:embed="rId4"/>
          <a:stretch>
            <a:fillRect/>
          </a:stretch>
        </p:blipFill>
        <p:spPr>
          <a:xfrm>
            <a:off x="537103" y="1929300"/>
            <a:ext cx="2963328" cy="3026828"/>
          </a:xfrm>
          <a:prstGeom prst="rect">
            <a:avLst/>
          </a:prstGeom>
        </p:spPr>
      </p:pic>
    </p:spTree>
    <p:extLst>
      <p:ext uri="{BB962C8B-B14F-4D97-AF65-F5344CB8AC3E}">
        <p14:creationId xmlns:p14="http://schemas.microsoft.com/office/powerpoint/2010/main" val="1051080330"/>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1FA56-212A-1F7C-4D49-060242BC456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D5312F-A46C-7F94-D55F-61BD04B41C60}"/>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BBE1D61-3420-F83E-8DA2-445709749274}"/>
              </a:ext>
            </a:extLst>
          </p:cNvPr>
          <p:cNvSpPr>
            <a:spLocks noGrp="1"/>
          </p:cNvSpPr>
          <p:nvPr>
            <p:ph type="body" sz="quarter" idx="11"/>
          </p:nvPr>
        </p:nvSpPr>
        <p:spPr>
          <a:xfrm>
            <a:off x="914400" y="1399032"/>
            <a:ext cx="10369296" cy="276999"/>
          </a:xfrm>
        </p:spPr>
        <p:txBody>
          <a:bodyPr/>
          <a:lstStyle/>
          <a:p>
            <a:r>
              <a:rPr lang="en-US">
                <a:solidFill>
                  <a:srgbClr val="82F6FF"/>
                </a:solidFill>
              </a:rPr>
              <a:t>From concept to reality: shaping your product around user flow</a:t>
            </a:r>
          </a:p>
        </p:txBody>
      </p:sp>
      <p:pic>
        <p:nvPicPr>
          <p:cNvPr id="27" name="Picture 26">
            <a:extLst>
              <a:ext uri="{FF2B5EF4-FFF2-40B4-BE49-F238E27FC236}">
                <a16:creationId xmlns:a16="http://schemas.microsoft.com/office/drawing/2014/main" id="{752FAD9F-F984-0FE7-515B-EE362EAB1585}"/>
              </a:ext>
            </a:extLst>
          </p:cNvPr>
          <p:cNvPicPr>
            <a:picLocks noChangeAspect="1"/>
          </p:cNvPicPr>
          <p:nvPr/>
        </p:nvPicPr>
        <p:blipFill>
          <a:blip r:embed="rId3"/>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BE9043E6-9DD6-1FFA-8E29-5A47B50A7977}"/>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9CE5E441-E362-BAAE-947B-60A974A397FF}"/>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7C175BC9-A589-6276-F69B-EC16DECF3BED}"/>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AF2D1B70-A039-0204-1955-045D278714C0}"/>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2" name="TextBox 31">
            <a:extLst>
              <a:ext uri="{FF2B5EF4-FFF2-40B4-BE49-F238E27FC236}">
                <a16:creationId xmlns:a16="http://schemas.microsoft.com/office/drawing/2014/main" id="{F6BCEBC0-5155-7402-3F28-3BA1F835138D}"/>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0A40FFF1-2B87-04F2-1334-2BE7E56247A8}"/>
              </a:ext>
            </a:extLst>
          </p:cNvPr>
          <p:cNvSpPr/>
          <p:nvPr/>
        </p:nvSpPr>
        <p:spPr bwMode="auto">
          <a:xfrm>
            <a:off x="276226" y="2031759"/>
            <a:ext cx="2363220"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0" name="Picture 39" descr="A screenshot of a computer&#10;&#10;Description automatically generated">
            <a:extLst>
              <a:ext uri="{FF2B5EF4-FFF2-40B4-BE49-F238E27FC236}">
                <a16:creationId xmlns:a16="http://schemas.microsoft.com/office/drawing/2014/main" id="{E1134F3C-1B80-8967-17BD-12A7BCD7C7C3}"/>
              </a:ext>
            </a:extLst>
          </p:cNvPr>
          <p:cNvPicPr>
            <a:picLocks noChangeAspect="1"/>
          </p:cNvPicPr>
          <p:nvPr/>
        </p:nvPicPr>
        <p:blipFill>
          <a:blip r:embed="rId4"/>
          <a:stretch>
            <a:fillRect/>
          </a:stretch>
        </p:blipFill>
        <p:spPr>
          <a:xfrm>
            <a:off x="5053013" y="2031759"/>
            <a:ext cx="6704579" cy="3665744"/>
          </a:xfrm>
          <a:prstGeom prst="rect">
            <a:avLst/>
          </a:prstGeom>
        </p:spPr>
      </p:pic>
      <p:sp>
        <p:nvSpPr>
          <p:cNvPr id="41" name="Rectangle 40">
            <a:extLst>
              <a:ext uri="{FF2B5EF4-FFF2-40B4-BE49-F238E27FC236}">
                <a16:creationId xmlns:a16="http://schemas.microsoft.com/office/drawing/2014/main" id="{67D87D21-964A-F379-FAE4-19CDB9676732}"/>
              </a:ext>
            </a:extLst>
          </p:cNvPr>
          <p:cNvSpPr/>
          <p:nvPr/>
        </p:nvSpPr>
        <p:spPr bwMode="auto">
          <a:xfrm>
            <a:off x="8024813" y="2926004"/>
            <a:ext cx="2538412" cy="655170"/>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1108646453"/>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5836A-08B6-4F65-237D-AA0C27A23B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AA29B4-D5A0-2FC6-6764-AA2319B0FBAD}"/>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60A4718-668C-6738-06B8-4FBB6C80B16D}"/>
              </a:ext>
            </a:extLst>
          </p:cNvPr>
          <p:cNvSpPr>
            <a:spLocks noGrp="1"/>
          </p:cNvSpPr>
          <p:nvPr>
            <p:ph type="body" sz="quarter" idx="11"/>
          </p:nvPr>
        </p:nvSpPr>
        <p:spPr>
          <a:xfrm>
            <a:off x="914400" y="1399032"/>
            <a:ext cx="10369296" cy="276999"/>
          </a:xfrm>
        </p:spPr>
        <p:txBody>
          <a:bodyPr/>
          <a:lstStyle/>
          <a:p>
            <a:r>
              <a:rPr lang="en-US">
                <a:solidFill>
                  <a:srgbClr val="82F6FF"/>
                </a:solidFill>
              </a:rPr>
              <a:t>From concept to reality: shaping your product around user flow</a:t>
            </a:r>
          </a:p>
        </p:txBody>
      </p:sp>
      <p:pic>
        <p:nvPicPr>
          <p:cNvPr id="27" name="Picture 26">
            <a:extLst>
              <a:ext uri="{FF2B5EF4-FFF2-40B4-BE49-F238E27FC236}">
                <a16:creationId xmlns:a16="http://schemas.microsoft.com/office/drawing/2014/main" id="{7396297E-6A30-9473-8601-18524BE91DB3}"/>
              </a:ext>
            </a:extLst>
          </p:cNvPr>
          <p:cNvPicPr>
            <a:picLocks noChangeAspect="1"/>
          </p:cNvPicPr>
          <p:nvPr/>
        </p:nvPicPr>
        <p:blipFill>
          <a:blip r:embed="rId3"/>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F6AEE0AD-4AE8-F7A9-793D-A426754E3804}"/>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8C203F56-2DC1-6F63-E737-9D7A21E5AB62}"/>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9DB8B9EC-3AE1-F866-A024-12418E27531A}"/>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C3D0D69D-8B9E-26C3-12DB-6238AD13AF0C}"/>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2" name="TextBox 31">
            <a:extLst>
              <a:ext uri="{FF2B5EF4-FFF2-40B4-BE49-F238E27FC236}">
                <a16:creationId xmlns:a16="http://schemas.microsoft.com/office/drawing/2014/main" id="{6181F4F5-3139-3379-D9A4-3BC26A72E2D5}"/>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3DC07B93-9B8A-5960-DDD4-C4A7658007F3}"/>
              </a:ext>
            </a:extLst>
          </p:cNvPr>
          <p:cNvSpPr/>
          <p:nvPr/>
        </p:nvSpPr>
        <p:spPr bwMode="auto">
          <a:xfrm>
            <a:off x="2600325" y="2031759"/>
            <a:ext cx="189071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0" name="Picture 39" descr="A screenshot of a computer&#10;&#10;Description automatically generated">
            <a:extLst>
              <a:ext uri="{FF2B5EF4-FFF2-40B4-BE49-F238E27FC236}">
                <a16:creationId xmlns:a16="http://schemas.microsoft.com/office/drawing/2014/main" id="{EFEB6120-50FD-F860-1A82-E7B257A77CCA}"/>
              </a:ext>
            </a:extLst>
          </p:cNvPr>
          <p:cNvPicPr>
            <a:picLocks noChangeAspect="1"/>
          </p:cNvPicPr>
          <p:nvPr/>
        </p:nvPicPr>
        <p:blipFill>
          <a:blip r:embed="rId4"/>
          <a:stretch>
            <a:fillRect/>
          </a:stretch>
        </p:blipFill>
        <p:spPr>
          <a:xfrm>
            <a:off x="5053013" y="2031759"/>
            <a:ext cx="6704579" cy="3665744"/>
          </a:xfrm>
          <a:prstGeom prst="rect">
            <a:avLst/>
          </a:prstGeom>
        </p:spPr>
      </p:pic>
      <p:sp>
        <p:nvSpPr>
          <p:cNvPr id="2" name="Rectangle 1">
            <a:extLst>
              <a:ext uri="{FF2B5EF4-FFF2-40B4-BE49-F238E27FC236}">
                <a16:creationId xmlns:a16="http://schemas.microsoft.com/office/drawing/2014/main" id="{15665AC9-C3F1-FA44-E7B2-320BC67F76C5}"/>
              </a:ext>
            </a:extLst>
          </p:cNvPr>
          <p:cNvSpPr/>
          <p:nvPr/>
        </p:nvSpPr>
        <p:spPr bwMode="auto">
          <a:xfrm>
            <a:off x="7934325" y="3542804"/>
            <a:ext cx="3614737" cy="179119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2681755547"/>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82-4C11-E269-AF08-44C1B87E9E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C56B94-DA65-2B24-3AE0-100697DE5452}"/>
              </a:ext>
            </a:extLst>
          </p:cNvPr>
          <p:cNvSpPr>
            <a:spLocks noGrp="1"/>
          </p:cNvSpPr>
          <p:nvPr>
            <p:ph type="title"/>
          </p:nvPr>
        </p:nvSpPr>
        <p:spPr/>
        <p:txBody>
          <a:bodyPr/>
          <a:lstStyle/>
          <a:p>
            <a:r>
              <a:rPr lang="en-US"/>
              <a:t>Left-to-right design</a:t>
            </a:r>
          </a:p>
        </p:txBody>
      </p:sp>
      <p:sp>
        <p:nvSpPr>
          <p:cNvPr id="7" name="Text Placeholder 6">
            <a:extLst>
              <a:ext uri="{FF2B5EF4-FFF2-40B4-BE49-F238E27FC236}">
                <a16:creationId xmlns:a16="http://schemas.microsoft.com/office/drawing/2014/main" id="{1A9C9479-DBFA-5850-9E3F-520FD0988F99}"/>
              </a:ext>
            </a:extLst>
          </p:cNvPr>
          <p:cNvSpPr>
            <a:spLocks noGrp="1"/>
          </p:cNvSpPr>
          <p:nvPr>
            <p:ph type="body" sz="quarter" idx="11"/>
          </p:nvPr>
        </p:nvSpPr>
        <p:spPr/>
        <p:txBody>
          <a:bodyPr/>
          <a:lstStyle/>
          <a:p>
            <a:r>
              <a:rPr lang="en-US">
                <a:solidFill>
                  <a:srgbClr val="82F6FF"/>
                </a:solidFill>
              </a:rPr>
              <a:t>From concept to reality: shaping your product around user flow</a:t>
            </a:r>
          </a:p>
        </p:txBody>
      </p:sp>
      <p:pic>
        <p:nvPicPr>
          <p:cNvPr id="9" name="Picture 8" descr="A screenshot of a computer&#10;&#10;AI-generated content may be incorrect.">
            <a:extLst>
              <a:ext uri="{FF2B5EF4-FFF2-40B4-BE49-F238E27FC236}">
                <a16:creationId xmlns:a16="http://schemas.microsoft.com/office/drawing/2014/main" id="{6B42D195-4B7C-3F52-16C7-AF9BB585F11F}"/>
              </a:ext>
            </a:extLst>
          </p:cNvPr>
          <p:cNvPicPr>
            <a:picLocks noChangeAspect="1"/>
          </p:cNvPicPr>
          <p:nvPr/>
        </p:nvPicPr>
        <p:blipFill>
          <a:blip r:embed="rId3"/>
          <a:stretch>
            <a:fillRect/>
          </a:stretch>
        </p:blipFill>
        <p:spPr>
          <a:xfrm>
            <a:off x="508000" y="4369848"/>
            <a:ext cx="11176000" cy="1575564"/>
          </a:xfrm>
          <a:prstGeom prst="rect">
            <a:avLst/>
          </a:prstGeom>
        </p:spPr>
      </p:pic>
      <p:sp>
        <p:nvSpPr>
          <p:cNvPr id="10" name="Rectangle 9">
            <a:extLst>
              <a:ext uri="{FF2B5EF4-FFF2-40B4-BE49-F238E27FC236}">
                <a16:creationId xmlns:a16="http://schemas.microsoft.com/office/drawing/2014/main" id="{BCB7537E-8129-94F9-DAC6-FA41C79F3CEF}"/>
              </a:ext>
            </a:extLst>
          </p:cNvPr>
          <p:cNvSpPr/>
          <p:nvPr/>
        </p:nvSpPr>
        <p:spPr bwMode="auto">
          <a:xfrm>
            <a:off x="463550" y="4189582"/>
            <a:ext cx="33575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3" name="Content Placeholder 12">
            <a:extLst>
              <a:ext uri="{FF2B5EF4-FFF2-40B4-BE49-F238E27FC236}">
                <a16:creationId xmlns:a16="http://schemas.microsoft.com/office/drawing/2014/main" id="{10CFA103-17F0-C7D3-E571-F44D93C16B1B}"/>
              </a:ext>
            </a:extLst>
          </p:cNvPr>
          <p:cNvSpPr>
            <a:spLocks noGrp="1"/>
          </p:cNvSpPr>
          <p:nvPr>
            <p:ph sz="quarter" idx="12"/>
          </p:nvPr>
        </p:nvSpPr>
        <p:spPr/>
        <p:txBody>
          <a:bodyPr vert="horz" lIns="0" tIns="0" rIns="0" bIns="0" rtlCol="0" anchor="t">
            <a:noAutofit/>
          </a:bodyPr>
          <a:lstStyle/>
          <a:p>
            <a:pPr marL="285750" indent="-285750">
              <a:buFont typeface="Arial,Sans-Serif"/>
            </a:pPr>
            <a:r>
              <a:rPr lang="en-US"/>
              <a:t>The first (left-most) tab should contain the most frequently used commands. </a:t>
            </a:r>
            <a:endParaRPr lang="en-US">
              <a:solidFill>
                <a:srgbClr val="444444"/>
              </a:solidFill>
            </a:endParaRPr>
          </a:p>
          <a:p>
            <a:pPr marL="285750" indent="-285750">
              <a:buClr>
                <a:srgbClr val="53CBFF"/>
              </a:buClr>
              <a:buFont typeface="Arial,Sans-Serif"/>
            </a:pPr>
            <a:r>
              <a:rPr lang="en-US"/>
              <a:t>If you have frequently used commands that don’t fit into the other tabs, the first tab is </a:t>
            </a:r>
            <a:r>
              <a:rPr lang="en-US" err="1"/>
              <a:t>theright</a:t>
            </a:r>
            <a:r>
              <a:rPr lang="en-US"/>
              <a:t> place for them.</a:t>
            </a:r>
            <a:endParaRPr lang="en-US">
              <a:solidFill>
                <a:srgbClr val="444444"/>
              </a:solidFill>
            </a:endParaRPr>
          </a:p>
        </p:txBody>
      </p:sp>
    </p:spTree>
    <p:extLst>
      <p:ext uri="{BB962C8B-B14F-4D97-AF65-F5344CB8AC3E}">
        <p14:creationId xmlns:p14="http://schemas.microsoft.com/office/powerpoint/2010/main" val="432332837"/>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E4BB1-80D2-E6C1-392C-8A1DD5FF5ED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D352BF-A11E-33DC-CB51-1A58808F0F18}"/>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99126231-CD3F-6D1B-6D7E-006D2763A7BF}"/>
              </a:ext>
            </a:extLst>
          </p:cNvPr>
          <p:cNvSpPr>
            <a:spLocks noGrp="1"/>
          </p:cNvSpPr>
          <p:nvPr>
            <p:ph type="body" sz="quarter" idx="11"/>
          </p:nvPr>
        </p:nvSpPr>
        <p:spPr>
          <a:xfrm>
            <a:off x="914400" y="1399032"/>
            <a:ext cx="10369296" cy="276999"/>
          </a:xfrm>
        </p:spPr>
        <p:txBody>
          <a:bodyPr/>
          <a:lstStyle/>
          <a:p>
            <a:r>
              <a:rPr lang="en-US">
                <a:solidFill>
                  <a:srgbClr val="82F6FF"/>
                </a:solidFill>
              </a:rPr>
              <a:t>From concept to reality: shaping your product around user flow</a:t>
            </a:r>
          </a:p>
        </p:txBody>
      </p:sp>
      <p:pic>
        <p:nvPicPr>
          <p:cNvPr id="27" name="Picture 26">
            <a:extLst>
              <a:ext uri="{FF2B5EF4-FFF2-40B4-BE49-F238E27FC236}">
                <a16:creationId xmlns:a16="http://schemas.microsoft.com/office/drawing/2014/main" id="{20D82BCA-4387-4122-AB66-10F93CD901B1}"/>
              </a:ext>
            </a:extLst>
          </p:cNvPr>
          <p:cNvPicPr>
            <a:picLocks noChangeAspect="1"/>
          </p:cNvPicPr>
          <p:nvPr/>
        </p:nvPicPr>
        <p:blipFill>
          <a:blip r:embed="rId3"/>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480A319F-17B4-843D-BA1E-62EB7AACCED5}"/>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6B51588E-E363-B1A6-4C85-7157A5484D22}"/>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F6F5DBCF-52A1-AB86-2EC9-4EFA482D4B54}"/>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84A69902-9CAC-4CD5-A83B-5C9F65FCC9CA}"/>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EC6F8CCD-8BF9-0995-6FB2-CA28166FD0DA}"/>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029C2250-69E0-6EDE-C6FA-2D312D87C431}"/>
              </a:ext>
            </a:extLst>
          </p:cNvPr>
          <p:cNvSpPr/>
          <p:nvPr/>
        </p:nvSpPr>
        <p:spPr bwMode="auto">
          <a:xfrm>
            <a:off x="4669632" y="1995756"/>
            <a:ext cx="2507456"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3" name="Picture 2" descr="A screenshot of a computer&#10;&#10;AI-generated content may be incorrect.">
            <a:extLst>
              <a:ext uri="{FF2B5EF4-FFF2-40B4-BE49-F238E27FC236}">
                <a16:creationId xmlns:a16="http://schemas.microsoft.com/office/drawing/2014/main" id="{46096B29-F713-2954-255A-5C3C38D44DC3}"/>
              </a:ext>
            </a:extLst>
          </p:cNvPr>
          <p:cNvPicPr>
            <a:picLocks noChangeAspect="1"/>
          </p:cNvPicPr>
          <p:nvPr/>
        </p:nvPicPr>
        <p:blipFill>
          <a:blip r:embed="rId4"/>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66AE2450-3F88-F3B2-1CAC-C0013B6D299A}"/>
              </a:ext>
            </a:extLst>
          </p:cNvPr>
          <p:cNvSpPr/>
          <p:nvPr/>
        </p:nvSpPr>
        <p:spPr bwMode="auto">
          <a:xfrm>
            <a:off x="3763567" y="4233833"/>
            <a:ext cx="267533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555274822"/>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1DE1C-5E9A-544D-2FCB-55BDBBBFE25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12DEFA-A357-F15E-8DC3-C7DB4C5AC0D4}"/>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AA78D0FE-BE75-CAC9-CEC1-054312F531BD}"/>
              </a:ext>
            </a:extLst>
          </p:cNvPr>
          <p:cNvSpPr>
            <a:spLocks noGrp="1"/>
          </p:cNvSpPr>
          <p:nvPr>
            <p:ph type="body" sz="quarter" idx="11"/>
          </p:nvPr>
        </p:nvSpPr>
        <p:spPr>
          <a:xfrm>
            <a:off x="914400" y="1399032"/>
            <a:ext cx="10369296" cy="276999"/>
          </a:xfrm>
        </p:spPr>
        <p:txBody>
          <a:bodyPr/>
          <a:lstStyle/>
          <a:p>
            <a:r>
              <a:rPr lang="en-US">
                <a:solidFill>
                  <a:srgbClr val="82F6FF"/>
                </a:solidFill>
              </a:rPr>
              <a:t>From concept to reality: shaping your product around user flow</a:t>
            </a:r>
          </a:p>
        </p:txBody>
      </p:sp>
      <p:pic>
        <p:nvPicPr>
          <p:cNvPr id="27" name="Picture 26">
            <a:extLst>
              <a:ext uri="{FF2B5EF4-FFF2-40B4-BE49-F238E27FC236}">
                <a16:creationId xmlns:a16="http://schemas.microsoft.com/office/drawing/2014/main" id="{D1B09499-38A7-CA5C-BA0E-82C3587BCB81}"/>
              </a:ext>
            </a:extLst>
          </p:cNvPr>
          <p:cNvPicPr>
            <a:picLocks noChangeAspect="1"/>
          </p:cNvPicPr>
          <p:nvPr/>
        </p:nvPicPr>
        <p:blipFill>
          <a:blip r:embed="rId3"/>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52FCF3C0-273A-1803-CB16-AD6D2463CDD0}"/>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EDC78FF6-766F-9DA8-C801-DC2831C79AA5}"/>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E10612B1-0EAC-185E-CD82-CCE7B946BF42}"/>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CADA1963-C833-093C-FC5D-BB68A5DDE070}"/>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78C8B1DD-1912-9150-5BE7-1963B2EF1551}"/>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EB4247A7-F9A0-E762-B756-59A23FC50209}"/>
              </a:ext>
            </a:extLst>
          </p:cNvPr>
          <p:cNvSpPr/>
          <p:nvPr/>
        </p:nvSpPr>
        <p:spPr bwMode="auto">
          <a:xfrm>
            <a:off x="7288876" y="1971860"/>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3" name="Picture 2" descr="A screenshot of a computer&#10;&#10;AI-generated content may be incorrect.">
            <a:extLst>
              <a:ext uri="{FF2B5EF4-FFF2-40B4-BE49-F238E27FC236}">
                <a16:creationId xmlns:a16="http://schemas.microsoft.com/office/drawing/2014/main" id="{9213EDBD-11D5-A178-8E89-EB3E78956E14}"/>
              </a:ext>
            </a:extLst>
          </p:cNvPr>
          <p:cNvPicPr>
            <a:picLocks noChangeAspect="1"/>
          </p:cNvPicPr>
          <p:nvPr/>
        </p:nvPicPr>
        <p:blipFill>
          <a:blip r:embed="rId4"/>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35CC4271-D9B4-D1DF-11AD-A9500D4C2E79}"/>
              </a:ext>
            </a:extLst>
          </p:cNvPr>
          <p:cNvSpPr/>
          <p:nvPr/>
        </p:nvSpPr>
        <p:spPr bwMode="auto">
          <a:xfrm>
            <a:off x="6362699" y="4233833"/>
            <a:ext cx="389858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2240554265"/>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86C24-14B5-95FD-3DB6-C3CF2E900BB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0C724F-DDDF-A127-3792-ADFAD316582A}"/>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789BDE84-0B91-C350-D7B3-DAC48790E971}"/>
              </a:ext>
            </a:extLst>
          </p:cNvPr>
          <p:cNvSpPr>
            <a:spLocks noGrp="1"/>
          </p:cNvSpPr>
          <p:nvPr>
            <p:ph type="body" sz="quarter" idx="11"/>
          </p:nvPr>
        </p:nvSpPr>
        <p:spPr>
          <a:xfrm>
            <a:off x="914400" y="1399032"/>
            <a:ext cx="10369296" cy="276999"/>
          </a:xfrm>
        </p:spPr>
        <p:txBody>
          <a:bodyPr/>
          <a:lstStyle/>
          <a:p>
            <a:r>
              <a:rPr lang="en-US">
                <a:solidFill>
                  <a:srgbClr val="82F6FF"/>
                </a:solidFill>
              </a:rPr>
              <a:t>From concept to reality: shaping your product around user flow</a:t>
            </a:r>
          </a:p>
        </p:txBody>
      </p:sp>
      <p:pic>
        <p:nvPicPr>
          <p:cNvPr id="27" name="Picture 26">
            <a:extLst>
              <a:ext uri="{FF2B5EF4-FFF2-40B4-BE49-F238E27FC236}">
                <a16:creationId xmlns:a16="http://schemas.microsoft.com/office/drawing/2014/main" id="{30E3E53D-973D-4100-CBC3-45ECC8DC4070}"/>
              </a:ext>
            </a:extLst>
          </p:cNvPr>
          <p:cNvPicPr>
            <a:picLocks noChangeAspect="1"/>
          </p:cNvPicPr>
          <p:nvPr/>
        </p:nvPicPr>
        <p:blipFill>
          <a:blip r:embed="rId3"/>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794BEC2C-FEBA-762A-68A3-9A4D03E7088A}"/>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E69AFC27-1D78-693D-728B-9F136B5E111B}"/>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BED5B2B8-2F63-CBE2-CDE1-91F38A0D5B58}"/>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67BC84A1-3BEF-5A95-2007-FDCEA194BBE9}"/>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2154EC9B-3222-3912-A06A-2C008A173EEC}"/>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97FEDCC9-32E2-5174-13BB-202578B0906F}"/>
              </a:ext>
            </a:extLst>
          </p:cNvPr>
          <p:cNvSpPr/>
          <p:nvPr/>
        </p:nvSpPr>
        <p:spPr bwMode="auto">
          <a:xfrm>
            <a:off x="9534522" y="2013423"/>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descr="A screenshot of a computer&#10;&#10;AI-generated content may be incorrect.">
            <a:extLst>
              <a:ext uri="{FF2B5EF4-FFF2-40B4-BE49-F238E27FC236}">
                <a16:creationId xmlns:a16="http://schemas.microsoft.com/office/drawing/2014/main" id="{A5F2E6A2-7D6F-87AB-C46A-544EC2CF690F}"/>
              </a:ext>
            </a:extLst>
          </p:cNvPr>
          <p:cNvPicPr>
            <a:picLocks noChangeAspect="1"/>
          </p:cNvPicPr>
          <p:nvPr/>
        </p:nvPicPr>
        <p:blipFill>
          <a:blip r:embed="rId4"/>
          <a:stretch>
            <a:fillRect/>
          </a:stretch>
        </p:blipFill>
        <p:spPr>
          <a:xfrm>
            <a:off x="508000" y="4369848"/>
            <a:ext cx="11176000" cy="1575564"/>
          </a:xfrm>
          <a:prstGeom prst="rect">
            <a:avLst/>
          </a:prstGeom>
        </p:spPr>
      </p:pic>
      <p:sp>
        <p:nvSpPr>
          <p:cNvPr id="6" name="Rectangle 5">
            <a:extLst>
              <a:ext uri="{FF2B5EF4-FFF2-40B4-BE49-F238E27FC236}">
                <a16:creationId xmlns:a16="http://schemas.microsoft.com/office/drawing/2014/main" id="{11DF240A-74AE-2C30-34F3-9C4ADB1C0CD8}"/>
              </a:ext>
            </a:extLst>
          </p:cNvPr>
          <p:cNvSpPr/>
          <p:nvPr/>
        </p:nvSpPr>
        <p:spPr bwMode="auto">
          <a:xfrm>
            <a:off x="10172700" y="4256766"/>
            <a:ext cx="1262064"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36017837"/>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43CE6CC-F995-02C4-EBF2-F1CE68297048}"/>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30A5423-EB1F-CC66-1483-940C0ABEDE93}"/>
              </a:ext>
            </a:extLst>
          </p:cNvPr>
          <p:cNvSpPr>
            <a:spLocks noGrp="1"/>
          </p:cNvSpPr>
          <p:nvPr>
            <p:ph type="body" idx="1"/>
          </p:nvPr>
        </p:nvSpPr>
        <p:spPr/>
        <p:txBody>
          <a:bodyPr/>
          <a:lstStyle/>
          <a:p>
            <a:r>
              <a:rPr lang="en-US"/>
              <a:t>Vedant Bajaj</a:t>
            </a:r>
          </a:p>
        </p:txBody>
      </p:sp>
      <p:sp>
        <p:nvSpPr>
          <p:cNvPr id="2" name="Title 1">
            <a:extLst>
              <a:ext uri="{FF2B5EF4-FFF2-40B4-BE49-F238E27FC236}">
                <a16:creationId xmlns:a16="http://schemas.microsoft.com/office/drawing/2014/main" id="{63A780B7-D69F-5A87-B749-F0A7E3F799F1}"/>
              </a:ext>
            </a:extLst>
          </p:cNvPr>
          <p:cNvSpPr>
            <a:spLocks noGrp="1"/>
          </p:cNvSpPr>
          <p:nvPr>
            <p:ph type="title"/>
          </p:nvPr>
        </p:nvSpPr>
        <p:spPr>
          <a:xfrm>
            <a:off x="6976872" y="2462092"/>
            <a:ext cx="4427728" cy="1477328"/>
          </a:xfrm>
        </p:spPr>
        <p:txBody>
          <a:bodyPr/>
          <a:lstStyle/>
          <a:p>
            <a:r>
              <a:rPr lang="en-US"/>
              <a:t>Demo Configuration</a:t>
            </a:r>
          </a:p>
        </p:txBody>
      </p:sp>
      <p:pic>
        <p:nvPicPr>
          <p:cNvPr id="3" name="Picture Placeholder 2">
            <a:extLst>
              <a:ext uri="{FF2B5EF4-FFF2-40B4-BE49-F238E27FC236}">
                <a16:creationId xmlns:a16="http://schemas.microsoft.com/office/drawing/2014/main" id="{35C2D1CC-9D40-454A-7E43-A2E6CF4F5993}"/>
              </a:ext>
            </a:extLst>
          </p:cNvPr>
          <p:cNvPicPr>
            <a:picLocks noGrp="1" noChangeAspect="1"/>
          </p:cNvPicPr>
          <p:nvPr>
            <p:ph type="pic" sz="quarter" idx="12"/>
          </p:nvPr>
        </p:nvPicPr>
        <p:blipFill>
          <a:blip r:embed="rId3"/>
          <a:srcRect t="12816" b="12816"/>
          <a:stretch>
            <a:fillRect/>
          </a:stretch>
        </p:blipFill>
        <p:spPr>
          <a:xfrm>
            <a:off x="684213" y="1757363"/>
            <a:ext cx="5943600" cy="3343275"/>
          </a:xfrm>
          <a:prstGeom prst="rect">
            <a:avLst/>
          </a:prstGeom>
        </p:spPr>
      </p:pic>
    </p:spTree>
    <p:extLst>
      <p:ext uri="{BB962C8B-B14F-4D97-AF65-F5344CB8AC3E}">
        <p14:creationId xmlns:p14="http://schemas.microsoft.com/office/powerpoint/2010/main" val="2202592552"/>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6D4C-121A-5905-9ACA-1160C0422BF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2DB60DE-C029-56C1-40B2-5CA83CC0A9F0}"/>
              </a:ext>
            </a:extLst>
          </p:cNvPr>
          <p:cNvSpPr>
            <a:spLocks noGrp="1"/>
          </p:cNvSpPr>
          <p:nvPr>
            <p:ph type="title"/>
          </p:nvPr>
        </p:nvSpPr>
        <p:spPr>
          <a:xfrm>
            <a:off x="914400" y="914400"/>
            <a:ext cx="10369296" cy="461665"/>
          </a:xfrm>
        </p:spPr>
        <p:txBody>
          <a:bodyPr/>
          <a:lstStyle/>
          <a:p>
            <a:r>
              <a:rPr lang="en-US" sz="3000"/>
              <a:t>Modifying the ArcGIS Pro User Experience</a:t>
            </a:r>
            <a:endParaRPr lang="en-US" sz="3000">
              <a:solidFill>
                <a:srgbClr val="000000"/>
              </a:solidFill>
            </a:endParaRPr>
          </a:p>
        </p:txBody>
      </p:sp>
      <p:sp>
        <p:nvSpPr>
          <p:cNvPr id="3" name="Text Placeholder 2">
            <a:extLst>
              <a:ext uri="{FF2B5EF4-FFF2-40B4-BE49-F238E27FC236}">
                <a16:creationId xmlns:a16="http://schemas.microsoft.com/office/drawing/2014/main" id="{BE689FB9-DED5-0D00-F26B-94191E42CD74}"/>
              </a:ext>
            </a:extLst>
          </p:cNvPr>
          <p:cNvSpPr>
            <a:spLocks noGrp="1"/>
          </p:cNvSpPr>
          <p:nvPr>
            <p:ph type="body" sz="quarter" idx="11"/>
          </p:nvPr>
        </p:nvSpPr>
        <p:spPr>
          <a:xfrm>
            <a:off x="914400" y="1399032"/>
            <a:ext cx="10369296" cy="553998"/>
          </a:xfrm>
        </p:spPr>
        <p:txBody>
          <a:bodyPr/>
          <a:lstStyle/>
          <a:p>
            <a:r>
              <a:rPr lang="en-US">
                <a:solidFill>
                  <a:srgbClr val="82F6FF"/>
                </a:solidFill>
              </a:rPr>
              <a:t>Three levels of workflow customization</a:t>
            </a:r>
          </a:p>
          <a:p>
            <a:endParaRPr lang="en-US">
              <a:solidFill>
                <a:srgbClr val="82F6FF"/>
              </a:solidFill>
            </a:endParaRPr>
          </a:p>
        </p:txBody>
      </p:sp>
      <p:sp>
        <p:nvSpPr>
          <p:cNvPr id="20" name="Content Placeholder 10">
            <a:extLst>
              <a:ext uri="{FF2B5EF4-FFF2-40B4-BE49-F238E27FC236}">
                <a16:creationId xmlns:a16="http://schemas.microsoft.com/office/drawing/2014/main" id="{5E96E54C-59B6-1CCD-3084-781FBCAE528A}"/>
              </a:ext>
            </a:extLst>
          </p:cNvPr>
          <p:cNvSpPr>
            <a:spLocks noGrp="1"/>
          </p:cNvSpPr>
          <p:nvPr>
            <p:ph sz="quarter" idx="12"/>
          </p:nvPr>
        </p:nvSpPr>
        <p:spPr/>
        <p:txBody>
          <a:bodyPr vert="horz" lIns="0" tIns="0" rIns="0" bIns="0" rtlCol="0" anchor="t">
            <a:noAutofit/>
          </a:bodyPr>
          <a:lstStyle/>
          <a:p>
            <a:pPr marL="457200" indent="-457200">
              <a:buClr>
                <a:srgbClr val="53CBFF"/>
              </a:buClr>
              <a:buAutoNum type="arabicPeriod"/>
            </a:pPr>
            <a:r>
              <a:rPr lang="en-US"/>
              <a:t>Configure: Settings, Options, Tasks</a:t>
            </a:r>
          </a:p>
          <a:p>
            <a:pPr marL="457200" indent="-457200">
              <a:buClr>
                <a:srgbClr val="53CBFF"/>
              </a:buClr>
              <a:buAutoNum type="arabicPeriod"/>
            </a:pPr>
            <a:r>
              <a:rPr lang="en-US"/>
              <a:t>Automate: </a:t>
            </a:r>
            <a:r>
              <a:rPr lang="en-US" err="1"/>
              <a:t>ModelBuilder</a:t>
            </a:r>
            <a:r>
              <a:rPr lang="en-US"/>
              <a:t>, Geoprocessing and Python </a:t>
            </a:r>
          </a:p>
          <a:p>
            <a:pPr marL="457200" indent="-457200">
              <a:buClr>
                <a:srgbClr val="53CBFF"/>
              </a:buClr>
              <a:buAutoNum type="arabicPeriod"/>
            </a:pPr>
            <a:r>
              <a:rPr lang="en-US">
                <a:solidFill>
                  <a:srgbClr val="FFFFFF"/>
                </a:solidFill>
              </a:rPr>
              <a:t>Extend: custom tools and solutions with the ArcGIS Pro SDK</a:t>
            </a:r>
          </a:p>
        </p:txBody>
      </p:sp>
      <p:pic>
        <p:nvPicPr>
          <p:cNvPr id="9" name="Picture 8" descr="A screenshot of a computer&#10;&#10;AI-generated content may be incorrect.">
            <a:extLst>
              <a:ext uri="{FF2B5EF4-FFF2-40B4-BE49-F238E27FC236}">
                <a16:creationId xmlns:a16="http://schemas.microsoft.com/office/drawing/2014/main" id="{02FDD230-891B-EDF2-6C51-6D304694FFAD}"/>
              </a:ext>
            </a:extLst>
          </p:cNvPr>
          <p:cNvPicPr>
            <a:picLocks noChangeAspect="1"/>
          </p:cNvPicPr>
          <p:nvPr/>
        </p:nvPicPr>
        <p:blipFill>
          <a:blip r:embed="rId3"/>
          <a:stretch>
            <a:fillRect/>
          </a:stretch>
        </p:blipFill>
        <p:spPr>
          <a:xfrm>
            <a:off x="829710" y="3424157"/>
            <a:ext cx="1552575" cy="2133600"/>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D0D69D01-615F-6B52-0EE8-C1413EDE07AC}"/>
              </a:ext>
            </a:extLst>
          </p:cNvPr>
          <p:cNvPicPr>
            <a:picLocks noChangeAspect="1"/>
          </p:cNvPicPr>
          <p:nvPr/>
        </p:nvPicPr>
        <p:blipFill>
          <a:blip r:embed="rId4"/>
          <a:stretch>
            <a:fillRect/>
          </a:stretch>
        </p:blipFill>
        <p:spPr>
          <a:xfrm>
            <a:off x="1951010" y="3952874"/>
            <a:ext cx="1352550" cy="2486025"/>
          </a:xfrm>
          <a:prstGeom prst="rect">
            <a:avLst/>
          </a:prstGeom>
        </p:spPr>
      </p:pic>
      <p:pic>
        <p:nvPicPr>
          <p:cNvPr id="2" name="Picture 1" descr="A screenshot of a computer screen&#10;&#10;AI-generated content may be incorrect.">
            <a:extLst>
              <a:ext uri="{FF2B5EF4-FFF2-40B4-BE49-F238E27FC236}">
                <a16:creationId xmlns:a16="http://schemas.microsoft.com/office/drawing/2014/main" id="{4889F52D-0A82-5A91-0E10-6A915B04B7B4}"/>
              </a:ext>
            </a:extLst>
          </p:cNvPr>
          <p:cNvPicPr>
            <a:picLocks noChangeAspect="1"/>
          </p:cNvPicPr>
          <p:nvPr/>
        </p:nvPicPr>
        <p:blipFill>
          <a:blip r:embed="rId5"/>
          <a:stretch>
            <a:fillRect/>
          </a:stretch>
        </p:blipFill>
        <p:spPr>
          <a:xfrm>
            <a:off x="6914029" y="3688696"/>
            <a:ext cx="4572000" cy="2752725"/>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5FF8F1E9-E139-451B-A230-144DCE161363}"/>
              </a:ext>
            </a:extLst>
          </p:cNvPr>
          <p:cNvPicPr>
            <a:picLocks noChangeAspect="1"/>
          </p:cNvPicPr>
          <p:nvPr/>
        </p:nvPicPr>
        <p:blipFill>
          <a:blip r:embed="rId6"/>
          <a:stretch>
            <a:fillRect/>
          </a:stretch>
        </p:blipFill>
        <p:spPr>
          <a:xfrm>
            <a:off x="3558988" y="3613617"/>
            <a:ext cx="3124200" cy="2028825"/>
          </a:xfrm>
          <a:prstGeom prst="rect">
            <a:avLst/>
          </a:prstGeom>
        </p:spPr>
      </p:pic>
    </p:spTree>
    <p:extLst>
      <p:ext uri="{BB962C8B-B14F-4D97-AF65-F5344CB8AC3E}">
        <p14:creationId xmlns:p14="http://schemas.microsoft.com/office/powerpoint/2010/main" val="454402546"/>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C048-C5CF-709C-AF43-2A334D7DB0D2}"/>
            </a:ext>
          </a:extLst>
        </p:cNvPr>
        <p:cNvGrpSpPr/>
        <p:nvPr/>
      </p:nvGrpSpPr>
      <p:grpSpPr>
        <a:xfrm>
          <a:off x="0" y="0"/>
          <a:ext cx="0" cy="0"/>
          <a:chOff x="0" y="0"/>
          <a:chExt cx="0" cy="0"/>
        </a:xfrm>
      </p:grpSpPr>
      <p:sp>
        <p:nvSpPr>
          <p:cNvPr id="50" name="Text Placeholder 49">
            <a:extLst>
              <a:ext uri="{FF2B5EF4-FFF2-40B4-BE49-F238E27FC236}">
                <a16:creationId xmlns:a16="http://schemas.microsoft.com/office/drawing/2014/main" id="{4C7E39E5-C56E-6941-BB00-9B9D2BD36CE1}"/>
              </a:ext>
            </a:extLst>
          </p:cNvPr>
          <p:cNvSpPr>
            <a:spLocks noGrp="1"/>
          </p:cNvSpPr>
          <p:nvPr>
            <p:ph type="body" idx="1"/>
          </p:nvPr>
        </p:nvSpPr>
        <p:spPr>
          <a:xfrm>
            <a:off x="914401" y="3512743"/>
            <a:ext cx="6295805" cy="307777"/>
          </a:xfrm>
        </p:spPr>
        <p:txBody>
          <a:bodyPr/>
          <a:lstStyle/>
          <a:p>
            <a:r>
              <a:rPr lang="en-US" sz="2000">
                <a:solidFill>
                  <a:srgbClr val="82F6FF"/>
                </a:solidFill>
              </a:rPr>
              <a:t>Vedant Bajaj</a:t>
            </a:r>
          </a:p>
        </p:txBody>
      </p:sp>
      <p:sp>
        <p:nvSpPr>
          <p:cNvPr id="49" name="Title 48">
            <a:extLst>
              <a:ext uri="{FF2B5EF4-FFF2-40B4-BE49-F238E27FC236}">
                <a16:creationId xmlns:a16="http://schemas.microsoft.com/office/drawing/2014/main" id="{3CB61AE2-207B-FCA3-054B-6275CFD81C2A}"/>
              </a:ext>
            </a:extLst>
          </p:cNvPr>
          <p:cNvSpPr>
            <a:spLocks noGrp="1"/>
          </p:cNvSpPr>
          <p:nvPr>
            <p:ph type="title"/>
          </p:nvPr>
        </p:nvSpPr>
        <p:spPr>
          <a:xfrm>
            <a:off x="914401" y="2855781"/>
            <a:ext cx="6295806" cy="615553"/>
          </a:xfrm>
        </p:spPr>
        <p:txBody>
          <a:bodyPr/>
          <a:lstStyle/>
          <a:p>
            <a:r>
              <a:rPr lang="en-US" sz="4000"/>
              <a:t>Resources for your work</a:t>
            </a:r>
          </a:p>
        </p:txBody>
      </p:sp>
    </p:spTree>
    <p:extLst>
      <p:ext uri="{BB962C8B-B14F-4D97-AF65-F5344CB8AC3E}">
        <p14:creationId xmlns:p14="http://schemas.microsoft.com/office/powerpoint/2010/main" val="8822384"/>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276999"/>
          </a:xfrm>
        </p:spPr>
        <p:txBody>
          <a:bodyPr/>
          <a:lstStyle/>
          <a:p>
            <a:r>
              <a:rPr lang="en-US">
                <a:solidFill>
                  <a:srgbClr val="82F6FF"/>
                </a:solidFill>
              </a:rPr>
              <a:t>Resources for your work</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a:t>SDK Resources</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p:txBody>
          <a:bodyPr/>
          <a:lstStyle/>
          <a:p>
            <a:pPr fontAlgn="ctr">
              <a:buClr>
                <a:srgbClr val="FFAD29"/>
              </a:buClr>
              <a:defRPr/>
            </a:pPr>
            <a:r>
              <a:rPr lang="en-US">
                <a:hlinkClick r:id="rId3">
                  <a:extLst>
                    <a:ext uri="{A12FA001-AC4F-418D-AE19-62706E023703}">
                      <ahyp:hlinkClr xmlns:ahyp="http://schemas.microsoft.com/office/drawing/2018/hyperlinkcolor" val="tx"/>
                    </a:ext>
                  </a:extLst>
                </a:hlinkClick>
              </a:rPr>
              <a:t>Landing Page</a:t>
            </a:r>
            <a:r>
              <a:rPr lang="en-US"/>
              <a:t> – </a:t>
            </a:r>
          </a:p>
          <a:p>
            <a:pPr marL="452437" lvl="2" indent="-114300" fontAlgn="ctr">
              <a:spcBef>
                <a:spcPts val="300"/>
              </a:spcBef>
              <a:buClr>
                <a:srgbClr val="FFAD29"/>
              </a:buClr>
              <a:buFont typeface="Arial"/>
              <a:buChar char="•"/>
              <a:defRPr/>
            </a:pPr>
            <a:r>
              <a:rPr lang="en-US" sz="1800">
                <a:hlinkClick r:id="rId3">
                  <a:extLst>
                    <a:ext uri="{A12FA001-AC4F-418D-AE19-62706E023703}">
                      <ahyp:hlinkClr xmlns:ahyp="http://schemas.microsoft.com/office/drawing/2018/hyperlinkcolor" val="tx"/>
                    </a:ext>
                  </a:extLst>
                </a:hlinkClick>
              </a:rPr>
              <a:t>https://pro.arcgis.com/en/pro-app/sdk/</a:t>
            </a:r>
            <a:r>
              <a:rPr lang="en-US" sz="1800"/>
              <a:t> </a:t>
            </a:r>
          </a:p>
          <a:p>
            <a:pPr fontAlgn="ctr">
              <a:buClr>
                <a:srgbClr val="FFAD29"/>
              </a:buClr>
              <a:defRPr/>
            </a:pPr>
            <a:r>
              <a:rPr lang="en-US"/>
              <a:t>Links to all the Resources</a:t>
            </a:r>
          </a:p>
          <a:p>
            <a:pPr marL="452437" lvl="2" indent="-114300" fontAlgn="ctr">
              <a:spcBef>
                <a:spcPts val="300"/>
              </a:spcBef>
              <a:buClr>
                <a:srgbClr val="FFAD29"/>
              </a:buClr>
              <a:buFont typeface="Arial"/>
              <a:buChar char="•"/>
              <a:defRPr/>
            </a:pPr>
            <a:r>
              <a:rPr lang="en-US" sz="1800"/>
              <a:t>API Reference, Samples and Documentation</a:t>
            </a:r>
          </a:p>
          <a:p>
            <a:pPr marL="452437" lvl="2" indent="-114300" fontAlgn="ctr">
              <a:spcBef>
                <a:spcPts val="300"/>
              </a:spcBef>
              <a:buClr>
                <a:srgbClr val="FFAD29"/>
              </a:buClr>
              <a:buFont typeface="Arial"/>
              <a:buChar char="•"/>
              <a:defRPr/>
            </a:pPr>
            <a:r>
              <a:rPr lang="en-US" sz="1800">
                <a:hlinkClick r:id="rId4">
                  <a:extLst>
                    <a:ext uri="{A12FA001-AC4F-418D-AE19-62706E023703}">
                      <ahyp:hlinkClr xmlns:ahyp="http://schemas.microsoft.com/office/drawing/2018/hyperlinkcolor" val="tx"/>
                    </a:ext>
                  </a:extLst>
                </a:hlinkClick>
              </a:rPr>
              <a:t>ArcGIS Tutorials</a:t>
            </a:r>
            <a:endParaRPr lang="en-US" sz="1800"/>
          </a:p>
          <a:p>
            <a:pPr marL="452437" lvl="2" indent="-114300" fontAlgn="ctr">
              <a:spcBef>
                <a:spcPts val="300"/>
              </a:spcBef>
              <a:buClr>
                <a:srgbClr val="FFAD29"/>
              </a:buClr>
              <a:buFont typeface="Arial"/>
              <a:buChar char="•"/>
              <a:defRPr/>
            </a:pPr>
            <a:r>
              <a:rPr lang="en-US" sz="1800"/>
              <a:t>Pro SDK Group on Esri Community</a:t>
            </a:r>
          </a:p>
          <a:p>
            <a:pPr marL="452437" lvl="2" indent="-114300" fontAlgn="ctr">
              <a:spcBef>
                <a:spcPts val="300"/>
              </a:spcBef>
              <a:buClr>
                <a:srgbClr val="FFAD29"/>
              </a:buClr>
              <a:buFont typeface="Arial"/>
              <a:buChar char="•"/>
              <a:defRPr/>
            </a:pPr>
            <a:r>
              <a:rPr lang="en-US" sz="1800"/>
              <a:t>Tech session video recordings</a:t>
            </a:r>
          </a:p>
          <a:p>
            <a:pPr marL="452437" lvl="2" indent="-114300" fontAlgn="ctr">
              <a:spcBef>
                <a:spcPts val="300"/>
              </a:spcBef>
              <a:buClr>
                <a:srgbClr val="FFAD29"/>
              </a:buClr>
              <a:buFont typeface="Arial"/>
              <a:buChar char="•"/>
              <a:defRPr/>
            </a:pPr>
            <a:r>
              <a:rPr lang="en-US" sz="1800"/>
              <a:t>ArcGIS Blog posts</a:t>
            </a:r>
          </a:p>
          <a:p>
            <a:endParaRPr lang="en-US"/>
          </a:p>
        </p:txBody>
      </p:sp>
      <p:pic>
        <p:nvPicPr>
          <p:cNvPr id="13" name="Picture 12">
            <a:extLst>
              <a:ext uri="{FF2B5EF4-FFF2-40B4-BE49-F238E27FC236}">
                <a16:creationId xmlns:a16="http://schemas.microsoft.com/office/drawing/2014/main" id="{1552D3F5-901E-579A-825D-97B392BE8DB4}"/>
              </a:ext>
            </a:extLst>
          </p:cNvPr>
          <p:cNvPicPr>
            <a:picLocks noChangeAspect="1"/>
          </p:cNvPicPr>
          <p:nvPr/>
        </p:nvPicPr>
        <p:blipFill>
          <a:blip r:embed="rId5"/>
          <a:stretch>
            <a:fillRect/>
          </a:stretch>
        </p:blipFill>
        <p:spPr>
          <a:xfrm>
            <a:off x="6646246" y="3492873"/>
            <a:ext cx="5371744" cy="3082914"/>
          </a:xfrm>
          <a:prstGeom prst="rect">
            <a:avLst/>
          </a:prstGeom>
        </p:spPr>
      </p:pic>
      <p:pic>
        <p:nvPicPr>
          <p:cNvPr id="15" name="Picture 14">
            <a:extLst>
              <a:ext uri="{FF2B5EF4-FFF2-40B4-BE49-F238E27FC236}">
                <a16:creationId xmlns:a16="http://schemas.microsoft.com/office/drawing/2014/main" id="{EE8829F8-39AC-1E58-8771-D99D0703F210}"/>
              </a:ext>
            </a:extLst>
          </p:cNvPr>
          <p:cNvPicPr>
            <a:picLocks noChangeAspect="1"/>
          </p:cNvPicPr>
          <p:nvPr/>
        </p:nvPicPr>
        <p:blipFill>
          <a:blip r:embed="rId6"/>
          <a:srcRect/>
          <a:stretch/>
        </p:blipFill>
        <p:spPr>
          <a:xfrm>
            <a:off x="6648603" y="762697"/>
            <a:ext cx="5369387" cy="2686105"/>
          </a:xfrm>
          <a:prstGeom prst="rect">
            <a:avLst/>
          </a:prstGeom>
        </p:spPr>
      </p:pic>
    </p:spTree>
    <p:extLst>
      <p:ext uri="{BB962C8B-B14F-4D97-AF65-F5344CB8AC3E}">
        <p14:creationId xmlns:p14="http://schemas.microsoft.com/office/powerpoint/2010/main" val="549201634"/>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276999"/>
          </a:xfrm>
        </p:spPr>
        <p:txBody>
          <a:bodyPr/>
          <a:lstStyle/>
          <a:p>
            <a:r>
              <a:rPr lang="en-US">
                <a:solidFill>
                  <a:srgbClr val="82F6FF"/>
                </a:solidFill>
              </a:rPr>
              <a:t>Resources for your work</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a:t>Samples and Documentation</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a:xfrm>
            <a:off x="715923" y="1900494"/>
            <a:ext cx="10369296" cy="4525347"/>
          </a:xfrm>
        </p:spPr>
        <p:txBody>
          <a:bodyPr/>
          <a:lstStyle/>
          <a:p>
            <a:pPr marL="404813" marR="0" lvl="0" fontAlgn="ctr">
              <a:buClr>
                <a:srgbClr val="FFAD29"/>
              </a:buClr>
              <a:defRPr/>
            </a:pPr>
            <a:r>
              <a:rPr lang="en-US">
                <a:hlinkClick r:id="rId3">
                  <a:extLst>
                    <a:ext uri="{A12FA001-AC4F-418D-AE19-62706E023703}">
                      <ahyp:hlinkClr xmlns:ahyp="http://schemas.microsoft.com/office/drawing/2018/hyperlinkcolor" val="tx"/>
                    </a:ext>
                  </a:extLst>
                </a:hlinkClick>
              </a:rPr>
              <a:t>Community samples </a:t>
            </a:r>
            <a:r>
              <a:rPr lang="en-US"/>
              <a:t>on GitHub</a:t>
            </a:r>
          </a:p>
          <a:p>
            <a:pPr marL="638176" lvl="1" indent="-114300" fontAlgn="ctr">
              <a:spcBef>
                <a:spcPts val="300"/>
              </a:spcBef>
              <a:buClr>
                <a:srgbClr val="FFAD29"/>
              </a:buClr>
              <a:buFont typeface="Arial"/>
              <a:buChar char="•"/>
              <a:defRPr/>
            </a:pPr>
            <a:r>
              <a:rPr lang="en-US" sz="2000"/>
              <a:t>Ready to use C# solutions</a:t>
            </a:r>
          </a:p>
          <a:p>
            <a:pPr marL="404813" marR="0" lvl="0" fontAlgn="ctr">
              <a:buClr>
                <a:srgbClr val="FFAD29"/>
              </a:buClr>
              <a:defRPr/>
            </a:pPr>
            <a:r>
              <a:rPr lang="en-US">
                <a:hlinkClick r:id="rId4">
                  <a:extLst>
                    <a:ext uri="{A12FA001-AC4F-418D-AE19-62706E023703}">
                      <ahyp:hlinkClr xmlns:ahyp="http://schemas.microsoft.com/office/drawing/2018/hyperlinkcolor" val="tx"/>
                    </a:ext>
                  </a:extLst>
                </a:hlinkClick>
              </a:rPr>
              <a:t>Code snippets </a:t>
            </a:r>
            <a:r>
              <a:rPr lang="en-US"/>
              <a:t>for all patterns and APIs</a:t>
            </a:r>
          </a:p>
          <a:p>
            <a:pPr marL="404813" marR="0" lvl="0" fontAlgn="ctr">
              <a:buClr>
                <a:srgbClr val="FFAD29"/>
              </a:buClr>
              <a:defRPr/>
            </a:pPr>
            <a:r>
              <a:rPr lang="en-US">
                <a:hlinkClick r:id="rId5">
                  <a:extLst>
                    <a:ext uri="{A12FA001-AC4F-418D-AE19-62706E023703}">
                      <ahyp:hlinkClr xmlns:ahyp="http://schemas.microsoft.com/office/drawing/2018/hyperlinkcolor" val="tx"/>
                    </a:ext>
                  </a:extLst>
                </a:hlinkClick>
              </a:rPr>
              <a:t>API Reference</a:t>
            </a:r>
            <a:r>
              <a:rPr lang="en-US"/>
              <a:t> </a:t>
            </a:r>
          </a:p>
          <a:p>
            <a:pPr marL="404813" marR="0" lvl="0" fontAlgn="ctr">
              <a:buClr>
                <a:srgbClr val="FFAD29"/>
              </a:buClr>
              <a:defRPr/>
            </a:pPr>
            <a:r>
              <a:rPr lang="en-US">
                <a:hlinkClick r:id="rId6">
                  <a:extLst>
                    <a:ext uri="{A12FA001-AC4F-418D-AE19-62706E023703}">
                      <ahyp:hlinkClr xmlns:ahyp="http://schemas.microsoft.com/office/drawing/2018/hyperlinkcolor" val="tx"/>
                    </a:ext>
                  </a:extLst>
                </a:hlinkClick>
              </a:rPr>
              <a:t>Concept and Guide </a:t>
            </a:r>
            <a:r>
              <a:rPr lang="en-US"/>
              <a:t>documents on GitHub</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400" b="1"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35" name="Text Placeholder 3">
            <a:extLst>
              <a:ext uri="{FF2B5EF4-FFF2-40B4-BE49-F238E27FC236}">
                <a16:creationId xmlns:a16="http://schemas.microsoft.com/office/drawing/2014/main" id="{1CD47B18-0AF0-4140-B37C-376DD3F69476}"/>
              </a:ext>
            </a:extLst>
          </p:cNvPr>
          <p:cNvSpPr txBox="1">
            <a:spLocks/>
          </p:cNvSpPr>
          <p:nvPr/>
        </p:nvSpPr>
        <p:spPr>
          <a:xfrm>
            <a:off x="6390640" y="4048947"/>
            <a:ext cx="1605076" cy="244882"/>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a:solidFill>
                  <a:srgbClr val="82F6FF"/>
                </a:solidFill>
              </a:rPr>
              <a:t>Voxel Layers API</a:t>
            </a:r>
            <a:endParaRPr lang="en-US" i="0">
              <a:solidFill>
                <a:srgbClr val="82F6FF"/>
              </a:solidFill>
            </a:endParaRPr>
          </a:p>
        </p:txBody>
      </p:sp>
      <p:sp>
        <p:nvSpPr>
          <p:cNvPr id="36" name="Text Placeholder 3">
            <a:extLst>
              <a:ext uri="{FF2B5EF4-FFF2-40B4-BE49-F238E27FC236}">
                <a16:creationId xmlns:a16="http://schemas.microsoft.com/office/drawing/2014/main" id="{A2D660B5-94BC-46C5-B257-89147D7C2375}"/>
              </a:ext>
            </a:extLst>
          </p:cNvPr>
          <p:cNvSpPr txBox="1">
            <a:spLocks/>
          </p:cNvSpPr>
          <p:nvPr/>
        </p:nvSpPr>
        <p:spPr>
          <a:xfrm>
            <a:off x="715923" y="6215971"/>
            <a:ext cx="1804171"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a:solidFill>
                  <a:srgbClr val="82F6FF"/>
                </a:solidFill>
              </a:rPr>
              <a:t>Parcel Fabric API</a:t>
            </a:r>
            <a:endParaRPr lang="en-US" i="0">
              <a:solidFill>
                <a:srgbClr val="82F6FF"/>
              </a:solidFill>
            </a:endParaRPr>
          </a:p>
        </p:txBody>
      </p:sp>
      <p:pic>
        <p:nvPicPr>
          <p:cNvPr id="2" name="Picture 1">
            <a:extLst>
              <a:ext uri="{FF2B5EF4-FFF2-40B4-BE49-F238E27FC236}">
                <a16:creationId xmlns:a16="http://schemas.microsoft.com/office/drawing/2014/main" id="{1C46E35E-00C0-4559-A9FF-21B9BA886574}"/>
              </a:ext>
            </a:extLst>
          </p:cNvPr>
          <p:cNvPicPr>
            <a:picLocks noChangeAspect="1"/>
          </p:cNvPicPr>
          <p:nvPr/>
        </p:nvPicPr>
        <p:blipFill>
          <a:blip r:embed="rId7"/>
          <a:srcRect/>
          <a:stretch/>
        </p:blipFill>
        <p:spPr>
          <a:xfrm>
            <a:off x="6495822" y="1065769"/>
            <a:ext cx="5514874" cy="2946030"/>
          </a:xfrm>
          <a:prstGeom prst="rect">
            <a:avLst/>
          </a:prstGeom>
        </p:spPr>
      </p:pic>
      <p:pic>
        <p:nvPicPr>
          <p:cNvPr id="1028" name="Picture 4">
            <a:extLst>
              <a:ext uri="{FF2B5EF4-FFF2-40B4-BE49-F238E27FC236}">
                <a16:creationId xmlns:a16="http://schemas.microsoft.com/office/drawing/2014/main" id="{B4AE717C-7B07-E48E-89BB-5850A464D7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4450037"/>
            <a:ext cx="6019800" cy="1609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752955"/>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27B2C-8191-FE18-4F9F-45EFC5A904C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7296310-BF7D-A7DD-DB2E-07E5AE1D32DA}"/>
              </a:ext>
            </a:extLst>
          </p:cNvPr>
          <p:cNvSpPr>
            <a:spLocks noGrp="1"/>
          </p:cNvSpPr>
          <p:nvPr>
            <p:ph type="body" sz="quarter" idx="11"/>
          </p:nvPr>
        </p:nvSpPr>
        <p:spPr>
          <a:xfrm>
            <a:off x="914400" y="1399032"/>
            <a:ext cx="10369296" cy="276999"/>
          </a:xfrm>
        </p:spPr>
        <p:txBody>
          <a:bodyPr/>
          <a:lstStyle/>
          <a:p>
            <a:r>
              <a:rPr lang="en-US">
                <a:solidFill>
                  <a:srgbClr val="82F6FF"/>
                </a:solidFill>
              </a:rPr>
              <a:t>Resources for your work</a:t>
            </a:r>
          </a:p>
        </p:txBody>
      </p:sp>
      <p:sp>
        <p:nvSpPr>
          <p:cNvPr id="7" name="Title 6">
            <a:extLst>
              <a:ext uri="{FF2B5EF4-FFF2-40B4-BE49-F238E27FC236}">
                <a16:creationId xmlns:a16="http://schemas.microsoft.com/office/drawing/2014/main" id="{FF1CA587-6C33-A22C-2580-8EB4895B02B5}"/>
              </a:ext>
            </a:extLst>
          </p:cNvPr>
          <p:cNvSpPr>
            <a:spLocks noGrp="1"/>
          </p:cNvSpPr>
          <p:nvPr>
            <p:ph type="title"/>
          </p:nvPr>
        </p:nvSpPr>
        <p:spPr>
          <a:xfrm>
            <a:off x="914400" y="945178"/>
            <a:ext cx="10369296" cy="430887"/>
          </a:xfrm>
        </p:spPr>
        <p:txBody>
          <a:bodyPr/>
          <a:lstStyle/>
          <a:p>
            <a:r>
              <a:rPr lang="en-US" sz="2800"/>
              <a:t>Figma ArcGIS Pro UI Kit</a:t>
            </a:r>
          </a:p>
        </p:txBody>
      </p:sp>
      <p:sp>
        <p:nvSpPr>
          <p:cNvPr id="9" name="Content Placeholder 8">
            <a:extLst>
              <a:ext uri="{FF2B5EF4-FFF2-40B4-BE49-F238E27FC236}">
                <a16:creationId xmlns:a16="http://schemas.microsoft.com/office/drawing/2014/main" id="{E8B6FB23-2E70-383D-2DF1-68C9A95CCF9E}"/>
              </a:ext>
            </a:extLst>
          </p:cNvPr>
          <p:cNvSpPr>
            <a:spLocks noGrp="1"/>
          </p:cNvSpPr>
          <p:nvPr>
            <p:ph sz="quarter" idx="12"/>
          </p:nvPr>
        </p:nvSpPr>
        <p:spPr>
          <a:xfrm>
            <a:off x="914401" y="1931437"/>
            <a:ext cx="5314058" cy="4525347"/>
          </a:xfrm>
        </p:spPr>
        <p:txBody>
          <a:bodyPr/>
          <a:lstStyle/>
          <a:p>
            <a:pPr fontAlgn="ctr">
              <a:buClr>
                <a:srgbClr val="FFAD29"/>
              </a:buClr>
              <a:defRPr/>
            </a:pPr>
            <a:r>
              <a:rPr lang="en-US"/>
              <a:t>Resource for designing experiences for the ArcGIS Pro SDK for .NET</a:t>
            </a:r>
          </a:p>
          <a:p>
            <a:pPr fontAlgn="ctr">
              <a:buClr>
                <a:srgbClr val="FFAD29"/>
              </a:buClr>
              <a:defRPr/>
            </a:pPr>
            <a:r>
              <a:rPr lang="en-US"/>
              <a:t>Includes a UI control library</a:t>
            </a:r>
          </a:p>
          <a:p>
            <a:pPr fontAlgn="ctr">
              <a:buClr>
                <a:srgbClr val="FFAD29"/>
              </a:buClr>
              <a:defRPr/>
            </a:pPr>
            <a:r>
              <a:rPr lang="en-US"/>
              <a:t>Available on </a:t>
            </a:r>
            <a:r>
              <a:rPr lang="en-US">
                <a:hlinkClick r:id="rId4"/>
              </a:rPr>
              <a:t>Figma Community</a:t>
            </a:r>
            <a:endParaRPr lang="en-US"/>
          </a:p>
        </p:txBody>
      </p:sp>
      <p:pic>
        <p:nvPicPr>
          <p:cNvPr id="23" name="Picture 22">
            <a:extLst>
              <a:ext uri="{FF2B5EF4-FFF2-40B4-BE49-F238E27FC236}">
                <a16:creationId xmlns:a16="http://schemas.microsoft.com/office/drawing/2014/main" id="{FCC115C9-5583-27F1-0BC5-B08659A0DA61}"/>
              </a:ext>
            </a:extLst>
          </p:cNvPr>
          <p:cNvPicPr>
            <a:picLocks noChangeAspect="1"/>
          </p:cNvPicPr>
          <p:nvPr/>
        </p:nvPicPr>
        <p:blipFill>
          <a:blip r:embed="rId5"/>
          <a:stretch>
            <a:fillRect/>
          </a:stretch>
        </p:blipFill>
        <p:spPr>
          <a:xfrm>
            <a:off x="6717175" y="3314942"/>
            <a:ext cx="5116215" cy="3342944"/>
          </a:xfrm>
          <a:prstGeom prst="rect">
            <a:avLst/>
          </a:prstGeom>
        </p:spPr>
      </p:pic>
      <p:pic>
        <p:nvPicPr>
          <p:cNvPr id="25" name="Picture 24">
            <a:extLst>
              <a:ext uri="{FF2B5EF4-FFF2-40B4-BE49-F238E27FC236}">
                <a16:creationId xmlns:a16="http://schemas.microsoft.com/office/drawing/2014/main" id="{BC97334F-2FBC-4FF4-E463-360FD7CE36D5}"/>
              </a:ext>
            </a:extLst>
          </p:cNvPr>
          <p:cNvPicPr>
            <a:picLocks noChangeAspect="1"/>
          </p:cNvPicPr>
          <p:nvPr/>
        </p:nvPicPr>
        <p:blipFill>
          <a:blip r:embed="rId6"/>
          <a:stretch>
            <a:fillRect/>
          </a:stretch>
        </p:blipFill>
        <p:spPr>
          <a:xfrm>
            <a:off x="6701443" y="492760"/>
            <a:ext cx="5131947" cy="2620046"/>
          </a:xfrm>
          <a:prstGeom prst="rect">
            <a:avLst/>
          </a:prstGeom>
        </p:spPr>
      </p:pic>
      <p:pic>
        <p:nvPicPr>
          <p:cNvPr id="31" name="Picture 30">
            <a:extLst>
              <a:ext uri="{FF2B5EF4-FFF2-40B4-BE49-F238E27FC236}">
                <a16:creationId xmlns:a16="http://schemas.microsoft.com/office/drawing/2014/main" id="{13BF3419-758F-7096-9F2D-F8F15750AFA9}"/>
              </a:ext>
            </a:extLst>
          </p:cNvPr>
          <p:cNvPicPr>
            <a:picLocks noChangeAspect="1"/>
          </p:cNvPicPr>
          <p:nvPr/>
        </p:nvPicPr>
        <p:blipFill>
          <a:blip r:embed="rId7"/>
          <a:stretch>
            <a:fillRect/>
          </a:stretch>
        </p:blipFill>
        <p:spPr>
          <a:xfrm>
            <a:off x="914400" y="3678658"/>
            <a:ext cx="2442845" cy="2442845"/>
          </a:xfrm>
          <a:prstGeom prst="rect">
            <a:avLst/>
          </a:prstGeom>
        </p:spPr>
      </p:pic>
    </p:spTree>
    <p:extLst>
      <p:ext uri="{BB962C8B-B14F-4D97-AF65-F5344CB8AC3E}">
        <p14:creationId xmlns:p14="http://schemas.microsoft.com/office/powerpoint/2010/main" val="2949380663"/>
      </p:ext>
    </p:extLst>
  </p:cSld>
  <p:clrMapOvr>
    <a:masterClrMapping/>
  </p:clrMapOvr>
  <p:transition spd="med">
    <p:fade/>
  </p:transition>
  <p:extLst>
    <p:ext uri="{6950BFC3-D8DA-4A85-94F7-54DA5524770B}">
      <p188:commentRel xmlns:p188="http://schemas.microsoft.com/office/powerpoint/2018/8/main" r:id="rId3"/>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a:xfrm>
            <a:off x="914400" y="1399032"/>
            <a:ext cx="10369296" cy="276999"/>
          </a:xfrm>
        </p:spPr>
        <p:txBody>
          <a:bodyPr/>
          <a:lstStyle/>
          <a:p>
            <a:r>
              <a:rPr lang="en-US">
                <a:solidFill>
                  <a:srgbClr val="82F6FF"/>
                </a:solidFill>
              </a:rPr>
              <a:t>Esri Community</a:t>
            </a:r>
          </a:p>
        </p:txBody>
      </p:sp>
      <p:sp>
        <p:nvSpPr>
          <p:cNvPr id="7" name="Title 6">
            <a:extLst>
              <a:ext uri="{FF2B5EF4-FFF2-40B4-BE49-F238E27FC236}">
                <a16:creationId xmlns:a16="http://schemas.microsoft.com/office/drawing/2014/main" id="{6593D9DB-B60C-07A3-4717-01F8588401A9}"/>
              </a:ext>
            </a:extLst>
          </p:cNvPr>
          <p:cNvSpPr>
            <a:spLocks noGrp="1"/>
          </p:cNvSpPr>
          <p:nvPr>
            <p:ph type="title"/>
          </p:nvPr>
        </p:nvSpPr>
        <p:spPr/>
        <p:txBody>
          <a:bodyPr/>
          <a:lstStyle/>
          <a:p>
            <a:r>
              <a:rPr lang="en-US" sz="2800"/>
              <a:t>ArcGIS Pro SDK Community</a:t>
            </a:r>
          </a:p>
        </p:txBody>
      </p:sp>
      <p:sp>
        <p:nvSpPr>
          <p:cNvPr id="9" name="Content Placeholder 8">
            <a:extLst>
              <a:ext uri="{FF2B5EF4-FFF2-40B4-BE49-F238E27FC236}">
                <a16:creationId xmlns:a16="http://schemas.microsoft.com/office/drawing/2014/main" id="{EF79C862-8E94-F257-3C58-58DA2EA7BD8C}"/>
              </a:ext>
            </a:extLst>
          </p:cNvPr>
          <p:cNvSpPr>
            <a:spLocks noGrp="1"/>
          </p:cNvSpPr>
          <p:nvPr>
            <p:ph sz="quarter" idx="12"/>
          </p:nvPr>
        </p:nvSpPr>
        <p:spPr>
          <a:xfrm>
            <a:off x="914400" y="1931437"/>
            <a:ext cx="5524107" cy="4525347"/>
          </a:xfrm>
        </p:spPr>
        <p:txBody>
          <a:bodyPr/>
          <a:lstStyle/>
          <a:p>
            <a:pPr fontAlgn="ctr">
              <a:buClr>
                <a:srgbClr val="FFAD29"/>
              </a:buClr>
              <a:defRPr/>
            </a:pPr>
            <a:r>
              <a:rPr lang="en-US"/>
              <a:t>Participate in the </a:t>
            </a:r>
            <a:r>
              <a:rPr lang="en-US">
                <a:hlinkClick r:id="rId3">
                  <a:extLst>
                    <a:ext uri="{A12FA001-AC4F-418D-AE19-62706E023703}">
                      <ahyp:hlinkClr xmlns:ahyp="http://schemas.microsoft.com/office/drawing/2018/hyperlinkcolor" val="tx"/>
                    </a:ext>
                  </a:extLst>
                </a:hlinkClick>
              </a:rPr>
              <a:t>Community</a:t>
            </a:r>
            <a:endParaRPr lang="en-US"/>
          </a:p>
          <a:p>
            <a:pPr marL="342900" fontAlgn="ctr">
              <a:buClr>
                <a:srgbClr val="FFAD29"/>
              </a:buClr>
              <a:defRPr/>
            </a:pPr>
            <a:r>
              <a:rPr lang="en-US"/>
              <a:t>Collaborate with other developers and Esri staff</a:t>
            </a:r>
          </a:p>
          <a:p>
            <a:pPr marL="342900" fontAlgn="ctr">
              <a:buClr>
                <a:srgbClr val="FFAD29"/>
              </a:buClr>
              <a:defRPr/>
            </a:pPr>
            <a:r>
              <a:rPr lang="en-US"/>
              <a:t>Ask questions and search on threads</a:t>
            </a:r>
          </a:p>
          <a:p>
            <a:pPr marL="342900" fontAlgn="ctr">
              <a:buClr>
                <a:srgbClr val="FFAD29"/>
              </a:buClr>
              <a:defRPr/>
            </a:pPr>
            <a:r>
              <a:rPr lang="en-US"/>
              <a:t>Provide your feedback on the SDK</a:t>
            </a:r>
          </a:p>
          <a:p>
            <a:pPr marL="342900" fontAlgn="ctr">
              <a:buClr>
                <a:srgbClr val="FFAD29"/>
              </a:buClr>
              <a:defRPr/>
            </a:pPr>
            <a:r>
              <a:rPr lang="en-US"/>
              <a:t>Get product updates</a:t>
            </a:r>
          </a:p>
          <a:p>
            <a:pPr marL="342900" fontAlgn="ctr">
              <a:buClr>
                <a:srgbClr val="FFAD29"/>
              </a:buClr>
              <a:defRPr/>
            </a:pPr>
            <a:r>
              <a:rPr lang="en-US"/>
              <a:t>Provide Ideas</a:t>
            </a:r>
          </a:p>
          <a:p>
            <a:endParaRPr lang="en-US"/>
          </a:p>
        </p:txBody>
      </p:sp>
      <p:pic>
        <p:nvPicPr>
          <p:cNvPr id="16" name="Picture 15">
            <a:extLst>
              <a:ext uri="{FF2B5EF4-FFF2-40B4-BE49-F238E27FC236}">
                <a16:creationId xmlns:a16="http://schemas.microsoft.com/office/drawing/2014/main" id="{4377D4F2-0D4D-CD4C-D3FE-2C7F9D914634}"/>
              </a:ext>
            </a:extLst>
          </p:cNvPr>
          <p:cNvPicPr>
            <a:picLocks noChangeAspect="1"/>
          </p:cNvPicPr>
          <p:nvPr/>
        </p:nvPicPr>
        <p:blipFill>
          <a:blip r:embed="rId4"/>
          <a:srcRect/>
          <a:stretch/>
        </p:blipFill>
        <p:spPr>
          <a:xfrm>
            <a:off x="6529803" y="636491"/>
            <a:ext cx="5054574" cy="2264077"/>
          </a:xfrm>
          <a:prstGeom prst="rect">
            <a:avLst/>
          </a:prstGeom>
        </p:spPr>
      </p:pic>
      <p:pic>
        <p:nvPicPr>
          <p:cNvPr id="2" name="Picture 1">
            <a:extLst>
              <a:ext uri="{FF2B5EF4-FFF2-40B4-BE49-F238E27FC236}">
                <a16:creationId xmlns:a16="http://schemas.microsoft.com/office/drawing/2014/main" id="{167548D5-A9D5-E10E-CD6B-3E492EE7C53E}"/>
              </a:ext>
            </a:extLst>
          </p:cNvPr>
          <p:cNvPicPr>
            <a:picLocks noChangeAspect="1"/>
          </p:cNvPicPr>
          <p:nvPr/>
        </p:nvPicPr>
        <p:blipFill>
          <a:blip r:embed="rId5"/>
          <a:stretch>
            <a:fillRect/>
          </a:stretch>
        </p:blipFill>
        <p:spPr>
          <a:xfrm>
            <a:off x="6529803" y="2900569"/>
            <a:ext cx="5054574" cy="3351900"/>
          </a:xfrm>
          <a:prstGeom prst="rect">
            <a:avLst/>
          </a:prstGeom>
        </p:spPr>
      </p:pic>
    </p:spTree>
    <p:extLst>
      <p:ext uri="{BB962C8B-B14F-4D97-AF65-F5344CB8AC3E}">
        <p14:creationId xmlns:p14="http://schemas.microsoft.com/office/powerpoint/2010/main" val="2553588081"/>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CEAE0-4358-6AAE-1EFF-B27580161E5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C401E11-933A-6C94-61F0-D72A9082051D}"/>
              </a:ext>
            </a:extLst>
          </p:cNvPr>
          <p:cNvSpPr>
            <a:spLocks noGrp="1"/>
          </p:cNvSpPr>
          <p:nvPr>
            <p:ph type="body" sz="quarter" idx="11"/>
          </p:nvPr>
        </p:nvSpPr>
        <p:spPr>
          <a:xfrm>
            <a:off x="914400" y="1399032"/>
            <a:ext cx="10369296" cy="276999"/>
          </a:xfrm>
        </p:spPr>
        <p:txBody>
          <a:bodyPr/>
          <a:lstStyle/>
          <a:p>
            <a:r>
              <a:rPr lang="en-US">
                <a:solidFill>
                  <a:srgbClr val="82F6FF"/>
                </a:solidFill>
              </a:rPr>
              <a:t>Shape Esri’s next generation of products and services</a:t>
            </a:r>
          </a:p>
        </p:txBody>
      </p:sp>
      <p:sp>
        <p:nvSpPr>
          <p:cNvPr id="7" name="Title 6">
            <a:extLst>
              <a:ext uri="{FF2B5EF4-FFF2-40B4-BE49-F238E27FC236}">
                <a16:creationId xmlns:a16="http://schemas.microsoft.com/office/drawing/2014/main" id="{5DF0405C-5C2A-81F1-B477-93B246C66E1F}"/>
              </a:ext>
            </a:extLst>
          </p:cNvPr>
          <p:cNvSpPr>
            <a:spLocks noGrp="1"/>
          </p:cNvSpPr>
          <p:nvPr>
            <p:ph type="title"/>
          </p:nvPr>
        </p:nvSpPr>
        <p:spPr/>
        <p:txBody>
          <a:bodyPr/>
          <a:lstStyle/>
          <a:p>
            <a:r>
              <a:rPr lang="en-US" sz="2800"/>
              <a:t>Early Adopter Community</a:t>
            </a:r>
          </a:p>
        </p:txBody>
      </p:sp>
      <p:sp>
        <p:nvSpPr>
          <p:cNvPr id="9" name="Content Placeholder 8">
            <a:extLst>
              <a:ext uri="{FF2B5EF4-FFF2-40B4-BE49-F238E27FC236}">
                <a16:creationId xmlns:a16="http://schemas.microsoft.com/office/drawing/2014/main" id="{AA7D4D38-1FF6-EF5E-BE9E-AAA554B4713A}"/>
              </a:ext>
            </a:extLst>
          </p:cNvPr>
          <p:cNvSpPr>
            <a:spLocks noGrp="1"/>
          </p:cNvSpPr>
          <p:nvPr>
            <p:ph sz="quarter" idx="12"/>
          </p:nvPr>
        </p:nvSpPr>
        <p:spPr>
          <a:xfrm>
            <a:off x="763571" y="1914163"/>
            <a:ext cx="10369296" cy="4525347"/>
          </a:xfrm>
        </p:spPr>
        <p:txBody>
          <a:bodyPr/>
          <a:lstStyle/>
          <a:p>
            <a:pPr marL="114300" lvl="1" indent="-114300">
              <a:spcBef>
                <a:spcPts val="300"/>
              </a:spcBef>
              <a:buFont typeface="Arial"/>
              <a:buChar char="•"/>
            </a:pPr>
            <a:r>
              <a:rPr lang="en-US" sz="2000" b="1">
                <a:latin typeface="Avenir Next"/>
              </a:rPr>
              <a:t>Working together to build better software</a:t>
            </a:r>
          </a:p>
          <a:p>
            <a:pPr lvl="1"/>
            <a:r>
              <a:rPr lang="en-US" b="0" i="0">
                <a:effectLst/>
                <a:latin typeface="Avenir Next"/>
              </a:rPr>
              <a:t>The Early Adopter Community provides Esri users with managed access to Esri's developing products and emerging technologies. Interact with Esri development teams, get access to software, and have testing programs adjusted as products evolve. This is a year-round process, so new opportunities will always be available.</a:t>
            </a:r>
          </a:p>
          <a:p>
            <a:r>
              <a:rPr lang="en-US" b="1">
                <a:latin typeface="Avenir Next"/>
              </a:rPr>
              <a:t>How does it work?</a:t>
            </a:r>
          </a:p>
          <a:p>
            <a:pPr lvl="1"/>
            <a:r>
              <a:rPr lang="en-US">
                <a:latin typeface="Avenir Next"/>
              </a:rPr>
              <a:t>As new products, features, and technologies become ready for testing, use the Early Adopter Community as a platform to get access to testing environments and sign up for opportunities that interest you.</a:t>
            </a:r>
          </a:p>
          <a:p>
            <a:pPr algn="l"/>
            <a:r>
              <a:rPr lang="en-US" b="1" i="0">
                <a:effectLst/>
                <a:latin typeface="Avenir Next"/>
              </a:rPr>
              <a:t>Who is involved?</a:t>
            </a:r>
          </a:p>
          <a:p>
            <a:pPr lvl="1"/>
            <a:r>
              <a:rPr lang="en-US" b="0" i="0">
                <a:effectLst/>
                <a:latin typeface="Avenir Next"/>
              </a:rPr>
              <a:t>Product managers, product engineers, and developers may all be closely following and interacting with Early Adopter Program participants. Many programs include surveys and forums to share information. The Early Adopter Community overall is managed by a dedicated team to make sure each program is configured to best support the testing requirements.</a:t>
            </a:r>
          </a:p>
          <a:p>
            <a:pPr marL="284163" lvl="1" indent="0">
              <a:buNone/>
            </a:pPr>
            <a:endParaRPr lang="en-US">
              <a:latin typeface="Avenir Next"/>
            </a:endParaRPr>
          </a:p>
          <a:p>
            <a:pPr lvl="1"/>
            <a:endParaRPr lang="en-US" b="0" i="0">
              <a:effectLst/>
              <a:latin typeface="Avenir Next"/>
            </a:endParaRPr>
          </a:p>
          <a:p>
            <a:pPr marL="342900" fontAlgn="ctr">
              <a:buClr>
                <a:srgbClr val="FFAD29"/>
              </a:buClr>
              <a:defRPr/>
            </a:pPr>
            <a:endParaRPr lang="en-US"/>
          </a:p>
        </p:txBody>
      </p:sp>
      <p:pic>
        <p:nvPicPr>
          <p:cNvPr id="4" name="Picture 3">
            <a:extLst>
              <a:ext uri="{FF2B5EF4-FFF2-40B4-BE49-F238E27FC236}">
                <a16:creationId xmlns:a16="http://schemas.microsoft.com/office/drawing/2014/main" id="{73D8A988-F43C-5523-592C-EBEF7642EFB0}"/>
              </a:ext>
            </a:extLst>
          </p:cNvPr>
          <p:cNvPicPr>
            <a:picLocks noChangeAspect="1"/>
          </p:cNvPicPr>
          <p:nvPr/>
        </p:nvPicPr>
        <p:blipFill>
          <a:blip r:embed="rId3"/>
          <a:stretch>
            <a:fillRect/>
          </a:stretch>
        </p:blipFill>
        <p:spPr>
          <a:xfrm>
            <a:off x="9117568" y="418490"/>
            <a:ext cx="1662301" cy="1662301"/>
          </a:xfrm>
          <a:prstGeom prst="rect">
            <a:avLst/>
          </a:prstGeom>
        </p:spPr>
      </p:pic>
    </p:spTree>
    <p:extLst>
      <p:ext uri="{BB962C8B-B14F-4D97-AF65-F5344CB8AC3E}">
        <p14:creationId xmlns:p14="http://schemas.microsoft.com/office/powerpoint/2010/main" val="19984486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86DF3-1B6D-8A49-A083-08BE91F15BB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F24D6BD-4E89-5BAD-5189-1D8727B948D3}"/>
              </a:ext>
            </a:extLst>
          </p:cNvPr>
          <p:cNvSpPr>
            <a:spLocks noGrp="1"/>
          </p:cNvSpPr>
          <p:nvPr>
            <p:ph type="title"/>
          </p:nvPr>
        </p:nvSpPr>
        <p:spPr>
          <a:xfrm>
            <a:off x="914400" y="914400"/>
            <a:ext cx="10369296" cy="461665"/>
          </a:xfrm>
        </p:spPr>
        <p:txBody>
          <a:bodyPr/>
          <a:lstStyle/>
          <a:p>
            <a:r>
              <a:rPr lang="en-US"/>
              <a:t>Agenda</a:t>
            </a:r>
          </a:p>
        </p:txBody>
      </p:sp>
      <p:sp>
        <p:nvSpPr>
          <p:cNvPr id="9" name="Text Placeholder 8">
            <a:extLst>
              <a:ext uri="{FF2B5EF4-FFF2-40B4-BE49-F238E27FC236}">
                <a16:creationId xmlns:a16="http://schemas.microsoft.com/office/drawing/2014/main" id="{AEA14D3A-8211-0333-C58D-8F5058DD4BD4}"/>
              </a:ext>
            </a:extLst>
          </p:cNvPr>
          <p:cNvSpPr>
            <a:spLocks noGrp="1"/>
          </p:cNvSpPr>
          <p:nvPr>
            <p:ph type="body" sz="quarter" idx="11"/>
          </p:nvPr>
        </p:nvSpPr>
        <p:spPr>
          <a:xfrm>
            <a:off x="914400" y="1399032"/>
            <a:ext cx="10369296" cy="553998"/>
          </a:xfrm>
        </p:spPr>
        <p:txBody>
          <a:bodyPr/>
          <a:lstStyle/>
          <a:p>
            <a:r>
              <a:rPr lang="en-US">
                <a:solidFill>
                  <a:srgbClr val="82F6FF"/>
                </a:solidFill>
              </a:rPr>
              <a:t>ArcGIS Pro SDK for .NET: Enhancing ArcGIS Pro with Custom UI/UX</a:t>
            </a:r>
            <a:endParaRPr lang="en-US">
              <a:solidFill>
                <a:srgbClr val="000000"/>
              </a:solidFill>
            </a:endParaRPr>
          </a:p>
          <a:p>
            <a:endParaRPr lang="en-US"/>
          </a:p>
        </p:txBody>
      </p:sp>
      <p:sp>
        <p:nvSpPr>
          <p:cNvPr id="10" name="Content Placeholder 10">
            <a:extLst>
              <a:ext uri="{FF2B5EF4-FFF2-40B4-BE49-F238E27FC236}">
                <a16:creationId xmlns:a16="http://schemas.microsoft.com/office/drawing/2014/main" id="{409B40E5-400D-9885-EA1A-67147443DB6B}"/>
              </a:ext>
            </a:extLst>
          </p:cNvPr>
          <p:cNvSpPr>
            <a:spLocks noGrp="1"/>
          </p:cNvSpPr>
          <p:nvPr>
            <p:ph sz="quarter" idx="12"/>
          </p:nvPr>
        </p:nvSpPr>
        <p:spPr>
          <a:xfrm>
            <a:off x="914400" y="2057400"/>
            <a:ext cx="10369296" cy="3427413"/>
          </a:xfrm>
        </p:spPr>
        <p:txBody>
          <a:bodyPr vert="horz" lIns="0" tIns="0" rIns="0" bIns="0" rtlCol="0" anchor="t">
            <a:noAutofit/>
          </a:bodyPr>
          <a:lstStyle/>
          <a:p>
            <a:pPr>
              <a:buClr>
                <a:srgbClr val="53CBFF"/>
              </a:buClr>
            </a:pPr>
            <a:r>
              <a:rPr lang="en-US"/>
              <a:t>Introduction</a:t>
            </a:r>
          </a:p>
          <a:p>
            <a:pPr>
              <a:buClr>
                <a:srgbClr val="53CBFF"/>
              </a:buClr>
            </a:pPr>
            <a:r>
              <a:rPr lang="en-US"/>
              <a:t>ArcGIS Pro UI Framework</a:t>
            </a:r>
          </a:p>
          <a:p>
            <a:pPr>
              <a:buClr>
                <a:srgbClr val="53CBFF"/>
              </a:buClr>
            </a:pPr>
            <a:r>
              <a:rPr lang="en-US"/>
              <a:t>Design Principles</a:t>
            </a:r>
          </a:p>
          <a:p>
            <a:pPr>
              <a:buClr>
                <a:srgbClr val="53CBFF"/>
              </a:buClr>
            </a:pPr>
            <a:r>
              <a:rPr lang="en-US"/>
              <a:t>Design Examples</a:t>
            </a:r>
          </a:p>
          <a:p>
            <a:pPr>
              <a:buClr>
                <a:srgbClr val="53CBFF"/>
              </a:buClr>
            </a:pPr>
            <a:r>
              <a:rPr lang="en-US"/>
              <a:t>Resources</a:t>
            </a:r>
          </a:p>
        </p:txBody>
      </p:sp>
    </p:spTree>
    <p:extLst>
      <p:ext uri="{BB962C8B-B14F-4D97-AF65-F5344CB8AC3E}">
        <p14:creationId xmlns:p14="http://schemas.microsoft.com/office/powerpoint/2010/main" val="3467483638"/>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26564-1D81-3E05-E440-81FACBC59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B69B1C-1AAB-02A3-B416-C44BE4C0FC64}"/>
              </a:ext>
            </a:extLst>
          </p:cNvPr>
          <p:cNvSpPr>
            <a:spLocks noGrp="1"/>
          </p:cNvSpPr>
          <p:nvPr>
            <p:ph type="title"/>
          </p:nvPr>
        </p:nvSpPr>
        <p:spPr>
          <a:xfrm>
            <a:off x="911352" y="695246"/>
            <a:ext cx="10369296" cy="461665"/>
          </a:xfrm>
        </p:spPr>
        <p:txBody>
          <a:bodyPr/>
          <a:lstStyle/>
          <a:p>
            <a:pPr algn="ctr"/>
            <a:r>
              <a:rPr lang="en-US">
                <a:latin typeface="+mn-lt"/>
              </a:rPr>
              <a:t>Please share your feedback in the app</a:t>
            </a:r>
          </a:p>
        </p:txBody>
      </p:sp>
      <p:sp>
        <p:nvSpPr>
          <p:cNvPr id="6" name="Step1">
            <a:extLst>
              <a:ext uri="{FF2B5EF4-FFF2-40B4-BE49-F238E27FC236}">
                <a16:creationId xmlns:a16="http://schemas.microsoft.com/office/drawing/2014/main" id="{A986550B-1B05-7414-99CB-72793E722C1C}"/>
              </a:ext>
            </a:extLst>
          </p:cNvPr>
          <p:cNvSpPr txBox="1"/>
          <p:nvPr/>
        </p:nvSpPr>
        <p:spPr>
          <a:xfrm>
            <a:off x="1313473" y="1441080"/>
            <a:ext cx="2211519"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Event” in the </a:t>
            </a:r>
            <a:b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b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event app main menu</a:t>
            </a:r>
          </a:p>
        </p:txBody>
      </p:sp>
      <p:grpSp>
        <p:nvGrpSpPr>
          <p:cNvPr id="3" name="Group 2" descr="Step 1. Esri Events app showing the main menu. The menu item My Event is highlighted.">
            <a:extLst>
              <a:ext uri="{FF2B5EF4-FFF2-40B4-BE49-F238E27FC236}">
                <a16:creationId xmlns:a16="http://schemas.microsoft.com/office/drawing/2014/main" id="{7DDD02C6-75E7-CFE2-36FF-0339902561C8}"/>
              </a:ext>
            </a:extLst>
          </p:cNvPr>
          <p:cNvGrpSpPr/>
          <p:nvPr/>
        </p:nvGrpSpPr>
        <p:grpSpPr>
          <a:xfrm>
            <a:off x="1512834" y="2262274"/>
            <a:ext cx="1813764" cy="3516069"/>
            <a:chOff x="1512834" y="2262274"/>
            <a:chExt cx="1813764" cy="3516069"/>
          </a:xfrm>
        </p:grpSpPr>
        <p:pic>
          <p:nvPicPr>
            <p:cNvPr id="17" name="Picture 16">
              <a:extLst>
                <a:ext uri="{FF2B5EF4-FFF2-40B4-BE49-F238E27FC236}">
                  <a16:creationId xmlns:a16="http://schemas.microsoft.com/office/drawing/2014/main" id="{ECCF6185-68AC-3A65-B681-B09E4976E2C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587783" y="2425603"/>
              <a:ext cx="1662900" cy="3190651"/>
            </a:xfrm>
            <a:prstGeom prst="rect">
              <a:avLst/>
            </a:prstGeom>
          </p:spPr>
        </p:pic>
        <p:grpSp>
          <p:nvGrpSpPr>
            <p:cNvPr id="14" name="Group 13">
              <a:extLst>
                <a:ext uri="{FF2B5EF4-FFF2-40B4-BE49-F238E27FC236}">
                  <a16:creationId xmlns:a16="http://schemas.microsoft.com/office/drawing/2014/main" id="{952C66D8-1CFE-1F58-3BE7-F2DCE1569AF3}"/>
                </a:ext>
              </a:extLst>
            </p:cNvPr>
            <p:cNvGrpSpPr/>
            <p:nvPr/>
          </p:nvGrpSpPr>
          <p:grpSpPr>
            <a:xfrm>
              <a:off x="1512834" y="2262274"/>
              <a:ext cx="1813764" cy="3516069"/>
              <a:chOff x="1512834" y="2262274"/>
              <a:chExt cx="1813764" cy="3516069"/>
            </a:xfrm>
          </p:grpSpPr>
          <p:sp>
            <p:nvSpPr>
              <p:cNvPr id="13" name="Freeform 12">
                <a:extLst>
                  <a:ext uri="{FF2B5EF4-FFF2-40B4-BE49-F238E27FC236}">
                    <a16:creationId xmlns:a16="http://schemas.microsoft.com/office/drawing/2014/main" id="{274DCD6F-EE05-E41B-2E96-3DA96430A53B}"/>
                  </a:ext>
                </a:extLst>
              </p:cNvPr>
              <p:cNvSpPr/>
              <p:nvPr/>
            </p:nvSpPr>
            <p:spPr bwMode="auto">
              <a:xfrm>
                <a:off x="1587782" y="2425603"/>
                <a:ext cx="1663251" cy="3190651"/>
              </a:xfrm>
              <a:custGeom>
                <a:avLst/>
                <a:gdLst>
                  <a:gd name="connsiteX0" fmla="*/ 0 w 1663251"/>
                  <a:gd name="connsiteY0" fmla="*/ 0 h 3190651"/>
                  <a:gd name="connsiteX1" fmla="*/ 1663251 w 1663251"/>
                  <a:gd name="connsiteY1" fmla="*/ 0 h 3190651"/>
                  <a:gd name="connsiteX2" fmla="*/ 1663251 w 1663251"/>
                  <a:gd name="connsiteY2" fmla="*/ 3190651 h 3190651"/>
                  <a:gd name="connsiteX3" fmla="*/ 0 w 1663251"/>
                  <a:gd name="connsiteY3" fmla="*/ 3190651 h 3190651"/>
                  <a:gd name="connsiteX4" fmla="*/ 0 w 1663251"/>
                  <a:gd name="connsiteY4" fmla="*/ 1104997 h 3190651"/>
                  <a:gd name="connsiteX5" fmla="*/ 1091459 w 1663251"/>
                  <a:gd name="connsiteY5" fmla="*/ 1104997 h 3190651"/>
                  <a:gd name="connsiteX6" fmla="*/ 1091459 w 1663251"/>
                  <a:gd name="connsiteY6" fmla="*/ 898622 h 3190651"/>
                  <a:gd name="connsiteX7" fmla="*/ 0 w 1663251"/>
                  <a:gd name="connsiteY7" fmla="*/ 898622 h 3190651"/>
                  <a:gd name="connsiteX8" fmla="*/ 0 w 1663251"/>
                  <a:gd name="connsiteY8" fmla="*/ 0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251" h="3190651">
                    <a:moveTo>
                      <a:pt x="0" y="0"/>
                    </a:moveTo>
                    <a:lnTo>
                      <a:pt x="1663251" y="0"/>
                    </a:lnTo>
                    <a:lnTo>
                      <a:pt x="1663251" y="3190651"/>
                    </a:lnTo>
                    <a:lnTo>
                      <a:pt x="0" y="3190651"/>
                    </a:lnTo>
                    <a:lnTo>
                      <a:pt x="0" y="1104997"/>
                    </a:lnTo>
                    <a:lnTo>
                      <a:pt x="1091459" y="1104997"/>
                    </a:lnTo>
                    <a:lnTo>
                      <a:pt x="1091459" y="898622"/>
                    </a:lnTo>
                    <a:lnTo>
                      <a:pt x="0" y="898622"/>
                    </a:lnTo>
                    <a:lnTo>
                      <a:pt x="0" y="0"/>
                    </a:lnTo>
                    <a:close/>
                  </a:path>
                </a:pathLst>
              </a:custGeom>
              <a:solidFill>
                <a:schemeClr val="bg1">
                  <a:alpha val="4536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5" name="Picture 8">
                <a:extLst>
                  <a:ext uri="{FF2B5EF4-FFF2-40B4-BE49-F238E27FC236}">
                    <a16:creationId xmlns:a16="http://schemas.microsoft.com/office/drawing/2014/main" id="{461F0B61-4000-932A-091A-B0C4773E171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2834" y="2262274"/>
                <a:ext cx="1813764" cy="3516069"/>
              </a:xfrm>
              <a:prstGeom prst="rect">
                <a:avLst/>
              </a:prstGeom>
            </p:spPr>
          </p:pic>
        </p:grpSp>
      </p:grpSp>
      <p:sp>
        <p:nvSpPr>
          <p:cNvPr id="7" name="Step2">
            <a:extLst>
              <a:ext uri="{FF2B5EF4-FFF2-40B4-BE49-F238E27FC236}">
                <a16:creationId xmlns:a16="http://schemas.microsoft.com/office/drawing/2014/main" id="{AAB949EC-C27D-A3AB-7C81-68ACF4F5EBCF}"/>
              </a:ext>
            </a:extLst>
          </p:cNvPr>
          <p:cNvSpPr txBox="1"/>
          <p:nvPr/>
        </p:nvSpPr>
        <p:spPr>
          <a:xfrm>
            <a:off x="3961911"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“My Surveys”</a:t>
            </a:r>
          </a:p>
        </p:txBody>
      </p:sp>
      <p:grpSp>
        <p:nvGrpSpPr>
          <p:cNvPr id="22" name="Group 21" descr="Step 2. Esri Events app with the My Event page displayed. The item “My Surveys” is highlighted.">
            <a:extLst>
              <a:ext uri="{FF2B5EF4-FFF2-40B4-BE49-F238E27FC236}">
                <a16:creationId xmlns:a16="http://schemas.microsoft.com/office/drawing/2014/main" id="{85EB2AF8-AB91-0710-95A7-CDC83A27C6B8}"/>
              </a:ext>
            </a:extLst>
          </p:cNvPr>
          <p:cNvGrpSpPr/>
          <p:nvPr/>
        </p:nvGrpSpPr>
        <p:grpSpPr>
          <a:xfrm>
            <a:off x="3921678" y="2262274"/>
            <a:ext cx="1813764" cy="3516069"/>
            <a:chOff x="3921678" y="2262274"/>
            <a:chExt cx="1813764" cy="3516069"/>
          </a:xfrm>
        </p:grpSpPr>
        <p:sp>
          <p:nvSpPr>
            <p:cNvPr id="16" name="Rectangle 15">
              <a:extLst>
                <a:ext uri="{FF2B5EF4-FFF2-40B4-BE49-F238E27FC236}">
                  <a16:creationId xmlns:a16="http://schemas.microsoft.com/office/drawing/2014/main" id="{80F99A04-0F51-93A0-A9EE-CBB2E44566DD}"/>
                </a:ext>
              </a:extLst>
            </p:cNvPr>
            <p:cNvSpPr/>
            <p:nvPr/>
          </p:nvSpPr>
          <p:spPr bwMode="auto">
            <a:xfrm>
              <a:off x="3996456" y="5065589"/>
              <a:ext cx="1664208" cy="550665"/>
            </a:xfrm>
            <a:prstGeom prst="rect">
              <a:avLst/>
            </a:prstGeom>
            <a:solidFill>
              <a:srgbClr val="F2F3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5" name="Picture 14" descr="Screens screenshots of a mobile phone&#10;&#10;AI-generated content may be incorrect.">
              <a:extLst>
                <a:ext uri="{FF2B5EF4-FFF2-40B4-BE49-F238E27FC236}">
                  <a16:creationId xmlns:a16="http://schemas.microsoft.com/office/drawing/2014/main" id="{AD93FA23-A84E-BFA2-9BC8-9D114D091618}"/>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996456" y="2425603"/>
              <a:ext cx="1664208" cy="3126114"/>
            </a:xfrm>
            <a:prstGeom prst="rect">
              <a:avLst/>
            </a:prstGeom>
          </p:spPr>
        </p:pic>
        <p:sp>
          <p:nvSpPr>
            <p:cNvPr id="20" name="Freeform 19">
              <a:extLst>
                <a:ext uri="{FF2B5EF4-FFF2-40B4-BE49-F238E27FC236}">
                  <a16:creationId xmlns:a16="http://schemas.microsoft.com/office/drawing/2014/main" id="{2C25FF54-B44C-F8AB-583F-5686462513E1}"/>
                </a:ext>
              </a:extLst>
            </p:cNvPr>
            <p:cNvSpPr/>
            <p:nvPr/>
          </p:nvSpPr>
          <p:spPr bwMode="auto">
            <a:xfrm>
              <a:off x="3996455" y="2425603"/>
              <a:ext cx="1664208" cy="3190651"/>
            </a:xfrm>
            <a:custGeom>
              <a:avLst/>
              <a:gdLst>
                <a:gd name="connsiteX0" fmla="*/ 0 w 1664208"/>
                <a:gd name="connsiteY0" fmla="*/ 0 h 3190651"/>
                <a:gd name="connsiteX1" fmla="*/ 1664208 w 1664208"/>
                <a:gd name="connsiteY1" fmla="*/ 0 h 3190651"/>
                <a:gd name="connsiteX2" fmla="*/ 1664208 w 1664208"/>
                <a:gd name="connsiteY2" fmla="*/ 3190651 h 3190651"/>
                <a:gd name="connsiteX3" fmla="*/ 0 w 1664208"/>
                <a:gd name="connsiteY3" fmla="*/ 3190651 h 3190651"/>
                <a:gd name="connsiteX4" fmla="*/ 0 w 1664208"/>
                <a:gd name="connsiteY4" fmla="*/ 0 h 3190651"/>
                <a:gd name="connsiteX5" fmla="*/ 917386 w 1664208"/>
                <a:gd name="connsiteY5" fmla="*/ 1387573 h 3190651"/>
                <a:gd name="connsiteX6" fmla="*/ 839068 w 1664208"/>
                <a:gd name="connsiteY6" fmla="*/ 1465891 h 3190651"/>
                <a:gd name="connsiteX7" fmla="*/ 839068 w 1664208"/>
                <a:gd name="connsiteY7" fmla="*/ 1779155 h 3190651"/>
                <a:gd name="connsiteX8" fmla="*/ 917386 w 1664208"/>
                <a:gd name="connsiteY8" fmla="*/ 1857473 h 3190651"/>
                <a:gd name="connsiteX9" fmla="*/ 1576725 w 1664208"/>
                <a:gd name="connsiteY9" fmla="*/ 1857473 h 3190651"/>
                <a:gd name="connsiteX10" fmla="*/ 1655043 w 1664208"/>
                <a:gd name="connsiteY10" fmla="*/ 1779155 h 3190651"/>
                <a:gd name="connsiteX11" fmla="*/ 1655043 w 1664208"/>
                <a:gd name="connsiteY11" fmla="*/ 1465891 h 3190651"/>
                <a:gd name="connsiteX12" fmla="*/ 1576725 w 1664208"/>
                <a:gd name="connsiteY12" fmla="*/ 1387573 h 3190651"/>
                <a:gd name="connsiteX13" fmla="*/ 917386 w 1664208"/>
                <a:gd name="connsiteY13" fmla="*/ 1387573 h 31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4208" h="3190651">
                  <a:moveTo>
                    <a:pt x="0" y="0"/>
                  </a:moveTo>
                  <a:lnTo>
                    <a:pt x="1664208" y="0"/>
                  </a:lnTo>
                  <a:lnTo>
                    <a:pt x="1664208" y="3190651"/>
                  </a:lnTo>
                  <a:lnTo>
                    <a:pt x="0" y="3190651"/>
                  </a:lnTo>
                  <a:lnTo>
                    <a:pt x="0" y="0"/>
                  </a:lnTo>
                  <a:close/>
                  <a:moveTo>
                    <a:pt x="917386" y="1387573"/>
                  </a:moveTo>
                  <a:cubicBezTo>
                    <a:pt x="874132" y="1387573"/>
                    <a:pt x="839068" y="1422637"/>
                    <a:pt x="839068" y="1465891"/>
                  </a:cubicBezTo>
                  <a:lnTo>
                    <a:pt x="839068" y="1779155"/>
                  </a:lnTo>
                  <a:cubicBezTo>
                    <a:pt x="839068" y="1822409"/>
                    <a:pt x="874132" y="1857473"/>
                    <a:pt x="917386" y="1857473"/>
                  </a:cubicBezTo>
                  <a:lnTo>
                    <a:pt x="1576725" y="1857473"/>
                  </a:lnTo>
                  <a:cubicBezTo>
                    <a:pt x="1619979" y="1857473"/>
                    <a:pt x="1655043" y="1822409"/>
                    <a:pt x="1655043" y="1779155"/>
                  </a:cubicBezTo>
                  <a:lnTo>
                    <a:pt x="1655043" y="1465891"/>
                  </a:lnTo>
                  <a:cubicBezTo>
                    <a:pt x="1655043" y="1422637"/>
                    <a:pt x="1619979" y="1387573"/>
                    <a:pt x="1576725" y="1387573"/>
                  </a:cubicBezTo>
                  <a:lnTo>
                    <a:pt x="917386" y="1387573"/>
                  </a:lnTo>
                  <a:close/>
                </a:path>
              </a:pathLst>
            </a:custGeom>
            <a:solidFill>
              <a:schemeClr val="bg1">
                <a:alpha val="45000"/>
              </a:schemeClr>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2" name="Picture 8">
              <a:extLst>
                <a:ext uri="{FF2B5EF4-FFF2-40B4-BE49-F238E27FC236}">
                  <a16:creationId xmlns:a16="http://schemas.microsoft.com/office/drawing/2014/main" id="{299A3F35-2184-DF1E-479F-EC40E35E8E70}"/>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921678" y="2262274"/>
              <a:ext cx="1813764" cy="3516069"/>
            </a:xfrm>
            <a:prstGeom prst="rect">
              <a:avLst/>
            </a:prstGeom>
          </p:spPr>
        </p:pic>
      </p:grpSp>
      <p:sp>
        <p:nvSpPr>
          <p:cNvPr id="24" name="Right Arrow 38">
            <a:extLst>
              <a:ext uri="{FF2B5EF4-FFF2-40B4-BE49-F238E27FC236}">
                <a16:creationId xmlns:a16="http://schemas.microsoft.com/office/drawing/2014/main" id="{CA86E82F-0943-0506-647A-F45C4FDCE428}"/>
              </a:ext>
              <a:ext uri="{C183D7F6-B498-43B3-948B-1728B52AA6E4}">
                <adec:decorative xmlns:adec="http://schemas.microsoft.com/office/drawing/2017/decorative" val="1"/>
              </a:ext>
            </a:extLst>
          </p:cNvPr>
          <p:cNvSpPr>
            <a:spLocks/>
          </p:cNvSpPr>
          <p:nvPr/>
        </p:nvSpPr>
        <p:spPr bwMode="auto">
          <a:xfrm>
            <a:off x="3057525" y="3184944"/>
            <a:ext cx="833718"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0BF3E5A4-B822-AB28-34BE-1C462CAB2FB3}"/>
              </a:ext>
              <a:ext uri="{C183D7F6-B498-43B3-948B-1728B52AA6E4}">
                <adec:decorative xmlns:adec="http://schemas.microsoft.com/office/drawing/2017/decorative" val="1"/>
              </a:ext>
            </a:extLst>
          </p:cNvPr>
          <p:cNvSpPr>
            <a:spLocks/>
          </p:cNvSpPr>
          <p:nvPr/>
        </p:nvSpPr>
        <p:spPr bwMode="auto">
          <a:xfrm>
            <a:off x="5559662" y="385129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7232C34E-41B1-E0E0-3B40-5E33D9148F3F}"/>
              </a:ext>
              <a:ext uri="{C183D7F6-B498-43B3-948B-1728B52AA6E4}">
                <adec:decorative xmlns:adec="http://schemas.microsoft.com/office/drawing/2017/decorative" val="1"/>
              </a:ext>
            </a:extLst>
          </p:cNvPr>
          <p:cNvSpPr>
            <a:spLocks/>
          </p:cNvSpPr>
          <p:nvPr/>
        </p:nvSpPr>
        <p:spPr bwMode="auto">
          <a:xfrm>
            <a:off x="7958473" y="2796070"/>
            <a:ext cx="777941" cy="484727"/>
          </a:xfrm>
          <a:prstGeom prst="rightArrow">
            <a:avLst/>
          </a:prstGeom>
          <a:gradFill flip="none" rotWithShape="1">
            <a:gsLst>
              <a:gs pos="100000">
                <a:srgbClr val="65ABE4"/>
              </a:gs>
              <a:gs pos="0">
                <a:srgbClr val="65ABE4">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ＭＳ Ｐゴシック" pitchFamily="16" charset="-128"/>
              <a:cs typeface="ＭＳ Ｐゴシック" pitchFamily="-97" charset="-128"/>
            </a:endParaRPr>
          </a:p>
        </p:txBody>
      </p:sp>
      <p:sp>
        <p:nvSpPr>
          <p:cNvPr id="8" name="Step3">
            <a:extLst>
              <a:ext uri="{FF2B5EF4-FFF2-40B4-BE49-F238E27FC236}">
                <a16:creationId xmlns:a16="http://schemas.microsoft.com/office/drawing/2014/main" id="{AF23F9F6-5589-FFC3-93AA-983F8164D418}"/>
              </a:ext>
            </a:extLst>
          </p:cNvPr>
          <p:cNvSpPr txBox="1"/>
          <p:nvPr/>
        </p:nvSpPr>
        <p:spPr>
          <a:xfrm>
            <a:off x="6248172" y="1441080"/>
            <a:ext cx="2046982"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Select the desired survey</a:t>
            </a:r>
          </a:p>
        </p:txBody>
      </p:sp>
      <p:grpSp>
        <p:nvGrpSpPr>
          <p:cNvPr id="56" name="Group 55" descr="Step 3. Esri Events app with a list of available surveys.">
            <a:extLst>
              <a:ext uri="{FF2B5EF4-FFF2-40B4-BE49-F238E27FC236}">
                <a16:creationId xmlns:a16="http://schemas.microsoft.com/office/drawing/2014/main" id="{C9C87723-DB55-35EA-E6C5-5F77A2290A47}"/>
              </a:ext>
            </a:extLst>
          </p:cNvPr>
          <p:cNvGrpSpPr/>
          <p:nvPr/>
        </p:nvGrpSpPr>
        <p:grpSpPr>
          <a:xfrm>
            <a:off x="6364781" y="2262274"/>
            <a:ext cx="1813764" cy="3516069"/>
            <a:chOff x="6376202" y="2481428"/>
            <a:chExt cx="1813764" cy="3516069"/>
          </a:xfrm>
        </p:grpSpPr>
        <p:pic>
          <p:nvPicPr>
            <p:cNvPr id="39" name="Picture 38">
              <a:extLst>
                <a:ext uri="{FF2B5EF4-FFF2-40B4-BE49-F238E27FC236}">
                  <a16:creationId xmlns:a16="http://schemas.microsoft.com/office/drawing/2014/main" id="{462E5A34-538F-DFD4-EAEE-4891B836EE3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450980" y="2644757"/>
              <a:ext cx="1664208" cy="3190651"/>
            </a:xfrm>
            <a:prstGeom prst="rect">
              <a:avLst/>
            </a:prstGeom>
          </p:spPr>
        </p:pic>
        <p:pic>
          <p:nvPicPr>
            <p:cNvPr id="53" name="Picture 8">
              <a:extLst>
                <a:ext uri="{FF2B5EF4-FFF2-40B4-BE49-F238E27FC236}">
                  <a16:creationId xmlns:a16="http://schemas.microsoft.com/office/drawing/2014/main" id="{B40E77D6-1439-BA78-674E-939A7F007F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6376202" y="2481428"/>
              <a:ext cx="1813764" cy="3516069"/>
            </a:xfrm>
            <a:prstGeom prst="rect">
              <a:avLst/>
            </a:prstGeom>
          </p:spPr>
        </p:pic>
      </p:grpSp>
      <p:sp>
        <p:nvSpPr>
          <p:cNvPr id="9" name="Step4">
            <a:extLst>
              <a:ext uri="{FF2B5EF4-FFF2-40B4-BE49-F238E27FC236}">
                <a16:creationId xmlns:a16="http://schemas.microsoft.com/office/drawing/2014/main" id="{31D7DA00-A75E-D69B-CC7B-081C97A0FC42}"/>
              </a:ext>
            </a:extLst>
          </p:cNvPr>
          <p:cNvSpPr txBox="1"/>
          <p:nvPr/>
        </p:nvSpPr>
        <p:spPr>
          <a:xfrm>
            <a:off x="8848118" y="1441080"/>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bg2">
                    <a:lumMod val="20000"/>
                    <a:lumOff val="80000"/>
                  </a:schemeClr>
                </a:solidFill>
                <a:effectLst/>
                <a:uLnTx/>
                <a:uFillTx/>
                <a:ea typeface="ＭＳ Ｐゴシック"/>
              </a:rPr>
              <a:t>Complete the survey</a:t>
            </a:r>
          </a:p>
        </p:txBody>
      </p:sp>
      <p:grpSp>
        <p:nvGrpSpPr>
          <p:cNvPr id="55" name="Group 54" descr="Step 4. Esri Events app showing the selected survey that is ready to be completed.">
            <a:extLst>
              <a:ext uri="{FF2B5EF4-FFF2-40B4-BE49-F238E27FC236}">
                <a16:creationId xmlns:a16="http://schemas.microsoft.com/office/drawing/2014/main" id="{E0279BFF-9622-75B4-0C3A-4FB417882F88}"/>
              </a:ext>
            </a:extLst>
          </p:cNvPr>
          <p:cNvGrpSpPr/>
          <p:nvPr/>
        </p:nvGrpSpPr>
        <p:grpSpPr>
          <a:xfrm>
            <a:off x="8807885" y="2262274"/>
            <a:ext cx="1813764" cy="3516069"/>
            <a:chOff x="8807885" y="2481428"/>
            <a:chExt cx="1813764" cy="3516069"/>
          </a:xfrm>
        </p:grpSpPr>
        <p:pic>
          <p:nvPicPr>
            <p:cNvPr id="43" name="Picture 42">
              <a:extLst>
                <a:ext uri="{FF2B5EF4-FFF2-40B4-BE49-F238E27FC236}">
                  <a16:creationId xmlns:a16="http://schemas.microsoft.com/office/drawing/2014/main" id="{7F5AB89A-B9D9-2CE2-4EC7-34AE14B3155C}"/>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886564" y="2644757"/>
              <a:ext cx="1664208" cy="3190651"/>
            </a:xfrm>
            <a:prstGeom prst="rect">
              <a:avLst/>
            </a:prstGeom>
          </p:spPr>
        </p:pic>
        <p:pic>
          <p:nvPicPr>
            <p:cNvPr id="54" name="Picture 8">
              <a:extLst>
                <a:ext uri="{FF2B5EF4-FFF2-40B4-BE49-F238E27FC236}">
                  <a16:creationId xmlns:a16="http://schemas.microsoft.com/office/drawing/2014/main" id="{7B501E45-AB7D-1260-30FB-8A17F1EDB26B}"/>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807885" y="2481428"/>
              <a:ext cx="1813764" cy="3516069"/>
            </a:xfrm>
            <a:prstGeom prst="rect">
              <a:avLst/>
            </a:prstGeom>
          </p:spPr>
        </p:pic>
      </p:grpSp>
    </p:spTree>
    <p:extLst>
      <p:ext uri="{BB962C8B-B14F-4D97-AF65-F5344CB8AC3E}">
        <p14:creationId xmlns:p14="http://schemas.microsoft.com/office/powerpoint/2010/main" val="3571237599"/>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83663-C9F4-DE99-0EED-D8496353B220}"/>
            </a:ext>
          </a:extLst>
        </p:cNvPr>
        <p:cNvGrpSpPr/>
        <p:nvPr/>
      </p:nvGrpSpPr>
      <p:grpSpPr>
        <a:xfrm>
          <a:off x="0" y="0"/>
          <a:ext cx="0" cy="0"/>
          <a:chOff x="0" y="0"/>
          <a:chExt cx="0" cy="0"/>
        </a:xfrm>
      </p:grpSpPr>
      <p:pic>
        <p:nvPicPr>
          <p:cNvPr id="15" name="Picture 14" descr="A blue background with colorful shapes&#10;&#10;AI-generated content may be incorrect.">
            <a:extLst>
              <a:ext uri="{FF2B5EF4-FFF2-40B4-BE49-F238E27FC236}">
                <a16:creationId xmlns:a16="http://schemas.microsoft.com/office/drawing/2014/main" id="{121ECF44-9324-DC8F-659B-FC0CCDD5584F}"/>
              </a:ext>
            </a:extLst>
          </p:cNvPr>
          <p:cNvPicPr>
            <a:picLocks noChangeAspect="1"/>
          </p:cNvPicPr>
          <p:nvPr/>
        </p:nvPicPr>
        <p:blipFill>
          <a:blip r:embed="rId3"/>
          <a:stretch>
            <a:fillRect/>
          </a:stretch>
        </p:blipFill>
        <p:spPr>
          <a:xfrm>
            <a:off x="0" y="0"/>
            <a:ext cx="12192000" cy="6858000"/>
          </a:xfrm>
          <a:prstGeom prst="rect">
            <a:avLst/>
          </a:prstGeom>
        </p:spPr>
      </p:pic>
      <p:sp>
        <p:nvSpPr>
          <p:cNvPr id="12" name="Content Placeholder 11">
            <a:extLst>
              <a:ext uri="{FF2B5EF4-FFF2-40B4-BE49-F238E27FC236}">
                <a16:creationId xmlns:a16="http://schemas.microsoft.com/office/drawing/2014/main" id="{8A9D114B-FC03-E733-D7F0-F74E571729C5}"/>
              </a:ext>
            </a:extLst>
          </p:cNvPr>
          <p:cNvSpPr>
            <a:spLocks noGrp="1"/>
          </p:cNvSpPr>
          <p:nvPr>
            <p:ph sz="quarter" idx="12"/>
          </p:nvPr>
        </p:nvSpPr>
        <p:spPr>
          <a:xfrm>
            <a:off x="1560610" y="1913916"/>
            <a:ext cx="4194148" cy="3772466"/>
          </a:xfrm>
        </p:spPr>
        <p:txBody>
          <a:bodyPr vert="horz" lIns="0" tIns="0" rIns="0" bIns="0" rtlCol="0" anchor="t">
            <a:noAutofit/>
          </a:bodyPr>
          <a:lstStyle/>
          <a:p>
            <a:pPr marL="0" indent="0">
              <a:lnSpc>
                <a:spcPct val="150000"/>
              </a:lnSpc>
              <a:spcAft>
                <a:spcPts val="1000"/>
              </a:spcAft>
              <a:buClr>
                <a:srgbClr val="EAFF46"/>
              </a:buClr>
              <a:buNone/>
            </a:pPr>
            <a:r>
              <a:rPr lang="en-US" sz="1800" u="sng">
                <a:effectLst/>
                <a:hlinkClick r:id="rId4">
                  <a:extLst>
                    <a:ext uri="{A12FA001-AC4F-418D-AE19-62706E023703}">
                      <ahyp:hlinkClr xmlns:ahyp="http://schemas.microsoft.com/office/drawing/2018/hyperlinkcolor" val="tx"/>
                    </a:ext>
                  </a:extLst>
                </a:hlinkClick>
              </a:rPr>
              <a:t>x.com/EsriDevs</a:t>
            </a:r>
            <a:endParaRPr lang="en-US" sz="1800">
              <a:effectLst/>
              <a:hlinkClick r:id="rId5">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6">
                  <a:extLst>
                    <a:ext uri="{A12FA001-AC4F-418D-AE19-62706E023703}">
                      <ahyp:hlinkClr xmlns:ahyp="http://schemas.microsoft.com/office/drawing/2018/hyperlinkcolor" val="tx"/>
                    </a:ext>
                  </a:extLst>
                </a:hlinkClick>
              </a:rPr>
              <a:t>x.com/EsriDevEvents</a:t>
            </a:r>
            <a:endParaRPr lang="en-US" sz="1800" u="sng">
              <a:effectLst/>
              <a:hlinkClick r:id="rId7">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8">
                  <a:extLst>
                    <a:ext uri="{A12FA001-AC4F-418D-AE19-62706E023703}">
                      <ahyp:hlinkClr xmlns:ahyp="http://schemas.microsoft.com/office/drawing/2018/hyperlinkcolor" val="tx"/>
                    </a:ext>
                  </a:extLst>
                </a:hlinkClick>
              </a:rPr>
              <a:t>youtube.com/</a:t>
            </a:r>
            <a:r>
              <a:rPr lang="en-US" sz="1800" u="sng">
                <a:hlinkClick r:id="rId8">
                  <a:extLst>
                    <a:ext uri="{A12FA001-AC4F-418D-AE19-62706E023703}">
                      <ahyp:hlinkClr xmlns:ahyp="http://schemas.microsoft.com/office/drawing/2018/hyperlinkcolor" val="tx"/>
                    </a:ext>
                  </a:extLst>
                </a:hlinkClick>
              </a:rPr>
              <a:t>@Esri</a:t>
            </a:r>
            <a:r>
              <a:rPr lang="en-US" sz="1800" u="sng">
                <a:effectLst/>
                <a:hlinkClick r:id="rId8">
                  <a:extLst>
                    <a:ext uri="{A12FA001-AC4F-418D-AE19-62706E023703}">
                      <ahyp:hlinkClr xmlns:ahyp="http://schemas.microsoft.com/office/drawing/2018/hyperlinkcolor" val="tx"/>
                    </a:ext>
                  </a:extLst>
                </a:hlinkClick>
              </a:rPr>
              <a:t>Devs</a:t>
            </a:r>
          </a:p>
          <a:p>
            <a:pPr marL="0" indent="0">
              <a:lnSpc>
                <a:spcPct val="150000"/>
              </a:lnSpc>
              <a:spcAft>
                <a:spcPts val="1000"/>
              </a:spcAft>
              <a:buClr>
                <a:srgbClr val="EAFF46"/>
              </a:buClr>
              <a:buNone/>
            </a:pPr>
            <a:r>
              <a:rPr lang="en-US" sz="1800" u="sng">
                <a:effectLst/>
                <a:hlinkClick r:id="rId9">
                  <a:extLst>
                    <a:ext uri="{A12FA001-AC4F-418D-AE19-62706E023703}">
                      <ahyp:hlinkClr xmlns:ahyp="http://schemas.microsoft.com/office/drawing/2018/hyperlinkcolor" val="tx"/>
                    </a:ext>
                  </a:extLst>
                </a:hlinkClick>
              </a:rPr>
              <a:t>links.esri.com/DevVideos</a:t>
            </a:r>
          </a:p>
          <a:p>
            <a:pPr marL="0" indent="0">
              <a:lnSpc>
                <a:spcPct val="150000"/>
              </a:lnSpc>
              <a:spcAft>
                <a:spcPts val="1000"/>
              </a:spcAft>
              <a:buClr>
                <a:srgbClr val="EAFF46"/>
              </a:buClr>
              <a:buNone/>
            </a:pPr>
            <a:r>
              <a:rPr lang="en-US" sz="1800" u="sng">
                <a:effectLst/>
                <a:hlinkClick r:id="rId10">
                  <a:extLst>
                    <a:ext uri="{A12FA001-AC4F-418D-AE19-62706E023703}">
                      <ahyp:hlinkClr xmlns:ahyp="http://schemas.microsoft.com/office/drawing/2018/hyperlinkcolor" val="tx"/>
                    </a:ext>
                  </a:extLst>
                </a:hlinkClick>
              </a:rPr>
              <a:t>github.com/Esri</a:t>
            </a:r>
          </a:p>
          <a:p>
            <a:pPr marL="0" indent="0">
              <a:lnSpc>
                <a:spcPct val="150000"/>
              </a:lnSpc>
              <a:spcAft>
                <a:spcPts val="1000"/>
              </a:spcAft>
              <a:buClr>
                <a:srgbClr val="EAFF46"/>
              </a:buClr>
              <a:buNone/>
            </a:pPr>
            <a:r>
              <a:rPr lang="en-US" sz="1800" u="sng">
                <a:effectLst/>
                <a:hlinkClick r:id="rId11">
                  <a:extLst>
                    <a:ext uri="{A12FA001-AC4F-418D-AE19-62706E023703}">
                      <ahyp:hlinkClr xmlns:ahyp="http://schemas.microsoft.com/office/drawing/2018/hyperlinkcolor" val="tx"/>
                    </a:ext>
                  </a:extLst>
                </a:hlinkClick>
              </a:rPr>
              <a:t>github.com/</a:t>
            </a:r>
            <a:r>
              <a:rPr lang="en-US" sz="1800" u="sng">
                <a:hlinkClick r:id="rId11">
                  <a:extLst>
                    <a:ext uri="{A12FA001-AC4F-418D-AE19-62706E023703}">
                      <ahyp:hlinkClr xmlns:ahyp="http://schemas.microsoft.com/office/drawing/2018/hyperlinkcolor" val="tx"/>
                    </a:ext>
                  </a:extLst>
                </a:hlinkClick>
              </a:rPr>
              <a:t>EsriDevEvents</a:t>
            </a:r>
            <a:endParaRPr lang="en-US" sz="1800" u="sng">
              <a:effectLst/>
              <a:hlinkClick r:id="rId11">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12">
                  <a:extLst>
                    <a:ext uri="{A12FA001-AC4F-418D-AE19-62706E023703}">
                      <ahyp:hlinkClr xmlns:ahyp="http://schemas.microsoft.com/office/drawing/2018/hyperlinkcolor" val="tx"/>
                    </a:ext>
                  </a:extLst>
                </a:hlinkClick>
              </a:rPr>
              <a:t>links.esri.com/EsriDevCommunity</a:t>
            </a:r>
            <a:endParaRPr lang="en-US" sz="1800"/>
          </a:p>
        </p:txBody>
      </p:sp>
      <p:sp>
        <p:nvSpPr>
          <p:cNvPr id="10" name="Title 9">
            <a:extLst>
              <a:ext uri="{FF2B5EF4-FFF2-40B4-BE49-F238E27FC236}">
                <a16:creationId xmlns:a16="http://schemas.microsoft.com/office/drawing/2014/main" id="{965FF35F-9CE9-2BF0-91E5-DF66B33F2AE3}"/>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040E7F5F-FC18-E36D-713C-CAE1DF2467F0}"/>
              </a:ext>
            </a:extLst>
          </p:cNvPr>
          <p:cNvSpPr>
            <a:spLocks noGrp="1"/>
          </p:cNvSpPr>
          <p:nvPr>
            <p:ph type="body" sz="quarter" idx="11"/>
          </p:nvPr>
        </p:nvSpPr>
        <p:spPr/>
        <p:txBody>
          <a:bodyPr/>
          <a:lstStyle/>
          <a:p>
            <a:r>
              <a:rPr lang="en-US">
                <a:solidFill>
                  <a:srgbClr val="FFAD29"/>
                </a:solidFill>
              </a:rPr>
              <a:t>Join the conversation using #EsriDevTech2026</a:t>
            </a:r>
          </a:p>
        </p:txBody>
      </p:sp>
      <p:pic>
        <p:nvPicPr>
          <p:cNvPr id="13" name="Picture 12">
            <a:extLst>
              <a:ext uri="{FF2B5EF4-FFF2-40B4-BE49-F238E27FC236}">
                <a16:creationId xmlns:a16="http://schemas.microsoft.com/office/drawing/2014/main" id="{097B196C-3F1A-7ADC-671A-EE2936DA4B4E}"/>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94057" y="4284999"/>
            <a:ext cx="342000" cy="342000"/>
          </a:xfrm>
          <a:prstGeom prst="rect">
            <a:avLst/>
          </a:prstGeom>
        </p:spPr>
      </p:pic>
      <p:pic>
        <p:nvPicPr>
          <p:cNvPr id="16" name="Picture 15">
            <a:extLst>
              <a:ext uri="{FF2B5EF4-FFF2-40B4-BE49-F238E27FC236}">
                <a16:creationId xmlns:a16="http://schemas.microsoft.com/office/drawing/2014/main" id="{54DD5F6C-9B1D-4403-28ED-8B61E6BBE59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94244" y="4857510"/>
            <a:ext cx="342000" cy="342000"/>
          </a:xfrm>
          <a:prstGeom prst="rect">
            <a:avLst/>
          </a:prstGeom>
        </p:spPr>
      </p:pic>
      <p:pic>
        <p:nvPicPr>
          <p:cNvPr id="17" name="Picture 16">
            <a:extLst>
              <a:ext uri="{FF2B5EF4-FFF2-40B4-BE49-F238E27FC236}">
                <a16:creationId xmlns:a16="http://schemas.microsoft.com/office/drawing/2014/main" id="{A14001D4-62F9-CD20-DA57-00BDAC113503}"/>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057" y="3147358"/>
            <a:ext cx="342000" cy="342000"/>
          </a:xfrm>
          <a:prstGeom prst="rect">
            <a:avLst/>
          </a:prstGeom>
        </p:spPr>
      </p:pic>
      <p:grpSp>
        <p:nvGrpSpPr>
          <p:cNvPr id="6" name="Group 5">
            <a:extLst>
              <a:ext uri="{FF2B5EF4-FFF2-40B4-BE49-F238E27FC236}">
                <a16:creationId xmlns:a16="http://schemas.microsoft.com/office/drawing/2014/main" id="{AC40B47C-8A79-E221-8783-DE184CA0B8E3}"/>
              </a:ext>
              <a:ext uri="{C183D7F6-B498-43B3-948B-1728B52AA6E4}">
                <adec:decorative xmlns:adec="http://schemas.microsoft.com/office/drawing/2017/decorative" val="1"/>
              </a:ext>
            </a:extLst>
          </p:cNvPr>
          <p:cNvGrpSpPr/>
          <p:nvPr/>
        </p:nvGrpSpPr>
        <p:grpSpPr>
          <a:xfrm>
            <a:off x="996877" y="2023678"/>
            <a:ext cx="335120" cy="335120"/>
            <a:chOff x="7640746" y="2743200"/>
            <a:chExt cx="335120" cy="335120"/>
          </a:xfrm>
        </p:grpSpPr>
        <p:sp>
          <p:nvSpPr>
            <p:cNvPr id="4" name="Oval 3">
              <a:extLst>
                <a:ext uri="{FF2B5EF4-FFF2-40B4-BE49-F238E27FC236}">
                  <a16:creationId xmlns:a16="http://schemas.microsoft.com/office/drawing/2014/main" id="{2797676E-D2E7-DBC2-308A-9ED221AE847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a:extLst>
                <a:ext uri="{FF2B5EF4-FFF2-40B4-BE49-F238E27FC236}">
                  <a16:creationId xmlns:a16="http://schemas.microsoft.com/office/drawing/2014/main" id="{70A57150-317D-E444-AE0D-8D6F8D629088}"/>
                </a:ext>
              </a:extLst>
            </p:cNvPr>
            <p:cNvPicPr>
              <a:picLocks noChangeAspect="1"/>
            </p:cNvPicPr>
            <p:nvPr/>
          </p:nvPicPr>
          <p:blipFill>
            <a:blip r:embed="rId15"/>
            <a:stretch>
              <a:fillRect/>
            </a:stretch>
          </p:blipFill>
          <p:spPr>
            <a:xfrm>
              <a:off x="7708572" y="2817071"/>
              <a:ext cx="199468" cy="187379"/>
            </a:xfrm>
            <a:prstGeom prst="rect">
              <a:avLst/>
            </a:prstGeom>
          </p:spPr>
        </p:pic>
      </p:grpSp>
      <p:grpSp>
        <p:nvGrpSpPr>
          <p:cNvPr id="7" name="Group 6">
            <a:extLst>
              <a:ext uri="{FF2B5EF4-FFF2-40B4-BE49-F238E27FC236}">
                <a16:creationId xmlns:a16="http://schemas.microsoft.com/office/drawing/2014/main" id="{9BD5676C-06EB-5200-D181-5D88DBEF34C6}"/>
              </a:ext>
              <a:ext uri="{C183D7F6-B498-43B3-948B-1728B52AA6E4}">
                <adec:decorative xmlns:adec="http://schemas.microsoft.com/office/drawing/2017/decorative" val="1"/>
              </a:ext>
            </a:extLst>
          </p:cNvPr>
          <p:cNvGrpSpPr/>
          <p:nvPr/>
        </p:nvGrpSpPr>
        <p:grpSpPr>
          <a:xfrm>
            <a:off x="996877" y="2600844"/>
            <a:ext cx="335120" cy="335120"/>
            <a:chOff x="7640746" y="2743200"/>
            <a:chExt cx="335120" cy="335120"/>
          </a:xfrm>
        </p:grpSpPr>
        <p:sp>
          <p:nvSpPr>
            <p:cNvPr id="8" name="Oval 7">
              <a:extLst>
                <a:ext uri="{FF2B5EF4-FFF2-40B4-BE49-F238E27FC236}">
                  <a16:creationId xmlns:a16="http://schemas.microsoft.com/office/drawing/2014/main" id="{59B2D829-351E-E026-1259-356AB597AC3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9" name="Picture 8">
              <a:extLst>
                <a:ext uri="{FF2B5EF4-FFF2-40B4-BE49-F238E27FC236}">
                  <a16:creationId xmlns:a16="http://schemas.microsoft.com/office/drawing/2014/main" id="{1992F203-7E40-3F0E-5F05-267491CB0808}"/>
                </a:ext>
              </a:extLst>
            </p:cNvPr>
            <p:cNvPicPr>
              <a:picLocks noChangeAspect="1"/>
            </p:cNvPicPr>
            <p:nvPr/>
          </p:nvPicPr>
          <p:blipFill>
            <a:blip r:embed="rId15"/>
            <a:stretch>
              <a:fillRect/>
            </a:stretch>
          </p:blipFill>
          <p:spPr>
            <a:xfrm>
              <a:off x="7708572" y="2817071"/>
              <a:ext cx="199468" cy="187379"/>
            </a:xfrm>
            <a:prstGeom prst="rect">
              <a:avLst/>
            </a:prstGeom>
          </p:spPr>
        </p:pic>
      </p:grpSp>
      <p:sp>
        <p:nvSpPr>
          <p:cNvPr id="18" name="Oval 17">
            <a:extLst>
              <a:ext uri="{FF2B5EF4-FFF2-40B4-BE49-F238E27FC236}">
                <a16:creationId xmlns:a16="http://schemas.microsoft.com/office/drawing/2014/main" id="{6154F673-9600-EB8B-EC26-58AA6011E768}"/>
              </a:ext>
              <a:ext uri="{C183D7F6-B498-43B3-948B-1728B52AA6E4}">
                <adec:decorative xmlns:adec="http://schemas.microsoft.com/office/drawing/2017/decorative" val="1"/>
              </a:ext>
            </a:extLst>
          </p:cNvPr>
          <p:cNvSpPr/>
          <p:nvPr/>
        </p:nvSpPr>
        <p:spPr bwMode="auto">
          <a:xfrm>
            <a:off x="994056" y="3726294"/>
            <a:ext cx="342000" cy="342000"/>
          </a:xfrm>
          <a:prstGeom prst="ellipse">
            <a:avLst/>
          </a:prstGeom>
          <a:blipFill dpi="0" rotWithShape="1">
            <a:blip r:embed="rId16">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a:extLst>
              <a:ext uri="{FF2B5EF4-FFF2-40B4-BE49-F238E27FC236}">
                <a16:creationId xmlns:a16="http://schemas.microsoft.com/office/drawing/2014/main" id="{3A15688E-3787-9277-72E8-AE8352C089CA}"/>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994056" y="5440556"/>
            <a:ext cx="342000" cy="342000"/>
          </a:xfrm>
          <a:prstGeom prst="rect">
            <a:avLst/>
          </a:prstGeom>
        </p:spPr>
      </p:pic>
    </p:spTree>
    <p:extLst>
      <p:ext uri="{BB962C8B-B14F-4D97-AF65-F5344CB8AC3E}">
        <p14:creationId xmlns:p14="http://schemas.microsoft.com/office/powerpoint/2010/main" val="463923186"/>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FB3BE3-5307-0E44-B37E-F09330B61F1F}"/>
              </a:ext>
            </a:extLst>
          </p:cNvPr>
          <p:cNvSpPr>
            <a:spLocks noGrp="1"/>
          </p:cNvSpPr>
          <p:nvPr>
            <p:ph type="title"/>
          </p:nvPr>
        </p:nvSpPr>
        <p:spPr>
          <a:xfrm>
            <a:off x="914400" y="2732670"/>
            <a:ext cx="6882063" cy="738664"/>
          </a:xfrm>
        </p:spPr>
        <p:txBody>
          <a:bodyPr/>
          <a:lstStyle/>
          <a:p>
            <a:r>
              <a:rPr lang="en-US"/>
              <a:t>Questions</a:t>
            </a:r>
          </a:p>
        </p:txBody>
      </p:sp>
    </p:spTree>
    <p:extLst>
      <p:ext uri="{BB962C8B-B14F-4D97-AF65-F5344CB8AC3E}">
        <p14:creationId xmlns:p14="http://schemas.microsoft.com/office/powerpoint/2010/main" val="151485588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790F5-B11F-5858-C868-ADC4403187D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2E3E65-2BB0-124D-C574-80A529FB54C7}"/>
              </a:ext>
            </a:extLst>
          </p:cNvPr>
          <p:cNvSpPr>
            <a:spLocks noGrp="1"/>
          </p:cNvSpPr>
          <p:nvPr>
            <p:ph type="title"/>
          </p:nvPr>
        </p:nvSpPr>
        <p:spPr>
          <a:xfrm>
            <a:off x="914400" y="914400"/>
            <a:ext cx="10369296" cy="461665"/>
          </a:xfrm>
        </p:spPr>
        <p:txBody>
          <a:bodyPr/>
          <a:lstStyle/>
          <a:p>
            <a:r>
              <a:rPr lang="en-US" sz="3000"/>
              <a:t>ArcGIS Pro</a:t>
            </a:r>
            <a:endParaRPr lang="en-US" sz="3000">
              <a:solidFill>
                <a:srgbClr val="000000"/>
              </a:solidFill>
            </a:endParaRPr>
          </a:p>
        </p:txBody>
      </p:sp>
      <p:sp>
        <p:nvSpPr>
          <p:cNvPr id="20" name="Content Placeholder 10">
            <a:extLst>
              <a:ext uri="{FF2B5EF4-FFF2-40B4-BE49-F238E27FC236}">
                <a16:creationId xmlns:a16="http://schemas.microsoft.com/office/drawing/2014/main" id="{6DCB10B6-86DD-A13B-2633-D45F0277241F}"/>
              </a:ext>
            </a:extLst>
          </p:cNvPr>
          <p:cNvSpPr>
            <a:spLocks noGrp="1"/>
          </p:cNvSpPr>
          <p:nvPr>
            <p:ph sz="quarter" idx="12"/>
          </p:nvPr>
        </p:nvSpPr>
        <p:spPr>
          <a:xfrm>
            <a:off x="914400" y="1812010"/>
            <a:ext cx="10369296" cy="3427413"/>
          </a:xfrm>
        </p:spPr>
        <p:txBody>
          <a:bodyPr vert="horz" lIns="0" tIns="0" rIns="0" bIns="0" rtlCol="0" anchor="t">
            <a:noAutofit/>
          </a:bodyPr>
          <a:lstStyle/>
          <a:p>
            <a:pPr>
              <a:buClr>
                <a:srgbClr val="53CBFF"/>
              </a:buClr>
            </a:pPr>
            <a:r>
              <a:rPr lang="en-US" sz="2200">
                <a:solidFill>
                  <a:srgbClr val="FFFFFF"/>
                </a:solidFill>
              </a:rPr>
              <a:t>Configure ArcGIS Pro</a:t>
            </a:r>
          </a:p>
          <a:p>
            <a:pPr marL="690245" lvl="1" indent="-285750">
              <a:buClr>
                <a:srgbClr val="53CBFF"/>
              </a:buClr>
            </a:pPr>
            <a:r>
              <a:rPr lang="en-US">
                <a:solidFill>
                  <a:srgbClr val="C0E8FF"/>
                </a:solidFill>
              </a:rPr>
              <a:t>Personalizing your experience</a:t>
            </a:r>
            <a:endParaRPr lang="en-US">
              <a:solidFill>
                <a:srgbClr val="FFFFFF"/>
              </a:solidFill>
            </a:endParaRPr>
          </a:p>
          <a:p>
            <a:pPr marL="690245" lvl="1" indent="-285750">
              <a:buClr>
                <a:srgbClr val="53CBFF"/>
              </a:buClr>
            </a:pPr>
            <a:r>
              <a:rPr lang="en-US">
                <a:solidFill>
                  <a:srgbClr val="C0E8FF"/>
                </a:solidFill>
              </a:rPr>
              <a:t>Tasks</a:t>
            </a:r>
            <a:endParaRPr lang="en-US">
              <a:solidFill>
                <a:srgbClr val="FFFFFF"/>
              </a:solidFill>
            </a:endParaRPr>
          </a:p>
          <a:p>
            <a:pPr marL="114300" lvl="1" indent="-114300">
              <a:buClr>
                <a:srgbClr val="53CBFF"/>
              </a:buClr>
              <a:buFont typeface="Arial,Sans-Serif"/>
              <a:buChar char="•"/>
            </a:pPr>
            <a:r>
              <a:rPr lang="en-US" sz="2200">
                <a:solidFill>
                  <a:srgbClr val="0070C0"/>
                </a:solidFill>
              </a:rPr>
              <a:t>Automate ArcGIS Pro</a:t>
            </a:r>
            <a:endParaRPr lang="en-US" sz="2200">
              <a:solidFill>
                <a:srgbClr val="FFFFFF"/>
              </a:solidFill>
            </a:endParaRPr>
          </a:p>
          <a:p>
            <a:pPr marL="690245" lvl="1" indent="-285750">
              <a:buClr>
                <a:srgbClr val="53CBFF"/>
              </a:buClr>
              <a:buFont typeface="Arial,Sans-Serif"/>
              <a:buChar char="•"/>
            </a:pPr>
            <a:r>
              <a:rPr lang="en-US" err="1">
                <a:solidFill>
                  <a:srgbClr val="0070C0"/>
                </a:solidFill>
              </a:rPr>
              <a:t>GeoProcessing</a:t>
            </a:r>
            <a:endParaRPr lang="en-US" err="1">
              <a:solidFill>
                <a:srgbClr val="FFFFFF"/>
              </a:solidFill>
            </a:endParaRPr>
          </a:p>
          <a:p>
            <a:pPr marL="690245" lvl="1" indent="-285750">
              <a:buClr>
                <a:srgbClr val="53CBFF"/>
              </a:buClr>
              <a:buFont typeface="Arial,Sans-Serif"/>
              <a:buChar char="•"/>
            </a:pPr>
            <a:r>
              <a:rPr lang="en-US">
                <a:solidFill>
                  <a:srgbClr val="0070C0"/>
                </a:solidFill>
              </a:rPr>
              <a:t>Python</a:t>
            </a:r>
            <a:endParaRPr lang="en-US">
              <a:solidFill>
                <a:srgbClr val="FFFFFF"/>
              </a:solidFill>
            </a:endParaRPr>
          </a:p>
          <a:p>
            <a:pPr>
              <a:buClr>
                <a:srgbClr val="53CBFF"/>
              </a:buClr>
              <a:buFont typeface="Arial,Sans-Serif"/>
              <a:buChar char="•"/>
            </a:pPr>
            <a:r>
              <a:rPr lang="en-US" sz="2200">
                <a:solidFill>
                  <a:srgbClr val="0070C0"/>
                </a:solidFill>
              </a:rPr>
              <a:t>Extend ArcGIS Pro using the ArcGIS Pro SDK for .NET</a:t>
            </a:r>
            <a:endParaRPr lang="en-US" sz="2200">
              <a:solidFill>
                <a:srgbClr val="FFFFFF"/>
              </a:solidFill>
            </a:endParaRPr>
          </a:p>
          <a:p>
            <a:pPr marL="690245" lvl="1" indent="-285750">
              <a:buClr>
                <a:srgbClr val="53CBFF"/>
              </a:buClr>
              <a:buFont typeface="Arial,Sans-Serif"/>
              <a:buChar char="•"/>
            </a:pPr>
            <a:r>
              <a:rPr lang="en-US">
                <a:solidFill>
                  <a:srgbClr val="0070C0"/>
                </a:solidFill>
              </a:rPr>
              <a:t>Add-ins</a:t>
            </a:r>
            <a:endParaRPr lang="en-US">
              <a:solidFill>
                <a:srgbClr val="FFFFFF"/>
              </a:solidFill>
            </a:endParaRPr>
          </a:p>
          <a:p>
            <a:pPr marL="690245" lvl="1" indent="-285750">
              <a:buClr>
                <a:srgbClr val="53CBFF"/>
              </a:buClr>
              <a:buFont typeface="Arial,Sans-Serif"/>
              <a:buChar char="•"/>
            </a:pPr>
            <a:r>
              <a:rPr lang="en-US">
                <a:solidFill>
                  <a:srgbClr val="0070C0"/>
                </a:solidFill>
              </a:rPr>
              <a:t>Managed Configurations</a:t>
            </a:r>
            <a:endParaRPr lang="en-US">
              <a:solidFill>
                <a:srgbClr val="FFFFFF"/>
              </a:solidFill>
            </a:endParaRPr>
          </a:p>
          <a:p>
            <a:pPr marL="690245" lvl="1" indent="-285750">
              <a:buClr>
                <a:srgbClr val="53CBFF"/>
              </a:buClr>
              <a:buFont typeface="Arial,Sans-Serif"/>
              <a:buChar char="•"/>
            </a:pPr>
            <a:r>
              <a:rPr lang="en-US">
                <a:solidFill>
                  <a:srgbClr val="0070C0"/>
                </a:solidFill>
              </a:rPr>
              <a:t>Plug-in </a:t>
            </a:r>
            <a:r>
              <a:rPr lang="en-US" err="1">
                <a:solidFill>
                  <a:srgbClr val="0070C0"/>
                </a:solidFill>
              </a:rPr>
              <a:t>DataSources</a:t>
            </a:r>
            <a:endParaRPr lang="en-US" err="1">
              <a:solidFill>
                <a:srgbClr val="FFFFFF"/>
              </a:solidFill>
            </a:endParaRPr>
          </a:p>
          <a:p>
            <a:pPr marL="690245" lvl="1" indent="-285750">
              <a:buClr>
                <a:srgbClr val="53CBFF"/>
              </a:buClr>
              <a:buFont typeface="Arial,Sans-Serif"/>
              <a:buChar char="•"/>
            </a:pPr>
            <a:r>
              <a:rPr lang="en-US" err="1">
                <a:solidFill>
                  <a:srgbClr val="0070C0"/>
                </a:solidFill>
              </a:rPr>
              <a:t>CoreHost</a:t>
            </a:r>
            <a:r>
              <a:rPr lang="en-US">
                <a:solidFill>
                  <a:srgbClr val="0070C0"/>
                </a:solidFill>
              </a:rPr>
              <a:t> Application</a:t>
            </a:r>
            <a:endParaRPr lang="en-US">
              <a:solidFill>
                <a:srgbClr val="FFFFFF"/>
              </a:solidFill>
            </a:endParaRPr>
          </a:p>
          <a:p>
            <a:pPr marL="0" indent="0">
              <a:buNone/>
            </a:pPr>
            <a:endParaRPr lang="en-US">
              <a:solidFill>
                <a:srgbClr val="FFFFFF"/>
              </a:solidFill>
            </a:endParaRPr>
          </a:p>
        </p:txBody>
      </p:sp>
      <p:grpSp>
        <p:nvGrpSpPr>
          <p:cNvPr id="10" name="Group 9">
            <a:extLst>
              <a:ext uri="{FF2B5EF4-FFF2-40B4-BE49-F238E27FC236}">
                <a16:creationId xmlns:a16="http://schemas.microsoft.com/office/drawing/2014/main" id="{41D5D38E-4D98-4065-516A-74ECEEAA082C}"/>
              </a:ext>
            </a:extLst>
          </p:cNvPr>
          <p:cNvGrpSpPr/>
          <p:nvPr/>
        </p:nvGrpSpPr>
        <p:grpSpPr>
          <a:xfrm>
            <a:off x="6586291" y="526981"/>
            <a:ext cx="5024902" cy="5724207"/>
            <a:chOff x="6586291" y="526981"/>
            <a:chExt cx="5024902" cy="5724207"/>
          </a:xfrm>
        </p:grpSpPr>
        <p:cxnSp>
          <p:nvCxnSpPr>
            <p:cNvPr id="11" name="Straight Connector 10">
              <a:extLst>
                <a:ext uri="{FF2B5EF4-FFF2-40B4-BE49-F238E27FC236}">
                  <a16:creationId xmlns:a16="http://schemas.microsoft.com/office/drawing/2014/main" id="{C4957730-B918-F4F4-27C1-86373952B213}"/>
                </a:ext>
              </a:extLst>
            </p:cNvPr>
            <p:cNvCxnSpPr>
              <a:cxnSpLocks/>
            </p:cNvCxnSpPr>
            <p:nvPr/>
          </p:nvCxnSpPr>
          <p:spPr bwMode="auto">
            <a:xfrm>
              <a:off x="9601180" y="4557236"/>
              <a:ext cx="0" cy="180096"/>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12" name="Straight Connector 11">
              <a:extLst>
                <a:ext uri="{FF2B5EF4-FFF2-40B4-BE49-F238E27FC236}">
                  <a16:creationId xmlns:a16="http://schemas.microsoft.com/office/drawing/2014/main" id="{5486537A-3002-8BB3-A60E-79C69A1421FD}"/>
                </a:ext>
              </a:extLst>
            </p:cNvPr>
            <p:cNvCxnSpPr>
              <a:cxnSpLocks/>
            </p:cNvCxnSpPr>
            <p:nvPr/>
          </p:nvCxnSpPr>
          <p:spPr bwMode="auto">
            <a:xfrm flipV="1">
              <a:off x="9801655" y="2929192"/>
              <a:ext cx="690712" cy="762019"/>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13" name="Straight Connector 12">
              <a:extLst>
                <a:ext uri="{FF2B5EF4-FFF2-40B4-BE49-F238E27FC236}">
                  <a16:creationId xmlns:a16="http://schemas.microsoft.com/office/drawing/2014/main" id="{E5DA9B0A-4C9E-01B1-01A9-73EDFF1B5376}"/>
                </a:ext>
              </a:extLst>
            </p:cNvPr>
            <p:cNvCxnSpPr>
              <a:cxnSpLocks/>
            </p:cNvCxnSpPr>
            <p:nvPr/>
          </p:nvCxnSpPr>
          <p:spPr bwMode="auto">
            <a:xfrm flipH="1" flipV="1">
              <a:off x="8940082" y="3052330"/>
              <a:ext cx="451089" cy="474124"/>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14" name="Rectangle 13">
              <a:extLst>
                <a:ext uri="{FF2B5EF4-FFF2-40B4-BE49-F238E27FC236}">
                  <a16:creationId xmlns:a16="http://schemas.microsoft.com/office/drawing/2014/main" id="{38A355EE-D5F8-40EE-03D8-8D341614B6FB}"/>
                </a:ext>
              </a:extLst>
            </p:cNvPr>
            <p:cNvSpPr/>
            <p:nvPr/>
          </p:nvSpPr>
          <p:spPr>
            <a:xfrm>
              <a:off x="9050764" y="5030411"/>
              <a:ext cx="1110435"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lang="en-US" sz="1300">
                  <a:solidFill>
                    <a:srgbClr val="FFC000"/>
                  </a:solidFill>
                  <a:ea typeface="ＭＳ Ｐゴシック"/>
                </a:rPr>
                <a:t>Extend</a:t>
              </a:r>
              <a:endParaRPr lang="en-US" sz="1300" b="0" i="0" u="none" strike="noStrike" kern="1200" cap="none" spc="0" normalizeH="0" baseline="0" noProof="0">
                <a:ln>
                  <a:noFill/>
                </a:ln>
                <a:solidFill>
                  <a:srgbClr val="FFC000"/>
                </a:solidFill>
                <a:effectLst/>
                <a:uLnTx/>
                <a:uFillTx/>
                <a:ea typeface="ＭＳ Ｐゴシック"/>
              </a:endParaRPr>
            </a:p>
          </p:txBody>
        </p:sp>
        <p:sp>
          <p:nvSpPr>
            <p:cNvPr id="15" name="Oval 14">
              <a:extLst>
                <a:ext uri="{FF2B5EF4-FFF2-40B4-BE49-F238E27FC236}">
                  <a16:creationId xmlns:a16="http://schemas.microsoft.com/office/drawing/2014/main" id="{A501B3C8-D1B9-CDB3-07C7-24DA1C0335B2}"/>
                </a:ext>
              </a:extLst>
            </p:cNvPr>
            <p:cNvSpPr>
              <a:spLocks noChangeAspect="1"/>
            </p:cNvSpPr>
            <p:nvPr/>
          </p:nvSpPr>
          <p:spPr bwMode="auto">
            <a:xfrm rot="12234739">
              <a:off x="8855856" y="4736230"/>
              <a:ext cx="1514958" cy="1514958"/>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11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6" name="Oval 15">
              <a:extLst>
                <a:ext uri="{FF2B5EF4-FFF2-40B4-BE49-F238E27FC236}">
                  <a16:creationId xmlns:a16="http://schemas.microsoft.com/office/drawing/2014/main" id="{C96E85EC-2837-11C8-212E-1FAE174352F4}"/>
                </a:ext>
              </a:extLst>
            </p:cNvPr>
            <p:cNvSpPr>
              <a:spLocks noChangeAspect="1"/>
            </p:cNvSpPr>
            <p:nvPr/>
          </p:nvSpPr>
          <p:spPr bwMode="auto">
            <a:xfrm rot="2294182">
              <a:off x="6586291" y="526981"/>
              <a:ext cx="2857754" cy="285775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7" name="Oval 16">
              <a:extLst>
                <a:ext uri="{FF2B5EF4-FFF2-40B4-BE49-F238E27FC236}">
                  <a16:creationId xmlns:a16="http://schemas.microsoft.com/office/drawing/2014/main" id="{E3C3756B-D3DC-9059-76AA-C0DB4725492D}"/>
                </a:ext>
              </a:extLst>
            </p:cNvPr>
            <p:cNvSpPr>
              <a:spLocks noChangeAspect="1"/>
            </p:cNvSpPr>
            <p:nvPr/>
          </p:nvSpPr>
          <p:spPr bwMode="auto">
            <a:xfrm rot="6024316">
              <a:off x="10248181" y="1736217"/>
              <a:ext cx="1363011" cy="13630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8" name="Rectangle 17">
              <a:extLst>
                <a:ext uri="{FF2B5EF4-FFF2-40B4-BE49-F238E27FC236}">
                  <a16:creationId xmlns:a16="http://schemas.microsoft.com/office/drawing/2014/main" id="{A62C5F37-5864-AD85-ECE0-549C63967ED0}"/>
                </a:ext>
              </a:extLst>
            </p:cNvPr>
            <p:cNvSpPr/>
            <p:nvPr/>
          </p:nvSpPr>
          <p:spPr>
            <a:xfrm>
              <a:off x="6719681" y="1326338"/>
              <a:ext cx="2566774" cy="53553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lang="en-US" sz="3200">
                  <a:ea typeface="ＭＳ Ｐゴシック"/>
                </a:rPr>
                <a:t>Configure</a:t>
              </a:r>
            </a:p>
          </p:txBody>
        </p:sp>
        <p:sp>
          <p:nvSpPr>
            <p:cNvPr id="19" name="Rectangle 18">
              <a:extLst>
                <a:ext uri="{FF2B5EF4-FFF2-40B4-BE49-F238E27FC236}">
                  <a16:creationId xmlns:a16="http://schemas.microsoft.com/office/drawing/2014/main" id="{0B5434F6-E009-947D-2529-D2AEF788D40F}"/>
                </a:ext>
              </a:extLst>
            </p:cNvPr>
            <p:cNvSpPr/>
            <p:nvPr/>
          </p:nvSpPr>
          <p:spPr>
            <a:xfrm>
              <a:off x="10364357" y="2010003"/>
              <a:ext cx="1110435"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1300" b="0" i="0" u="none" strike="noStrike" kern="1200" cap="none" spc="0" normalizeH="0" baseline="0" noProof="0">
                  <a:ln>
                    <a:noFill/>
                  </a:ln>
                  <a:solidFill>
                    <a:srgbClr val="FFC000"/>
                  </a:solidFill>
                  <a:effectLst/>
                  <a:uLnTx/>
                  <a:uFillTx/>
                  <a:ea typeface="ＭＳ Ｐゴシック"/>
                </a:rPr>
                <a:t>Automate</a:t>
              </a:r>
              <a:endParaRPr lang="en-US" sz="1300" b="0" i="0" u="none" strike="noStrike" kern="1200" cap="none" spc="0" normalizeH="0" baseline="0" noProof="0">
                <a:ln>
                  <a:noFill/>
                </a:ln>
                <a:solidFill>
                  <a:srgbClr val="FFC000"/>
                </a:solidFill>
                <a:effectLst/>
                <a:uLnTx/>
                <a:uFillTx/>
                <a:ea typeface="ＭＳ Ｐゴシック"/>
              </a:endParaRPr>
            </a:p>
          </p:txBody>
        </p:sp>
        <p:grpSp>
          <p:nvGrpSpPr>
            <p:cNvPr id="21" name="Group 20">
              <a:extLst>
                <a:ext uri="{FF2B5EF4-FFF2-40B4-BE49-F238E27FC236}">
                  <a16:creationId xmlns:a16="http://schemas.microsoft.com/office/drawing/2014/main" id="{D9ECF5D3-6F50-8659-335D-10FF96C94DD7}"/>
                </a:ext>
              </a:extLst>
            </p:cNvPr>
            <p:cNvGrpSpPr/>
            <p:nvPr/>
          </p:nvGrpSpPr>
          <p:grpSpPr>
            <a:xfrm>
              <a:off x="8848760" y="2941698"/>
              <a:ext cx="1463836" cy="1702922"/>
              <a:chOff x="8848760" y="2941698"/>
              <a:chExt cx="1463836" cy="1702922"/>
            </a:xfrm>
          </p:grpSpPr>
          <p:pic>
            <p:nvPicPr>
              <p:cNvPr id="25" name="Graphic 36" descr="A blue hexagon with a white globe&#10;&#10;AI-generated content may be incorrect.">
                <a:extLst>
                  <a:ext uri="{FF2B5EF4-FFF2-40B4-BE49-F238E27FC236}">
                    <a16:creationId xmlns:a16="http://schemas.microsoft.com/office/drawing/2014/main" id="{48A0FC19-241B-ED4C-F173-0CCC52F0DC88}"/>
                  </a:ext>
                </a:extLst>
              </p:cNvPr>
              <p:cNvPicPr/>
              <p:nvPr/>
            </p:nvPicPr>
            <p:blipFill>
              <a:blip r:embed="rId3">
                <a:extLst>
                  <a:ext uri="{96DAC541-7B7A-43D3-8B79-37D633B846F1}">
                    <asvg:svgBlip xmlns:asvg="http://schemas.microsoft.com/office/drawing/2016/SVG/main" r:embed="rId4"/>
                  </a:ext>
                </a:extLst>
              </a:blip>
              <a:stretch>
                <a:fillRect/>
              </a:stretch>
            </p:blipFill>
            <p:spPr>
              <a:xfrm>
                <a:off x="8848760" y="2941698"/>
                <a:ext cx="1435587" cy="1396612"/>
              </a:xfrm>
              <a:prstGeom prst="rect">
                <a:avLst/>
              </a:prstGeom>
            </p:spPr>
          </p:pic>
          <p:sp>
            <p:nvSpPr>
              <p:cNvPr id="26" name="TextBox 37">
                <a:extLst>
                  <a:ext uri="{FF2B5EF4-FFF2-40B4-BE49-F238E27FC236}">
                    <a16:creationId xmlns:a16="http://schemas.microsoft.com/office/drawing/2014/main" id="{4033EA10-E1DA-B54C-E078-02E90A7126B2}"/>
                  </a:ext>
                </a:extLst>
              </p:cNvPr>
              <p:cNvSpPr txBox="1"/>
              <p:nvPr/>
            </p:nvSpPr>
            <p:spPr>
              <a:xfrm>
                <a:off x="8914075" y="4336843"/>
                <a:ext cx="1398521" cy="307777"/>
              </a:xfrm>
              <a:prstGeom prst="rect">
                <a:avLst/>
              </a:prstGeom>
              <a:noFill/>
              <a:effectLst/>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hangingPunct="0"/>
                <a:r>
                  <a:rPr lang="en-US" sz="2000" b="1"/>
                  <a:t>ArcGIS Pro</a:t>
                </a:r>
              </a:p>
            </p:txBody>
          </p:sp>
        </p:grpSp>
        <p:pic>
          <p:nvPicPr>
            <p:cNvPr id="22" name="Graphic 38">
              <a:extLst>
                <a:ext uri="{FF2B5EF4-FFF2-40B4-BE49-F238E27FC236}">
                  <a16:creationId xmlns:a16="http://schemas.microsoft.com/office/drawing/2014/main" id="{5103AD24-7FAB-351C-B5A5-82F3C886B3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23454" y="1988729"/>
              <a:ext cx="984057" cy="984057"/>
            </a:xfrm>
            <a:prstGeom prst="rect">
              <a:avLst/>
            </a:prstGeom>
          </p:spPr>
        </p:pic>
        <p:pic>
          <p:nvPicPr>
            <p:cNvPr id="23" name="Graphic 40">
              <a:extLst>
                <a:ext uri="{FF2B5EF4-FFF2-40B4-BE49-F238E27FC236}">
                  <a16:creationId xmlns:a16="http://schemas.microsoft.com/office/drawing/2014/main" id="{2DBA2D27-94B2-6E45-25B6-673F11A922D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64290" y="2322477"/>
              <a:ext cx="530791" cy="530791"/>
            </a:xfrm>
            <a:prstGeom prst="rect">
              <a:avLst/>
            </a:prstGeom>
          </p:spPr>
        </p:pic>
        <p:pic>
          <p:nvPicPr>
            <p:cNvPr id="24" name="Graphic 41">
              <a:extLst>
                <a:ext uri="{FF2B5EF4-FFF2-40B4-BE49-F238E27FC236}">
                  <a16:creationId xmlns:a16="http://schemas.microsoft.com/office/drawing/2014/main" id="{B798523E-1B5F-BA99-D467-6E83DBB401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349539" y="5367207"/>
              <a:ext cx="602308" cy="602308"/>
            </a:xfrm>
            <a:prstGeom prst="rect">
              <a:avLst/>
            </a:prstGeom>
          </p:spPr>
        </p:pic>
      </p:grpSp>
    </p:spTree>
    <p:extLst>
      <p:ext uri="{BB962C8B-B14F-4D97-AF65-F5344CB8AC3E}">
        <p14:creationId xmlns:p14="http://schemas.microsoft.com/office/powerpoint/2010/main" val="637935305"/>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FEBAF-5CEB-4F80-4728-28BFF8AC8FF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60CE0F8-B20E-783E-2AC3-B53846E7B497}"/>
              </a:ext>
            </a:extLst>
          </p:cNvPr>
          <p:cNvSpPr txBox="1"/>
          <p:nvPr/>
        </p:nvSpPr>
        <p:spPr>
          <a:xfrm>
            <a:off x="7576329" y="6907228"/>
            <a:ext cx="4388629" cy="203433"/>
          </a:xfrm>
          <a:prstGeom prst="rect">
            <a:avLst/>
          </a:prstGeom>
          <a:noFill/>
          <a:effectLst/>
        </p:spPr>
        <p:txBody>
          <a:bodyPr wrap="square" lIns="0" tIns="0" rIns="0" bIns="0" rtlCol="0">
            <a:noAutofit/>
          </a:bodyPr>
          <a:lstStyle/>
          <a:p>
            <a:pPr algn="r" eaLnBrk="0" hangingPunct="0"/>
            <a:r>
              <a:rPr lang="en-US" sz="1050">
                <a:solidFill>
                  <a:schemeClr val="tx1">
                    <a:alpha val="40000"/>
                  </a:schemeClr>
                </a:solidFill>
                <a:ea typeface="+mn-ea"/>
                <a:cs typeface="+mn-cs"/>
              </a:rPr>
              <a:t>All Adobe Stock images are © 2026 Adobe Stock. All rights reserved.</a:t>
            </a:r>
          </a:p>
        </p:txBody>
      </p:sp>
    </p:spTree>
    <p:extLst>
      <p:ext uri="{BB962C8B-B14F-4D97-AF65-F5344CB8AC3E}">
        <p14:creationId xmlns:p14="http://schemas.microsoft.com/office/powerpoint/2010/main" val="1099650002"/>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7253EB1-9261-94E0-2E7B-1F2DBBFB59F9}"/>
              </a:ext>
            </a:extLst>
          </p:cNvPr>
          <p:cNvSpPr>
            <a:spLocks noGrp="1"/>
          </p:cNvSpPr>
          <p:nvPr>
            <p:ph type="body" idx="1"/>
          </p:nvPr>
        </p:nvSpPr>
        <p:spPr/>
        <p:txBody>
          <a:bodyPr/>
          <a:lstStyle/>
          <a:p>
            <a:endParaRPr lang="en-US"/>
          </a:p>
        </p:txBody>
      </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0" y="2732670"/>
            <a:ext cx="6882063" cy="738664"/>
          </a:xfrm>
        </p:spPr>
        <p:txBody>
          <a:bodyPr/>
          <a:lstStyle/>
          <a:p>
            <a:r>
              <a:rPr lang="en-US"/>
              <a:t>[Add section title]</a:t>
            </a:r>
          </a:p>
        </p:txBody>
      </p:sp>
    </p:spTree>
    <p:extLst>
      <p:ext uri="{BB962C8B-B14F-4D97-AF65-F5344CB8AC3E}">
        <p14:creationId xmlns:p14="http://schemas.microsoft.com/office/powerpoint/2010/main" val="2910253992"/>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B13F50F-41A7-FAFD-C5B6-71D713277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CCBF89-B76D-AA9A-7606-5A09908E6890}"/>
              </a:ext>
            </a:extLst>
          </p:cNvPr>
          <p:cNvSpPr>
            <a:spLocks noGrp="1"/>
          </p:cNvSpPr>
          <p:nvPr>
            <p:ph type="title"/>
          </p:nvPr>
        </p:nvSpPr>
        <p:spPr/>
        <p:txBody>
          <a:bodyPr/>
          <a:lstStyle/>
          <a:p>
            <a:r>
              <a:rPr lang="en-US"/>
              <a:t>[Add topic]</a:t>
            </a:r>
          </a:p>
        </p:txBody>
      </p:sp>
      <p:sp>
        <p:nvSpPr>
          <p:cNvPr id="4" name="Text Placeholder 3">
            <a:extLst>
              <a:ext uri="{FF2B5EF4-FFF2-40B4-BE49-F238E27FC236}">
                <a16:creationId xmlns:a16="http://schemas.microsoft.com/office/drawing/2014/main" id="{48D5AB6C-6C54-343E-5763-33545A0402CD}"/>
              </a:ext>
            </a:extLst>
          </p:cNvPr>
          <p:cNvSpPr>
            <a:spLocks noGrp="1"/>
          </p:cNvSpPr>
          <p:nvPr>
            <p:ph type="body" sz="quarter" idx="11"/>
          </p:nvPr>
        </p:nvSpPr>
        <p:spPr/>
        <p:txBody>
          <a:bodyPr/>
          <a:lstStyle/>
          <a:p>
            <a:endParaRPr lang="en-US"/>
          </a:p>
        </p:txBody>
      </p:sp>
      <p:sp>
        <p:nvSpPr>
          <p:cNvPr id="6" name="Content Placeholder 10">
            <a:extLst>
              <a:ext uri="{FF2B5EF4-FFF2-40B4-BE49-F238E27FC236}">
                <a16:creationId xmlns:a16="http://schemas.microsoft.com/office/drawing/2014/main" id="{6C9AC249-CECA-041F-F9D4-56F0359501DC}"/>
              </a:ext>
            </a:extLst>
          </p:cNvPr>
          <p:cNvSpPr>
            <a:spLocks noGrp="1"/>
          </p:cNvSpPr>
          <p:nvPr>
            <p:ph sz="quarter" idx="12"/>
          </p:nvPr>
        </p:nvSpPr>
        <p:spPr/>
        <p:txBody>
          <a:bodyPr/>
          <a:lstStyle/>
          <a:p>
            <a:r>
              <a:rPr lang="en-US"/>
              <a:t>[Add subtopic]</a:t>
            </a:r>
          </a:p>
          <a:p>
            <a:r>
              <a:rPr lang="en-US"/>
              <a:t>[Add subtopic]</a:t>
            </a:r>
          </a:p>
          <a:p>
            <a:r>
              <a:rPr lang="en-US"/>
              <a:t>[Add subtopic]</a:t>
            </a:r>
          </a:p>
        </p:txBody>
      </p:sp>
    </p:spTree>
    <p:extLst>
      <p:ext uri="{BB962C8B-B14F-4D97-AF65-F5344CB8AC3E}">
        <p14:creationId xmlns:p14="http://schemas.microsoft.com/office/powerpoint/2010/main" val="2025612673"/>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B13F50F-41A7-FAFD-C5B6-71D713277D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CCBF89-B76D-AA9A-7606-5A09908E6890}"/>
              </a:ext>
            </a:extLst>
          </p:cNvPr>
          <p:cNvSpPr>
            <a:spLocks noGrp="1"/>
          </p:cNvSpPr>
          <p:nvPr>
            <p:ph type="title"/>
          </p:nvPr>
        </p:nvSpPr>
        <p:spPr/>
        <p:txBody>
          <a:bodyPr/>
          <a:lstStyle/>
          <a:p>
            <a:r>
              <a:rPr lang="en-US"/>
              <a:t>[Add topic]</a:t>
            </a:r>
          </a:p>
        </p:txBody>
      </p:sp>
      <p:sp>
        <p:nvSpPr>
          <p:cNvPr id="11" name="Content Placeholder 10">
            <a:extLst>
              <a:ext uri="{FF2B5EF4-FFF2-40B4-BE49-F238E27FC236}">
                <a16:creationId xmlns:a16="http://schemas.microsoft.com/office/drawing/2014/main" id="{2A45E6C4-980A-1548-09BC-4C12ED94ED75}"/>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334856066"/>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22162-A380-0D4A-9149-9F42305A261D}"/>
              </a:ext>
            </a:extLst>
          </p:cNvPr>
          <p:cNvSpPr>
            <a:spLocks noGrp="1"/>
          </p:cNvSpPr>
          <p:nvPr>
            <p:ph type="title"/>
          </p:nvPr>
        </p:nvSpPr>
        <p:spPr>
          <a:xfrm>
            <a:off x="912304" y="1990427"/>
            <a:ext cx="10367433" cy="1477328"/>
          </a:xfrm>
        </p:spPr>
        <p:txBody>
          <a:bodyPr/>
          <a:lstStyle/>
          <a:p>
            <a:r>
              <a:rPr lang="en-US"/>
              <a:t>[Add big word]</a:t>
            </a:r>
          </a:p>
        </p:txBody>
      </p:sp>
      <p:sp>
        <p:nvSpPr>
          <p:cNvPr id="3" name="Text Placeholder 2">
            <a:extLst>
              <a:ext uri="{FF2B5EF4-FFF2-40B4-BE49-F238E27FC236}">
                <a16:creationId xmlns:a16="http://schemas.microsoft.com/office/drawing/2014/main" id="{983DD50B-B17C-E71B-6818-473203FFDE10}"/>
              </a:ext>
            </a:extLst>
          </p:cNvPr>
          <p:cNvSpPr>
            <a:spLocks noGrp="1"/>
          </p:cNvSpPr>
          <p:nvPr>
            <p:ph type="body" sz="quarter" idx="10"/>
          </p:nvPr>
        </p:nvSpPr>
        <p:spPr>
          <a:xfrm>
            <a:off x="912304" y="3467761"/>
            <a:ext cx="10367433" cy="615553"/>
          </a:xfrm>
        </p:spPr>
        <p:txBody>
          <a:bodyPr/>
          <a:lstStyle/>
          <a:p>
            <a:r>
              <a:rPr lang="en-US"/>
              <a:t>[Add smaller word]</a:t>
            </a:r>
          </a:p>
        </p:txBody>
      </p:sp>
    </p:spTree>
    <p:extLst>
      <p:ext uri="{BB962C8B-B14F-4D97-AF65-F5344CB8AC3E}">
        <p14:creationId xmlns:p14="http://schemas.microsoft.com/office/powerpoint/2010/main" val="252109172"/>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C57B6-B298-FD2C-F7CE-F12785AB5128}"/>
              </a:ext>
            </a:extLst>
          </p:cNvPr>
          <p:cNvSpPr>
            <a:spLocks noGrp="1"/>
          </p:cNvSpPr>
          <p:nvPr>
            <p:ph type="title"/>
          </p:nvPr>
        </p:nvSpPr>
        <p:spPr>
          <a:xfrm>
            <a:off x="912284" y="2625441"/>
            <a:ext cx="7315200" cy="461665"/>
          </a:xfrm>
        </p:spPr>
        <p:txBody>
          <a:bodyPr/>
          <a:lstStyle/>
          <a:p>
            <a:r>
              <a:rPr lang="en-US"/>
              <a:t>[Add “Quote”]</a:t>
            </a:r>
          </a:p>
        </p:txBody>
      </p:sp>
      <p:sp>
        <p:nvSpPr>
          <p:cNvPr id="3" name="Text Placeholder 2">
            <a:extLst>
              <a:ext uri="{FF2B5EF4-FFF2-40B4-BE49-F238E27FC236}">
                <a16:creationId xmlns:a16="http://schemas.microsoft.com/office/drawing/2014/main" id="{080B6FA0-D75C-60C2-4255-DFDE3E28706A}"/>
              </a:ext>
            </a:extLst>
          </p:cNvPr>
          <p:cNvSpPr>
            <a:spLocks noGrp="1"/>
          </p:cNvSpPr>
          <p:nvPr>
            <p:ph type="body" sz="quarter" idx="10"/>
          </p:nvPr>
        </p:nvSpPr>
        <p:spPr>
          <a:xfrm>
            <a:off x="912284" y="3683197"/>
            <a:ext cx="7315200" cy="400110"/>
          </a:xfrm>
        </p:spPr>
        <p:txBody>
          <a:bodyPr/>
          <a:lstStyle/>
          <a:p>
            <a:r>
              <a:rPr lang="en-US"/>
              <a:t>[Name]</a:t>
            </a:r>
          </a:p>
        </p:txBody>
      </p:sp>
    </p:spTree>
    <p:extLst>
      <p:ext uri="{BB962C8B-B14F-4D97-AF65-F5344CB8AC3E}">
        <p14:creationId xmlns:p14="http://schemas.microsoft.com/office/powerpoint/2010/main" val="682418936"/>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54DC7E2-2D09-9333-92AE-DC6A99F47153}"/>
              </a:ext>
            </a:extLst>
          </p:cNvPr>
          <p:cNvSpPr>
            <a:spLocks noGrp="1"/>
          </p:cNvSpPr>
          <p:nvPr>
            <p:ph type="body" idx="1"/>
          </p:nvPr>
        </p:nvSpPr>
        <p:spPr/>
        <p:txBody>
          <a:bodyPr/>
          <a:lstStyle/>
          <a:p>
            <a:endParaRPr lang="en-US"/>
          </a:p>
        </p:txBody>
      </p:sp>
      <p:sp>
        <p:nvSpPr>
          <p:cNvPr id="3" name="Title 2">
            <a:extLst>
              <a:ext uri="{FF2B5EF4-FFF2-40B4-BE49-F238E27FC236}">
                <a16:creationId xmlns:a16="http://schemas.microsoft.com/office/drawing/2014/main" id="{BE5A131B-2C35-8A1A-7F0C-CFCEF6BB4BE8}"/>
              </a:ext>
            </a:extLst>
          </p:cNvPr>
          <p:cNvSpPr>
            <a:spLocks noGrp="1"/>
          </p:cNvSpPr>
          <p:nvPr>
            <p:ph type="title"/>
          </p:nvPr>
        </p:nvSpPr>
        <p:spPr/>
        <p:txBody>
          <a:bodyPr/>
          <a:lstStyle/>
          <a:p>
            <a:r>
              <a:rPr lang="en-US"/>
              <a:t>Demo: [Add demo title]</a:t>
            </a:r>
          </a:p>
        </p:txBody>
      </p:sp>
      <p:sp>
        <p:nvSpPr>
          <p:cNvPr id="8" name="Picture Placeholder 7">
            <a:extLst>
              <a:ext uri="{FF2B5EF4-FFF2-40B4-BE49-F238E27FC236}">
                <a16:creationId xmlns:a16="http://schemas.microsoft.com/office/drawing/2014/main" id="{AB63392E-2786-5802-4D26-46EEA42353A8}"/>
              </a:ext>
            </a:extLst>
          </p:cNvPr>
          <p:cNvSpPr>
            <a:spLocks noGrp="1"/>
          </p:cNvSpPr>
          <p:nvPr>
            <p:ph type="pic" sz="quarter" idx="12"/>
          </p:nvPr>
        </p:nvSpPr>
        <p:spPr/>
        <p:txBody>
          <a:bodyPr/>
          <a:lstStyle/>
          <a:p>
            <a:endParaRPr lang="en-US"/>
          </a:p>
        </p:txBody>
      </p:sp>
    </p:spTree>
    <p:extLst>
      <p:ext uri="{BB962C8B-B14F-4D97-AF65-F5344CB8AC3E}">
        <p14:creationId xmlns:p14="http://schemas.microsoft.com/office/powerpoint/2010/main" val="3518607053"/>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E4739D0-6280-1EE3-6AEF-3C7F3B64D91C}"/>
            </a:ext>
          </a:extLst>
        </p:cNvPr>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C04259B-D42A-E14C-263A-89E93D05492D}"/>
              </a:ext>
            </a:extLst>
          </p:cNvPr>
          <p:cNvSpPr>
            <a:spLocks noGrp="1"/>
          </p:cNvSpPr>
          <p:nvPr>
            <p:ph type="pic" sz="quarter" idx="14"/>
          </p:nvPr>
        </p:nvSpPr>
        <p:spPr/>
        <p:txBody>
          <a:bodyPr/>
          <a:lstStyle/>
          <a:p>
            <a:endParaRPr lang="en-US"/>
          </a:p>
        </p:txBody>
      </p:sp>
      <p:sp>
        <p:nvSpPr>
          <p:cNvPr id="2" name="Title 1">
            <a:extLst>
              <a:ext uri="{FF2B5EF4-FFF2-40B4-BE49-F238E27FC236}">
                <a16:creationId xmlns:a16="http://schemas.microsoft.com/office/drawing/2014/main" id="{D8A45899-95BC-0C4D-6540-2DFEA54C9A22}"/>
              </a:ext>
            </a:extLst>
          </p:cNvPr>
          <p:cNvSpPr>
            <a:spLocks noGrp="1"/>
          </p:cNvSpPr>
          <p:nvPr>
            <p:ph type="title"/>
          </p:nvPr>
        </p:nvSpPr>
        <p:spPr/>
        <p:txBody>
          <a:bodyPr/>
          <a:lstStyle/>
          <a:p>
            <a:r>
              <a:rPr lang="en-US"/>
              <a:t>[Add topic]</a:t>
            </a:r>
          </a:p>
        </p:txBody>
      </p:sp>
      <p:sp>
        <p:nvSpPr>
          <p:cNvPr id="6" name="Content Placeholder 10">
            <a:extLst>
              <a:ext uri="{FF2B5EF4-FFF2-40B4-BE49-F238E27FC236}">
                <a16:creationId xmlns:a16="http://schemas.microsoft.com/office/drawing/2014/main" id="{02EDF469-E8D6-19DA-A0E5-8E4B0FB89639}"/>
              </a:ext>
            </a:extLst>
          </p:cNvPr>
          <p:cNvSpPr>
            <a:spLocks noGrp="1"/>
          </p:cNvSpPr>
          <p:nvPr>
            <p:ph sz="half" idx="2"/>
          </p:nvPr>
        </p:nvSpPr>
        <p:spPr/>
        <p:txBody>
          <a:bodyPr/>
          <a:lstStyle/>
          <a:p>
            <a:r>
              <a:rPr lang="en-US"/>
              <a:t>[Add subtopic]</a:t>
            </a:r>
          </a:p>
          <a:p>
            <a:r>
              <a:rPr lang="en-US"/>
              <a:t>[Add subtopic]</a:t>
            </a:r>
          </a:p>
          <a:p>
            <a:r>
              <a:rPr lang="en-US"/>
              <a:t>[Add subtopic]</a:t>
            </a:r>
          </a:p>
        </p:txBody>
      </p:sp>
    </p:spTree>
    <p:extLst>
      <p:ext uri="{BB962C8B-B14F-4D97-AF65-F5344CB8AC3E}">
        <p14:creationId xmlns:p14="http://schemas.microsoft.com/office/powerpoint/2010/main" val="1485254532"/>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52C07AE-05B4-943C-14E8-A1BD9F181C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D4D3E8-A3D5-9391-7F47-B7EF6259F420}"/>
              </a:ext>
            </a:extLst>
          </p:cNvPr>
          <p:cNvSpPr>
            <a:spLocks noGrp="1"/>
          </p:cNvSpPr>
          <p:nvPr>
            <p:ph type="title"/>
          </p:nvPr>
        </p:nvSpPr>
        <p:spPr/>
        <p:txBody>
          <a:bodyPr/>
          <a:lstStyle/>
          <a:p>
            <a:r>
              <a:rPr lang="en-US"/>
              <a:t>[Add topic]</a:t>
            </a:r>
          </a:p>
        </p:txBody>
      </p:sp>
      <p:sp>
        <p:nvSpPr>
          <p:cNvPr id="4" name="Text Placeholder 3">
            <a:extLst>
              <a:ext uri="{FF2B5EF4-FFF2-40B4-BE49-F238E27FC236}">
                <a16:creationId xmlns:a16="http://schemas.microsoft.com/office/drawing/2014/main" id="{F39C6D78-7AE9-1700-F2EC-7B88E55A109D}"/>
              </a:ext>
            </a:extLst>
          </p:cNvPr>
          <p:cNvSpPr>
            <a:spLocks noGrp="1"/>
          </p:cNvSpPr>
          <p:nvPr>
            <p:ph type="body" sz="quarter" idx="11"/>
          </p:nvPr>
        </p:nvSpPr>
        <p:spPr/>
        <p:txBody>
          <a:bodyPr/>
          <a:lstStyle/>
          <a:p>
            <a:endParaRPr lang="en-US"/>
          </a:p>
        </p:txBody>
      </p:sp>
      <p:sp>
        <p:nvSpPr>
          <p:cNvPr id="6" name="Content Placeholder 10">
            <a:extLst>
              <a:ext uri="{FF2B5EF4-FFF2-40B4-BE49-F238E27FC236}">
                <a16:creationId xmlns:a16="http://schemas.microsoft.com/office/drawing/2014/main" id="{3DBCDBEE-AD60-2410-EA27-49A4EDA8A7C6}"/>
              </a:ext>
            </a:extLst>
          </p:cNvPr>
          <p:cNvSpPr>
            <a:spLocks noGrp="1"/>
          </p:cNvSpPr>
          <p:nvPr>
            <p:ph sz="quarter" idx="12"/>
          </p:nvPr>
        </p:nvSpPr>
        <p:spPr/>
        <p:txBody>
          <a:bodyPr/>
          <a:lstStyle/>
          <a:p>
            <a:r>
              <a:rPr lang="en-US">
                <a:solidFill>
                  <a:srgbClr val="FFFF96"/>
                </a:solidFill>
                <a:latin typeface="Consolas" panose="020B0609020204030204" pitchFamily="49" charset="0"/>
              </a:rPr>
              <a:t>[Add code]</a:t>
            </a:r>
          </a:p>
          <a:p>
            <a:pPr lvl="1"/>
            <a:r>
              <a:rPr lang="en-US"/>
              <a:t>[Add description]</a:t>
            </a:r>
          </a:p>
          <a:p>
            <a:endParaRPr lang="en-US"/>
          </a:p>
          <a:p>
            <a:r>
              <a:rPr lang="en-US"/>
              <a:t>[Add subtopic]</a:t>
            </a:r>
          </a:p>
          <a:p>
            <a:pPr marL="404495" lvl="1"/>
            <a:r>
              <a:rPr lang="en-US">
                <a:solidFill>
                  <a:srgbClr val="FFFF96"/>
                </a:solidFill>
                <a:latin typeface="Consolas" panose="020B0609020204030204" pitchFamily="49" charset="0"/>
              </a:rPr>
              <a:t>[Add code]</a:t>
            </a:r>
            <a:endParaRPr lang="en-US">
              <a:solidFill>
                <a:srgbClr val="6A8759"/>
              </a:solidFill>
              <a:highlight>
                <a:srgbClr val="000000"/>
              </a:highlight>
              <a:latin typeface="Consolas"/>
            </a:endParaRPr>
          </a:p>
          <a:p>
            <a:pPr marL="404495" lvl="1"/>
            <a:endParaRPr lang="en-US">
              <a:solidFill>
                <a:srgbClr val="6A8759"/>
              </a:solidFill>
              <a:highlight>
                <a:srgbClr val="000000"/>
              </a:highlight>
              <a:latin typeface="Consolas"/>
            </a:endParaRPr>
          </a:p>
          <a:p>
            <a:pPr marL="283845" lvl="1" indent="0">
              <a:buNone/>
            </a:pPr>
            <a:endParaRPr lang="en-US">
              <a:solidFill>
                <a:srgbClr val="6A8759"/>
              </a:solidFill>
              <a:highlight>
                <a:srgbClr val="000000"/>
              </a:highlight>
              <a:latin typeface="Consolas"/>
            </a:endParaRPr>
          </a:p>
        </p:txBody>
      </p:sp>
    </p:spTree>
    <p:extLst>
      <p:ext uri="{BB962C8B-B14F-4D97-AF65-F5344CB8AC3E}">
        <p14:creationId xmlns:p14="http://schemas.microsoft.com/office/powerpoint/2010/main" val="2089158263"/>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43C835C-FFDC-40C3-0E0E-0F952DA3C9EC}"/>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8813DC14-5268-1CBE-8E6E-323F462C160E}"/>
              </a:ext>
            </a:extLst>
          </p:cNvPr>
          <p:cNvSpPr>
            <a:spLocks noGrp="1"/>
          </p:cNvSpPr>
          <p:nvPr>
            <p:ph type="title"/>
          </p:nvPr>
        </p:nvSpPr>
        <p:spPr>
          <a:xfrm>
            <a:off x="914400" y="914400"/>
            <a:ext cx="10369296" cy="461665"/>
          </a:xfrm>
        </p:spPr>
        <p:txBody>
          <a:bodyPr/>
          <a:lstStyle/>
          <a:p>
            <a:r>
              <a:rPr lang="en-US"/>
              <a:t>[Add topic]</a:t>
            </a:r>
          </a:p>
        </p:txBody>
      </p:sp>
      <p:sp>
        <p:nvSpPr>
          <p:cNvPr id="12" name="Text Placeholder 11">
            <a:extLst>
              <a:ext uri="{FF2B5EF4-FFF2-40B4-BE49-F238E27FC236}">
                <a16:creationId xmlns:a16="http://schemas.microsoft.com/office/drawing/2014/main" id="{ACC6927F-DBCC-191D-F78C-369B176CA6E4}"/>
              </a:ext>
            </a:extLst>
          </p:cNvPr>
          <p:cNvSpPr>
            <a:spLocks noGrp="1"/>
          </p:cNvSpPr>
          <p:nvPr>
            <p:ph type="body" sz="quarter" idx="11"/>
          </p:nvPr>
        </p:nvSpPr>
        <p:spPr>
          <a:xfrm>
            <a:off x="914400" y="1399032"/>
            <a:ext cx="10369296" cy="276999"/>
          </a:xfrm>
        </p:spPr>
        <p:txBody>
          <a:bodyPr/>
          <a:lstStyle/>
          <a:p>
            <a:endParaRPr lang="en-US">
              <a:solidFill>
                <a:schemeClr val="bg2">
                  <a:lumMod val="20000"/>
                  <a:lumOff val="80000"/>
                </a:schemeClr>
              </a:solidFill>
              <a:ea typeface="+mn-ea"/>
              <a:cs typeface="+mn-cs"/>
            </a:endParaRPr>
          </a:p>
        </p:txBody>
      </p:sp>
      <p:pic>
        <p:nvPicPr>
          <p:cNvPr id="7" name="Picture 6" descr="A qr code with a logo&#10;&#10;Description automatically generated">
            <a:extLst>
              <a:ext uri="{FF2B5EF4-FFF2-40B4-BE49-F238E27FC236}">
                <a16:creationId xmlns:a16="http://schemas.microsoft.com/office/drawing/2014/main" id="{09DD5427-00A3-4F1B-EC84-35C043148C36}"/>
              </a:ext>
            </a:extLst>
          </p:cNvPr>
          <p:cNvPicPr>
            <a:picLocks noChangeAspect="1"/>
          </p:cNvPicPr>
          <p:nvPr/>
        </p:nvPicPr>
        <p:blipFill>
          <a:blip r:embed="rId3"/>
          <a:stretch>
            <a:fillRect/>
          </a:stretch>
        </p:blipFill>
        <p:spPr>
          <a:xfrm>
            <a:off x="7620000" y="2514600"/>
            <a:ext cx="3657600" cy="3657600"/>
          </a:xfrm>
          <a:prstGeom prst="rect">
            <a:avLst/>
          </a:prstGeom>
        </p:spPr>
      </p:pic>
      <p:sp>
        <p:nvSpPr>
          <p:cNvPr id="14" name="TextBox 13">
            <a:extLst>
              <a:ext uri="{FF2B5EF4-FFF2-40B4-BE49-F238E27FC236}">
                <a16:creationId xmlns:a16="http://schemas.microsoft.com/office/drawing/2014/main" id="{04CB25E4-0368-B80C-D755-CD43A69B55A6}"/>
              </a:ext>
            </a:extLst>
          </p:cNvPr>
          <p:cNvSpPr txBox="1"/>
          <p:nvPr/>
        </p:nvSpPr>
        <p:spPr>
          <a:xfrm>
            <a:off x="7619998" y="2126655"/>
            <a:ext cx="3657601" cy="378947"/>
          </a:xfrm>
          <a:prstGeom prst="rect">
            <a:avLst/>
          </a:prstGeom>
          <a:noFill/>
          <a:effectLst/>
        </p:spPr>
        <p:txBody>
          <a:bodyPr wrap="square">
            <a:spAutoFit/>
          </a:bodyPr>
          <a:lstStyle/>
          <a:p>
            <a:pPr algn="ctr"/>
            <a:r>
              <a:rPr lang="en-US" sz="1800">
                <a:solidFill>
                  <a:schemeClr val="bg2">
                    <a:lumMod val="20000"/>
                    <a:lumOff val="80000"/>
                  </a:schemeClr>
                </a:solidFill>
              </a:rPr>
              <a:t>[Add shortened URL]</a:t>
            </a:r>
            <a:endParaRPr lang="en-US"/>
          </a:p>
        </p:txBody>
      </p:sp>
      <p:sp>
        <p:nvSpPr>
          <p:cNvPr id="17" name="Content Placeholder 4">
            <a:extLst>
              <a:ext uri="{FF2B5EF4-FFF2-40B4-BE49-F238E27FC236}">
                <a16:creationId xmlns:a16="http://schemas.microsoft.com/office/drawing/2014/main" id="{2C14F587-6817-5F70-3CA2-FF6882D4EB14}"/>
              </a:ext>
            </a:extLst>
          </p:cNvPr>
          <p:cNvSpPr>
            <a:spLocks noGrp="1"/>
          </p:cNvSpPr>
          <p:nvPr>
            <p:ph sz="quarter" idx="12"/>
          </p:nvPr>
        </p:nvSpPr>
        <p:spPr>
          <a:xfrm>
            <a:off x="914400" y="2057400"/>
            <a:ext cx="5181600" cy="3427413"/>
          </a:xfrm>
        </p:spPr>
        <p:txBody>
          <a:bodyPr/>
          <a:lstStyle/>
          <a:p>
            <a:r>
              <a:rPr lang="en-US"/>
              <a:t>[Add subtopic]</a:t>
            </a:r>
          </a:p>
          <a:p>
            <a:r>
              <a:rPr lang="en-US"/>
              <a:t>[Add subtopic]</a:t>
            </a:r>
          </a:p>
          <a:p>
            <a:r>
              <a:rPr lang="en-US"/>
              <a:t>[Add subtopic]</a:t>
            </a:r>
          </a:p>
          <a:p>
            <a:pPr marL="0" indent="0">
              <a:buNone/>
            </a:pPr>
            <a:endParaRPr lang="en-US"/>
          </a:p>
          <a:p>
            <a:endParaRPr lang="en-US"/>
          </a:p>
        </p:txBody>
      </p:sp>
    </p:spTree>
    <p:extLst>
      <p:ext uri="{BB962C8B-B14F-4D97-AF65-F5344CB8AC3E}">
        <p14:creationId xmlns:p14="http://schemas.microsoft.com/office/powerpoint/2010/main" val="83126988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7BB1D-175B-973B-055D-D66ED11552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0630B9-9AFE-CD31-604D-5D00BA53C058}"/>
              </a:ext>
            </a:extLst>
          </p:cNvPr>
          <p:cNvSpPr>
            <a:spLocks noGrp="1"/>
          </p:cNvSpPr>
          <p:nvPr>
            <p:ph type="title"/>
          </p:nvPr>
        </p:nvSpPr>
        <p:spPr>
          <a:xfrm>
            <a:off x="914400" y="914400"/>
            <a:ext cx="10369296" cy="461665"/>
          </a:xfrm>
        </p:spPr>
        <p:txBody>
          <a:bodyPr/>
          <a:lstStyle/>
          <a:p>
            <a:r>
              <a:rPr lang="en-US" sz="3000"/>
              <a:t>ArcGIS Pro</a:t>
            </a:r>
            <a:endParaRPr lang="en-US" sz="3000">
              <a:solidFill>
                <a:srgbClr val="000000"/>
              </a:solidFill>
            </a:endParaRPr>
          </a:p>
        </p:txBody>
      </p:sp>
      <p:sp>
        <p:nvSpPr>
          <p:cNvPr id="20" name="Content Placeholder 10">
            <a:extLst>
              <a:ext uri="{FF2B5EF4-FFF2-40B4-BE49-F238E27FC236}">
                <a16:creationId xmlns:a16="http://schemas.microsoft.com/office/drawing/2014/main" id="{42648657-4BC9-8058-1E53-FB6701885EBB}"/>
              </a:ext>
            </a:extLst>
          </p:cNvPr>
          <p:cNvSpPr>
            <a:spLocks noGrp="1"/>
          </p:cNvSpPr>
          <p:nvPr>
            <p:ph sz="quarter" idx="12"/>
          </p:nvPr>
        </p:nvSpPr>
        <p:spPr>
          <a:xfrm>
            <a:off x="914400" y="1812010"/>
            <a:ext cx="10369296" cy="3427413"/>
          </a:xfrm>
        </p:spPr>
        <p:txBody>
          <a:bodyPr vert="horz" lIns="0" tIns="0" rIns="0" bIns="0" rtlCol="0" anchor="t">
            <a:noAutofit/>
          </a:bodyPr>
          <a:lstStyle/>
          <a:p>
            <a:pPr>
              <a:buClr>
                <a:srgbClr val="53CBFF"/>
              </a:buClr>
            </a:pPr>
            <a:r>
              <a:rPr lang="en-US" sz="2200">
                <a:solidFill>
                  <a:srgbClr val="0070C0"/>
                </a:solidFill>
              </a:rPr>
              <a:t>Configure ArcGIS Pro</a:t>
            </a:r>
          </a:p>
          <a:p>
            <a:pPr marL="404495" lvl="1">
              <a:buClr>
                <a:srgbClr val="53CBFF"/>
              </a:buClr>
            </a:pPr>
            <a:r>
              <a:rPr lang="en-US">
                <a:solidFill>
                  <a:srgbClr val="0070C0"/>
                </a:solidFill>
              </a:rPr>
              <a:t>Personalizing your experience</a:t>
            </a:r>
          </a:p>
          <a:p>
            <a:pPr marL="404495" lvl="1">
              <a:buClr>
                <a:srgbClr val="53CBFF"/>
              </a:buClr>
            </a:pPr>
            <a:r>
              <a:rPr lang="en-US">
                <a:solidFill>
                  <a:srgbClr val="0070C0"/>
                </a:solidFill>
              </a:rPr>
              <a:t>Tasks</a:t>
            </a:r>
          </a:p>
          <a:p>
            <a:pPr marL="114300" lvl="1" indent="-114300">
              <a:spcBef>
                <a:spcPts val="300"/>
              </a:spcBef>
              <a:buClr>
                <a:srgbClr val="53CBFF"/>
              </a:buClr>
              <a:buFont typeface="Arial,Sans-Serif"/>
              <a:buChar char="•"/>
            </a:pPr>
            <a:r>
              <a:rPr lang="en-US" sz="2200">
                <a:solidFill>
                  <a:srgbClr val="C0E8FF"/>
                </a:solidFill>
              </a:rPr>
              <a:t>Automate ArcGIS Pro</a:t>
            </a:r>
          </a:p>
          <a:p>
            <a:pPr marL="404495" lvl="1">
              <a:buClr>
                <a:srgbClr val="53CBFF"/>
              </a:buClr>
              <a:buFont typeface="Arial,Sans-Serif"/>
              <a:buChar char="•"/>
            </a:pPr>
            <a:r>
              <a:rPr lang="en-US" err="1">
                <a:solidFill>
                  <a:srgbClr val="C0E8FF"/>
                </a:solidFill>
              </a:rPr>
              <a:t>GeoProcessing</a:t>
            </a:r>
          </a:p>
          <a:p>
            <a:pPr marL="404495" lvl="1">
              <a:buClr>
                <a:srgbClr val="53CBFF"/>
              </a:buClr>
              <a:buFont typeface="Arial,Sans-Serif"/>
              <a:buChar char="•"/>
            </a:pPr>
            <a:r>
              <a:rPr lang="en-US">
                <a:solidFill>
                  <a:srgbClr val="C0E8FF"/>
                </a:solidFill>
              </a:rPr>
              <a:t>Python</a:t>
            </a:r>
          </a:p>
          <a:p>
            <a:pPr>
              <a:buClr>
                <a:srgbClr val="53CBFF"/>
              </a:buClr>
              <a:buFont typeface="Arial,Sans-Serif"/>
              <a:buChar char="•"/>
            </a:pPr>
            <a:r>
              <a:rPr lang="en-US" sz="2200">
                <a:solidFill>
                  <a:srgbClr val="0070C0"/>
                </a:solidFill>
              </a:rPr>
              <a:t>Extend ArcGIS Pro using the ArcGIS Pro SDK for .NET</a:t>
            </a:r>
            <a:endParaRPr lang="en-US" sz="2200">
              <a:solidFill>
                <a:srgbClr val="FFFFFF"/>
              </a:solidFill>
            </a:endParaRPr>
          </a:p>
          <a:p>
            <a:pPr marL="404495" lvl="1">
              <a:buClr>
                <a:srgbClr val="53CBFF"/>
              </a:buClr>
              <a:buFont typeface="Arial,Sans-Serif"/>
              <a:buChar char="•"/>
            </a:pPr>
            <a:r>
              <a:rPr lang="en-US">
                <a:solidFill>
                  <a:srgbClr val="0070C0"/>
                </a:solidFill>
              </a:rPr>
              <a:t>Add-ins</a:t>
            </a:r>
            <a:endParaRPr lang="en-US">
              <a:solidFill>
                <a:srgbClr val="FFFFFF"/>
              </a:solidFill>
            </a:endParaRPr>
          </a:p>
          <a:p>
            <a:pPr marL="404495" lvl="1">
              <a:buClr>
                <a:srgbClr val="53CBFF"/>
              </a:buClr>
              <a:buFont typeface="Arial,Sans-Serif"/>
              <a:buChar char="•"/>
            </a:pPr>
            <a:r>
              <a:rPr lang="en-US">
                <a:solidFill>
                  <a:srgbClr val="0070C0"/>
                </a:solidFill>
              </a:rPr>
              <a:t>Managed Configurations</a:t>
            </a:r>
            <a:endParaRPr lang="en-US">
              <a:solidFill>
                <a:srgbClr val="FFFFFF"/>
              </a:solidFill>
            </a:endParaRPr>
          </a:p>
          <a:p>
            <a:pPr marL="404495" lvl="1">
              <a:buClr>
                <a:srgbClr val="53CBFF"/>
              </a:buClr>
              <a:buFont typeface="Arial,Sans-Serif"/>
              <a:buChar char="•"/>
            </a:pPr>
            <a:r>
              <a:rPr lang="en-US">
                <a:solidFill>
                  <a:srgbClr val="0070C0"/>
                </a:solidFill>
              </a:rPr>
              <a:t>Plug-in </a:t>
            </a:r>
            <a:r>
              <a:rPr lang="en-US" err="1">
                <a:solidFill>
                  <a:srgbClr val="0070C0"/>
                </a:solidFill>
              </a:rPr>
              <a:t>DataSources</a:t>
            </a:r>
            <a:endParaRPr lang="en-US" err="1">
              <a:solidFill>
                <a:srgbClr val="FFFFFF"/>
              </a:solidFill>
            </a:endParaRPr>
          </a:p>
          <a:p>
            <a:pPr marL="404495" lvl="1">
              <a:buClr>
                <a:srgbClr val="53CBFF"/>
              </a:buClr>
              <a:buFont typeface="Arial,Sans-Serif"/>
              <a:buChar char="•"/>
            </a:pPr>
            <a:r>
              <a:rPr lang="en-US" err="1">
                <a:solidFill>
                  <a:srgbClr val="0070C0"/>
                </a:solidFill>
              </a:rPr>
              <a:t>CoreHost</a:t>
            </a:r>
            <a:r>
              <a:rPr lang="en-US">
                <a:solidFill>
                  <a:srgbClr val="0070C0"/>
                </a:solidFill>
              </a:rPr>
              <a:t> Application</a:t>
            </a:r>
            <a:endParaRPr lang="en-US">
              <a:solidFill>
                <a:srgbClr val="FFFFFF"/>
              </a:solidFill>
            </a:endParaRPr>
          </a:p>
        </p:txBody>
      </p:sp>
      <p:grpSp>
        <p:nvGrpSpPr>
          <p:cNvPr id="2" name="Group 1">
            <a:extLst>
              <a:ext uri="{FF2B5EF4-FFF2-40B4-BE49-F238E27FC236}">
                <a16:creationId xmlns:a16="http://schemas.microsoft.com/office/drawing/2014/main" id="{D2C68317-7319-E824-6148-E77140BFC46A}"/>
              </a:ext>
            </a:extLst>
          </p:cNvPr>
          <p:cNvGrpSpPr/>
          <p:nvPr/>
        </p:nvGrpSpPr>
        <p:grpSpPr>
          <a:xfrm>
            <a:off x="7209994" y="302368"/>
            <a:ext cx="4761357" cy="5898019"/>
            <a:chOff x="7209994" y="302368"/>
            <a:chExt cx="4761357" cy="5898019"/>
          </a:xfrm>
        </p:grpSpPr>
        <p:cxnSp>
          <p:nvCxnSpPr>
            <p:cNvPr id="3" name="Straight Connector 2">
              <a:extLst>
                <a:ext uri="{FF2B5EF4-FFF2-40B4-BE49-F238E27FC236}">
                  <a16:creationId xmlns:a16="http://schemas.microsoft.com/office/drawing/2014/main" id="{3A6613C4-FC5A-1688-883C-F0D5FE141D82}"/>
                </a:ext>
              </a:extLst>
            </p:cNvPr>
            <p:cNvCxnSpPr>
              <a:cxnSpLocks/>
            </p:cNvCxnSpPr>
            <p:nvPr/>
          </p:nvCxnSpPr>
          <p:spPr bwMode="auto">
            <a:xfrm>
              <a:off x="9601180" y="3890913"/>
              <a:ext cx="0" cy="813063"/>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5" name="Straight Connector 4">
              <a:extLst>
                <a:ext uri="{FF2B5EF4-FFF2-40B4-BE49-F238E27FC236}">
                  <a16:creationId xmlns:a16="http://schemas.microsoft.com/office/drawing/2014/main" id="{076F76F0-06AA-7187-5CDC-966A6CE6E513}"/>
                </a:ext>
              </a:extLst>
            </p:cNvPr>
            <p:cNvCxnSpPr>
              <a:cxnSpLocks/>
            </p:cNvCxnSpPr>
            <p:nvPr/>
          </p:nvCxnSpPr>
          <p:spPr bwMode="auto">
            <a:xfrm flipV="1">
              <a:off x="9612611" y="2979455"/>
              <a:ext cx="324700" cy="609384"/>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6" name="Straight Connector 5">
              <a:extLst>
                <a:ext uri="{FF2B5EF4-FFF2-40B4-BE49-F238E27FC236}">
                  <a16:creationId xmlns:a16="http://schemas.microsoft.com/office/drawing/2014/main" id="{682EF6F3-3194-05A2-7980-52530EBCA48F}"/>
                </a:ext>
              </a:extLst>
            </p:cNvPr>
            <p:cNvCxnSpPr>
              <a:cxnSpLocks/>
            </p:cNvCxnSpPr>
            <p:nvPr/>
          </p:nvCxnSpPr>
          <p:spPr bwMode="auto">
            <a:xfrm flipH="1" flipV="1">
              <a:off x="8400687" y="2908742"/>
              <a:ext cx="864889" cy="464577"/>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7" name="Oval 6">
              <a:extLst>
                <a:ext uri="{FF2B5EF4-FFF2-40B4-BE49-F238E27FC236}">
                  <a16:creationId xmlns:a16="http://schemas.microsoft.com/office/drawing/2014/main" id="{84EE18D7-E6EA-AB01-E495-4461F8AE9E16}"/>
                </a:ext>
              </a:extLst>
            </p:cNvPr>
            <p:cNvSpPr>
              <a:spLocks noChangeAspect="1"/>
            </p:cNvSpPr>
            <p:nvPr/>
          </p:nvSpPr>
          <p:spPr bwMode="auto">
            <a:xfrm rot="6024316">
              <a:off x="9170022" y="302367"/>
              <a:ext cx="2801328" cy="2801330"/>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8" name="Rectangle 7">
              <a:extLst>
                <a:ext uri="{FF2B5EF4-FFF2-40B4-BE49-F238E27FC236}">
                  <a16:creationId xmlns:a16="http://schemas.microsoft.com/office/drawing/2014/main" id="{E8497807-303E-2B3C-96FF-D49AD7CAC873}"/>
                </a:ext>
              </a:extLst>
            </p:cNvPr>
            <p:cNvSpPr/>
            <p:nvPr/>
          </p:nvSpPr>
          <p:spPr>
            <a:xfrm>
              <a:off x="9391171" y="1221890"/>
              <a:ext cx="2319882" cy="53553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3200" b="0" i="0" u="none" strike="noStrike" kern="1200" cap="none" spc="0" normalizeH="0" baseline="0" noProof="0">
                  <a:ln>
                    <a:noFill/>
                  </a:ln>
                  <a:effectLst/>
                  <a:uLnTx/>
                  <a:uFillTx/>
                  <a:ea typeface="ＭＳ Ｐゴシック"/>
                </a:rPr>
                <a:t>Automate</a:t>
              </a:r>
              <a:endParaRPr lang="en-US" sz="3200" b="0" i="0" u="none" strike="noStrike" kern="1200" cap="none" spc="0" normalizeH="0" baseline="0" noProof="0">
                <a:ln>
                  <a:noFill/>
                </a:ln>
                <a:effectLst/>
                <a:uLnTx/>
                <a:uFillTx/>
                <a:ea typeface="ＭＳ Ｐゴシック"/>
              </a:endParaRPr>
            </a:p>
          </p:txBody>
        </p:sp>
        <p:grpSp>
          <p:nvGrpSpPr>
            <p:cNvPr id="9" name="Group 8">
              <a:extLst>
                <a:ext uri="{FF2B5EF4-FFF2-40B4-BE49-F238E27FC236}">
                  <a16:creationId xmlns:a16="http://schemas.microsoft.com/office/drawing/2014/main" id="{8A854591-F239-9323-B3BF-4514D545D7DB}"/>
                </a:ext>
              </a:extLst>
            </p:cNvPr>
            <p:cNvGrpSpPr/>
            <p:nvPr/>
          </p:nvGrpSpPr>
          <p:grpSpPr>
            <a:xfrm>
              <a:off x="7209994" y="1987536"/>
              <a:ext cx="1415326" cy="1204612"/>
              <a:chOff x="7209994" y="1987536"/>
              <a:chExt cx="1415326" cy="1204612"/>
            </a:xfrm>
          </p:grpSpPr>
          <p:sp>
            <p:nvSpPr>
              <p:cNvPr id="34" name="Oval 33">
                <a:extLst>
                  <a:ext uri="{FF2B5EF4-FFF2-40B4-BE49-F238E27FC236}">
                    <a16:creationId xmlns:a16="http://schemas.microsoft.com/office/drawing/2014/main" id="{CD62337A-247D-A080-8250-87BE4878512A}"/>
                  </a:ext>
                </a:extLst>
              </p:cNvPr>
              <p:cNvSpPr>
                <a:spLocks noChangeAspect="1"/>
              </p:cNvSpPr>
              <p:nvPr/>
            </p:nvSpPr>
            <p:spPr bwMode="auto">
              <a:xfrm rot="2294182">
                <a:off x="7315351" y="1987536"/>
                <a:ext cx="1204613" cy="12046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35" name="Rectangle 34">
                <a:extLst>
                  <a:ext uri="{FF2B5EF4-FFF2-40B4-BE49-F238E27FC236}">
                    <a16:creationId xmlns:a16="http://schemas.microsoft.com/office/drawing/2014/main" id="{63FD7CAD-6626-3D77-D6B0-E830B7953A11}"/>
                  </a:ext>
                </a:extLst>
              </p:cNvPr>
              <p:cNvSpPr/>
              <p:nvPr/>
            </p:nvSpPr>
            <p:spPr>
              <a:xfrm>
                <a:off x="7209994" y="2283287"/>
                <a:ext cx="1415326"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kumimoji="0" lang="en-US" sz="1300" b="0" i="0" u="none" strike="noStrike" kern="1200" cap="none" spc="0" normalizeH="0" baseline="0" noProof="0">
                    <a:ln>
                      <a:noFill/>
                    </a:ln>
                    <a:solidFill>
                      <a:srgbClr val="FFC000"/>
                    </a:solidFill>
                    <a:effectLst/>
                    <a:uLnTx/>
                    <a:uFillTx/>
                    <a:ea typeface="ＭＳ Ｐゴシック"/>
                  </a:rPr>
                  <a:t>Configure</a:t>
                </a:r>
                <a:endParaRPr lang="en-US" sz="1300" b="0" i="0" u="none" strike="noStrike" kern="1200" cap="none" spc="0" normalizeH="0" baseline="0" noProof="0">
                  <a:ln>
                    <a:noFill/>
                  </a:ln>
                  <a:effectLst/>
                  <a:uLnTx/>
                  <a:uFillTx/>
                  <a:ea typeface="ＭＳ Ｐゴシック"/>
                </a:endParaRPr>
              </a:p>
            </p:txBody>
          </p:sp>
          <p:pic>
            <p:nvPicPr>
              <p:cNvPr id="36" name="Graphic 17">
                <a:extLst>
                  <a:ext uri="{FF2B5EF4-FFF2-40B4-BE49-F238E27FC236}">
                    <a16:creationId xmlns:a16="http://schemas.microsoft.com/office/drawing/2014/main" id="{4608632E-7CC5-A63F-8C65-6F7F70B990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97899" y="2543435"/>
                <a:ext cx="464577" cy="464577"/>
              </a:xfrm>
              <a:prstGeom prst="rect">
                <a:avLst/>
              </a:prstGeom>
            </p:spPr>
          </p:pic>
        </p:grpSp>
        <p:pic>
          <p:nvPicPr>
            <p:cNvPr id="27" name="Graphic 18">
              <a:extLst>
                <a:ext uri="{FF2B5EF4-FFF2-40B4-BE49-F238E27FC236}">
                  <a16:creationId xmlns:a16="http://schemas.microsoft.com/office/drawing/2014/main" id="{61BEA3A1-B279-BE47-9BD4-97BDEBD40F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20921" y="1891344"/>
              <a:ext cx="698500" cy="698500"/>
            </a:xfrm>
            <a:prstGeom prst="rect">
              <a:avLst/>
            </a:prstGeom>
          </p:spPr>
        </p:pic>
        <p:grpSp>
          <p:nvGrpSpPr>
            <p:cNvPr id="28" name="Group 27">
              <a:extLst>
                <a:ext uri="{FF2B5EF4-FFF2-40B4-BE49-F238E27FC236}">
                  <a16:creationId xmlns:a16="http://schemas.microsoft.com/office/drawing/2014/main" id="{AF32E362-2D30-52B2-5591-40007309B274}"/>
                </a:ext>
              </a:extLst>
            </p:cNvPr>
            <p:cNvGrpSpPr/>
            <p:nvPr/>
          </p:nvGrpSpPr>
          <p:grpSpPr>
            <a:xfrm>
              <a:off x="8848760" y="2941698"/>
              <a:ext cx="1435587" cy="1615538"/>
              <a:chOff x="8848760" y="2941698"/>
              <a:chExt cx="2004786" cy="2256086"/>
            </a:xfrm>
          </p:grpSpPr>
          <p:pic>
            <p:nvPicPr>
              <p:cNvPr id="32" name="Graphic 20" descr="A blue hexagon with a white globe&#10;&#10;AI-generated content may be incorrect.">
                <a:extLst>
                  <a:ext uri="{FF2B5EF4-FFF2-40B4-BE49-F238E27FC236}">
                    <a16:creationId xmlns:a16="http://schemas.microsoft.com/office/drawing/2014/main" id="{CF6F4470-20BD-D152-8024-74833E63851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48760" y="2941698"/>
                <a:ext cx="2004786" cy="1950357"/>
              </a:xfrm>
              <a:prstGeom prst="rect">
                <a:avLst/>
              </a:prstGeom>
            </p:spPr>
          </p:pic>
          <p:sp>
            <p:nvSpPr>
              <p:cNvPr id="33" name="TextBox 21">
                <a:extLst>
                  <a:ext uri="{FF2B5EF4-FFF2-40B4-BE49-F238E27FC236}">
                    <a16:creationId xmlns:a16="http://schemas.microsoft.com/office/drawing/2014/main" id="{2AC00D9C-B78F-F6A2-1067-F8CDD9E57DBA}"/>
                  </a:ext>
                </a:extLst>
              </p:cNvPr>
              <p:cNvSpPr txBox="1"/>
              <p:nvPr/>
            </p:nvSpPr>
            <p:spPr>
              <a:xfrm>
                <a:off x="9191017" y="4890007"/>
                <a:ext cx="1318246" cy="307777"/>
              </a:xfrm>
              <a:prstGeom prst="rect">
                <a:avLst/>
              </a:prstGeom>
              <a:noFill/>
              <a:effectLst/>
            </p:spPr>
            <p:txBody>
              <a:bodyPr rot="0" spcFirstLastPara="0" vert="horz" wrap="none" lIns="0" tIns="0" rIns="0" bIns="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0" hangingPunct="0"/>
                <a:r>
                  <a:rPr lang="en-US" sz="2000" b="1"/>
                  <a:t>ArcGIS Pro</a:t>
                </a:r>
              </a:p>
            </p:txBody>
          </p:sp>
        </p:grpSp>
        <p:sp>
          <p:nvSpPr>
            <p:cNvPr id="29" name="Oval 28">
              <a:extLst>
                <a:ext uri="{FF2B5EF4-FFF2-40B4-BE49-F238E27FC236}">
                  <a16:creationId xmlns:a16="http://schemas.microsoft.com/office/drawing/2014/main" id="{FF4E62CF-AAD0-4EC6-CAA5-1BBE28D1B723}"/>
                </a:ext>
              </a:extLst>
            </p:cNvPr>
            <p:cNvSpPr>
              <a:spLocks noChangeAspect="1"/>
            </p:cNvSpPr>
            <p:nvPr/>
          </p:nvSpPr>
          <p:spPr bwMode="auto">
            <a:xfrm rot="12234739">
              <a:off x="8855856" y="4685429"/>
              <a:ext cx="1514958" cy="1514958"/>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11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30" name="Rectangle 29">
              <a:extLst>
                <a:ext uri="{FF2B5EF4-FFF2-40B4-BE49-F238E27FC236}">
                  <a16:creationId xmlns:a16="http://schemas.microsoft.com/office/drawing/2014/main" id="{20022F6D-347F-8CA2-4ED6-A4245B6C3C84}"/>
                </a:ext>
              </a:extLst>
            </p:cNvPr>
            <p:cNvSpPr/>
            <p:nvPr/>
          </p:nvSpPr>
          <p:spPr>
            <a:xfrm>
              <a:off x="9050764" y="5022142"/>
              <a:ext cx="1110435"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lang="en-US" sz="1300">
                  <a:solidFill>
                    <a:srgbClr val="FFC000"/>
                  </a:solidFill>
                  <a:ea typeface="ＭＳ Ｐゴシック"/>
                </a:rPr>
                <a:t>Extend</a:t>
              </a:r>
              <a:endParaRPr lang="en-US" sz="1300" b="0" i="0" u="none" strike="noStrike" kern="1200" cap="none" spc="0" normalizeH="0" baseline="0" noProof="0">
                <a:ln>
                  <a:noFill/>
                </a:ln>
                <a:solidFill>
                  <a:srgbClr val="FFC000"/>
                </a:solidFill>
                <a:effectLst/>
                <a:uLnTx/>
                <a:uFillTx/>
                <a:ea typeface="ＭＳ Ｐゴシック"/>
              </a:endParaRPr>
            </a:p>
          </p:txBody>
        </p:sp>
        <p:pic>
          <p:nvPicPr>
            <p:cNvPr id="31" name="Graphic 24">
              <a:extLst>
                <a:ext uri="{FF2B5EF4-FFF2-40B4-BE49-F238E27FC236}">
                  <a16:creationId xmlns:a16="http://schemas.microsoft.com/office/drawing/2014/main" id="{B17469B1-0BA3-84C1-D446-1E7B1159651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349539" y="5390837"/>
              <a:ext cx="602308" cy="602308"/>
            </a:xfrm>
            <a:prstGeom prst="rect">
              <a:avLst/>
            </a:prstGeom>
          </p:spPr>
        </p:pic>
      </p:grpSp>
    </p:spTree>
    <p:extLst>
      <p:ext uri="{BB962C8B-B14F-4D97-AF65-F5344CB8AC3E}">
        <p14:creationId xmlns:p14="http://schemas.microsoft.com/office/powerpoint/2010/main" val="816522240"/>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5DA146-D40E-6242-A4A9-803BF6BCBB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735C305-4095-16EC-5935-ACCB8E6F0DD4}"/>
              </a:ext>
            </a:extLst>
          </p:cNvPr>
          <p:cNvSpPr>
            <a:spLocks noGrp="1"/>
          </p:cNvSpPr>
          <p:nvPr>
            <p:ph type="title"/>
          </p:nvPr>
        </p:nvSpPr>
        <p:spPr/>
        <p:txBody>
          <a:bodyPr/>
          <a:lstStyle/>
          <a:p>
            <a:r>
              <a:rPr lang="en-US"/>
              <a:t>Acknowledgments</a:t>
            </a:r>
          </a:p>
        </p:txBody>
      </p:sp>
      <p:sp>
        <p:nvSpPr>
          <p:cNvPr id="3" name="Text Placeholder 2">
            <a:extLst>
              <a:ext uri="{FF2B5EF4-FFF2-40B4-BE49-F238E27FC236}">
                <a16:creationId xmlns:a16="http://schemas.microsoft.com/office/drawing/2014/main" id="{9C1070D9-0598-3D38-7464-E10E17E0A973}"/>
              </a:ext>
            </a:extLst>
          </p:cNvPr>
          <p:cNvSpPr>
            <a:spLocks noGrp="1"/>
          </p:cNvSpPr>
          <p:nvPr>
            <p:ph type="body" sz="quarter" idx="11"/>
          </p:nvPr>
        </p:nvSpPr>
        <p:spPr/>
        <p:txBody>
          <a:bodyPr/>
          <a:lstStyle/>
          <a:p>
            <a:endParaRPr lang="en-US"/>
          </a:p>
        </p:txBody>
      </p:sp>
      <p:sp>
        <p:nvSpPr>
          <p:cNvPr id="5" name="Content Placeholder 4">
            <a:extLst>
              <a:ext uri="{FF2B5EF4-FFF2-40B4-BE49-F238E27FC236}">
                <a16:creationId xmlns:a16="http://schemas.microsoft.com/office/drawing/2014/main" id="{A4BBF7D2-729C-AFFA-7664-BEFA704E2B21}"/>
              </a:ext>
            </a:extLst>
          </p:cNvPr>
          <p:cNvSpPr>
            <a:spLocks noGrp="1"/>
          </p:cNvSpPr>
          <p:nvPr>
            <p:ph sz="quarter" idx="12"/>
          </p:nvPr>
        </p:nvSpPr>
        <p:spPr/>
        <p:txBody>
          <a:bodyPr/>
          <a:lstStyle/>
          <a:p>
            <a:r>
              <a:rPr lang="en-US"/>
              <a:t>[Add acknowledgment]</a:t>
            </a:r>
          </a:p>
          <a:p>
            <a:r>
              <a:rPr lang="en-US"/>
              <a:t>[Add acknowledgment]</a:t>
            </a:r>
          </a:p>
          <a:p>
            <a:r>
              <a:rPr lang="en-US"/>
              <a:t>[Add acknowledgment]</a:t>
            </a:r>
          </a:p>
          <a:p>
            <a:pPr marL="0" indent="0">
              <a:buNone/>
            </a:pPr>
            <a:endParaRPr lang="en-US"/>
          </a:p>
          <a:p>
            <a:endParaRPr lang="en-US"/>
          </a:p>
        </p:txBody>
      </p:sp>
      <p:sp>
        <p:nvSpPr>
          <p:cNvPr id="7" name="TextBox 2">
            <a:extLst>
              <a:ext uri="{FF2B5EF4-FFF2-40B4-BE49-F238E27FC236}">
                <a16:creationId xmlns:a16="http://schemas.microsoft.com/office/drawing/2014/main" id="{6D3C13B5-B022-809C-FD94-932AC489F7CB}"/>
              </a:ext>
            </a:extLst>
          </p:cNvPr>
          <p:cNvSpPr txBox="1"/>
          <p:nvPr/>
        </p:nvSpPr>
        <p:spPr>
          <a:xfrm>
            <a:off x="0" y="6491335"/>
            <a:ext cx="4830421" cy="366665"/>
          </a:xfrm>
          <a:prstGeom prst="rect">
            <a:avLst/>
          </a:prstGeom>
          <a:noFill/>
          <a:effectLst/>
        </p:spPr>
        <p:txBody>
          <a:bodyPr wrap="square" lIns="228600" tIns="0" rIns="228600" bIns="228600" rtlCol="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0" hangingPunct="0"/>
            <a:r>
              <a:rPr lang="en-US" sz="1050">
                <a:solidFill>
                  <a:schemeClr val="tx1">
                    <a:lumMod val="75000"/>
                  </a:schemeClr>
                </a:solidFill>
              </a:rPr>
              <a:t>Source: [add source information]</a:t>
            </a:r>
            <a:endParaRPr lang="en-US" sz="1050">
              <a:solidFill>
                <a:schemeClr val="tx1">
                  <a:lumMod val="75000"/>
                </a:schemeClr>
              </a:solidFill>
              <a:ea typeface="+mn-ea"/>
              <a:cs typeface="+mn-cs"/>
            </a:endParaRPr>
          </a:p>
        </p:txBody>
      </p:sp>
    </p:spTree>
    <p:extLst>
      <p:ext uri="{BB962C8B-B14F-4D97-AF65-F5344CB8AC3E}">
        <p14:creationId xmlns:p14="http://schemas.microsoft.com/office/powerpoint/2010/main" val="4198603610"/>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0AFB7D-9D81-9109-DC2B-7676A1A3BAF3}"/>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A88E1E77-D278-099E-7DBF-ADE24215BCC5}"/>
              </a:ext>
            </a:extLst>
          </p:cNvPr>
          <p:cNvSpPr>
            <a:spLocks noGrp="1"/>
          </p:cNvSpPr>
          <p:nvPr>
            <p:ph type="title"/>
          </p:nvPr>
        </p:nvSpPr>
        <p:spPr/>
        <p:txBody>
          <a:bodyPr/>
          <a:lstStyle/>
          <a:p>
            <a:r>
              <a:rPr lang="en-US"/>
              <a:t>Color suggestions</a:t>
            </a:r>
          </a:p>
        </p:txBody>
      </p:sp>
      <p:grpSp>
        <p:nvGrpSpPr>
          <p:cNvPr id="35" name="Group 34">
            <a:extLst>
              <a:ext uri="{FF2B5EF4-FFF2-40B4-BE49-F238E27FC236}">
                <a16:creationId xmlns:a16="http://schemas.microsoft.com/office/drawing/2014/main" id="{BBFA462C-7477-BADE-98E2-3704CA548E8A}"/>
              </a:ext>
            </a:extLst>
          </p:cNvPr>
          <p:cNvGrpSpPr/>
          <p:nvPr/>
        </p:nvGrpSpPr>
        <p:grpSpPr>
          <a:xfrm>
            <a:off x="1" y="5455628"/>
            <a:ext cx="6041168" cy="750013"/>
            <a:chOff x="1" y="4855666"/>
            <a:chExt cx="6041168" cy="750013"/>
          </a:xfrm>
        </p:grpSpPr>
        <p:sp>
          <p:nvSpPr>
            <p:cNvPr id="36" name="Rectangle 35">
              <a:extLst>
                <a:ext uri="{FF2B5EF4-FFF2-40B4-BE49-F238E27FC236}">
                  <a16:creationId xmlns:a16="http://schemas.microsoft.com/office/drawing/2014/main" id="{BCB77BCE-01FD-FBAE-DF3F-A3F0F2990F41}"/>
                </a:ext>
              </a:extLst>
            </p:cNvPr>
            <p:cNvSpPr/>
            <p:nvPr/>
          </p:nvSpPr>
          <p:spPr bwMode="auto">
            <a:xfrm>
              <a:off x="1" y="4855666"/>
              <a:ext cx="6041168" cy="750013"/>
            </a:xfrm>
            <a:prstGeom prst="rect">
              <a:avLst/>
            </a:prstGeom>
            <a:gradFill flip="none" rotWithShape="1">
              <a:gsLst>
                <a:gs pos="0">
                  <a:srgbClr val="042D51">
                    <a:alpha val="0"/>
                  </a:srgbClr>
                </a:gs>
                <a:gs pos="57000">
                  <a:srgbClr val="063363">
                    <a:lumMod val="69000"/>
                  </a:srgbClr>
                </a:gs>
              </a:gsLst>
              <a:lin ang="10800000" scaled="1"/>
              <a:tileRect/>
            </a:gradFill>
            <a:ln w="6350" cap="flat" cmpd="sng" algn="ctr">
              <a:noFill/>
              <a:prstDash val="solid"/>
              <a:round/>
              <a:headEnd type="none" w="med" len="med"/>
              <a:tailEnd type="triangle" w="med" len="sm"/>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14400" eaLnBrk="0" fontAlgn="base" hangingPunct="0">
                <a:spcBef>
                  <a:spcPct val="0"/>
                </a:spcBef>
                <a:spcAft>
                  <a:spcPct val="0"/>
                </a:spcAft>
              </a:pPr>
              <a:endParaRPr lang="en-US" sz="1400" b="1" kern="0">
                <a:ln w="76200" cmpd="sng">
                  <a:solidFill>
                    <a:prstClr val="white"/>
                  </a:solidFill>
                </a:ln>
                <a:solidFill>
                  <a:srgbClr val="000000"/>
                </a:solidFill>
                <a:latin typeface="Arial" charset="0"/>
                <a:ea typeface="ＭＳ Ｐゴシック" pitchFamily="16" charset="-128"/>
              </a:endParaRPr>
            </a:p>
          </p:txBody>
        </p:sp>
        <p:sp>
          <p:nvSpPr>
            <p:cNvPr id="37" name="TextBox 36">
              <a:extLst>
                <a:ext uri="{FF2B5EF4-FFF2-40B4-BE49-F238E27FC236}">
                  <a16:creationId xmlns:a16="http://schemas.microsoft.com/office/drawing/2014/main" id="{E9E6C9EB-7692-8B42-15D9-2944E2CB9028}"/>
                </a:ext>
              </a:extLst>
            </p:cNvPr>
            <p:cNvSpPr txBox="1"/>
            <p:nvPr/>
          </p:nvSpPr>
          <p:spPr>
            <a:xfrm>
              <a:off x="685801" y="4975124"/>
              <a:ext cx="2731079" cy="574496"/>
            </a:xfrm>
            <a:prstGeom prst="rect">
              <a:avLst/>
            </a:prstGeom>
            <a:noFill/>
            <a:effectLst/>
          </p:spPr>
          <p:txBody>
            <a:bodyPr wrap="none" lIns="0" tIns="0" rIns="0" bIns="0" rtlCol="0" anchor="ctr">
              <a:noAutofit/>
            </a:bodyPr>
            <a:lstStyle/>
            <a:p>
              <a:pPr eaLnBrk="0" hangingPunct="0">
                <a:lnSpc>
                  <a:spcPts val="1800"/>
                </a:lnSpc>
              </a:pPr>
              <a:r>
                <a:rPr lang="en-US" sz="1400" b="1"/>
                <a:t>Use copy/paste formatting </a:t>
              </a:r>
            </a:p>
            <a:p>
              <a:pPr algn="r" eaLnBrk="0" hangingPunct="0">
                <a:lnSpc>
                  <a:spcPts val="1800"/>
                </a:lnSpc>
              </a:pPr>
              <a:r>
                <a:rPr lang="en-US" sz="1200">
                  <a:solidFill>
                    <a:schemeClr val="accent4"/>
                  </a:solidFill>
                </a:rPr>
                <a:t>to apply these color options</a:t>
              </a:r>
            </a:p>
          </p:txBody>
        </p:sp>
      </p:grpSp>
      <p:sp>
        <p:nvSpPr>
          <p:cNvPr id="3" name="TextBox 2">
            <a:extLst>
              <a:ext uri="{FF2B5EF4-FFF2-40B4-BE49-F238E27FC236}">
                <a16:creationId xmlns:a16="http://schemas.microsoft.com/office/drawing/2014/main" id="{A7C4CED7-52CD-B97E-BAB7-5CEA0831F38E}"/>
              </a:ext>
            </a:extLst>
          </p:cNvPr>
          <p:cNvSpPr txBox="1"/>
          <p:nvPr/>
        </p:nvSpPr>
        <p:spPr>
          <a:xfrm>
            <a:off x="1603543" y="6280944"/>
            <a:ext cx="6749512" cy="351165"/>
          </a:xfrm>
          <a:prstGeom prst="rect">
            <a:avLst/>
          </a:prstGeom>
          <a:noFill/>
          <a:effectLst/>
        </p:spPr>
        <p:txBody>
          <a:bodyPr wrap="square" lIns="0" tIns="0" rIns="0" bIns="0" rtlCol="0">
            <a:noAutofit/>
          </a:bodyPr>
          <a:lstStyle/>
          <a:p>
            <a:pPr algn="l" eaLnBrk="0" hangingPunct="0"/>
            <a:r>
              <a:rPr lang="en-US" sz="1100">
                <a:ea typeface="+mn-ea"/>
                <a:cs typeface="+mn-cs"/>
              </a:rPr>
              <a:t>For additional diagram options, see the </a:t>
            </a:r>
            <a:r>
              <a:rPr lang="en-US" sz="1100" i="1">
                <a:ea typeface="+mn-ea"/>
                <a:cs typeface="+mn-cs"/>
                <a:hlinkClick r:id="rId3"/>
              </a:rPr>
              <a:t>Diagrams, Tables, and Timelines template</a:t>
            </a:r>
            <a:r>
              <a:rPr lang="en-US" sz="1100">
                <a:ea typeface="+mn-ea"/>
                <a:cs typeface="+mn-cs"/>
                <a:hlinkClick r:id="rId3"/>
              </a:rPr>
              <a:t> </a:t>
            </a:r>
            <a:endParaRPr lang="en-US" sz="1100">
              <a:ea typeface="+mn-ea"/>
              <a:cs typeface="+mn-cs"/>
            </a:endParaRPr>
          </a:p>
        </p:txBody>
      </p:sp>
      <p:graphicFrame>
        <p:nvGraphicFramePr>
          <p:cNvPr id="45" name="Diagram 44">
            <a:extLst>
              <a:ext uri="{FF2B5EF4-FFF2-40B4-BE49-F238E27FC236}">
                <a16:creationId xmlns:a16="http://schemas.microsoft.com/office/drawing/2014/main" id="{88C89110-2E6C-5DA8-C5F3-7BB2EBF0F144}"/>
              </a:ext>
            </a:extLst>
          </p:cNvPr>
          <p:cNvGraphicFramePr>
            <a:graphicFrameLocks noChangeAspect="1"/>
          </p:cNvGraphicFramePr>
          <p:nvPr>
            <p:extLst>
              <p:ext uri="{D42A27DB-BD31-4B8C-83A1-F6EECF244321}">
                <p14:modId xmlns:p14="http://schemas.microsoft.com/office/powerpoint/2010/main" val="2136029084"/>
              </p:ext>
            </p:extLst>
          </p:nvPr>
        </p:nvGraphicFramePr>
        <p:xfrm>
          <a:off x="685801" y="2539176"/>
          <a:ext cx="3290207" cy="23587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2">
            <a:extLst>
              <a:ext uri="{FF2B5EF4-FFF2-40B4-BE49-F238E27FC236}">
                <a16:creationId xmlns:a16="http://schemas.microsoft.com/office/drawing/2014/main" id="{CBDC5E03-A5F2-6A71-F298-F5CBD27D129D}"/>
              </a:ext>
            </a:extLst>
          </p:cNvPr>
          <p:cNvSpPr/>
          <p:nvPr/>
        </p:nvSpPr>
        <p:spPr bwMode="auto">
          <a:xfrm>
            <a:off x="6843193" y="2200776"/>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Text</a:t>
            </a:r>
          </a:p>
        </p:txBody>
      </p:sp>
      <p:sp>
        <p:nvSpPr>
          <p:cNvPr id="8" name="Rectangle 62">
            <a:extLst>
              <a:ext uri="{FF2B5EF4-FFF2-40B4-BE49-F238E27FC236}">
                <a16:creationId xmlns:a16="http://schemas.microsoft.com/office/drawing/2014/main" id="{67523925-CAA9-E289-7451-D660619CD5C0}"/>
              </a:ext>
            </a:extLst>
          </p:cNvPr>
          <p:cNvSpPr/>
          <p:nvPr/>
        </p:nvSpPr>
        <p:spPr bwMode="auto">
          <a:xfrm>
            <a:off x="8437993" y="2200776"/>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Text</a:t>
            </a:r>
          </a:p>
        </p:txBody>
      </p:sp>
      <p:cxnSp>
        <p:nvCxnSpPr>
          <p:cNvPr id="10" name="Straight Connector 9">
            <a:extLst>
              <a:ext uri="{FF2B5EF4-FFF2-40B4-BE49-F238E27FC236}">
                <a16:creationId xmlns:a16="http://schemas.microsoft.com/office/drawing/2014/main" id="{0292FBAC-4EA9-96FF-48AF-F5B9E8B8788F}"/>
              </a:ext>
            </a:extLst>
          </p:cNvPr>
          <p:cNvCxnSpPr>
            <a:cxnSpLocks/>
            <a:stCxn id="8" idx="14"/>
            <a:endCxn id="7" idx="6"/>
          </p:cNvCxnSpPr>
          <p:nvPr/>
        </p:nvCxnSpPr>
        <p:spPr bwMode="auto">
          <a:xfrm flipH="1" flipV="1">
            <a:off x="8109237" y="2540885"/>
            <a:ext cx="329627" cy="497"/>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E2D83D8F-A100-AEE2-DD54-AB7E876E8193}"/>
              </a:ext>
            </a:extLst>
          </p:cNvPr>
          <p:cNvCxnSpPr>
            <a:cxnSpLocks/>
            <a:stCxn id="12" idx="14"/>
            <a:endCxn id="8" idx="6"/>
          </p:cNvCxnSpPr>
          <p:nvPr/>
        </p:nvCxnSpPr>
        <p:spPr bwMode="auto">
          <a:xfrm flipH="1" flipV="1">
            <a:off x="9704037" y="2540885"/>
            <a:ext cx="310408" cy="497"/>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12" name="Rectangle 62">
            <a:extLst>
              <a:ext uri="{FF2B5EF4-FFF2-40B4-BE49-F238E27FC236}">
                <a16:creationId xmlns:a16="http://schemas.microsoft.com/office/drawing/2014/main" id="{2D8E1419-A3CE-1096-4EBA-0BE1C9B33600}"/>
              </a:ext>
            </a:extLst>
          </p:cNvPr>
          <p:cNvSpPr/>
          <p:nvPr/>
        </p:nvSpPr>
        <p:spPr bwMode="auto">
          <a:xfrm>
            <a:off x="10013574" y="2200776"/>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r>
              <a:rPr lang="en-GB" sz="1400" kern="0">
                <a:ln w="76200" cmpd="sng">
                  <a:noFill/>
                </a:ln>
                <a:solidFill>
                  <a:schemeClr val="bg2">
                    <a:lumMod val="20000"/>
                    <a:lumOff val="80000"/>
                  </a:schemeClr>
                </a:solidFill>
                <a:ea typeface="ＭＳ Ｐゴシック" pitchFamily="16" charset="-128"/>
              </a:rPr>
              <a:t>Text</a:t>
            </a:r>
          </a:p>
        </p:txBody>
      </p:sp>
      <p:cxnSp>
        <p:nvCxnSpPr>
          <p:cNvPr id="14" name="Straight Connector 13">
            <a:extLst>
              <a:ext uri="{FF2B5EF4-FFF2-40B4-BE49-F238E27FC236}">
                <a16:creationId xmlns:a16="http://schemas.microsoft.com/office/drawing/2014/main" id="{2535110F-206D-1862-4E1D-A9EC0A9F4E8A}"/>
              </a:ext>
            </a:extLst>
          </p:cNvPr>
          <p:cNvCxnSpPr>
            <a:cxnSpLocks/>
            <a:endCxn id="12" idx="6"/>
          </p:cNvCxnSpPr>
          <p:nvPr/>
        </p:nvCxnSpPr>
        <p:spPr bwMode="auto">
          <a:xfrm flipH="1">
            <a:off x="11279618" y="2540885"/>
            <a:ext cx="315106" cy="0"/>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18" name="Rectangle 17">
            <a:extLst>
              <a:ext uri="{FF2B5EF4-FFF2-40B4-BE49-F238E27FC236}">
                <a16:creationId xmlns:a16="http://schemas.microsoft.com/office/drawing/2014/main" id="{E1DB71B3-9574-7DA9-A03F-339AA7B9C567}"/>
              </a:ext>
            </a:extLst>
          </p:cNvPr>
          <p:cNvSpPr/>
          <p:nvPr/>
        </p:nvSpPr>
        <p:spPr bwMode="auto">
          <a:xfrm>
            <a:off x="4290112" y="5569726"/>
            <a:ext cx="292608" cy="292608"/>
          </a:xfrm>
          <a:prstGeom prst="rect">
            <a:avLst/>
          </a:prstGeom>
          <a:solidFill>
            <a:srgbClr val="1C71BE"/>
          </a:solidFill>
          <a:ln w="9525" cap="flat" cmpd="sng" algn="ctr">
            <a:solidFill>
              <a:srgbClr val="FFFFFF">
                <a:alpha val="50000"/>
              </a:srgbClr>
            </a:solidFill>
            <a:prstDash val="solid"/>
          </a:ln>
          <a:effectLst/>
        </p:spPr>
        <p:txBody>
          <a:bodyPr spcFirstLastPara="0" vert="horz" wrap="square" lIns="0" tIns="0" rIns="0" bIns="0" numCol="1" spcCol="1270" anchor="ctr" anchorCtr="0">
            <a:noAutofit/>
          </a:bodyPr>
          <a:lstStyle/>
          <a:p>
            <a:pPr algn="ctr" defTabSz="488950">
              <a:lnSpc>
                <a:spcPct val="90000"/>
              </a:lnSpc>
              <a:spcBef>
                <a:spcPct val="0"/>
              </a:spcBef>
              <a:spcAft>
                <a:spcPct val="35000"/>
              </a:spcAft>
            </a:pPr>
            <a:endParaRPr lang="en-US" sz="1400" b="1">
              <a:solidFill>
                <a:srgbClr val="FFFFFF"/>
              </a:solidFill>
              <a:latin typeface="Arial"/>
              <a:ea typeface="ＭＳ Ｐゴシック"/>
            </a:endParaRPr>
          </a:p>
        </p:txBody>
      </p:sp>
      <p:sp>
        <p:nvSpPr>
          <p:cNvPr id="24" name="Rectangle 23">
            <a:extLst>
              <a:ext uri="{FF2B5EF4-FFF2-40B4-BE49-F238E27FC236}">
                <a16:creationId xmlns:a16="http://schemas.microsoft.com/office/drawing/2014/main" id="{F85199A3-4D4B-44ED-897A-EC22107211C4}"/>
              </a:ext>
            </a:extLst>
          </p:cNvPr>
          <p:cNvSpPr/>
          <p:nvPr/>
        </p:nvSpPr>
        <p:spPr bwMode="auto">
          <a:xfrm>
            <a:off x="4656145" y="5569726"/>
            <a:ext cx="292608" cy="292608"/>
          </a:xfrm>
          <a:prstGeom prst="rect">
            <a:avLst/>
          </a:prstGeom>
          <a:solidFill>
            <a:srgbClr val="21A4A3"/>
          </a:solidFill>
          <a:ln w="9525" cap="flat" cmpd="sng" algn="ctr">
            <a:solidFill>
              <a:schemeClr val="tx1">
                <a:alpha val="50000"/>
              </a:schemeClr>
            </a:solidFill>
            <a:prstDash val="soli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spcFirstLastPara="0" vert="horz" wrap="square" lIns="0" tIns="0" rIns="0" bIns="0" numCol="1" spcCol="1270" rtlCol="0" anchor="ctr" anchorCtr="1" compatLnSpc="1">
            <a:prstTxWarp prst="textNoShape">
              <a:avLst/>
            </a:prstTxWarp>
            <a:noAutofit/>
          </a:bodyPr>
          <a:lstStyle/>
          <a:p>
            <a:pPr eaLnBrk="0" fontAlgn="base" hangingPunct="0">
              <a:lnSpc>
                <a:spcPct val="90000"/>
              </a:lnSpc>
              <a:spcBef>
                <a:spcPct val="0"/>
              </a:spcBef>
              <a:spcAft>
                <a:spcPct val="0"/>
              </a:spcAft>
            </a:pPr>
            <a:endParaRPr lang="en-US" sz="1400" b="1">
              <a:solidFill>
                <a:schemeClr val="lt1"/>
              </a:solidFill>
            </a:endParaRPr>
          </a:p>
        </p:txBody>
      </p:sp>
      <p:grpSp>
        <p:nvGrpSpPr>
          <p:cNvPr id="28" name="Group 27" hidden="1">
            <a:extLst>
              <a:ext uri="{FF2B5EF4-FFF2-40B4-BE49-F238E27FC236}">
                <a16:creationId xmlns:a16="http://schemas.microsoft.com/office/drawing/2014/main" id="{0833B519-3E4F-74C7-EF79-559EA15FFFB0}"/>
              </a:ext>
            </a:extLst>
          </p:cNvPr>
          <p:cNvGrpSpPr/>
          <p:nvPr/>
        </p:nvGrpSpPr>
        <p:grpSpPr>
          <a:xfrm>
            <a:off x="0" y="5669280"/>
            <a:ext cx="7095744" cy="752321"/>
            <a:chOff x="0" y="4853365"/>
            <a:chExt cx="7095744" cy="752321"/>
          </a:xfrm>
        </p:grpSpPr>
        <p:sp>
          <p:nvSpPr>
            <p:cNvPr id="29" name="Rectangle 28">
              <a:extLst>
                <a:ext uri="{FF2B5EF4-FFF2-40B4-BE49-F238E27FC236}">
                  <a16:creationId xmlns:a16="http://schemas.microsoft.com/office/drawing/2014/main" id="{B8D483D1-390B-9C28-00C9-0C7E912C8863}"/>
                </a:ext>
              </a:extLst>
            </p:cNvPr>
            <p:cNvSpPr/>
            <p:nvPr/>
          </p:nvSpPr>
          <p:spPr bwMode="auto">
            <a:xfrm>
              <a:off x="1" y="4855666"/>
              <a:ext cx="7095743" cy="750013"/>
            </a:xfrm>
            <a:prstGeom prst="rect">
              <a:avLst/>
            </a:prstGeom>
            <a:gradFill flip="none" rotWithShape="1">
              <a:gsLst>
                <a:gs pos="0">
                  <a:srgbClr val="042D51">
                    <a:alpha val="0"/>
                  </a:srgbClr>
                </a:gs>
                <a:gs pos="57000">
                  <a:srgbClr val="063363">
                    <a:lumMod val="69000"/>
                  </a:srgbClr>
                </a:gs>
              </a:gsLst>
              <a:lin ang="10800000" scaled="1"/>
              <a:tileRect/>
            </a:gradFill>
            <a:ln w="6350" cap="flat" cmpd="sng" algn="ctr">
              <a:noFill/>
              <a:prstDash val="solid"/>
              <a:round/>
              <a:headEnd type="none" w="med" len="med"/>
              <a:tailEnd type="triangle" w="med" len="sm"/>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defTabSz="914400" eaLnBrk="0" fontAlgn="base" hangingPunct="0">
                <a:spcBef>
                  <a:spcPct val="0"/>
                </a:spcBef>
                <a:spcAft>
                  <a:spcPct val="0"/>
                </a:spcAft>
              </a:pPr>
              <a:endParaRPr lang="en-US" sz="1400" b="1" kern="0">
                <a:ln w="76200" cmpd="sng">
                  <a:solidFill>
                    <a:prstClr val="white"/>
                  </a:solidFill>
                </a:ln>
                <a:solidFill>
                  <a:srgbClr val="000000"/>
                </a:solidFill>
                <a:latin typeface="Arial" charset="0"/>
                <a:ea typeface="ＭＳ Ｐゴシック" pitchFamily="16" charset="-128"/>
              </a:endParaRPr>
            </a:p>
          </p:txBody>
        </p:sp>
        <p:sp>
          <p:nvSpPr>
            <p:cNvPr id="30" name="TextBox 29">
              <a:extLst>
                <a:ext uri="{FF2B5EF4-FFF2-40B4-BE49-F238E27FC236}">
                  <a16:creationId xmlns:a16="http://schemas.microsoft.com/office/drawing/2014/main" id="{99B2EBCF-D460-4693-27DD-345D45E42C8F}"/>
                </a:ext>
              </a:extLst>
            </p:cNvPr>
            <p:cNvSpPr txBox="1"/>
            <p:nvPr/>
          </p:nvSpPr>
          <p:spPr>
            <a:xfrm>
              <a:off x="685801" y="4975124"/>
              <a:ext cx="2731079" cy="574496"/>
            </a:xfrm>
            <a:prstGeom prst="rect">
              <a:avLst/>
            </a:prstGeom>
            <a:noFill/>
            <a:effectLst/>
          </p:spPr>
          <p:txBody>
            <a:bodyPr wrap="none" lIns="0" tIns="0" rIns="0" bIns="0" rtlCol="0" anchor="ctr">
              <a:noAutofit/>
            </a:bodyPr>
            <a:lstStyle/>
            <a:p>
              <a:pPr eaLnBrk="0" hangingPunct="0">
                <a:lnSpc>
                  <a:spcPts val="1800"/>
                </a:lnSpc>
              </a:pPr>
              <a:r>
                <a:rPr lang="en-US" sz="1400" b="1"/>
                <a:t>Use Copy/Paste Format </a:t>
              </a:r>
            </a:p>
            <a:p>
              <a:pPr algn="r" eaLnBrk="0" hangingPunct="0">
                <a:lnSpc>
                  <a:spcPts val="1800"/>
                </a:lnSpc>
              </a:pPr>
              <a:r>
                <a:rPr lang="en-US" sz="1200">
                  <a:solidFill>
                    <a:schemeClr val="accent4"/>
                  </a:solidFill>
                </a:rPr>
                <a:t>to Apply These Alternative Colors</a:t>
              </a:r>
            </a:p>
          </p:txBody>
        </p:sp>
        <p:sp>
          <p:nvSpPr>
            <p:cNvPr id="31" name="Rectangle 30">
              <a:extLst>
                <a:ext uri="{FF2B5EF4-FFF2-40B4-BE49-F238E27FC236}">
                  <a16:creationId xmlns:a16="http://schemas.microsoft.com/office/drawing/2014/main" id="{FE1C9137-E0B2-2668-A0A1-3DD00DDB23A4}"/>
                </a:ext>
              </a:extLst>
            </p:cNvPr>
            <p:cNvSpPr>
              <a:spLocks noChangeArrowheads="1"/>
            </p:cNvSpPr>
            <p:nvPr/>
          </p:nvSpPr>
          <p:spPr bwMode="auto">
            <a:xfrm>
              <a:off x="0" y="4860805"/>
              <a:ext cx="395555" cy="744877"/>
            </a:xfrm>
            <a:prstGeom prst="rect">
              <a:avLst/>
            </a:prstGeom>
            <a:solidFill>
              <a:schemeClr val="bg1">
                <a:alpha val="25000"/>
              </a:schemeClr>
            </a:solidFill>
            <a:ln w="6350" cap="flat" cmpd="sng" algn="ctr">
              <a:no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n-US" sz="1400" b="1" kern="0">
                <a:ln w="76200" cmpd="sng">
                  <a:solidFill>
                    <a:prstClr val="white"/>
                  </a:solidFill>
                </a:ln>
                <a:solidFill>
                  <a:srgbClr val="000000"/>
                </a:solidFill>
                <a:latin typeface="Arial" charset="0"/>
                <a:ea typeface="ＭＳ Ｐゴシック" pitchFamily="16" charset="-128"/>
              </a:endParaRPr>
            </a:p>
          </p:txBody>
        </p:sp>
        <p:sp>
          <p:nvSpPr>
            <p:cNvPr id="32" name="Triangle 31">
              <a:extLst>
                <a:ext uri="{FF2B5EF4-FFF2-40B4-BE49-F238E27FC236}">
                  <a16:creationId xmlns:a16="http://schemas.microsoft.com/office/drawing/2014/main" id="{DC1B7DFB-CC51-82B5-8B97-AF5AD6E7D239}"/>
                </a:ext>
              </a:extLst>
            </p:cNvPr>
            <p:cNvSpPr/>
            <p:nvPr/>
          </p:nvSpPr>
          <p:spPr bwMode="auto">
            <a:xfrm rot="5400000">
              <a:off x="-182467" y="5043075"/>
              <a:ext cx="752321" cy="372902"/>
            </a:xfrm>
            <a:prstGeom prst="triangle">
              <a:avLst/>
            </a:prstGeom>
            <a:pattFill prst="wdUpDiag">
              <a:fgClr>
                <a:srgbClr val="FFC000"/>
              </a:fgClr>
              <a:bgClr>
                <a:srgbClr val="3E3F3F"/>
              </a:bgClr>
            </a:pattFill>
            <a:ln w="6350" cap="flat" cmpd="sng" algn="ctr">
              <a:no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n-US" sz="1400" b="1" kern="0">
                <a:ln w="76200" cmpd="sng">
                  <a:solidFill>
                    <a:prstClr val="white"/>
                  </a:solidFill>
                </a:ln>
                <a:solidFill>
                  <a:srgbClr val="000000"/>
                </a:solidFill>
                <a:latin typeface="Arial" charset="0"/>
                <a:ea typeface="ＭＳ Ｐゴシック" pitchFamily="16" charset="-128"/>
              </a:endParaRPr>
            </a:p>
          </p:txBody>
        </p:sp>
      </p:grpSp>
      <p:sp>
        <p:nvSpPr>
          <p:cNvPr id="40" name="TextBox 39">
            <a:extLst>
              <a:ext uri="{FF2B5EF4-FFF2-40B4-BE49-F238E27FC236}">
                <a16:creationId xmlns:a16="http://schemas.microsoft.com/office/drawing/2014/main" id="{BAFD6C32-D38C-AD0F-FE09-2D3D7BA10023}"/>
              </a:ext>
            </a:extLst>
          </p:cNvPr>
          <p:cNvSpPr txBox="1"/>
          <p:nvPr/>
        </p:nvSpPr>
        <p:spPr>
          <a:xfrm>
            <a:off x="3973242" y="5947103"/>
            <a:ext cx="1152144" cy="220767"/>
          </a:xfrm>
          <a:prstGeom prst="rect">
            <a:avLst/>
          </a:prstGeom>
          <a:noFill/>
          <a:effectLst/>
        </p:spPr>
        <p:txBody>
          <a:bodyPr wrap="square" lIns="0" tIns="0" rIns="0" bIns="0" rtlCol="0">
            <a:noAutofit/>
          </a:bodyPr>
          <a:lstStyle/>
          <a:p>
            <a:pPr algn="ctr" eaLnBrk="0" hangingPunct="0"/>
            <a:r>
              <a:rPr lang="en-US" sz="1100">
                <a:solidFill>
                  <a:schemeClr val="accent4"/>
                </a:solidFill>
                <a:ea typeface="+mn-ea"/>
                <a:cs typeface="+mn-cs"/>
              </a:rPr>
              <a:t>Solids</a:t>
            </a:r>
          </a:p>
        </p:txBody>
      </p:sp>
      <p:sp>
        <p:nvSpPr>
          <p:cNvPr id="41" name="TextBox 40">
            <a:extLst>
              <a:ext uri="{FF2B5EF4-FFF2-40B4-BE49-F238E27FC236}">
                <a16:creationId xmlns:a16="http://schemas.microsoft.com/office/drawing/2014/main" id="{B18C3577-B691-6033-5E3A-BBABBF20B4CF}"/>
              </a:ext>
            </a:extLst>
          </p:cNvPr>
          <p:cNvSpPr txBox="1"/>
          <p:nvPr/>
        </p:nvSpPr>
        <p:spPr>
          <a:xfrm>
            <a:off x="5628306" y="5947103"/>
            <a:ext cx="1152144" cy="220767"/>
          </a:xfrm>
          <a:prstGeom prst="rect">
            <a:avLst/>
          </a:prstGeom>
          <a:noFill/>
          <a:effectLst/>
        </p:spPr>
        <p:txBody>
          <a:bodyPr wrap="square" lIns="0" tIns="0" rIns="0" bIns="0" rtlCol="0">
            <a:noAutofit/>
          </a:bodyPr>
          <a:lstStyle/>
          <a:p>
            <a:pPr algn="ctr" eaLnBrk="0" hangingPunct="0"/>
            <a:r>
              <a:rPr lang="en-US" sz="1100">
                <a:solidFill>
                  <a:schemeClr val="accent4"/>
                </a:solidFill>
                <a:ea typeface="+mn-ea"/>
                <a:cs typeface="+mn-cs"/>
              </a:rPr>
              <a:t>Gradients</a:t>
            </a:r>
          </a:p>
        </p:txBody>
      </p:sp>
      <p:sp>
        <p:nvSpPr>
          <p:cNvPr id="5" name="TextBox 4">
            <a:extLst>
              <a:ext uri="{FF2B5EF4-FFF2-40B4-BE49-F238E27FC236}">
                <a16:creationId xmlns:a16="http://schemas.microsoft.com/office/drawing/2014/main" id="{A8CFBEBF-5879-6AF5-FD44-07818E465E75}"/>
              </a:ext>
            </a:extLst>
          </p:cNvPr>
          <p:cNvSpPr txBox="1"/>
          <p:nvPr/>
        </p:nvSpPr>
        <p:spPr>
          <a:xfrm>
            <a:off x="-1131376" y="5308169"/>
            <a:ext cx="0" cy="0"/>
          </a:xfrm>
          <a:prstGeom prst="rect">
            <a:avLst/>
          </a:prstGeom>
          <a:noFill/>
          <a:effectLst/>
        </p:spPr>
        <p:txBody>
          <a:bodyPr wrap="none" lIns="0" tIns="0" rIns="0" bIns="0" rtlCol="0">
            <a:noAutofit/>
          </a:bodyPr>
          <a:lstStyle/>
          <a:p>
            <a:pPr algn="l" eaLnBrk="0" hangingPunct="0"/>
            <a:endParaRPr lang="en-US" sz="1400">
              <a:ea typeface="+mn-ea"/>
              <a:cs typeface="+mn-cs"/>
            </a:endParaRPr>
          </a:p>
        </p:txBody>
      </p:sp>
      <p:sp>
        <p:nvSpPr>
          <p:cNvPr id="43" name="Rectangle 62">
            <a:extLst>
              <a:ext uri="{FF2B5EF4-FFF2-40B4-BE49-F238E27FC236}">
                <a16:creationId xmlns:a16="http://schemas.microsoft.com/office/drawing/2014/main" id="{50994390-A0FD-9C03-B798-F4460F80AF2D}"/>
              </a:ext>
            </a:extLst>
          </p:cNvPr>
          <p:cNvSpPr/>
          <p:nvPr/>
        </p:nvSpPr>
        <p:spPr bwMode="auto">
          <a:xfrm>
            <a:off x="6843193" y="3095455"/>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rotWithShape="0">
            <a:gsLst>
              <a:gs pos="100000">
                <a:srgbClr val="1B6780"/>
              </a:gs>
              <a:gs pos="56000">
                <a:srgbClr val="21A3A3"/>
              </a:gs>
            </a:gsLst>
            <a:lin ang="8400000" scaled="0"/>
          </a:gradFill>
          <a:ln w="9525" cap="flat" cmpd="sng" algn="ctr">
            <a:solidFill>
              <a:schemeClr val="tx1">
                <a:alpha val="39900"/>
              </a:schemeClr>
            </a:solidFill>
            <a:prstDash val="soli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1270" rtlCol="0" fromWordArt="0" anchor="ctr" anchorCtr="1" forceAA="0" compatLnSpc="1">
            <a:prstTxWarp prst="textNoShape">
              <a:avLst/>
            </a:prstTxWarp>
            <a:noAutofit/>
          </a:bodyPr>
          <a:lstStyle/>
          <a:p>
            <a:pPr eaLnBrk="0" fontAlgn="base" hangingPunct="0">
              <a:lnSpc>
                <a:spcPct val="90000"/>
              </a:lnSpc>
              <a:spcBef>
                <a:spcPct val="0"/>
              </a:spcBef>
              <a:spcAft>
                <a:spcPct val="0"/>
              </a:spcAft>
            </a:pPr>
            <a:r>
              <a:rPr lang="en-GB" sz="1400" kern="0">
                <a:ln w="76200" cmpd="sng">
                  <a:noFill/>
                </a:ln>
                <a:solidFill>
                  <a:schemeClr val="tx1"/>
                </a:solidFill>
                <a:ea typeface="ＭＳ Ｐゴシック" pitchFamily="16" charset="-128"/>
              </a:rPr>
              <a:t>Text</a:t>
            </a:r>
          </a:p>
        </p:txBody>
      </p:sp>
      <p:sp>
        <p:nvSpPr>
          <p:cNvPr id="44" name="Rectangle 62">
            <a:extLst>
              <a:ext uri="{FF2B5EF4-FFF2-40B4-BE49-F238E27FC236}">
                <a16:creationId xmlns:a16="http://schemas.microsoft.com/office/drawing/2014/main" id="{959CE032-9E91-FD4D-F8BD-CB6FCD20A381}"/>
              </a:ext>
            </a:extLst>
          </p:cNvPr>
          <p:cNvSpPr/>
          <p:nvPr/>
        </p:nvSpPr>
        <p:spPr bwMode="auto">
          <a:xfrm>
            <a:off x="8437993" y="3095455"/>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rotWithShape="0">
            <a:gsLst>
              <a:gs pos="100000">
                <a:srgbClr val="1B6780"/>
              </a:gs>
              <a:gs pos="56000">
                <a:srgbClr val="21A3A3"/>
              </a:gs>
            </a:gsLst>
            <a:lin ang="8400000" scaled="0"/>
          </a:gradFill>
          <a:ln w="9525" cap="flat" cmpd="sng" algn="ctr">
            <a:solidFill>
              <a:schemeClr val="tx1">
                <a:alpha val="39900"/>
              </a:schemeClr>
            </a:solidFill>
            <a:prstDash val="soli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1270" rtlCol="0" fromWordArt="0" anchor="ctr" anchorCtr="1" forceAA="0" compatLnSpc="1">
            <a:prstTxWarp prst="textNoShape">
              <a:avLst/>
            </a:prstTxWarp>
            <a:noAutofit/>
          </a:bodyPr>
          <a:lstStyle/>
          <a:p>
            <a:pPr eaLnBrk="0" fontAlgn="base" hangingPunct="0">
              <a:lnSpc>
                <a:spcPct val="90000"/>
              </a:lnSpc>
              <a:spcBef>
                <a:spcPct val="0"/>
              </a:spcBef>
              <a:spcAft>
                <a:spcPct val="0"/>
              </a:spcAft>
            </a:pPr>
            <a:r>
              <a:rPr lang="en-GB" sz="1400" kern="0">
                <a:ln w="76200" cmpd="sng">
                  <a:noFill/>
                </a:ln>
                <a:solidFill>
                  <a:schemeClr val="tx1"/>
                </a:solidFill>
                <a:ea typeface="ＭＳ Ｐゴシック" pitchFamily="16" charset="-128"/>
              </a:rPr>
              <a:t>Text</a:t>
            </a:r>
          </a:p>
        </p:txBody>
      </p:sp>
      <p:cxnSp>
        <p:nvCxnSpPr>
          <p:cNvPr id="46" name="Straight Connector 45">
            <a:extLst>
              <a:ext uri="{FF2B5EF4-FFF2-40B4-BE49-F238E27FC236}">
                <a16:creationId xmlns:a16="http://schemas.microsoft.com/office/drawing/2014/main" id="{8E950578-8CD0-C17C-5F41-944E4E0F79F2}"/>
              </a:ext>
            </a:extLst>
          </p:cNvPr>
          <p:cNvCxnSpPr>
            <a:cxnSpLocks/>
            <a:stCxn id="44" idx="14"/>
            <a:endCxn id="43" idx="6"/>
          </p:cNvCxnSpPr>
          <p:nvPr/>
        </p:nvCxnSpPr>
        <p:spPr bwMode="auto">
          <a:xfrm flipH="1" flipV="1">
            <a:off x="8109237" y="3435564"/>
            <a:ext cx="329627" cy="497"/>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cxnSp>
        <p:nvCxnSpPr>
          <p:cNvPr id="47" name="Straight Connector 46">
            <a:extLst>
              <a:ext uri="{FF2B5EF4-FFF2-40B4-BE49-F238E27FC236}">
                <a16:creationId xmlns:a16="http://schemas.microsoft.com/office/drawing/2014/main" id="{6658B3B5-3535-85DF-83F1-6D111962CB2F}"/>
              </a:ext>
            </a:extLst>
          </p:cNvPr>
          <p:cNvCxnSpPr>
            <a:cxnSpLocks/>
            <a:stCxn id="48" idx="14"/>
            <a:endCxn id="44" idx="6"/>
          </p:cNvCxnSpPr>
          <p:nvPr/>
        </p:nvCxnSpPr>
        <p:spPr bwMode="auto">
          <a:xfrm flipH="1" flipV="1">
            <a:off x="9704037" y="3435564"/>
            <a:ext cx="310408" cy="497"/>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48" name="Rectangle 62">
            <a:extLst>
              <a:ext uri="{FF2B5EF4-FFF2-40B4-BE49-F238E27FC236}">
                <a16:creationId xmlns:a16="http://schemas.microsoft.com/office/drawing/2014/main" id="{99F170DD-18F9-BB4E-FF6A-7C42E94D4DBA}"/>
              </a:ext>
            </a:extLst>
          </p:cNvPr>
          <p:cNvSpPr/>
          <p:nvPr/>
        </p:nvSpPr>
        <p:spPr bwMode="auto">
          <a:xfrm>
            <a:off x="10013574" y="3095455"/>
            <a:ext cx="1267200" cy="676801"/>
          </a:xfrm>
          <a:custGeom>
            <a:avLst/>
            <a:gdLst>
              <a:gd name="connsiteX0" fmla="*/ 0 w 2350157"/>
              <a:gd name="connsiteY0" fmla="*/ 0 h 1128728"/>
              <a:gd name="connsiteX1" fmla="*/ 2350157 w 2350157"/>
              <a:gd name="connsiteY1" fmla="*/ 0 h 1128728"/>
              <a:gd name="connsiteX2" fmla="*/ 2350157 w 2350157"/>
              <a:gd name="connsiteY2" fmla="*/ 1128728 h 1128728"/>
              <a:gd name="connsiteX3" fmla="*/ 0 w 2350157"/>
              <a:gd name="connsiteY3" fmla="*/ 1128728 h 1128728"/>
              <a:gd name="connsiteX4" fmla="*/ 0 w 2350157"/>
              <a:gd name="connsiteY4" fmla="*/ 0 h 112872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0 w 2350157"/>
              <a:gd name="connsiteY4" fmla="*/ 1133169 h 1133169"/>
              <a:gd name="connsiteX5" fmla="*/ 0 w 2350157"/>
              <a:gd name="connsiteY5" fmla="*/ 4441 h 1133169"/>
              <a:gd name="connsiteX0" fmla="*/ 0 w 2350157"/>
              <a:gd name="connsiteY0" fmla="*/ 4441 h 1157288"/>
              <a:gd name="connsiteX1" fmla="*/ 1861582 w 2350157"/>
              <a:gd name="connsiteY1" fmla="*/ 0 h 1157288"/>
              <a:gd name="connsiteX2" fmla="*/ 2350157 w 2350157"/>
              <a:gd name="connsiteY2" fmla="*/ 4441 h 1157288"/>
              <a:gd name="connsiteX3" fmla="*/ 2350157 w 2350157"/>
              <a:gd name="connsiteY3" fmla="*/ 1133169 h 1157288"/>
              <a:gd name="connsiteX4" fmla="*/ 1847295 w 2350157"/>
              <a:gd name="connsiteY4" fmla="*/ 1157288 h 1157288"/>
              <a:gd name="connsiteX5" fmla="*/ 0 w 2350157"/>
              <a:gd name="connsiteY5" fmla="*/ 1133169 h 1157288"/>
              <a:gd name="connsiteX6" fmla="*/ 0 w 2350157"/>
              <a:gd name="connsiteY6" fmla="*/ 4441 h 1157288"/>
              <a:gd name="connsiteX0" fmla="*/ 0 w 2350157"/>
              <a:gd name="connsiteY0" fmla="*/ 4441 h 1133169"/>
              <a:gd name="connsiteX1" fmla="*/ 1861582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99218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0 h 1128728"/>
              <a:gd name="connsiteX1" fmla="*/ 1768036 w 2350157"/>
              <a:gd name="connsiteY1" fmla="*/ 7183 h 1128728"/>
              <a:gd name="connsiteX2" fmla="*/ 2350157 w 2350157"/>
              <a:gd name="connsiteY2" fmla="*/ 0 h 1128728"/>
              <a:gd name="connsiteX3" fmla="*/ 2350157 w 2350157"/>
              <a:gd name="connsiteY3" fmla="*/ 1128728 h 1128728"/>
              <a:gd name="connsiteX4" fmla="*/ 1818720 w 2350157"/>
              <a:gd name="connsiteY4" fmla="*/ 1124272 h 1128728"/>
              <a:gd name="connsiteX5" fmla="*/ 0 w 2350157"/>
              <a:gd name="connsiteY5" fmla="*/ 1128728 h 1128728"/>
              <a:gd name="connsiteX6" fmla="*/ 0 w 2350157"/>
              <a:gd name="connsiteY6" fmla="*/ 0 h 1128728"/>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4441 h 1133169"/>
              <a:gd name="connsiteX1" fmla="*/ 1730619 w 2350157"/>
              <a:gd name="connsiteY1" fmla="*/ 0 h 1133169"/>
              <a:gd name="connsiteX2" fmla="*/ 2350157 w 2350157"/>
              <a:gd name="connsiteY2" fmla="*/ 4441 h 1133169"/>
              <a:gd name="connsiteX3" fmla="*/ 2350157 w 2350157"/>
              <a:gd name="connsiteY3" fmla="*/ 1133169 h 1133169"/>
              <a:gd name="connsiteX4" fmla="*/ 1818720 w 2350157"/>
              <a:gd name="connsiteY4" fmla="*/ 1128713 h 1133169"/>
              <a:gd name="connsiteX5" fmla="*/ 0 w 2350157"/>
              <a:gd name="connsiteY5" fmla="*/ 1133169 h 1133169"/>
              <a:gd name="connsiteX6" fmla="*/ 0 w 2350157"/>
              <a:gd name="connsiteY6" fmla="*/ 4441 h 1133169"/>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228 h 1128956"/>
              <a:gd name="connsiteX1" fmla="*/ 1730619 w 2350157"/>
              <a:gd name="connsiteY1" fmla="*/ 3536 h 1128956"/>
              <a:gd name="connsiteX2" fmla="*/ 2350157 w 2350157"/>
              <a:gd name="connsiteY2" fmla="*/ 228 h 1128956"/>
              <a:gd name="connsiteX3" fmla="*/ 2350157 w 2350157"/>
              <a:gd name="connsiteY3" fmla="*/ 1128956 h 1128956"/>
              <a:gd name="connsiteX4" fmla="*/ 1818720 w 2350157"/>
              <a:gd name="connsiteY4" fmla="*/ 1124500 h 1128956"/>
              <a:gd name="connsiteX5" fmla="*/ 0 w 2350157"/>
              <a:gd name="connsiteY5" fmla="*/ 1128956 h 1128956"/>
              <a:gd name="connsiteX6" fmla="*/ 0 w 2350157"/>
              <a:gd name="connsiteY6" fmla="*/ 228 h 1128956"/>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818720 w 2350157"/>
              <a:gd name="connsiteY4" fmla="*/ 1124839 h 1129295"/>
              <a:gd name="connsiteX5" fmla="*/ 0 w 2350157"/>
              <a:gd name="connsiteY5" fmla="*/ 1129295 h 1129295"/>
              <a:gd name="connsiteX6" fmla="*/ 0 w 2350157"/>
              <a:gd name="connsiteY6" fmla="*/ 567 h 1129295"/>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40338"/>
              <a:gd name="connsiteX1" fmla="*/ 1743091 w 2350157"/>
              <a:gd name="connsiteY1" fmla="*/ 0 h 1140338"/>
              <a:gd name="connsiteX2" fmla="*/ 2350157 w 2350157"/>
              <a:gd name="connsiteY2" fmla="*/ 567 h 1140338"/>
              <a:gd name="connsiteX3" fmla="*/ 2350157 w 2350157"/>
              <a:gd name="connsiteY3" fmla="*/ 1129295 h 1140338"/>
              <a:gd name="connsiteX4" fmla="*/ 1812484 w 2350157"/>
              <a:gd name="connsiteY4" fmla="*/ 1140338 h 1140338"/>
              <a:gd name="connsiteX5" fmla="*/ 0 w 2350157"/>
              <a:gd name="connsiteY5" fmla="*/ 1129295 h 1140338"/>
              <a:gd name="connsiteX6" fmla="*/ 0 w 2350157"/>
              <a:gd name="connsiteY6" fmla="*/ 567 h 1140338"/>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6463"/>
              <a:gd name="connsiteX1" fmla="*/ 1743091 w 2350157"/>
              <a:gd name="connsiteY1" fmla="*/ 0 h 1136463"/>
              <a:gd name="connsiteX2" fmla="*/ 2350157 w 2350157"/>
              <a:gd name="connsiteY2" fmla="*/ 567 h 1136463"/>
              <a:gd name="connsiteX3" fmla="*/ 2350157 w 2350157"/>
              <a:gd name="connsiteY3" fmla="*/ 1129295 h 1136463"/>
              <a:gd name="connsiteX4" fmla="*/ 1818721 w 2350157"/>
              <a:gd name="connsiteY4" fmla="*/ 1136463 h 1136463"/>
              <a:gd name="connsiteX5" fmla="*/ 0 w 2350157"/>
              <a:gd name="connsiteY5" fmla="*/ 1129295 h 1136463"/>
              <a:gd name="connsiteX6" fmla="*/ 0 w 2350157"/>
              <a:gd name="connsiteY6" fmla="*/ 567 h 1136463"/>
              <a:gd name="connsiteX0" fmla="*/ 0 w 2350157"/>
              <a:gd name="connsiteY0" fmla="*/ 567 h 1130025"/>
              <a:gd name="connsiteX1" fmla="*/ 1743091 w 2350157"/>
              <a:gd name="connsiteY1" fmla="*/ 0 h 1130025"/>
              <a:gd name="connsiteX2" fmla="*/ 2350157 w 2350157"/>
              <a:gd name="connsiteY2" fmla="*/ 567 h 1130025"/>
              <a:gd name="connsiteX3" fmla="*/ 2350157 w 2350157"/>
              <a:gd name="connsiteY3" fmla="*/ 1129295 h 1130025"/>
              <a:gd name="connsiteX4" fmla="*/ 1818721 w 2350157"/>
              <a:gd name="connsiteY4" fmla="*/ 1128714 h 1130025"/>
              <a:gd name="connsiteX5" fmla="*/ 0 w 2350157"/>
              <a:gd name="connsiteY5" fmla="*/ 1129295 h 1130025"/>
              <a:gd name="connsiteX6" fmla="*/ 0 w 2350157"/>
              <a:gd name="connsiteY6" fmla="*/ 567 h 113002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813611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88059 w 2350157"/>
              <a:gd name="connsiteY4" fmla="*/ 1122364 h 1129295"/>
              <a:gd name="connsiteX5" fmla="*/ 0 w 2350157"/>
              <a:gd name="connsiteY5" fmla="*/ 1129295 h 1129295"/>
              <a:gd name="connsiteX6" fmla="*/ 0 w 2350157"/>
              <a:gd name="connsiteY6" fmla="*/ 567 h 1129295"/>
              <a:gd name="connsiteX0" fmla="*/ 0 w 2350157"/>
              <a:gd name="connsiteY0" fmla="*/ 567 h 1135064"/>
              <a:gd name="connsiteX1" fmla="*/ 1743091 w 2350157"/>
              <a:gd name="connsiteY1" fmla="*/ 0 h 1135064"/>
              <a:gd name="connsiteX2" fmla="*/ 2350157 w 2350157"/>
              <a:gd name="connsiteY2" fmla="*/ 567 h 1135064"/>
              <a:gd name="connsiteX3" fmla="*/ 2350157 w 2350157"/>
              <a:gd name="connsiteY3" fmla="*/ 1129295 h 1135064"/>
              <a:gd name="connsiteX4" fmla="*/ 1782948 w 2350157"/>
              <a:gd name="connsiteY4" fmla="*/ 1135064 h 1135064"/>
              <a:gd name="connsiteX5" fmla="*/ 0 w 2350157"/>
              <a:gd name="connsiteY5" fmla="*/ 1129295 h 1135064"/>
              <a:gd name="connsiteX6" fmla="*/ 0 w 2350157"/>
              <a:gd name="connsiteY6" fmla="*/ 567 h 1135064"/>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29295"/>
              <a:gd name="connsiteX1" fmla="*/ 1743091 w 2350157"/>
              <a:gd name="connsiteY1" fmla="*/ 0 h 1129295"/>
              <a:gd name="connsiteX2" fmla="*/ 2350157 w 2350157"/>
              <a:gd name="connsiteY2" fmla="*/ 567 h 1129295"/>
              <a:gd name="connsiteX3" fmla="*/ 2350157 w 2350157"/>
              <a:gd name="connsiteY3" fmla="*/ 1129295 h 1129295"/>
              <a:gd name="connsiteX4" fmla="*/ 1762507 w 2350157"/>
              <a:gd name="connsiteY4" fmla="*/ 1125539 h 1129295"/>
              <a:gd name="connsiteX5" fmla="*/ 0 w 2350157"/>
              <a:gd name="connsiteY5" fmla="*/ 1129295 h 1129295"/>
              <a:gd name="connsiteX6" fmla="*/ 0 w 2350157"/>
              <a:gd name="connsiteY6" fmla="*/ 567 h 1129295"/>
              <a:gd name="connsiteX0" fmla="*/ 0 w 2350157"/>
              <a:gd name="connsiteY0" fmla="*/ 567 h 1132088"/>
              <a:gd name="connsiteX1" fmla="*/ 1743091 w 2350157"/>
              <a:gd name="connsiteY1" fmla="*/ 0 h 1132088"/>
              <a:gd name="connsiteX2" fmla="*/ 2350157 w 2350157"/>
              <a:gd name="connsiteY2" fmla="*/ 567 h 1132088"/>
              <a:gd name="connsiteX3" fmla="*/ 2350157 w 2350157"/>
              <a:gd name="connsiteY3" fmla="*/ 1129295 h 1132088"/>
              <a:gd name="connsiteX4" fmla="*/ 1762507 w 2350157"/>
              <a:gd name="connsiteY4" fmla="*/ 1131889 h 1132088"/>
              <a:gd name="connsiteX5" fmla="*/ 0 w 2350157"/>
              <a:gd name="connsiteY5" fmla="*/ 1129295 h 1132088"/>
              <a:gd name="connsiteX6" fmla="*/ 0 w 2350157"/>
              <a:gd name="connsiteY6" fmla="*/ 567 h 1132088"/>
              <a:gd name="connsiteX0" fmla="*/ 0 w 2350157"/>
              <a:gd name="connsiteY0" fmla="*/ 567 h 1132088"/>
              <a:gd name="connsiteX1" fmla="*/ 1743091 w 2350157"/>
              <a:gd name="connsiteY1" fmla="*/ 0 h 1132088"/>
              <a:gd name="connsiteX2" fmla="*/ 2350157 w 2350157"/>
              <a:gd name="connsiteY2" fmla="*/ 567 h 1132088"/>
              <a:gd name="connsiteX3" fmla="*/ 2340533 w 2350157"/>
              <a:gd name="connsiteY3" fmla="*/ 574752 h 1132088"/>
              <a:gd name="connsiteX4" fmla="*/ 2350157 w 2350157"/>
              <a:gd name="connsiteY4" fmla="*/ 1129295 h 1132088"/>
              <a:gd name="connsiteX5" fmla="*/ 1762507 w 2350157"/>
              <a:gd name="connsiteY5" fmla="*/ 1131889 h 1132088"/>
              <a:gd name="connsiteX6" fmla="*/ 0 w 2350157"/>
              <a:gd name="connsiteY6" fmla="*/ 1129295 h 1132088"/>
              <a:gd name="connsiteX7" fmla="*/ 0 w 2350157"/>
              <a:gd name="connsiteY7" fmla="*/ 567 h 1132088"/>
              <a:gd name="connsiteX0" fmla="*/ 17049 w 2367206"/>
              <a:gd name="connsiteY0" fmla="*/ 567 h 1132088"/>
              <a:gd name="connsiteX1" fmla="*/ 1760140 w 2367206"/>
              <a:gd name="connsiteY1" fmla="*/ 0 h 1132088"/>
              <a:gd name="connsiteX2" fmla="*/ 2367206 w 2367206"/>
              <a:gd name="connsiteY2" fmla="*/ 567 h 1132088"/>
              <a:gd name="connsiteX3" fmla="*/ 2357582 w 2367206"/>
              <a:gd name="connsiteY3" fmla="*/ 574752 h 1132088"/>
              <a:gd name="connsiteX4" fmla="*/ 2367206 w 2367206"/>
              <a:gd name="connsiteY4" fmla="*/ 1129295 h 1132088"/>
              <a:gd name="connsiteX5" fmla="*/ 1779556 w 2367206"/>
              <a:gd name="connsiteY5" fmla="*/ 1131889 h 1132088"/>
              <a:gd name="connsiteX6" fmla="*/ 17049 w 2367206"/>
              <a:gd name="connsiteY6" fmla="*/ 1129295 h 1132088"/>
              <a:gd name="connsiteX7" fmla="*/ 0 w 2367206"/>
              <a:gd name="connsiteY7" fmla="*/ 574752 h 1132088"/>
              <a:gd name="connsiteX8" fmla="*/ 17049 w 2367206"/>
              <a:gd name="connsiteY8" fmla="*/ 567 h 1132088"/>
              <a:gd name="connsiteX0" fmla="*/ 3804 w 2353961"/>
              <a:gd name="connsiteY0" fmla="*/ 567 h 1132088"/>
              <a:gd name="connsiteX1" fmla="*/ 1746895 w 2353961"/>
              <a:gd name="connsiteY1" fmla="*/ 0 h 1132088"/>
              <a:gd name="connsiteX2" fmla="*/ 2353961 w 2353961"/>
              <a:gd name="connsiteY2" fmla="*/ 567 h 1132088"/>
              <a:gd name="connsiteX3" fmla="*/ 2344337 w 2353961"/>
              <a:gd name="connsiteY3" fmla="*/ 574752 h 1132088"/>
              <a:gd name="connsiteX4" fmla="*/ 2353961 w 2353961"/>
              <a:gd name="connsiteY4" fmla="*/ 1129295 h 1132088"/>
              <a:gd name="connsiteX5" fmla="*/ 1766311 w 2353961"/>
              <a:gd name="connsiteY5" fmla="*/ 1131889 h 1132088"/>
              <a:gd name="connsiteX6" fmla="*/ 3804 w 2353961"/>
              <a:gd name="connsiteY6" fmla="*/ 1129295 h 1132088"/>
              <a:gd name="connsiteX7" fmla="*/ 0 w 2353961"/>
              <a:gd name="connsiteY7" fmla="*/ 581632 h 1132088"/>
              <a:gd name="connsiteX8" fmla="*/ 3804 w 2353961"/>
              <a:gd name="connsiteY8" fmla="*/ 567 h 1132088"/>
              <a:gd name="connsiteX0" fmla="*/ 3804 w 2356474"/>
              <a:gd name="connsiteY0" fmla="*/ 567 h 1132088"/>
              <a:gd name="connsiteX1" fmla="*/ 1746895 w 2356474"/>
              <a:gd name="connsiteY1" fmla="*/ 0 h 1132088"/>
              <a:gd name="connsiteX2" fmla="*/ 2353961 w 2356474"/>
              <a:gd name="connsiteY2" fmla="*/ 567 h 1132088"/>
              <a:gd name="connsiteX3" fmla="*/ 2356474 w 2356474"/>
              <a:gd name="connsiteY3" fmla="*/ 574752 h 1132088"/>
              <a:gd name="connsiteX4" fmla="*/ 2353961 w 2356474"/>
              <a:gd name="connsiteY4" fmla="*/ 1129295 h 1132088"/>
              <a:gd name="connsiteX5" fmla="*/ 1766311 w 2356474"/>
              <a:gd name="connsiteY5" fmla="*/ 1131889 h 1132088"/>
              <a:gd name="connsiteX6" fmla="*/ 3804 w 2356474"/>
              <a:gd name="connsiteY6" fmla="*/ 1129295 h 1132088"/>
              <a:gd name="connsiteX7" fmla="*/ 0 w 2356474"/>
              <a:gd name="connsiteY7" fmla="*/ 581632 h 1132088"/>
              <a:gd name="connsiteX8" fmla="*/ 3804 w 2356474"/>
              <a:gd name="connsiteY8" fmla="*/ 567 h 1132088"/>
              <a:gd name="connsiteX0" fmla="*/ 3804 w 2354027"/>
              <a:gd name="connsiteY0" fmla="*/ 567 h 1132088"/>
              <a:gd name="connsiteX1" fmla="*/ 1746895 w 2354027"/>
              <a:gd name="connsiteY1" fmla="*/ 0 h 1132088"/>
              <a:gd name="connsiteX2" fmla="*/ 2353961 w 2354027"/>
              <a:gd name="connsiteY2" fmla="*/ 567 h 1132088"/>
              <a:gd name="connsiteX3" fmla="*/ 2348383 w 2354027"/>
              <a:gd name="connsiteY3" fmla="*/ 572651 h 1132088"/>
              <a:gd name="connsiteX4" fmla="*/ 2353961 w 2354027"/>
              <a:gd name="connsiteY4" fmla="*/ 1129295 h 1132088"/>
              <a:gd name="connsiteX5" fmla="*/ 1766311 w 2354027"/>
              <a:gd name="connsiteY5" fmla="*/ 1131889 h 1132088"/>
              <a:gd name="connsiteX6" fmla="*/ 3804 w 2354027"/>
              <a:gd name="connsiteY6" fmla="*/ 1129295 h 1132088"/>
              <a:gd name="connsiteX7" fmla="*/ 0 w 2354027"/>
              <a:gd name="connsiteY7" fmla="*/ 581632 h 1132088"/>
              <a:gd name="connsiteX8" fmla="*/ 3804 w 2354027"/>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81632 h 1132088"/>
              <a:gd name="connsiteX8" fmla="*/ 3804 w 2354101"/>
              <a:gd name="connsiteY8" fmla="*/ 567 h 1132088"/>
              <a:gd name="connsiteX0" fmla="*/ 3804 w 2354101"/>
              <a:gd name="connsiteY0" fmla="*/ 567 h 1132088"/>
              <a:gd name="connsiteX1" fmla="*/ 1746895 w 2354101"/>
              <a:gd name="connsiteY1" fmla="*/ 0 h 1132088"/>
              <a:gd name="connsiteX2" fmla="*/ 2353961 w 2354101"/>
              <a:gd name="connsiteY2" fmla="*/ 567 h 1132088"/>
              <a:gd name="connsiteX3" fmla="*/ 2352429 w 2354101"/>
              <a:gd name="connsiteY3" fmla="*/ 566347 h 1132088"/>
              <a:gd name="connsiteX4" fmla="*/ 2353961 w 2354101"/>
              <a:gd name="connsiteY4" fmla="*/ 1129295 h 1132088"/>
              <a:gd name="connsiteX5" fmla="*/ 1766311 w 2354101"/>
              <a:gd name="connsiteY5" fmla="*/ 1131889 h 1132088"/>
              <a:gd name="connsiteX6" fmla="*/ 3804 w 2354101"/>
              <a:gd name="connsiteY6" fmla="*/ 1129295 h 1132088"/>
              <a:gd name="connsiteX7" fmla="*/ 0 w 2354101"/>
              <a:gd name="connsiteY7" fmla="*/ 564821 h 1132088"/>
              <a:gd name="connsiteX8" fmla="*/ 3804 w 2354101"/>
              <a:gd name="connsiteY8" fmla="*/ 567 h 1132088"/>
              <a:gd name="connsiteX0" fmla="*/ 0 w 2350297"/>
              <a:gd name="connsiteY0" fmla="*/ 567 h 1132088"/>
              <a:gd name="connsiteX1" fmla="*/ 1743091 w 2350297"/>
              <a:gd name="connsiteY1" fmla="*/ 0 h 1132088"/>
              <a:gd name="connsiteX2" fmla="*/ 2350157 w 2350297"/>
              <a:gd name="connsiteY2" fmla="*/ 567 h 1132088"/>
              <a:gd name="connsiteX3" fmla="*/ 2348625 w 2350297"/>
              <a:gd name="connsiteY3" fmla="*/ 566347 h 1132088"/>
              <a:gd name="connsiteX4" fmla="*/ 2350157 w 2350297"/>
              <a:gd name="connsiteY4" fmla="*/ 1129295 h 1132088"/>
              <a:gd name="connsiteX5" fmla="*/ 1762507 w 2350297"/>
              <a:gd name="connsiteY5" fmla="*/ 1131889 h 1132088"/>
              <a:gd name="connsiteX6" fmla="*/ 0 w 2350297"/>
              <a:gd name="connsiteY6" fmla="*/ 1129295 h 1132088"/>
              <a:gd name="connsiteX7" fmla="*/ 4287 w 2350297"/>
              <a:gd name="connsiteY7" fmla="*/ 564821 h 1132088"/>
              <a:gd name="connsiteX8" fmla="*/ 0 w 2350297"/>
              <a:gd name="connsiteY8" fmla="*/ 567 h 1132088"/>
              <a:gd name="connsiteX0" fmla="*/ 0 w 2350297"/>
              <a:gd name="connsiteY0" fmla="*/ 344 h 1131865"/>
              <a:gd name="connsiteX1" fmla="*/ 176765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1770720 w 2350297"/>
              <a:gd name="connsiteY1" fmla="*/ 1256 h 1131865"/>
              <a:gd name="connsiteX2" fmla="*/ 2350157 w 2350297"/>
              <a:gd name="connsiteY2" fmla="*/ 344 h 1131865"/>
              <a:gd name="connsiteX3" fmla="*/ 2348625 w 2350297"/>
              <a:gd name="connsiteY3" fmla="*/ 566124 h 1131865"/>
              <a:gd name="connsiteX4" fmla="*/ 2350157 w 2350297"/>
              <a:gd name="connsiteY4" fmla="*/ 1129072 h 1131865"/>
              <a:gd name="connsiteX5" fmla="*/ 1762507 w 2350297"/>
              <a:gd name="connsiteY5" fmla="*/ 1131666 h 1131865"/>
              <a:gd name="connsiteX6" fmla="*/ 0 w 2350297"/>
              <a:gd name="connsiteY6" fmla="*/ 1129072 h 1131865"/>
              <a:gd name="connsiteX7" fmla="*/ 4287 w 2350297"/>
              <a:gd name="connsiteY7" fmla="*/ 564598 h 1131865"/>
              <a:gd name="connsiteX8" fmla="*/ 0 w 2350297"/>
              <a:gd name="connsiteY8" fmla="*/ 344 h 1131865"/>
              <a:gd name="connsiteX0" fmla="*/ 0 w 2350297"/>
              <a:gd name="connsiteY0" fmla="*/ 344 h 1131865"/>
              <a:gd name="connsiteX1" fmla="*/ 579889 w 2350297"/>
              <a:gd name="connsiteY1" fmla="*/ 509 h 1131865"/>
              <a:gd name="connsiteX2" fmla="*/ 1770720 w 2350297"/>
              <a:gd name="connsiteY2" fmla="*/ 1256 h 1131865"/>
              <a:gd name="connsiteX3" fmla="*/ 2350157 w 2350297"/>
              <a:gd name="connsiteY3" fmla="*/ 344 h 1131865"/>
              <a:gd name="connsiteX4" fmla="*/ 2348625 w 2350297"/>
              <a:gd name="connsiteY4" fmla="*/ 566124 h 1131865"/>
              <a:gd name="connsiteX5" fmla="*/ 2350157 w 2350297"/>
              <a:gd name="connsiteY5" fmla="*/ 1129072 h 1131865"/>
              <a:gd name="connsiteX6" fmla="*/ 1762507 w 2350297"/>
              <a:gd name="connsiteY6" fmla="*/ 1131666 h 1131865"/>
              <a:gd name="connsiteX7" fmla="*/ 0 w 2350297"/>
              <a:gd name="connsiteY7" fmla="*/ 1129072 h 1131865"/>
              <a:gd name="connsiteX8" fmla="*/ 4287 w 2350297"/>
              <a:gd name="connsiteY8" fmla="*/ 564598 h 1131865"/>
              <a:gd name="connsiteX9" fmla="*/ 0 w 2350297"/>
              <a:gd name="connsiteY9" fmla="*/ 344 h 1131865"/>
              <a:gd name="connsiteX0" fmla="*/ 0 w 2350297"/>
              <a:gd name="connsiteY0" fmla="*/ 344 h 1131865"/>
              <a:gd name="connsiteX1" fmla="*/ 579889 w 2350297"/>
              <a:gd name="connsiteY1" fmla="*/ 509 h 1131865"/>
              <a:gd name="connsiteX2" fmla="*/ 1172374 w 2350297"/>
              <a:gd name="connsiteY2" fmla="*/ 1988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344 h 1131865"/>
              <a:gd name="connsiteX1" fmla="*/ 579889 w 2350297"/>
              <a:gd name="connsiteY1" fmla="*/ 509 h 1131865"/>
              <a:gd name="connsiteX2" fmla="*/ 1172374 w 2350297"/>
              <a:gd name="connsiteY2" fmla="*/ 1071 h 1131865"/>
              <a:gd name="connsiteX3" fmla="*/ 1770720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68818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344 h 1131865"/>
              <a:gd name="connsiteX1" fmla="*/ 579889 w 2350297"/>
              <a:gd name="connsiteY1" fmla="*/ 509 h 1131865"/>
              <a:gd name="connsiteX2" fmla="*/ 1172374 w 2350297"/>
              <a:gd name="connsiteY2" fmla="*/ 1071 h 1131865"/>
              <a:gd name="connsiteX3" fmla="*/ 1766915 w 2350297"/>
              <a:gd name="connsiteY3" fmla="*/ 1256 h 1131865"/>
              <a:gd name="connsiteX4" fmla="*/ 2350157 w 2350297"/>
              <a:gd name="connsiteY4" fmla="*/ 344 h 1131865"/>
              <a:gd name="connsiteX5" fmla="*/ 2348625 w 2350297"/>
              <a:gd name="connsiteY5" fmla="*/ 566124 h 1131865"/>
              <a:gd name="connsiteX6" fmla="*/ 2350157 w 2350297"/>
              <a:gd name="connsiteY6" fmla="*/ 1129072 h 1131865"/>
              <a:gd name="connsiteX7" fmla="*/ 1762507 w 2350297"/>
              <a:gd name="connsiteY7" fmla="*/ 1131666 h 1131865"/>
              <a:gd name="connsiteX8" fmla="*/ 0 w 2350297"/>
              <a:gd name="connsiteY8" fmla="*/ 1129072 h 1131865"/>
              <a:gd name="connsiteX9" fmla="*/ 4287 w 2350297"/>
              <a:gd name="connsiteY9" fmla="*/ 564598 h 1131865"/>
              <a:gd name="connsiteX10" fmla="*/ 0 w 2350297"/>
              <a:gd name="connsiteY10" fmla="*/ 344 h 1131865"/>
              <a:gd name="connsiteX0" fmla="*/ 0 w 2350297"/>
              <a:gd name="connsiteY0" fmla="*/ 922 h 1132443"/>
              <a:gd name="connsiteX1" fmla="*/ 579889 w 2350297"/>
              <a:gd name="connsiteY1" fmla="*/ 1087 h 1132443"/>
              <a:gd name="connsiteX2" fmla="*/ 1172374 w 2350297"/>
              <a:gd name="connsiteY2" fmla="*/ 1649 h 1132443"/>
              <a:gd name="connsiteX3" fmla="*/ 1770720 w 2350297"/>
              <a:gd name="connsiteY3" fmla="*/ 0 h 1132443"/>
              <a:gd name="connsiteX4" fmla="*/ 2350157 w 2350297"/>
              <a:gd name="connsiteY4" fmla="*/ 922 h 1132443"/>
              <a:gd name="connsiteX5" fmla="*/ 2348625 w 2350297"/>
              <a:gd name="connsiteY5" fmla="*/ 566702 h 1132443"/>
              <a:gd name="connsiteX6" fmla="*/ 2350157 w 2350297"/>
              <a:gd name="connsiteY6" fmla="*/ 1129650 h 1132443"/>
              <a:gd name="connsiteX7" fmla="*/ 1762507 w 2350297"/>
              <a:gd name="connsiteY7" fmla="*/ 1132244 h 1132443"/>
              <a:gd name="connsiteX8" fmla="*/ 0 w 2350297"/>
              <a:gd name="connsiteY8" fmla="*/ 1129650 h 1132443"/>
              <a:gd name="connsiteX9" fmla="*/ 4287 w 2350297"/>
              <a:gd name="connsiteY9" fmla="*/ 565176 h 1132443"/>
              <a:gd name="connsiteX10" fmla="*/ 0 w 2350297"/>
              <a:gd name="connsiteY10" fmla="*/ 922 h 1132443"/>
              <a:gd name="connsiteX0" fmla="*/ 0 w 2350297"/>
              <a:gd name="connsiteY0" fmla="*/ 428 h 1131949"/>
              <a:gd name="connsiteX1" fmla="*/ 579889 w 2350297"/>
              <a:gd name="connsiteY1" fmla="*/ 593 h 1131949"/>
              <a:gd name="connsiteX2" fmla="*/ 1172374 w 2350297"/>
              <a:gd name="connsiteY2" fmla="*/ 1155 h 1131949"/>
              <a:gd name="connsiteX3" fmla="*/ 1765013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428 h 1131949"/>
              <a:gd name="connsiteX1" fmla="*/ 579889 w 2350297"/>
              <a:gd name="connsiteY1" fmla="*/ 593 h 1131949"/>
              <a:gd name="connsiteX2" fmla="*/ 1172374 w 2350297"/>
              <a:gd name="connsiteY2" fmla="*/ 1155 h 1131949"/>
              <a:gd name="connsiteX3" fmla="*/ 1770720 w 2350297"/>
              <a:gd name="connsiteY3" fmla="*/ 423 h 1131949"/>
              <a:gd name="connsiteX4" fmla="*/ 2350157 w 2350297"/>
              <a:gd name="connsiteY4" fmla="*/ 428 h 1131949"/>
              <a:gd name="connsiteX5" fmla="*/ 2348625 w 2350297"/>
              <a:gd name="connsiteY5" fmla="*/ 566208 h 1131949"/>
              <a:gd name="connsiteX6" fmla="*/ 2350157 w 2350297"/>
              <a:gd name="connsiteY6" fmla="*/ 1129156 h 1131949"/>
              <a:gd name="connsiteX7" fmla="*/ 1762507 w 2350297"/>
              <a:gd name="connsiteY7" fmla="*/ 1131750 h 1131949"/>
              <a:gd name="connsiteX8" fmla="*/ 0 w 2350297"/>
              <a:gd name="connsiteY8" fmla="*/ 1129156 h 1131949"/>
              <a:gd name="connsiteX9" fmla="*/ 4287 w 2350297"/>
              <a:gd name="connsiteY9" fmla="*/ 564682 h 1131949"/>
              <a:gd name="connsiteX10" fmla="*/ 0 w 2350297"/>
              <a:gd name="connsiteY10" fmla="*/ 428 h 1131949"/>
              <a:gd name="connsiteX0" fmla="*/ 0 w 2350297"/>
              <a:gd name="connsiteY0" fmla="*/ 1390 h 1132911"/>
              <a:gd name="connsiteX1" fmla="*/ 579889 w 2350297"/>
              <a:gd name="connsiteY1" fmla="*/ 1555 h 1132911"/>
              <a:gd name="connsiteX2" fmla="*/ 1172374 w 2350297"/>
              <a:gd name="connsiteY2" fmla="*/ 2117 h 1132911"/>
              <a:gd name="connsiteX3" fmla="*/ 1770720 w 2350297"/>
              <a:gd name="connsiteY3" fmla="*/ 1385 h 1132911"/>
              <a:gd name="connsiteX4" fmla="*/ 2350157 w 2350297"/>
              <a:gd name="connsiteY4" fmla="*/ 1390 h 1132911"/>
              <a:gd name="connsiteX5" fmla="*/ 2348625 w 2350297"/>
              <a:gd name="connsiteY5" fmla="*/ 567170 h 1132911"/>
              <a:gd name="connsiteX6" fmla="*/ 2350157 w 2350297"/>
              <a:gd name="connsiteY6" fmla="*/ 1130118 h 1132911"/>
              <a:gd name="connsiteX7" fmla="*/ 1762507 w 2350297"/>
              <a:gd name="connsiteY7" fmla="*/ 1132712 h 1132911"/>
              <a:gd name="connsiteX8" fmla="*/ 0 w 2350297"/>
              <a:gd name="connsiteY8" fmla="*/ 1130118 h 1132911"/>
              <a:gd name="connsiteX9" fmla="*/ 4287 w 2350297"/>
              <a:gd name="connsiteY9" fmla="*/ 565644 h 1132911"/>
              <a:gd name="connsiteX10" fmla="*/ 0 w 2350297"/>
              <a:gd name="connsiteY10" fmla="*/ 1390 h 1132911"/>
              <a:gd name="connsiteX0" fmla="*/ 0 w 2350297"/>
              <a:gd name="connsiteY0" fmla="*/ 801 h 1132322"/>
              <a:gd name="connsiteX1" fmla="*/ 579889 w 2350297"/>
              <a:gd name="connsiteY1" fmla="*/ 966 h 1132322"/>
              <a:gd name="connsiteX2" fmla="*/ 1172374 w 2350297"/>
              <a:gd name="connsiteY2" fmla="*/ 1528 h 1132322"/>
              <a:gd name="connsiteX3" fmla="*/ 1762278 w 2350297"/>
              <a:gd name="connsiteY3" fmla="*/ 2152 h 1132322"/>
              <a:gd name="connsiteX4" fmla="*/ 2350157 w 2350297"/>
              <a:gd name="connsiteY4" fmla="*/ 801 h 1132322"/>
              <a:gd name="connsiteX5" fmla="*/ 2348625 w 2350297"/>
              <a:gd name="connsiteY5" fmla="*/ 566581 h 1132322"/>
              <a:gd name="connsiteX6" fmla="*/ 2350157 w 2350297"/>
              <a:gd name="connsiteY6" fmla="*/ 1129529 h 1132322"/>
              <a:gd name="connsiteX7" fmla="*/ 1762507 w 2350297"/>
              <a:gd name="connsiteY7" fmla="*/ 1132123 h 1132322"/>
              <a:gd name="connsiteX8" fmla="*/ 0 w 2350297"/>
              <a:gd name="connsiteY8" fmla="*/ 1129529 h 1132322"/>
              <a:gd name="connsiteX9" fmla="*/ 4287 w 2350297"/>
              <a:gd name="connsiteY9" fmla="*/ 565055 h 1132322"/>
              <a:gd name="connsiteX10" fmla="*/ 0 w 2350297"/>
              <a:gd name="connsiteY10" fmla="*/ 801 h 113232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381 h 1131902"/>
              <a:gd name="connsiteX1" fmla="*/ 579889 w 2350297"/>
              <a:gd name="connsiteY1" fmla="*/ 546 h 1131902"/>
              <a:gd name="connsiteX2" fmla="*/ 1172374 w 2350297"/>
              <a:gd name="connsiteY2" fmla="*/ 1108 h 1131902"/>
              <a:gd name="connsiteX3" fmla="*/ 1762278 w 2350297"/>
              <a:gd name="connsiteY3" fmla="*/ 1732 h 1131902"/>
              <a:gd name="connsiteX4" fmla="*/ 2350157 w 2350297"/>
              <a:gd name="connsiteY4" fmla="*/ 381 h 1131902"/>
              <a:gd name="connsiteX5" fmla="*/ 2348625 w 2350297"/>
              <a:gd name="connsiteY5" fmla="*/ 566161 h 1131902"/>
              <a:gd name="connsiteX6" fmla="*/ 2350157 w 2350297"/>
              <a:gd name="connsiteY6" fmla="*/ 1129109 h 1131902"/>
              <a:gd name="connsiteX7" fmla="*/ 1762507 w 2350297"/>
              <a:gd name="connsiteY7" fmla="*/ 1131703 h 1131902"/>
              <a:gd name="connsiteX8" fmla="*/ 0 w 2350297"/>
              <a:gd name="connsiteY8" fmla="*/ 1129109 h 1131902"/>
              <a:gd name="connsiteX9" fmla="*/ 4287 w 2350297"/>
              <a:gd name="connsiteY9" fmla="*/ 564635 h 1131902"/>
              <a:gd name="connsiteX10" fmla="*/ 0 w 2350297"/>
              <a:gd name="connsiteY10" fmla="*/ 381 h 1131902"/>
              <a:gd name="connsiteX0" fmla="*/ 0 w 2350297"/>
              <a:gd name="connsiteY0" fmla="*/ 556 h 1132077"/>
              <a:gd name="connsiteX1" fmla="*/ 579889 w 2350297"/>
              <a:gd name="connsiteY1" fmla="*/ 721 h 1132077"/>
              <a:gd name="connsiteX2" fmla="*/ 1172374 w 2350297"/>
              <a:gd name="connsiteY2" fmla="*/ 1283 h 1132077"/>
              <a:gd name="connsiteX3" fmla="*/ 1763685 w 2350297"/>
              <a:gd name="connsiteY3" fmla="*/ 551 h 1132077"/>
              <a:gd name="connsiteX4" fmla="*/ 2350157 w 2350297"/>
              <a:gd name="connsiteY4" fmla="*/ 556 h 1132077"/>
              <a:gd name="connsiteX5" fmla="*/ 2348625 w 2350297"/>
              <a:gd name="connsiteY5" fmla="*/ 566336 h 1132077"/>
              <a:gd name="connsiteX6" fmla="*/ 2350157 w 2350297"/>
              <a:gd name="connsiteY6" fmla="*/ 1129284 h 1132077"/>
              <a:gd name="connsiteX7" fmla="*/ 1762507 w 2350297"/>
              <a:gd name="connsiteY7" fmla="*/ 1131878 h 1132077"/>
              <a:gd name="connsiteX8" fmla="*/ 0 w 2350297"/>
              <a:gd name="connsiteY8" fmla="*/ 1129284 h 1132077"/>
              <a:gd name="connsiteX9" fmla="*/ 4287 w 2350297"/>
              <a:gd name="connsiteY9" fmla="*/ 564810 h 1132077"/>
              <a:gd name="connsiteX10" fmla="*/ 0 w 2350297"/>
              <a:gd name="connsiteY10" fmla="*/ 556 h 1132077"/>
              <a:gd name="connsiteX0" fmla="*/ 0 w 2350297"/>
              <a:gd name="connsiteY0" fmla="*/ 5 h 1131526"/>
              <a:gd name="connsiteX1" fmla="*/ 579889 w 2350297"/>
              <a:gd name="connsiteY1" fmla="*/ 170 h 1131526"/>
              <a:gd name="connsiteX2" fmla="*/ 1172374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5 h 1131526"/>
              <a:gd name="connsiteX1" fmla="*/ 579889 w 2350297"/>
              <a:gd name="connsiteY1" fmla="*/ 170 h 1131526"/>
              <a:gd name="connsiteX2" fmla="*/ 1176595 w 2350297"/>
              <a:gd name="connsiteY2" fmla="*/ 732 h 1131526"/>
              <a:gd name="connsiteX3" fmla="*/ 1763685 w 2350297"/>
              <a:gd name="connsiteY3" fmla="*/ 0 h 1131526"/>
              <a:gd name="connsiteX4" fmla="*/ 2350157 w 2350297"/>
              <a:gd name="connsiteY4" fmla="*/ 5 h 1131526"/>
              <a:gd name="connsiteX5" fmla="*/ 2348625 w 2350297"/>
              <a:gd name="connsiteY5" fmla="*/ 565785 h 1131526"/>
              <a:gd name="connsiteX6" fmla="*/ 2350157 w 2350297"/>
              <a:gd name="connsiteY6" fmla="*/ 1128733 h 1131526"/>
              <a:gd name="connsiteX7" fmla="*/ 1762507 w 2350297"/>
              <a:gd name="connsiteY7" fmla="*/ 1131327 h 1131526"/>
              <a:gd name="connsiteX8" fmla="*/ 0 w 2350297"/>
              <a:gd name="connsiteY8" fmla="*/ 1128733 h 1131526"/>
              <a:gd name="connsiteX9" fmla="*/ 4287 w 2350297"/>
              <a:gd name="connsiteY9" fmla="*/ 564259 h 1131526"/>
              <a:gd name="connsiteX10" fmla="*/ 0 w 2350297"/>
              <a:gd name="connsiteY10" fmla="*/ 5 h 1131526"/>
              <a:gd name="connsiteX0" fmla="*/ 0 w 2350297"/>
              <a:gd name="connsiteY0" fmla="*/ 629 h 1132150"/>
              <a:gd name="connsiteX1" fmla="*/ 579889 w 2350297"/>
              <a:gd name="connsiteY1" fmla="*/ 794 h 1132150"/>
              <a:gd name="connsiteX2" fmla="*/ 1176595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1340 h 1132861"/>
              <a:gd name="connsiteX1" fmla="*/ 579889 w 2350297"/>
              <a:gd name="connsiteY1" fmla="*/ 1505 h 1132861"/>
              <a:gd name="connsiteX2" fmla="*/ 1176595 w 2350297"/>
              <a:gd name="connsiteY2" fmla="*/ 711 h 1132861"/>
              <a:gd name="connsiteX3" fmla="*/ 1763685 w 2350297"/>
              <a:gd name="connsiteY3" fmla="*/ 1335 h 1132861"/>
              <a:gd name="connsiteX4" fmla="*/ 2350157 w 2350297"/>
              <a:gd name="connsiteY4" fmla="*/ 1340 h 1132861"/>
              <a:gd name="connsiteX5" fmla="*/ 2348625 w 2350297"/>
              <a:gd name="connsiteY5" fmla="*/ 567120 h 1132861"/>
              <a:gd name="connsiteX6" fmla="*/ 2350157 w 2350297"/>
              <a:gd name="connsiteY6" fmla="*/ 1130068 h 1132861"/>
              <a:gd name="connsiteX7" fmla="*/ 1762507 w 2350297"/>
              <a:gd name="connsiteY7" fmla="*/ 1132662 h 1132861"/>
              <a:gd name="connsiteX8" fmla="*/ 0 w 2350297"/>
              <a:gd name="connsiteY8" fmla="*/ 1130068 h 1132861"/>
              <a:gd name="connsiteX9" fmla="*/ 4287 w 2350297"/>
              <a:gd name="connsiteY9" fmla="*/ 565594 h 1132861"/>
              <a:gd name="connsiteX10" fmla="*/ 0 w 2350297"/>
              <a:gd name="connsiteY10" fmla="*/ 1340 h 1132861"/>
              <a:gd name="connsiteX0" fmla="*/ 0 w 2350297"/>
              <a:gd name="connsiteY0" fmla="*/ 827 h 1132348"/>
              <a:gd name="connsiteX1" fmla="*/ 579889 w 2350297"/>
              <a:gd name="connsiteY1" fmla="*/ 992 h 1132348"/>
              <a:gd name="connsiteX2" fmla="*/ 1175188 w 2350297"/>
              <a:gd name="connsiteY2" fmla="*/ 876 h 1132348"/>
              <a:gd name="connsiteX3" fmla="*/ 1763685 w 2350297"/>
              <a:gd name="connsiteY3" fmla="*/ 822 h 1132348"/>
              <a:gd name="connsiteX4" fmla="*/ 2350157 w 2350297"/>
              <a:gd name="connsiteY4" fmla="*/ 827 h 1132348"/>
              <a:gd name="connsiteX5" fmla="*/ 2348625 w 2350297"/>
              <a:gd name="connsiteY5" fmla="*/ 566607 h 1132348"/>
              <a:gd name="connsiteX6" fmla="*/ 2350157 w 2350297"/>
              <a:gd name="connsiteY6" fmla="*/ 1129555 h 1132348"/>
              <a:gd name="connsiteX7" fmla="*/ 1762507 w 2350297"/>
              <a:gd name="connsiteY7" fmla="*/ 1132149 h 1132348"/>
              <a:gd name="connsiteX8" fmla="*/ 0 w 2350297"/>
              <a:gd name="connsiteY8" fmla="*/ 1129555 h 1132348"/>
              <a:gd name="connsiteX9" fmla="*/ 4287 w 2350297"/>
              <a:gd name="connsiteY9" fmla="*/ 565081 h 1132348"/>
              <a:gd name="connsiteX10" fmla="*/ 0 w 2350297"/>
              <a:gd name="connsiteY10" fmla="*/ 827 h 1132348"/>
              <a:gd name="connsiteX0" fmla="*/ 0 w 2350297"/>
              <a:gd name="connsiteY0" fmla="*/ 60 h 1131581"/>
              <a:gd name="connsiteX1" fmla="*/ 579889 w 2350297"/>
              <a:gd name="connsiteY1" fmla="*/ 225 h 1131581"/>
              <a:gd name="connsiteX2" fmla="*/ 1175188 w 2350297"/>
              <a:gd name="connsiteY2" fmla="*/ 109 h 1131581"/>
              <a:gd name="connsiteX3" fmla="*/ 1763685 w 2350297"/>
              <a:gd name="connsiteY3" fmla="*/ 55 h 1131581"/>
              <a:gd name="connsiteX4" fmla="*/ 2350157 w 2350297"/>
              <a:gd name="connsiteY4" fmla="*/ 60 h 1131581"/>
              <a:gd name="connsiteX5" fmla="*/ 2348625 w 2350297"/>
              <a:gd name="connsiteY5" fmla="*/ 565840 h 1131581"/>
              <a:gd name="connsiteX6" fmla="*/ 2350157 w 2350297"/>
              <a:gd name="connsiteY6" fmla="*/ 1128788 h 1131581"/>
              <a:gd name="connsiteX7" fmla="*/ 1762507 w 2350297"/>
              <a:gd name="connsiteY7" fmla="*/ 1131382 h 1131581"/>
              <a:gd name="connsiteX8" fmla="*/ 0 w 2350297"/>
              <a:gd name="connsiteY8" fmla="*/ 1128788 h 1131581"/>
              <a:gd name="connsiteX9" fmla="*/ 4287 w 2350297"/>
              <a:gd name="connsiteY9" fmla="*/ 564314 h 1131581"/>
              <a:gd name="connsiteX10" fmla="*/ 0 w 2350297"/>
              <a:gd name="connsiteY10" fmla="*/ 60 h 1131581"/>
              <a:gd name="connsiteX0" fmla="*/ 0 w 2350297"/>
              <a:gd name="connsiteY0" fmla="*/ 629 h 1132150"/>
              <a:gd name="connsiteX1" fmla="*/ 579889 w 2350297"/>
              <a:gd name="connsiteY1" fmla="*/ 794 h 1132150"/>
              <a:gd name="connsiteX2" fmla="*/ 1173781 w 2350297"/>
              <a:gd name="connsiteY2" fmla="*/ 0 h 1132150"/>
              <a:gd name="connsiteX3" fmla="*/ 1763685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3781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5188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79889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89738 w 2350297"/>
              <a:gd name="connsiteY1" fmla="*/ 794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0 w 2350297"/>
              <a:gd name="connsiteY0" fmla="*/ 629 h 1132150"/>
              <a:gd name="connsiteX1" fmla="*/ 591145 w 2350297"/>
              <a:gd name="connsiteY1" fmla="*/ 116 h 1132150"/>
              <a:gd name="connsiteX2" fmla="*/ 1176595 w 2350297"/>
              <a:gd name="connsiteY2" fmla="*/ 0 h 1132150"/>
              <a:gd name="connsiteX3" fmla="*/ 1765092 w 2350297"/>
              <a:gd name="connsiteY3" fmla="*/ 624 h 1132150"/>
              <a:gd name="connsiteX4" fmla="*/ 2350157 w 2350297"/>
              <a:gd name="connsiteY4" fmla="*/ 629 h 1132150"/>
              <a:gd name="connsiteX5" fmla="*/ 2348625 w 2350297"/>
              <a:gd name="connsiteY5" fmla="*/ 566409 h 1132150"/>
              <a:gd name="connsiteX6" fmla="*/ 2350157 w 2350297"/>
              <a:gd name="connsiteY6" fmla="*/ 1129357 h 1132150"/>
              <a:gd name="connsiteX7" fmla="*/ 1762507 w 2350297"/>
              <a:gd name="connsiteY7" fmla="*/ 1131951 h 1132150"/>
              <a:gd name="connsiteX8" fmla="*/ 0 w 2350297"/>
              <a:gd name="connsiteY8" fmla="*/ 1129357 h 1132150"/>
              <a:gd name="connsiteX9" fmla="*/ 4287 w 2350297"/>
              <a:gd name="connsiteY9" fmla="*/ 564883 h 1132150"/>
              <a:gd name="connsiteX10" fmla="*/ 0 w 2350297"/>
              <a:gd name="connsiteY10" fmla="*/ 629 h 1132150"/>
              <a:gd name="connsiteX0" fmla="*/ 3 w 2350300"/>
              <a:gd name="connsiteY0" fmla="*/ 629 h 1132150"/>
              <a:gd name="connsiteX1" fmla="*/ 591148 w 2350300"/>
              <a:gd name="connsiteY1" fmla="*/ 116 h 1132150"/>
              <a:gd name="connsiteX2" fmla="*/ 1176598 w 2350300"/>
              <a:gd name="connsiteY2" fmla="*/ 0 h 1132150"/>
              <a:gd name="connsiteX3" fmla="*/ 1765095 w 2350300"/>
              <a:gd name="connsiteY3" fmla="*/ 624 h 1132150"/>
              <a:gd name="connsiteX4" fmla="*/ 2350160 w 2350300"/>
              <a:gd name="connsiteY4" fmla="*/ 629 h 1132150"/>
              <a:gd name="connsiteX5" fmla="*/ 2348628 w 2350300"/>
              <a:gd name="connsiteY5" fmla="*/ 566409 h 1132150"/>
              <a:gd name="connsiteX6" fmla="*/ 2350160 w 2350300"/>
              <a:gd name="connsiteY6" fmla="*/ 1129357 h 1132150"/>
              <a:gd name="connsiteX7" fmla="*/ 1762510 w 2350300"/>
              <a:gd name="connsiteY7" fmla="*/ 1131951 h 1132150"/>
              <a:gd name="connsiteX8" fmla="*/ 3 w 2350300"/>
              <a:gd name="connsiteY8" fmla="*/ 1129357 h 1132150"/>
              <a:gd name="connsiteX9" fmla="*/ 4290 w 2350300"/>
              <a:gd name="connsiteY9" fmla="*/ 564883 h 1132150"/>
              <a:gd name="connsiteX10" fmla="*/ 3 w 2350300"/>
              <a:gd name="connsiteY10" fmla="*/ 629 h 1132150"/>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672 h 1132193"/>
              <a:gd name="connsiteX1" fmla="*/ 591148 w 2350300"/>
              <a:gd name="connsiteY1" fmla="*/ 159 h 1132193"/>
              <a:gd name="connsiteX2" fmla="*/ 1176598 w 2350300"/>
              <a:gd name="connsiteY2" fmla="*/ 43 h 1132193"/>
              <a:gd name="connsiteX3" fmla="*/ 1765095 w 2350300"/>
              <a:gd name="connsiteY3" fmla="*/ 667 h 1132193"/>
              <a:gd name="connsiteX4" fmla="*/ 2350160 w 2350300"/>
              <a:gd name="connsiteY4" fmla="*/ 672 h 1132193"/>
              <a:gd name="connsiteX5" fmla="*/ 2348628 w 2350300"/>
              <a:gd name="connsiteY5" fmla="*/ 566452 h 1132193"/>
              <a:gd name="connsiteX6" fmla="*/ 2350160 w 2350300"/>
              <a:gd name="connsiteY6" fmla="*/ 1129400 h 1132193"/>
              <a:gd name="connsiteX7" fmla="*/ 1762510 w 2350300"/>
              <a:gd name="connsiteY7" fmla="*/ 1131994 h 1132193"/>
              <a:gd name="connsiteX8" fmla="*/ 3 w 2350300"/>
              <a:gd name="connsiteY8" fmla="*/ 1129400 h 1132193"/>
              <a:gd name="connsiteX9" fmla="*/ 4290 w 2350300"/>
              <a:gd name="connsiteY9" fmla="*/ 564926 h 1132193"/>
              <a:gd name="connsiteX10" fmla="*/ 3 w 2350300"/>
              <a:gd name="connsiteY10" fmla="*/ 672 h 1132193"/>
              <a:gd name="connsiteX0" fmla="*/ 3 w 2350300"/>
              <a:gd name="connsiteY0" fmla="*/ 171 h 1132370"/>
              <a:gd name="connsiteX1" fmla="*/ 591148 w 2350300"/>
              <a:gd name="connsiteY1" fmla="*/ 336 h 1132370"/>
              <a:gd name="connsiteX2" fmla="*/ 1176598 w 2350300"/>
              <a:gd name="connsiteY2" fmla="*/ 220 h 1132370"/>
              <a:gd name="connsiteX3" fmla="*/ 1765095 w 2350300"/>
              <a:gd name="connsiteY3" fmla="*/ 844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0300"/>
              <a:gd name="connsiteY0" fmla="*/ 171 h 1132370"/>
              <a:gd name="connsiteX1" fmla="*/ 591148 w 2350300"/>
              <a:gd name="connsiteY1" fmla="*/ 336 h 1132370"/>
              <a:gd name="connsiteX2" fmla="*/ 1176598 w 2350300"/>
              <a:gd name="connsiteY2" fmla="*/ 220 h 1132370"/>
              <a:gd name="connsiteX3" fmla="*/ 1762281 w 2350300"/>
              <a:gd name="connsiteY3" fmla="*/ 166 h 1132370"/>
              <a:gd name="connsiteX4" fmla="*/ 2350160 w 2350300"/>
              <a:gd name="connsiteY4" fmla="*/ 849 h 1132370"/>
              <a:gd name="connsiteX5" fmla="*/ 2348628 w 2350300"/>
              <a:gd name="connsiteY5" fmla="*/ 566629 h 1132370"/>
              <a:gd name="connsiteX6" fmla="*/ 2350160 w 2350300"/>
              <a:gd name="connsiteY6" fmla="*/ 1129577 h 1132370"/>
              <a:gd name="connsiteX7" fmla="*/ 1762510 w 2350300"/>
              <a:gd name="connsiteY7" fmla="*/ 1132171 h 1132370"/>
              <a:gd name="connsiteX8" fmla="*/ 3 w 2350300"/>
              <a:gd name="connsiteY8" fmla="*/ 1129577 h 1132370"/>
              <a:gd name="connsiteX9" fmla="*/ 4290 w 2350300"/>
              <a:gd name="connsiteY9" fmla="*/ 565103 h 1132370"/>
              <a:gd name="connsiteX10" fmla="*/ 3 w 2350300"/>
              <a:gd name="connsiteY10" fmla="*/ 171 h 1132370"/>
              <a:gd name="connsiteX0" fmla="*/ 3 w 2351669"/>
              <a:gd name="connsiteY0" fmla="*/ 678 h 1132877"/>
              <a:gd name="connsiteX1" fmla="*/ 591148 w 2351669"/>
              <a:gd name="connsiteY1" fmla="*/ 843 h 1132877"/>
              <a:gd name="connsiteX2" fmla="*/ 1176598 w 2351669"/>
              <a:gd name="connsiteY2" fmla="*/ 727 h 1132877"/>
              <a:gd name="connsiteX3" fmla="*/ 1762281 w 2351669"/>
              <a:gd name="connsiteY3" fmla="*/ 673 h 1132877"/>
              <a:gd name="connsiteX4" fmla="*/ 2351567 w 2351669"/>
              <a:gd name="connsiteY4" fmla="*/ 0 h 1132877"/>
              <a:gd name="connsiteX5" fmla="*/ 2348628 w 2351669"/>
              <a:gd name="connsiteY5" fmla="*/ 567136 h 1132877"/>
              <a:gd name="connsiteX6" fmla="*/ 2350160 w 2351669"/>
              <a:gd name="connsiteY6" fmla="*/ 1130084 h 1132877"/>
              <a:gd name="connsiteX7" fmla="*/ 1762510 w 2351669"/>
              <a:gd name="connsiteY7" fmla="*/ 1132678 h 1132877"/>
              <a:gd name="connsiteX8" fmla="*/ 3 w 2351669"/>
              <a:gd name="connsiteY8" fmla="*/ 1130084 h 1132877"/>
              <a:gd name="connsiteX9" fmla="*/ 4290 w 2351669"/>
              <a:gd name="connsiteY9" fmla="*/ 565610 h 1132877"/>
              <a:gd name="connsiteX10" fmla="*/ 3 w 2351669"/>
              <a:gd name="connsiteY10" fmla="*/ 678 h 1132877"/>
              <a:gd name="connsiteX0" fmla="*/ 3 w 2351567"/>
              <a:gd name="connsiteY0" fmla="*/ 678 h 1132877"/>
              <a:gd name="connsiteX1" fmla="*/ 591148 w 2351567"/>
              <a:gd name="connsiteY1" fmla="*/ 843 h 1132877"/>
              <a:gd name="connsiteX2" fmla="*/ 1176598 w 2351567"/>
              <a:gd name="connsiteY2" fmla="*/ 727 h 1132877"/>
              <a:gd name="connsiteX3" fmla="*/ 1762281 w 2351567"/>
              <a:gd name="connsiteY3" fmla="*/ 673 h 1132877"/>
              <a:gd name="connsiteX4" fmla="*/ 2351567 w 2351567"/>
              <a:gd name="connsiteY4" fmla="*/ 0 h 1132877"/>
              <a:gd name="connsiteX5" fmla="*/ 2348628 w 2351567"/>
              <a:gd name="connsiteY5" fmla="*/ 567136 h 1132877"/>
              <a:gd name="connsiteX6" fmla="*/ 2350160 w 2351567"/>
              <a:gd name="connsiteY6" fmla="*/ 1130084 h 1132877"/>
              <a:gd name="connsiteX7" fmla="*/ 1762510 w 2351567"/>
              <a:gd name="connsiteY7" fmla="*/ 1132678 h 1132877"/>
              <a:gd name="connsiteX8" fmla="*/ 3 w 2351567"/>
              <a:gd name="connsiteY8" fmla="*/ 1130084 h 1132877"/>
              <a:gd name="connsiteX9" fmla="*/ 4290 w 2351567"/>
              <a:gd name="connsiteY9" fmla="*/ 565610 h 1132877"/>
              <a:gd name="connsiteX10" fmla="*/ 3 w 2351567"/>
              <a:gd name="connsiteY10"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93703"/>
              <a:gd name="connsiteY0" fmla="*/ 678 h 1132877"/>
              <a:gd name="connsiteX1" fmla="*/ 591148 w 2393703"/>
              <a:gd name="connsiteY1" fmla="*/ 843 h 1132877"/>
              <a:gd name="connsiteX2" fmla="*/ 1176598 w 2393703"/>
              <a:gd name="connsiteY2" fmla="*/ 727 h 1132877"/>
              <a:gd name="connsiteX3" fmla="*/ 1762281 w 2393703"/>
              <a:gd name="connsiteY3" fmla="*/ 673 h 1132877"/>
              <a:gd name="connsiteX4" fmla="*/ 2351567 w 2393703"/>
              <a:gd name="connsiteY4" fmla="*/ 0 h 1132877"/>
              <a:gd name="connsiteX5" fmla="*/ 2346605 w 2393703"/>
              <a:gd name="connsiteY5" fmla="*/ 282864 h 1132877"/>
              <a:gd name="connsiteX6" fmla="*/ 2348628 w 2393703"/>
              <a:gd name="connsiteY6" fmla="*/ 567136 h 1132877"/>
              <a:gd name="connsiteX7" fmla="*/ 2350160 w 2393703"/>
              <a:gd name="connsiteY7" fmla="*/ 1130084 h 1132877"/>
              <a:gd name="connsiteX8" fmla="*/ 1762510 w 2393703"/>
              <a:gd name="connsiteY8" fmla="*/ 1132678 h 1132877"/>
              <a:gd name="connsiteX9" fmla="*/ 3 w 2393703"/>
              <a:gd name="connsiteY9" fmla="*/ 1130084 h 1132877"/>
              <a:gd name="connsiteX10" fmla="*/ 4290 w 2393703"/>
              <a:gd name="connsiteY10" fmla="*/ 565610 h 1132877"/>
              <a:gd name="connsiteX11" fmla="*/ 3 w 2393703"/>
              <a:gd name="connsiteY11" fmla="*/ 678 h 1132877"/>
              <a:gd name="connsiteX0" fmla="*/ 3 w 2351864"/>
              <a:gd name="connsiteY0" fmla="*/ 686 h 1132885"/>
              <a:gd name="connsiteX1" fmla="*/ 591148 w 2351864"/>
              <a:gd name="connsiteY1" fmla="*/ 851 h 1132885"/>
              <a:gd name="connsiteX2" fmla="*/ 1176598 w 2351864"/>
              <a:gd name="connsiteY2" fmla="*/ 735 h 1132885"/>
              <a:gd name="connsiteX3" fmla="*/ 1762281 w 2351864"/>
              <a:gd name="connsiteY3" fmla="*/ 681 h 1132885"/>
              <a:gd name="connsiteX4" fmla="*/ 2351567 w 2351864"/>
              <a:gd name="connsiteY4" fmla="*/ 8 h 1132885"/>
              <a:gd name="connsiteX5" fmla="*/ 2346605 w 2351864"/>
              <a:gd name="connsiteY5" fmla="*/ 282872 h 1132885"/>
              <a:gd name="connsiteX6" fmla="*/ 2348628 w 2351864"/>
              <a:gd name="connsiteY6" fmla="*/ 567144 h 1132885"/>
              <a:gd name="connsiteX7" fmla="*/ 2350160 w 2351864"/>
              <a:gd name="connsiteY7" fmla="*/ 1130092 h 1132885"/>
              <a:gd name="connsiteX8" fmla="*/ 1762510 w 2351864"/>
              <a:gd name="connsiteY8" fmla="*/ 1132686 h 1132885"/>
              <a:gd name="connsiteX9" fmla="*/ 3 w 2351864"/>
              <a:gd name="connsiteY9" fmla="*/ 1130092 h 1132885"/>
              <a:gd name="connsiteX10" fmla="*/ 4290 w 2351864"/>
              <a:gd name="connsiteY10" fmla="*/ 565618 h 1132885"/>
              <a:gd name="connsiteX11" fmla="*/ 3 w 2351864"/>
              <a:gd name="connsiteY11" fmla="*/ 686 h 1132885"/>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50160 w 2351580"/>
              <a:gd name="connsiteY7" fmla="*/ 1130084 h 1132877"/>
              <a:gd name="connsiteX8" fmla="*/ 1762510 w 2351580"/>
              <a:gd name="connsiteY8" fmla="*/ 1132678 h 1132877"/>
              <a:gd name="connsiteX9" fmla="*/ 3 w 2351580"/>
              <a:gd name="connsiteY9" fmla="*/ 1130084 h 1132877"/>
              <a:gd name="connsiteX10" fmla="*/ 4290 w 2351580"/>
              <a:gd name="connsiteY10" fmla="*/ 565610 h 1132877"/>
              <a:gd name="connsiteX11" fmla="*/ 3 w 2351580"/>
              <a:gd name="connsiteY11" fmla="*/ 678 h 1132877"/>
              <a:gd name="connsiteX0" fmla="*/ 3 w 2393036"/>
              <a:gd name="connsiteY0" fmla="*/ 678 h 1132877"/>
              <a:gd name="connsiteX1" fmla="*/ 591148 w 2393036"/>
              <a:gd name="connsiteY1" fmla="*/ 843 h 1132877"/>
              <a:gd name="connsiteX2" fmla="*/ 1176598 w 2393036"/>
              <a:gd name="connsiteY2" fmla="*/ 727 h 1132877"/>
              <a:gd name="connsiteX3" fmla="*/ 1762281 w 2393036"/>
              <a:gd name="connsiteY3" fmla="*/ 673 h 1132877"/>
              <a:gd name="connsiteX4" fmla="*/ 2351567 w 2393036"/>
              <a:gd name="connsiteY4" fmla="*/ 0 h 1132877"/>
              <a:gd name="connsiteX5" fmla="*/ 2346605 w 2393036"/>
              <a:gd name="connsiteY5" fmla="*/ 282864 h 1132877"/>
              <a:gd name="connsiteX6" fmla="*/ 2348628 w 2393036"/>
              <a:gd name="connsiteY6" fmla="*/ 567136 h 1132877"/>
              <a:gd name="connsiteX7" fmla="*/ 2348013 w 2393036"/>
              <a:gd name="connsiteY7" fmla="*/ 845696 h 1132877"/>
              <a:gd name="connsiteX8" fmla="*/ 2350160 w 2393036"/>
              <a:gd name="connsiteY8" fmla="*/ 1130084 h 1132877"/>
              <a:gd name="connsiteX9" fmla="*/ 1762510 w 2393036"/>
              <a:gd name="connsiteY9" fmla="*/ 1132678 h 1132877"/>
              <a:gd name="connsiteX10" fmla="*/ 3 w 2393036"/>
              <a:gd name="connsiteY10" fmla="*/ 1130084 h 1132877"/>
              <a:gd name="connsiteX11" fmla="*/ 4290 w 2393036"/>
              <a:gd name="connsiteY11" fmla="*/ 565610 h 1132877"/>
              <a:gd name="connsiteX12" fmla="*/ 3 w 2393036"/>
              <a:gd name="connsiteY12" fmla="*/ 678 h 1132877"/>
              <a:gd name="connsiteX0" fmla="*/ 3 w 2393656"/>
              <a:gd name="connsiteY0" fmla="*/ 678 h 1132877"/>
              <a:gd name="connsiteX1" fmla="*/ 591148 w 2393656"/>
              <a:gd name="connsiteY1" fmla="*/ 843 h 1132877"/>
              <a:gd name="connsiteX2" fmla="*/ 1176598 w 2393656"/>
              <a:gd name="connsiteY2" fmla="*/ 727 h 1132877"/>
              <a:gd name="connsiteX3" fmla="*/ 1762281 w 2393656"/>
              <a:gd name="connsiteY3" fmla="*/ 673 h 1132877"/>
              <a:gd name="connsiteX4" fmla="*/ 2351567 w 2393656"/>
              <a:gd name="connsiteY4" fmla="*/ 0 h 1132877"/>
              <a:gd name="connsiteX5" fmla="*/ 2346605 w 2393656"/>
              <a:gd name="connsiteY5" fmla="*/ 282864 h 1132877"/>
              <a:gd name="connsiteX6" fmla="*/ 2348628 w 2393656"/>
              <a:gd name="connsiteY6" fmla="*/ 567136 h 1132877"/>
              <a:gd name="connsiteX7" fmla="*/ 2348013 w 2393656"/>
              <a:gd name="connsiteY7" fmla="*/ 845696 h 1132877"/>
              <a:gd name="connsiteX8" fmla="*/ 2350160 w 2393656"/>
              <a:gd name="connsiteY8" fmla="*/ 1130084 h 1132877"/>
              <a:gd name="connsiteX9" fmla="*/ 1762510 w 2393656"/>
              <a:gd name="connsiteY9" fmla="*/ 1132678 h 1132877"/>
              <a:gd name="connsiteX10" fmla="*/ 3 w 2393656"/>
              <a:gd name="connsiteY10" fmla="*/ 1130084 h 1132877"/>
              <a:gd name="connsiteX11" fmla="*/ 4290 w 2393656"/>
              <a:gd name="connsiteY11" fmla="*/ 565610 h 1132877"/>
              <a:gd name="connsiteX12" fmla="*/ 3 w 2393656"/>
              <a:gd name="connsiteY12" fmla="*/ 678 h 1132877"/>
              <a:gd name="connsiteX0" fmla="*/ 3 w 2351580"/>
              <a:gd name="connsiteY0" fmla="*/ 678 h 1132877"/>
              <a:gd name="connsiteX1" fmla="*/ 591148 w 2351580"/>
              <a:gd name="connsiteY1" fmla="*/ 843 h 1132877"/>
              <a:gd name="connsiteX2" fmla="*/ 1176598 w 2351580"/>
              <a:gd name="connsiteY2" fmla="*/ 727 h 1132877"/>
              <a:gd name="connsiteX3" fmla="*/ 1762281 w 2351580"/>
              <a:gd name="connsiteY3" fmla="*/ 673 h 1132877"/>
              <a:gd name="connsiteX4" fmla="*/ 2351567 w 2351580"/>
              <a:gd name="connsiteY4" fmla="*/ 0 h 1132877"/>
              <a:gd name="connsiteX5" fmla="*/ 2346605 w 2351580"/>
              <a:gd name="connsiteY5" fmla="*/ 282864 h 1132877"/>
              <a:gd name="connsiteX6" fmla="*/ 2348628 w 2351580"/>
              <a:gd name="connsiteY6" fmla="*/ 567136 h 1132877"/>
              <a:gd name="connsiteX7" fmla="*/ 2348013 w 2351580"/>
              <a:gd name="connsiteY7" fmla="*/ 845696 h 1132877"/>
              <a:gd name="connsiteX8" fmla="*/ 2350160 w 2351580"/>
              <a:gd name="connsiteY8" fmla="*/ 1130084 h 1132877"/>
              <a:gd name="connsiteX9" fmla="*/ 1762510 w 2351580"/>
              <a:gd name="connsiteY9" fmla="*/ 1132678 h 1132877"/>
              <a:gd name="connsiteX10" fmla="*/ 3 w 2351580"/>
              <a:gd name="connsiteY10" fmla="*/ 1130084 h 1132877"/>
              <a:gd name="connsiteX11" fmla="*/ 4290 w 2351580"/>
              <a:gd name="connsiteY11" fmla="*/ 565610 h 1132877"/>
              <a:gd name="connsiteX12" fmla="*/ 3 w 2351580"/>
              <a:gd name="connsiteY12" fmla="*/ 678 h 1132877"/>
              <a:gd name="connsiteX0" fmla="*/ 3 w 2351580"/>
              <a:gd name="connsiteY0" fmla="*/ 678 h 1132974"/>
              <a:gd name="connsiteX1" fmla="*/ 591148 w 2351580"/>
              <a:gd name="connsiteY1" fmla="*/ 843 h 1132974"/>
              <a:gd name="connsiteX2" fmla="*/ 1176598 w 2351580"/>
              <a:gd name="connsiteY2" fmla="*/ 727 h 1132974"/>
              <a:gd name="connsiteX3" fmla="*/ 1762281 w 2351580"/>
              <a:gd name="connsiteY3" fmla="*/ 673 h 1132974"/>
              <a:gd name="connsiteX4" fmla="*/ 2351567 w 2351580"/>
              <a:gd name="connsiteY4" fmla="*/ 0 h 1132974"/>
              <a:gd name="connsiteX5" fmla="*/ 2346605 w 2351580"/>
              <a:gd name="connsiteY5" fmla="*/ 282864 h 1132974"/>
              <a:gd name="connsiteX6" fmla="*/ 2348628 w 2351580"/>
              <a:gd name="connsiteY6" fmla="*/ 567136 h 1132974"/>
              <a:gd name="connsiteX7" fmla="*/ 2348013 w 2351580"/>
              <a:gd name="connsiteY7" fmla="*/ 845696 h 1132974"/>
              <a:gd name="connsiteX8" fmla="*/ 2350160 w 2351580"/>
              <a:gd name="connsiteY8" fmla="*/ 1130084 h 1132974"/>
              <a:gd name="connsiteX9" fmla="*/ 1762510 w 2351580"/>
              <a:gd name="connsiteY9" fmla="*/ 1132678 h 1132974"/>
              <a:gd name="connsiteX10" fmla="*/ 3 w 2351580"/>
              <a:gd name="connsiteY10" fmla="*/ 1130084 h 1132974"/>
              <a:gd name="connsiteX11" fmla="*/ 4290 w 2351580"/>
              <a:gd name="connsiteY11" fmla="*/ 565610 h 1132974"/>
              <a:gd name="connsiteX12" fmla="*/ 3 w 2351580"/>
              <a:gd name="connsiteY12" fmla="*/ 678 h 1132974"/>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678"/>
              <a:gd name="connsiteX1" fmla="*/ 591148 w 2351580"/>
              <a:gd name="connsiteY1" fmla="*/ 843 h 1132678"/>
              <a:gd name="connsiteX2" fmla="*/ 1176598 w 2351580"/>
              <a:gd name="connsiteY2" fmla="*/ 727 h 1132678"/>
              <a:gd name="connsiteX3" fmla="*/ 1762281 w 2351580"/>
              <a:gd name="connsiteY3" fmla="*/ 673 h 1132678"/>
              <a:gd name="connsiteX4" fmla="*/ 2351567 w 2351580"/>
              <a:gd name="connsiteY4" fmla="*/ 0 h 1132678"/>
              <a:gd name="connsiteX5" fmla="*/ 2346605 w 2351580"/>
              <a:gd name="connsiteY5" fmla="*/ 282864 h 1132678"/>
              <a:gd name="connsiteX6" fmla="*/ 2348628 w 2351580"/>
              <a:gd name="connsiteY6" fmla="*/ 567136 h 1132678"/>
              <a:gd name="connsiteX7" fmla="*/ 2348013 w 2351580"/>
              <a:gd name="connsiteY7" fmla="*/ 845696 h 1132678"/>
              <a:gd name="connsiteX8" fmla="*/ 2350160 w 2351580"/>
              <a:gd name="connsiteY8" fmla="*/ 1130084 h 1132678"/>
              <a:gd name="connsiteX9" fmla="*/ 1762510 w 2351580"/>
              <a:gd name="connsiteY9" fmla="*/ 1132678 h 1132678"/>
              <a:gd name="connsiteX10" fmla="*/ 3 w 2351580"/>
              <a:gd name="connsiteY10" fmla="*/ 1130084 h 1132678"/>
              <a:gd name="connsiteX11" fmla="*/ 4290 w 2351580"/>
              <a:gd name="connsiteY11" fmla="*/ 565610 h 1132678"/>
              <a:gd name="connsiteX12" fmla="*/ 3 w 2351580"/>
              <a:gd name="connsiteY12" fmla="*/ 678 h 1132678"/>
              <a:gd name="connsiteX0" fmla="*/ 3 w 2351580"/>
              <a:gd name="connsiteY0" fmla="*/ 678 h 1132000"/>
              <a:gd name="connsiteX1" fmla="*/ 591148 w 2351580"/>
              <a:gd name="connsiteY1" fmla="*/ 843 h 1132000"/>
              <a:gd name="connsiteX2" fmla="*/ 1176598 w 2351580"/>
              <a:gd name="connsiteY2" fmla="*/ 727 h 1132000"/>
              <a:gd name="connsiteX3" fmla="*/ 1762281 w 2351580"/>
              <a:gd name="connsiteY3" fmla="*/ 673 h 1132000"/>
              <a:gd name="connsiteX4" fmla="*/ 2351567 w 2351580"/>
              <a:gd name="connsiteY4" fmla="*/ 0 h 1132000"/>
              <a:gd name="connsiteX5" fmla="*/ 2346605 w 2351580"/>
              <a:gd name="connsiteY5" fmla="*/ 282864 h 1132000"/>
              <a:gd name="connsiteX6" fmla="*/ 2348628 w 2351580"/>
              <a:gd name="connsiteY6" fmla="*/ 567136 h 1132000"/>
              <a:gd name="connsiteX7" fmla="*/ 2348013 w 2351580"/>
              <a:gd name="connsiteY7" fmla="*/ 845696 h 1132000"/>
              <a:gd name="connsiteX8" fmla="*/ 2350160 w 2351580"/>
              <a:gd name="connsiteY8" fmla="*/ 1130084 h 1132000"/>
              <a:gd name="connsiteX9" fmla="*/ 1762510 w 2351580"/>
              <a:gd name="connsiteY9" fmla="*/ 1132000 h 1132000"/>
              <a:gd name="connsiteX10" fmla="*/ 3 w 2351580"/>
              <a:gd name="connsiteY10" fmla="*/ 1130084 h 1132000"/>
              <a:gd name="connsiteX11" fmla="*/ 4290 w 2351580"/>
              <a:gd name="connsiteY11" fmla="*/ 565610 h 1132000"/>
              <a:gd name="connsiteX12" fmla="*/ 3 w 2351580"/>
              <a:gd name="connsiteY12" fmla="*/ 678 h 1132000"/>
              <a:gd name="connsiteX0" fmla="*/ 3 w 2351580"/>
              <a:gd name="connsiteY0" fmla="*/ 678 h 1130144"/>
              <a:gd name="connsiteX1" fmla="*/ 591148 w 2351580"/>
              <a:gd name="connsiteY1" fmla="*/ 843 h 1130144"/>
              <a:gd name="connsiteX2" fmla="*/ 1176598 w 2351580"/>
              <a:gd name="connsiteY2" fmla="*/ 727 h 1130144"/>
              <a:gd name="connsiteX3" fmla="*/ 1762281 w 2351580"/>
              <a:gd name="connsiteY3" fmla="*/ 673 h 1130144"/>
              <a:gd name="connsiteX4" fmla="*/ 2351567 w 2351580"/>
              <a:gd name="connsiteY4" fmla="*/ 0 h 1130144"/>
              <a:gd name="connsiteX5" fmla="*/ 2346605 w 2351580"/>
              <a:gd name="connsiteY5" fmla="*/ 282864 h 1130144"/>
              <a:gd name="connsiteX6" fmla="*/ 2348628 w 2351580"/>
              <a:gd name="connsiteY6" fmla="*/ 567136 h 1130144"/>
              <a:gd name="connsiteX7" fmla="*/ 2348013 w 2351580"/>
              <a:gd name="connsiteY7" fmla="*/ 845696 h 1130144"/>
              <a:gd name="connsiteX8" fmla="*/ 2350160 w 2351580"/>
              <a:gd name="connsiteY8" fmla="*/ 1130084 h 1130144"/>
              <a:gd name="connsiteX9" fmla="*/ 1762510 w 2351580"/>
              <a:gd name="connsiteY9" fmla="*/ 1125897 h 1130144"/>
              <a:gd name="connsiteX10" fmla="*/ 3 w 2351580"/>
              <a:gd name="connsiteY10" fmla="*/ 1130084 h 1130144"/>
              <a:gd name="connsiteX11" fmla="*/ 4290 w 2351580"/>
              <a:gd name="connsiteY11" fmla="*/ 565610 h 1130144"/>
              <a:gd name="connsiteX12" fmla="*/ 3 w 2351580"/>
              <a:gd name="connsiteY12" fmla="*/ 678 h 1130144"/>
              <a:gd name="connsiteX0" fmla="*/ 3 w 2351580"/>
              <a:gd name="connsiteY0" fmla="*/ 678 h 1130194"/>
              <a:gd name="connsiteX1" fmla="*/ 591148 w 2351580"/>
              <a:gd name="connsiteY1" fmla="*/ 843 h 1130194"/>
              <a:gd name="connsiteX2" fmla="*/ 1176598 w 2351580"/>
              <a:gd name="connsiteY2" fmla="*/ 727 h 1130194"/>
              <a:gd name="connsiteX3" fmla="*/ 1762281 w 2351580"/>
              <a:gd name="connsiteY3" fmla="*/ 673 h 1130194"/>
              <a:gd name="connsiteX4" fmla="*/ 2351567 w 2351580"/>
              <a:gd name="connsiteY4" fmla="*/ 0 h 1130194"/>
              <a:gd name="connsiteX5" fmla="*/ 2346605 w 2351580"/>
              <a:gd name="connsiteY5" fmla="*/ 282864 h 1130194"/>
              <a:gd name="connsiteX6" fmla="*/ 2348628 w 2351580"/>
              <a:gd name="connsiteY6" fmla="*/ 567136 h 1130194"/>
              <a:gd name="connsiteX7" fmla="*/ 2348013 w 2351580"/>
              <a:gd name="connsiteY7" fmla="*/ 845696 h 1130194"/>
              <a:gd name="connsiteX8" fmla="*/ 2350160 w 2351580"/>
              <a:gd name="connsiteY8" fmla="*/ 1130084 h 1130194"/>
              <a:gd name="connsiteX9" fmla="*/ 1762510 w 2351580"/>
              <a:gd name="connsiteY9" fmla="*/ 1129288 h 1130194"/>
              <a:gd name="connsiteX10" fmla="*/ 3 w 2351580"/>
              <a:gd name="connsiteY10" fmla="*/ 1130084 h 1130194"/>
              <a:gd name="connsiteX11" fmla="*/ 4290 w 2351580"/>
              <a:gd name="connsiteY11" fmla="*/ 565610 h 1130194"/>
              <a:gd name="connsiteX12" fmla="*/ 3 w 2351580"/>
              <a:gd name="connsiteY12" fmla="*/ 678 h 113019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27648 w 2351580"/>
              <a:gd name="connsiteY8" fmla="*/ 1121269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2510 w 2351580"/>
              <a:gd name="connsiteY9" fmla="*/ 112928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0161 w 2351580"/>
              <a:gd name="connsiteY8" fmla="*/ 1128050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63917 w 2351580"/>
              <a:gd name="connsiteY9" fmla="*/ 1129966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0084"/>
              <a:gd name="connsiteX1" fmla="*/ 591148 w 2351580"/>
              <a:gd name="connsiteY1" fmla="*/ 843 h 1130084"/>
              <a:gd name="connsiteX2" fmla="*/ 1176598 w 2351580"/>
              <a:gd name="connsiteY2" fmla="*/ 727 h 1130084"/>
              <a:gd name="connsiteX3" fmla="*/ 1762281 w 2351580"/>
              <a:gd name="connsiteY3" fmla="*/ 673 h 1130084"/>
              <a:gd name="connsiteX4" fmla="*/ 2351567 w 2351580"/>
              <a:gd name="connsiteY4" fmla="*/ 0 h 1130084"/>
              <a:gd name="connsiteX5" fmla="*/ 2346605 w 2351580"/>
              <a:gd name="connsiteY5" fmla="*/ 282864 h 1130084"/>
              <a:gd name="connsiteX6" fmla="*/ 2348628 w 2351580"/>
              <a:gd name="connsiteY6" fmla="*/ 567136 h 1130084"/>
              <a:gd name="connsiteX7" fmla="*/ 2348013 w 2351580"/>
              <a:gd name="connsiteY7" fmla="*/ 845696 h 1130084"/>
              <a:gd name="connsiteX8" fmla="*/ 2351568 w 2351580"/>
              <a:gd name="connsiteY8" fmla="*/ 1129406 h 1130084"/>
              <a:gd name="connsiteX9" fmla="*/ 1759696 w 2351580"/>
              <a:gd name="connsiteY9" fmla="*/ 1115048 h 1130084"/>
              <a:gd name="connsiteX10" fmla="*/ 3 w 2351580"/>
              <a:gd name="connsiteY10" fmla="*/ 1130084 h 1130084"/>
              <a:gd name="connsiteX11" fmla="*/ 4290 w 2351580"/>
              <a:gd name="connsiteY11" fmla="*/ 565610 h 1130084"/>
              <a:gd name="connsiteX12" fmla="*/ 3 w 2351580"/>
              <a:gd name="connsiteY12" fmla="*/ 678 h 1130084"/>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3 w 2351580"/>
              <a:gd name="connsiteY10" fmla="*/ 1130084 h 1136278"/>
              <a:gd name="connsiteX11" fmla="*/ 4290 w 2351580"/>
              <a:gd name="connsiteY11" fmla="*/ 565610 h 1136278"/>
              <a:gd name="connsiteX12" fmla="*/ 3 w 2351580"/>
              <a:gd name="connsiteY12"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586415 w 2351580"/>
              <a:gd name="connsiteY10" fmla="*/ 1129146 h 1136278"/>
              <a:gd name="connsiteX11" fmla="*/ 3 w 2351580"/>
              <a:gd name="connsiteY11" fmla="*/ 1130084 h 1136278"/>
              <a:gd name="connsiteX12" fmla="*/ 4290 w 2351580"/>
              <a:gd name="connsiteY12" fmla="*/ 565610 h 1136278"/>
              <a:gd name="connsiteX13" fmla="*/ 3 w 2351580"/>
              <a:gd name="connsiteY13" fmla="*/ 678 h 1136278"/>
              <a:gd name="connsiteX0" fmla="*/ 3 w 2351580"/>
              <a:gd name="connsiteY0" fmla="*/ 678 h 1136278"/>
              <a:gd name="connsiteX1" fmla="*/ 591148 w 2351580"/>
              <a:gd name="connsiteY1" fmla="*/ 843 h 1136278"/>
              <a:gd name="connsiteX2" fmla="*/ 1176598 w 2351580"/>
              <a:gd name="connsiteY2" fmla="*/ 727 h 1136278"/>
              <a:gd name="connsiteX3" fmla="*/ 1762281 w 2351580"/>
              <a:gd name="connsiteY3" fmla="*/ 673 h 1136278"/>
              <a:gd name="connsiteX4" fmla="*/ 2351567 w 2351580"/>
              <a:gd name="connsiteY4" fmla="*/ 0 h 1136278"/>
              <a:gd name="connsiteX5" fmla="*/ 2346605 w 2351580"/>
              <a:gd name="connsiteY5" fmla="*/ 282864 h 1136278"/>
              <a:gd name="connsiteX6" fmla="*/ 2348628 w 2351580"/>
              <a:gd name="connsiteY6" fmla="*/ 567136 h 1136278"/>
              <a:gd name="connsiteX7" fmla="*/ 2348013 w 2351580"/>
              <a:gd name="connsiteY7" fmla="*/ 845696 h 1136278"/>
              <a:gd name="connsiteX8" fmla="*/ 2351568 w 2351580"/>
              <a:gd name="connsiteY8" fmla="*/ 1129406 h 1136278"/>
              <a:gd name="connsiteX9" fmla="*/ 1761103 w 2351580"/>
              <a:gd name="connsiteY9" fmla="*/ 1129967 h 1136278"/>
              <a:gd name="connsiteX10" fmla="*/ 1174552 w 2351580"/>
              <a:gd name="connsiteY10" fmla="*/ 1129146 h 1136278"/>
              <a:gd name="connsiteX11" fmla="*/ 586415 w 2351580"/>
              <a:gd name="connsiteY11" fmla="*/ 1129146 h 1136278"/>
              <a:gd name="connsiteX12" fmla="*/ 3 w 2351580"/>
              <a:gd name="connsiteY12" fmla="*/ 1130084 h 1136278"/>
              <a:gd name="connsiteX13" fmla="*/ 4290 w 2351580"/>
              <a:gd name="connsiteY13" fmla="*/ 565610 h 1136278"/>
              <a:gd name="connsiteX14" fmla="*/ 3 w 2351580"/>
              <a:gd name="connsiteY14" fmla="*/ 678 h 1136278"/>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4290 w 2351580"/>
              <a:gd name="connsiteY13" fmla="*/ 565610 h 1130250"/>
              <a:gd name="connsiteX14" fmla="*/ 3 w 2351580"/>
              <a:gd name="connsiteY14" fmla="*/ 678 h 1130250"/>
              <a:gd name="connsiteX0" fmla="*/ 43234 w 2394811"/>
              <a:gd name="connsiteY0" fmla="*/ 678 h 1130250"/>
              <a:gd name="connsiteX1" fmla="*/ 634379 w 2394811"/>
              <a:gd name="connsiteY1" fmla="*/ 843 h 1130250"/>
              <a:gd name="connsiteX2" fmla="*/ 1219829 w 2394811"/>
              <a:gd name="connsiteY2" fmla="*/ 727 h 1130250"/>
              <a:gd name="connsiteX3" fmla="*/ 1805512 w 2394811"/>
              <a:gd name="connsiteY3" fmla="*/ 673 h 1130250"/>
              <a:gd name="connsiteX4" fmla="*/ 2394798 w 2394811"/>
              <a:gd name="connsiteY4" fmla="*/ 0 h 1130250"/>
              <a:gd name="connsiteX5" fmla="*/ 2389836 w 2394811"/>
              <a:gd name="connsiteY5" fmla="*/ 282864 h 1130250"/>
              <a:gd name="connsiteX6" fmla="*/ 2391859 w 2394811"/>
              <a:gd name="connsiteY6" fmla="*/ 567136 h 1130250"/>
              <a:gd name="connsiteX7" fmla="*/ 2391244 w 2394811"/>
              <a:gd name="connsiteY7" fmla="*/ 845696 h 1130250"/>
              <a:gd name="connsiteX8" fmla="*/ 2394799 w 2394811"/>
              <a:gd name="connsiteY8" fmla="*/ 1129406 h 1130250"/>
              <a:gd name="connsiteX9" fmla="*/ 1804334 w 2394811"/>
              <a:gd name="connsiteY9" fmla="*/ 1129967 h 1130250"/>
              <a:gd name="connsiteX10" fmla="*/ 1217783 w 2394811"/>
              <a:gd name="connsiteY10" fmla="*/ 1129146 h 1130250"/>
              <a:gd name="connsiteX11" fmla="*/ 629646 w 2394811"/>
              <a:gd name="connsiteY11" fmla="*/ 1129146 h 1130250"/>
              <a:gd name="connsiteX12" fmla="*/ 43234 w 2394811"/>
              <a:gd name="connsiteY12" fmla="*/ 1130084 h 1130250"/>
              <a:gd name="connsiteX13" fmla="*/ 44323 w 2394811"/>
              <a:gd name="connsiteY13" fmla="*/ 847052 h 1130250"/>
              <a:gd name="connsiteX14" fmla="*/ 47521 w 2394811"/>
              <a:gd name="connsiteY14" fmla="*/ 565610 h 1130250"/>
              <a:gd name="connsiteX15" fmla="*/ 43234 w 2394811"/>
              <a:gd name="connsiteY15" fmla="*/ 678 h 1130250"/>
              <a:gd name="connsiteX0" fmla="*/ 42620 w 2394197"/>
              <a:gd name="connsiteY0" fmla="*/ 678 h 1130250"/>
              <a:gd name="connsiteX1" fmla="*/ 633765 w 2394197"/>
              <a:gd name="connsiteY1" fmla="*/ 843 h 1130250"/>
              <a:gd name="connsiteX2" fmla="*/ 1219215 w 2394197"/>
              <a:gd name="connsiteY2" fmla="*/ 727 h 1130250"/>
              <a:gd name="connsiteX3" fmla="*/ 1804898 w 2394197"/>
              <a:gd name="connsiteY3" fmla="*/ 673 h 1130250"/>
              <a:gd name="connsiteX4" fmla="*/ 2394184 w 2394197"/>
              <a:gd name="connsiteY4" fmla="*/ 0 h 1130250"/>
              <a:gd name="connsiteX5" fmla="*/ 2389222 w 2394197"/>
              <a:gd name="connsiteY5" fmla="*/ 282864 h 1130250"/>
              <a:gd name="connsiteX6" fmla="*/ 2391245 w 2394197"/>
              <a:gd name="connsiteY6" fmla="*/ 567136 h 1130250"/>
              <a:gd name="connsiteX7" fmla="*/ 2390630 w 2394197"/>
              <a:gd name="connsiteY7" fmla="*/ 845696 h 1130250"/>
              <a:gd name="connsiteX8" fmla="*/ 2394185 w 2394197"/>
              <a:gd name="connsiteY8" fmla="*/ 1129406 h 1130250"/>
              <a:gd name="connsiteX9" fmla="*/ 1803720 w 2394197"/>
              <a:gd name="connsiteY9" fmla="*/ 1129967 h 1130250"/>
              <a:gd name="connsiteX10" fmla="*/ 1217169 w 2394197"/>
              <a:gd name="connsiteY10" fmla="*/ 1129146 h 1130250"/>
              <a:gd name="connsiteX11" fmla="*/ 629032 w 2394197"/>
              <a:gd name="connsiteY11" fmla="*/ 1129146 h 1130250"/>
              <a:gd name="connsiteX12" fmla="*/ 42620 w 2394197"/>
              <a:gd name="connsiteY12" fmla="*/ 1130084 h 1130250"/>
              <a:gd name="connsiteX13" fmla="*/ 43709 w 2394197"/>
              <a:gd name="connsiteY13" fmla="*/ 847052 h 1130250"/>
              <a:gd name="connsiteX14" fmla="*/ 46907 w 2394197"/>
              <a:gd name="connsiteY14" fmla="*/ 565610 h 1130250"/>
              <a:gd name="connsiteX15" fmla="*/ 42620 w 2394197"/>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4290 w 2351580"/>
              <a:gd name="connsiteY14" fmla="*/ 565610 h 1130250"/>
              <a:gd name="connsiteX15" fmla="*/ 3 w 2351580"/>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69 w 2351580"/>
              <a:gd name="connsiteY14" fmla="*/ 566288 h 1130250"/>
              <a:gd name="connsiteX15" fmla="*/ 3 w 2351580"/>
              <a:gd name="connsiteY15" fmla="*/ 678 h 1130250"/>
              <a:gd name="connsiteX0" fmla="*/ 581 w 2352158"/>
              <a:gd name="connsiteY0" fmla="*/ 678 h 1130250"/>
              <a:gd name="connsiteX1" fmla="*/ 591726 w 2352158"/>
              <a:gd name="connsiteY1" fmla="*/ 843 h 1130250"/>
              <a:gd name="connsiteX2" fmla="*/ 1177176 w 2352158"/>
              <a:gd name="connsiteY2" fmla="*/ 727 h 1130250"/>
              <a:gd name="connsiteX3" fmla="*/ 1762859 w 2352158"/>
              <a:gd name="connsiteY3" fmla="*/ 673 h 1130250"/>
              <a:gd name="connsiteX4" fmla="*/ 2352145 w 2352158"/>
              <a:gd name="connsiteY4" fmla="*/ 0 h 1130250"/>
              <a:gd name="connsiteX5" fmla="*/ 2347183 w 2352158"/>
              <a:gd name="connsiteY5" fmla="*/ 282864 h 1130250"/>
              <a:gd name="connsiteX6" fmla="*/ 2349206 w 2352158"/>
              <a:gd name="connsiteY6" fmla="*/ 567136 h 1130250"/>
              <a:gd name="connsiteX7" fmla="*/ 2348591 w 2352158"/>
              <a:gd name="connsiteY7" fmla="*/ 845696 h 1130250"/>
              <a:gd name="connsiteX8" fmla="*/ 2352146 w 2352158"/>
              <a:gd name="connsiteY8" fmla="*/ 1129406 h 1130250"/>
              <a:gd name="connsiteX9" fmla="*/ 1761681 w 2352158"/>
              <a:gd name="connsiteY9" fmla="*/ 1129967 h 1130250"/>
              <a:gd name="connsiteX10" fmla="*/ 1175130 w 2352158"/>
              <a:gd name="connsiteY10" fmla="*/ 1129146 h 1130250"/>
              <a:gd name="connsiteX11" fmla="*/ 586993 w 2352158"/>
              <a:gd name="connsiteY11" fmla="*/ 1129146 h 1130250"/>
              <a:gd name="connsiteX12" fmla="*/ 581 w 2352158"/>
              <a:gd name="connsiteY12" fmla="*/ 1130084 h 1130250"/>
              <a:gd name="connsiteX13" fmla="*/ 1670 w 2352158"/>
              <a:gd name="connsiteY13" fmla="*/ 847052 h 1130250"/>
              <a:gd name="connsiteX14" fmla="*/ 647 w 2352158"/>
              <a:gd name="connsiteY14" fmla="*/ 566288 h 1130250"/>
              <a:gd name="connsiteX15" fmla="*/ 581 w 2352158"/>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288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2883 w 2351580"/>
              <a:gd name="connsiteY14" fmla="*/ 565610 h 1130250"/>
              <a:gd name="connsiteX15" fmla="*/ 3 w 2351580"/>
              <a:gd name="connsiteY15" fmla="*/ 678 h 1130250"/>
              <a:gd name="connsiteX0" fmla="*/ 885 w 2352462"/>
              <a:gd name="connsiteY0" fmla="*/ 678 h 1130250"/>
              <a:gd name="connsiteX1" fmla="*/ 592030 w 2352462"/>
              <a:gd name="connsiteY1" fmla="*/ 843 h 1130250"/>
              <a:gd name="connsiteX2" fmla="*/ 1177480 w 2352462"/>
              <a:gd name="connsiteY2" fmla="*/ 727 h 1130250"/>
              <a:gd name="connsiteX3" fmla="*/ 1763163 w 2352462"/>
              <a:gd name="connsiteY3" fmla="*/ 673 h 1130250"/>
              <a:gd name="connsiteX4" fmla="*/ 2352449 w 2352462"/>
              <a:gd name="connsiteY4" fmla="*/ 0 h 1130250"/>
              <a:gd name="connsiteX5" fmla="*/ 2347487 w 2352462"/>
              <a:gd name="connsiteY5" fmla="*/ 282864 h 1130250"/>
              <a:gd name="connsiteX6" fmla="*/ 2349510 w 2352462"/>
              <a:gd name="connsiteY6" fmla="*/ 567136 h 1130250"/>
              <a:gd name="connsiteX7" fmla="*/ 2348895 w 2352462"/>
              <a:gd name="connsiteY7" fmla="*/ 845696 h 1130250"/>
              <a:gd name="connsiteX8" fmla="*/ 2352450 w 2352462"/>
              <a:gd name="connsiteY8" fmla="*/ 1129406 h 1130250"/>
              <a:gd name="connsiteX9" fmla="*/ 1761985 w 2352462"/>
              <a:gd name="connsiteY9" fmla="*/ 1129967 h 1130250"/>
              <a:gd name="connsiteX10" fmla="*/ 1175434 w 2352462"/>
              <a:gd name="connsiteY10" fmla="*/ 1129146 h 1130250"/>
              <a:gd name="connsiteX11" fmla="*/ 587297 w 2352462"/>
              <a:gd name="connsiteY11" fmla="*/ 1129146 h 1130250"/>
              <a:gd name="connsiteX12" fmla="*/ 885 w 2352462"/>
              <a:gd name="connsiteY12" fmla="*/ 1130084 h 1130250"/>
              <a:gd name="connsiteX13" fmla="*/ 1974 w 2352462"/>
              <a:gd name="connsiteY13" fmla="*/ 847052 h 1130250"/>
              <a:gd name="connsiteX14" fmla="*/ 951 w 2352462"/>
              <a:gd name="connsiteY14" fmla="*/ 566966 h 1130250"/>
              <a:gd name="connsiteX15" fmla="*/ 885 w 2352462"/>
              <a:gd name="connsiteY15" fmla="*/ 678 h 1130250"/>
              <a:gd name="connsiteX0" fmla="*/ 3 w 2351580"/>
              <a:gd name="connsiteY0" fmla="*/ 678 h 1130250"/>
              <a:gd name="connsiteX1" fmla="*/ 591148 w 2351580"/>
              <a:gd name="connsiteY1" fmla="*/ 843 h 1130250"/>
              <a:gd name="connsiteX2" fmla="*/ 1176598 w 2351580"/>
              <a:gd name="connsiteY2" fmla="*/ 727 h 1130250"/>
              <a:gd name="connsiteX3" fmla="*/ 1762281 w 2351580"/>
              <a:gd name="connsiteY3" fmla="*/ 673 h 1130250"/>
              <a:gd name="connsiteX4" fmla="*/ 2351567 w 2351580"/>
              <a:gd name="connsiteY4" fmla="*/ 0 h 1130250"/>
              <a:gd name="connsiteX5" fmla="*/ 2346605 w 2351580"/>
              <a:gd name="connsiteY5" fmla="*/ 282864 h 1130250"/>
              <a:gd name="connsiteX6" fmla="*/ 2348628 w 2351580"/>
              <a:gd name="connsiteY6" fmla="*/ 567136 h 1130250"/>
              <a:gd name="connsiteX7" fmla="*/ 2348013 w 2351580"/>
              <a:gd name="connsiteY7" fmla="*/ 845696 h 1130250"/>
              <a:gd name="connsiteX8" fmla="*/ 2351568 w 2351580"/>
              <a:gd name="connsiteY8" fmla="*/ 1129406 h 1130250"/>
              <a:gd name="connsiteX9" fmla="*/ 1761103 w 2351580"/>
              <a:gd name="connsiteY9" fmla="*/ 1129967 h 1130250"/>
              <a:gd name="connsiteX10" fmla="*/ 1174552 w 2351580"/>
              <a:gd name="connsiteY10" fmla="*/ 1129146 h 1130250"/>
              <a:gd name="connsiteX11" fmla="*/ 586415 w 2351580"/>
              <a:gd name="connsiteY11" fmla="*/ 1129146 h 1130250"/>
              <a:gd name="connsiteX12" fmla="*/ 3 w 2351580"/>
              <a:gd name="connsiteY12" fmla="*/ 1130084 h 1130250"/>
              <a:gd name="connsiteX13" fmla="*/ 1092 w 2351580"/>
              <a:gd name="connsiteY13" fmla="*/ 847052 h 1130250"/>
              <a:gd name="connsiteX14" fmla="*/ 1476 w 2351580"/>
              <a:gd name="connsiteY14" fmla="*/ 567644 h 1130250"/>
              <a:gd name="connsiteX15" fmla="*/ 3 w 2351580"/>
              <a:gd name="connsiteY15"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44904 w 2396481"/>
              <a:gd name="connsiteY0" fmla="*/ 678 h 1130250"/>
              <a:gd name="connsiteX1" fmla="*/ 636049 w 2396481"/>
              <a:gd name="connsiteY1" fmla="*/ 843 h 1130250"/>
              <a:gd name="connsiteX2" fmla="*/ 1221499 w 2396481"/>
              <a:gd name="connsiteY2" fmla="*/ 727 h 1130250"/>
              <a:gd name="connsiteX3" fmla="*/ 1807182 w 2396481"/>
              <a:gd name="connsiteY3" fmla="*/ 673 h 1130250"/>
              <a:gd name="connsiteX4" fmla="*/ 2396468 w 2396481"/>
              <a:gd name="connsiteY4" fmla="*/ 0 h 1130250"/>
              <a:gd name="connsiteX5" fmla="*/ 2391506 w 2396481"/>
              <a:gd name="connsiteY5" fmla="*/ 282864 h 1130250"/>
              <a:gd name="connsiteX6" fmla="*/ 2393529 w 2396481"/>
              <a:gd name="connsiteY6" fmla="*/ 567136 h 1130250"/>
              <a:gd name="connsiteX7" fmla="*/ 2392914 w 2396481"/>
              <a:gd name="connsiteY7" fmla="*/ 845696 h 1130250"/>
              <a:gd name="connsiteX8" fmla="*/ 2396469 w 2396481"/>
              <a:gd name="connsiteY8" fmla="*/ 1129406 h 1130250"/>
              <a:gd name="connsiteX9" fmla="*/ 1806004 w 2396481"/>
              <a:gd name="connsiteY9" fmla="*/ 1129967 h 1130250"/>
              <a:gd name="connsiteX10" fmla="*/ 1219453 w 2396481"/>
              <a:gd name="connsiteY10" fmla="*/ 1129146 h 1130250"/>
              <a:gd name="connsiteX11" fmla="*/ 631316 w 2396481"/>
              <a:gd name="connsiteY11" fmla="*/ 1129146 h 1130250"/>
              <a:gd name="connsiteX12" fmla="*/ 44904 w 2396481"/>
              <a:gd name="connsiteY12" fmla="*/ 1130084 h 1130250"/>
              <a:gd name="connsiteX13" fmla="*/ 45993 w 2396481"/>
              <a:gd name="connsiteY13" fmla="*/ 847052 h 1130250"/>
              <a:gd name="connsiteX14" fmla="*/ 46377 w 2396481"/>
              <a:gd name="connsiteY14" fmla="*/ 567644 h 1130250"/>
              <a:gd name="connsiteX15" fmla="*/ 41771 w 2396481"/>
              <a:gd name="connsiteY15" fmla="*/ 284898 h 1130250"/>
              <a:gd name="connsiteX16" fmla="*/ 44904 w 2396481"/>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161 w 2354738"/>
              <a:gd name="connsiteY0" fmla="*/ 678 h 1130250"/>
              <a:gd name="connsiteX1" fmla="*/ 594306 w 2354738"/>
              <a:gd name="connsiteY1" fmla="*/ 843 h 1130250"/>
              <a:gd name="connsiteX2" fmla="*/ 1179756 w 2354738"/>
              <a:gd name="connsiteY2" fmla="*/ 727 h 1130250"/>
              <a:gd name="connsiteX3" fmla="*/ 1765439 w 2354738"/>
              <a:gd name="connsiteY3" fmla="*/ 673 h 1130250"/>
              <a:gd name="connsiteX4" fmla="*/ 2354725 w 2354738"/>
              <a:gd name="connsiteY4" fmla="*/ 0 h 1130250"/>
              <a:gd name="connsiteX5" fmla="*/ 2349763 w 2354738"/>
              <a:gd name="connsiteY5" fmla="*/ 282864 h 1130250"/>
              <a:gd name="connsiteX6" fmla="*/ 2351786 w 2354738"/>
              <a:gd name="connsiteY6" fmla="*/ 567136 h 1130250"/>
              <a:gd name="connsiteX7" fmla="*/ 2351171 w 2354738"/>
              <a:gd name="connsiteY7" fmla="*/ 845696 h 1130250"/>
              <a:gd name="connsiteX8" fmla="*/ 2354726 w 2354738"/>
              <a:gd name="connsiteY8" fmla="*/ 1129406 h 1130250"/>
              <a:gd name="connsiteX9" fmla="*/ 1764261 w 2354738"/>
              <a:gd name="connsiteY9" fmla="*/ 1129967 h 1130250"/>
              <a:gd name="connsiteX10" fmla="*/ 1177710 w 2354738"/>
              <a:gd name="connsiteY10" fmla="*/ 1129146 h 1130250"/>
              <a:gd name="connsiteX11" fmla="*/ 589573 w 2354738"/>
              <a:gd name="connsiteY11" fmla="*/ 1129146 h 1130250"/>
              <a:gd name="connsiteX12" fmla="*/ 3161 w 2354738"/>
              <a:gd name="connsiteY12" fmla="*/ 1130084 h 1130250"/>
              <a:gd name="connsiteX13" fmla="*/ 4250 w 2354738"/>
              <a:gd name="connsiteY13" fmla="*/ 847052 h 1130250"/>
              <a:gd name="connsiteX14" fmla="*/ 4634 w 2354738"/>
              <a:gd name="connsiteY14" fmla="*/ 567644 h 1130250"/>
              <a:gd name="connsiteX15" fmla="*/ 28 w 2354738"/>
              <a:gd name="connsiteY15" fmla="*/ 284898 h 1130250"/>
              <a:gd name="connsiteX16" fmla="*/ 3161 w 2354738"/>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3508 w 2355085"/>
              <a:gd name="connsiteY0" fmla="*/ 678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3508 w 2355085"/>
              <a:gd name="connsiteY16" fmla="*/ 678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731 w 2355085"/>
              <a:gd name="connsiteY0" fmla="*/ 1534 h 1130250"/>
              <a:gd name="connsiteX1" fmla="*/ 594653 w 2355085"/>
              <a:gd name="connsiteY1" fmla="*/ 843 h 1130250"/>
              <a:gd name="connsiteX2" fmla="*/ 1180103 w 2355085"/>
              <a:gd name="connsiteY2" fmla="*/ 727 h 1130250"/>
              <a:gd name="connsiteX3" fmla="*/ 1765786 w 2355085"/>
              <a:gd name="connsiteY3" fmla="*/ 673 h 1130250"/>
              <a:gd name="connsiteX4" fmla="*/ 2355072 w 2355085"/>
              <a:gd name="connsiteY4" fmla="*/ 0 h 1130250"/>
              <a:gd name="connsiteX5" fmla="*/ 2350110 w 2355085"/>
              <a:gd name="connsiteY5" fmla="*/ 282864 h 1130250"/>
              <a:gd name="connsiteX6" fmla="*/ 2352133 w 2355085"/>
              <a:gd name="connsiteY6" fmla="*/ 567136 h 1130250"/>
              <a:gd name="connsiteX7" fmla="*/ 2351518 w 2355085"/>
              <a:gd name="connsiteY7" fmla="*/ 845696 h 1130250"/>
              <a:gd name="connsiteX8" fmla="*/ 2355073 w 2355085"/>
              <a:gd name="connsiteY8" fmla="*/ 1129406 h 1130250"/>
              <a:gd name="connsiteX9" fmla="*/ 1764608 w 2355085"/>
              <a:gd name="connsiteY9" fmla="*/ 1129967 h 1130250"/>
              <a:gd name="connsiteX10" fmla="*/ 1178057 w 2355085"/>
              <a:gd name="connsiteY10" fmla="*/ 1129146 h 1130250"/>
              <a:gd name="connsiteX11" fmla="*/ 589920 w 2355085"/>
              <a:gd name="connsiteY11" fmla="*/ 1129146 h 1130250"/>
              <a:gd name="connsiteX12" fmla="*/ 3508 w 2355085"/>
              <a:gd name="connsiteY12" fmla="*/ 1130084 h 1130250"/>
              <a:gd name="connsiteX13" fmla="*/ 4597 w 2355085"/>
              <a:gd name="connsiteY13" fmla="*/ 847052 h 1130250"/>
              <a:gd name="connsiteX14" fmla="*/ 1426 w 2355085"/>
              <a:gd name="connsiteY14" fmla="*/ 568500 h 1130250"/>
              <a:gd name="connsiteX15" fmla="*/ 375 w 2355085"/>
              <a:gd name="connsiteY15" fmla="*/ 284898 h 1130250"/>
              <a:gd name="connsiteX16" fmla="*/ 1731 w 2355085"/>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4288 w 2354776"/>
              <a:gd name="connsiteY13" fmla="*/ 847052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3199 w 2354776"/>
              <a:gd name="connsiteY12" fmla="*/ 1128728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354776"/>
              <a:gd name="connsiteY0" fmla="*/ 1534 h 1130250"/>
              <a:gd name="connsiteX1" fmla="*/ 594344 w 2354776"/>
              <a:gd name="connsiteY1" fmla="*/ 843 h 1130250"/>
              <a:gd name="connsiteX2" fmla="*/ 1179794 w 2354776"/>
              <a:gd name="connsiteY2" fmla="*/ 727 h 1130250"/>
              <a:gd name="connsiteX3" fmla="*/ 1765477 w 2354776"/>
              <a:gd name="connsiteY3" fmla="*/ 673 h 1130250"/>
              <a:gd name="connsiteX4" fmla="*/ 2354763 w 2354776"/>
              <a:gd name="connsiteY4" fmla="*/ 0 h 1130250"/>
              <a:gd name="connsiteX5" fmla="*/ 2349801 w 2354776"/>
              <a:gd name="connsiteY5" fmla="*/ 282864 h 1130250"/>
              <a:gd name="connsiteX6" fmla="*/ 2351824 w 2354776"/>
              <a:gd name="connsiteY6" fmla="*/ 567136 h 1130250"/>
              <a:gd name="connsiteX7" fmla="*/ 2351209 w 2354776"/>
              <a:gd name="connsiteY7" fmla="*/ 845696 h 1130250"/>
              <a:gd name="connsiteX8" fmla="*/ 2354764 w 2354776"/>
              <a:gd name="connsiteY8" fmla="*/ 1129406 h 1130250"/>
              <a:gd name="connsiteX9" fmla="*/ 1764299 w 2354776"/>
              <a:gd name="connsiteY9" fmla="*/ 1129967 h 1130250"/>
              <a:gd name="connsiteX10" fmla="*/ 1177748 w 2354776"/>
              <a:gd name="connsiteY10" fmla="*/ 1129146 h 1130250"/>
              <a:gd name="connsiteX11" fmla="*/ 589611 w 2354776"/>
              <a:gd name="connsiteY11" fmla="*/ 1129146 h 1130250"/>
              <a:gd name="connsiteX12" fmla="*/ 1792 w 2354776"/>
              <a:gd name="connsiteY12" fmla="*/ 1130084 h 1130250"/>
              <a:gd name="connsiteX13" fmla="*/ 733 w 2354776"/>
              <a:gd name="connsiteY13" fmla="*/ 847909 h 1130250"/>
              <a:gd name="connsiteX14" fmla="*/ 1117 w 2354776"/>
              <a:gd name="connsiteY14" fmla="*/ 568500 h 1130250"/>
              <a:gd name="connsiteX15" fmla="*/ 66 w 2354776"/>
              <a:gd name="connsiteY15" fmla="*/ 284898 h 1130250"/>
              <a:gd name="connsiteX16" fmla="*/ 1422 w 2354776"/>
              <a:gd name="connsiteY16" fmla="*/ 1534 h 1130250"/>
              <a:gd name="connsiteX0" fmla="*/ 1422 w 2440268"/>
              <a:gd name="connsiteY0" fmla="*/ 22276 h 1150992"/>
              <a:gd name="connsiteX1" fmla="*/ 594344 w 2440268"/>
              <a:gd name="connsiteY1" fmla="*/ 21585 h 1150992"/>
              <a:gd name="connsiteX2" fmla="*/ 1179794 w 2440268"/>
              <a:gd name="connsiteY2" fmla="*/ 21469 h 1150992"/>
              <a:gd name="connsiteX3" fmla="*/ 2354763 w 2440268"/>
              <a:gd name="connsiteY3" fmla="*/ 20742 h 1150992"/>
              <a:gd name="connsiteX4" fmla="*/ 2349801 w 2440268"/>
              <a:gd name="connsiteY4" fmla="*/ 303606 h 1150992"/>
              <a:gd name="connsiteX5" fmla="*/ 2351824 w 2440268"/>
              <a:gd name="connsiteY5" fmla="*/ 587878 h 1150992"/>
              <a:gd name="connsiteX6" fmla="*/ 2351209 w 2440268"/>
              <a:gd name="connsiteY6" fmla="*/ 866438 h 1150992"/>
              <a:gd name="connsiteX7" fmla="*/ 2354764 w 2440268"/>
              <a:gd name="connsiteY7" fmla="*/ 1150148 h 1150992"/>
              <a:gd name="connsiteX8" fmla="*/ 1764299 w 2440268"/>
              <a:gd name="connsiteY8" fmla="*/ 1150709 h 1150992"/>
              <a:gd name="connsiteX9" fmla="*/ 1177748 w 2440268"/>
              <a:gd name="connsiteY9" fmla="*/ 1149888 h 1150992"/>
              <a:gd name="connsiteX10" fmla="*/ 589611 w 2440268"/>
              <a:gd name="connsiteY10" fmla="*/ 1149888 h 1150992"/>
              <a:gd name="connsiteX11" fmla="*/ 1792 w 2440268"/>
              <a:gd name="connsiteY11" fmla="*/ 1150826 h 1150992"/>
              <a:gd name="connsiteX12" fmla="*/ 733 w 2440268"/>
              <a:gd name="connsiteY12" fmla="*/ 868651 h 1150992"/>
              <a:gd name="connsiteX13" fmla="*/ 1117 w 2440268"/>
              <a:gd name="connsiteY13" fmla="*/ 589242 h 1150992"/>
              <a:gd name="connsiteX14" fmla="*/ 66 w 2440268"/>
              <a:gd name="connsiteY14" fmla="*/ 305640 h 1150992"/>
              <a:gd name="connsiteX15" fmla="*/ 1422 w 2440268"/>
              <a:gd name="connsiteY15" fmla="*/ 22276 h 1150992"/>
              <a:gd name="connsiteX0" fmla="*/ 1422 w 2440268"/>
              <a:gd name="connsiteY0" fmla="*/ 1534 h 1130250"/>
              <a:gd name="connsiteX1" fmla="*/ 594344 w 2440268"/>
              <a:gd name="connsiteY1" fmla="*/ 843 h 1130250"/>
              <a:gd name="connsiteX2" fmla="*/ 1179794 w 2440268"/>
              <a:gd name="connsiteY2" fmla="*/ 727 h 1130250"/>
              <a:gd name="connsiteX3" fmla="*/ 2354763 w 2440268"/>
              <a:gd name="connsiteY3" fmla="*/ 0 h 1130250"/>
              <a:gd name="connsiteX4" fmla="*/ 2349801 w 2440268"/>
              <a:gd name="connsiteY4" fmla="*/ 282864 h 1130250"/>
              <a:gd name="connsiteX5" fmla="*/ 2351824 w 2440268"/>
              <a:gd name="connsiteY5" fmla="*/ 567136 h 1130250"/>
              <a:gd name="connsiteX6" fmla="*/ 2351209 w 2440268"/>
              <a:gd name="connsiteY6" fmla="*/ 845696 h 1130250"/>
              <a:gd name="connsiteX7" fmla="*/ 2354764 w 2440268"/>
              <a:gd name="connsiteY7" fmla="*/ 1129406 h 1130250"/>
              <a:gd name="connsiteX8" fmla="*/ 1764299 w 2440268"/>
              <a:gd name="connsiteY8" fmla="*/ 1129967 h 1130250"/>
              <a:gd name="connsiteX9" fmla="*/ 1177748 w 2440268"/>
              <a:gd name="connsiteY9" fmla="*/ 1129146 h 1130250"/>
              <a:gd name="connsiteX10" fmla="*/ 589611 w 2440268"/>
              <a:gd name="connsiteY10" fmla="*/ 1129146 h 1130250"/>
              <a:gd name="connsiteX11" fmla="*/ 1792 w 2440268"/>
              <a:gd name="connsiteY11" fmla="*/ 1130084 h 1130250"/>
              <a:gd name="connsiteX12" fmla="*/ 733 w 2440268"/>
              <a:gd name="connsiteY12" fmla="*/ 847909 h 1130250"/>
              <a:gd name="connsiteX13" fmla="*/ 1117 w 2440268"/>
              <a:gd name="connsiteY13" fmla="*/ 568500 h 1130250"/>
              <a:gd name="connsiteX14" fmla="*/ 66 w 2440268"/>
              <a:gd name="connsiteY14" fmla="*/ 284898 h 1130250"/>
              <a:gd name="connsiteX15" fmla="*/ 1422 w 244026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2354763 w 2354764"/>
              <a:gd name="connsiteY3" fmla="*/ 0 h 1130250"/>
              <a:gd name="connsiteX4" fmla="*/ 2349801 w 2354764"/>
              <a:gd name="connsiteY4" fmla="*/ 282864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49801 w 2354764"/>
              <a:gd name="connsiteY5" fmla="*/ 282864 h 1130250"/>
              <a:gd name="connsiteX6" fmla="*/ 2351824 w 2354764"/>
              <a:gd name="connsiteY6" fmla="*/ 567136 h 1130250"/>
              <a:gd name="connsiteX7" fmla="*/ 2351209 w 2354764"/>
              <a:gd name="connsiteY7" fmla="*/ 845696 h 1130250"/>
              <a:gd name="connsiteX8" fmla="*/ 2354764 w 2354764"/>
              <a:gd name="connsiteY8" fmla="*/ 1129406 h 1130250"/>
              <a:gd name="connsiteX9" fmla="*/ 1764299 w 2354764"/>
              <a:gd name="connsiteY9" fmla="*/ 1129967 h 1130250"/>
              <a:gd name="connsiteX10" fmla="*/ 1177748 w 2354764"/>
              <a:gd name="connsiteY10" fmla="*/ 1129146 h 1130250"/>
              <a:gd name="connsiteX11" fmla="*/ 589611 w 2354764"/>
              <a:gd name="connsiteY11" fmla="*/ 1129146 h 1130250"/>
              <a:gd name="connsiteX12" fmla="*/ 1792 w 2354764"/>
              <a:gd name="connsiteY12" fmla="*/ 1130084 h 1130250"/>
              <a:gd name="connsiteX13" fmla="*/ 733 w 2354764"/>
              <a:gd name="connsiteY13" fmla="*/ 847909 h 1130250"/>
              <a:gd name="connsiteX14" fmla="*/ 1117 w 2354764"/>
              <a:gd name="connsiteY14" fmla="*/ 568500 h 1130250"/>
              <a:gd name="connsiteX15" fmla="*/ 66 w 2354764"/>
              <a:gd name="connsiteY15" fmla="*/ 284898 h 1130250"/>
              <a:gd name="connsiteX16" fmla="*/ 1422 w 2354764"/>
              <a:gd name="connsiteY16" fmla="*/ 1534 h 1130250"/>
              <a:gd name="connsiteX0" fmla="*/ 1422 w 2397618"/>
              <a:gd name="connsiteY0" fmla="*/ 1534 h 1130250"/>
              <a:gd name="connsiteX1" fmla="*/ 594344 w 2397618"/>
              <a:gd name="connsiteY1" fmla="*/ 843 h 1130250"/>
              <a:gd name="connsiteX2" fmla="*/ 1179794 w 2397618"/>
              <a:gd name="connsiteY2" fmla="*/ 727 h 1130250"/>
              <a:gd name="connsiteX3" fmla="*/ 1764885 w 2397618"/>
              <a:gd name="connsiteY3" fmla="*/ 244 h 1130250"/>
              <a:gd name="connsiteX4" fmla="*/ 2354763 w 2397618"/>
              <a:gd name="connsiteY4" fmla="*/ 0 h 1130250"/>
              <a:gd name="connsiteX5" fmla="*/ 2351824 w 2397618"/>
              <a:gd name="connsiteY5" fmla="*/ 567136 h 1130250"/>
              <a:gd name="connsiteX6" fmla="*/ 2351209 w 2397618"/>
              <a:gd name="connsiteY6" fmla="*/ 845696 h 1130250"/>
              <a:gd name="connsiteX7" fmla="*/ 2354764 w 2397618"/>
              <a:gd name="connsiteY7" fmla="*/ 1129406 h 1130250"/>
              <a:gd name="connsiteX8" fmla="*/ 1764299 w 2397618"/>
              <a:gd name="connsiteY8" fmla="*/ 1129967 h 1130250"/>
              <a:gd name="connsiteX9" fmla="*/ 1177748 w 2397618"/>
              <a:gd name="connsiteY9" fmla="*/ 1129146 h 1130250"/>
              <a:gd name="connsiteX10" fmla="*/ 589611 w 2397618"/>
              <a:gd name="connsiteY10" fmla="*/ 1129146 h 1130250"/>
              <a:gd name="connsiteX11" fmla="*/ 1792 w 2397618"/>
              <a:gd name="connsiteY11" fmla="*/ 1130084 h 1130250"/>
              <a:gd name="connsiteX12" fmla="*/ 733 w 2397618"/>
              <a:gd name="connsiteY12" fmla="*/ 847909 h 1130250"/>
              <a:gd name="connsiteX13" fmla="*/ 1117 w 2397618"/>
              <a:gd name="connsiteY13" fmla="*/ 568500 h 1130250"/>
              <a:gd name="connsiteX14" fmla="*/ 66 w 2397618"/>
              <a:gd name="connsiteY14" fmla="*/ 284898 h 1130250"/>
              <a:gd name="connsiteX15" fmla="*/ 1422 w 2397618"/>
              <a:gd name="connsiteY15" fmla="*/ 1534 h 1130250"/>
              <a:gd name="connsiteX0" fmla="*/ 1422 w 2354764"/>
              <a:gd name="connsiteY0" fmla="*/ 1534 h 1130250"/>
              <a:gd name="connsiteX1" fmla="*/ 594344 w 2354764"/>
              <a:gd name="connsiteY1" fmla="*/ 843 h 1130250"/>
              <a:gd name="connsiteX2" fmla="*/ 1179794 w 2354764"/>
              <a:gd name="connsiteY2" fmla="*/ 727 h 1130250"/>
              <a:gd name="connsiteX3" fmla="*/ 1764885 w 2354764"/>
              <a:gd name="connsiteY3" fmla="*/ 244 h 1130250"/>
              <a:gd name="connsiteX4" fmla="*/ 2354763 w 2354764"/>
              <a:gd name="connsiteY4" fmla="*/ 0 h 1130250"/>
              <a:gd name="connsiteX5" fmla="*/ 2351824 w 2354764"/>
              <a:gd name="connsiteY5" fmla="*/ 567136 h 1130250"/>
              <a:gd name="connsiteX6" fmla="*/ 2351209 w 2354764"/>
              <a:gd name="connsiteY6" fmla="*/ 845696 h 1130250"/>
              <a:gd name="connsiteX7" fmla="*/ 2354764 w 2354764"/>
              <a:gd name="connsiteY7" fmla="*/ 1129406 h 1130250"/>
              <a:gd name="connsiteX8" fmla="*/ 1764299 w 2354764"/>
              <a:gd name="connsiteY8" fmla="*/ 1129967 h 1130250"/>
              <a:gd name="connsiteX9" fmla="*/ 1177748 w 2354764"/>
              <a:gd name="connsiteY9" fmla="*/ 1129146 h 1130250"/>
              <a:gd name="connsiteX10" fmla="*/ 589611 w 2354764"/>
              <a:gd name="connsiteY10" fmla="*/ 1129146 h 1130250"/>
              <a:gd name="connsiteX11" fmla="*/ 1792 w 2354764"/>
              <a:gd name="connsiteY11" fmla="*/ 1130084 h 1130250"/>
              <a:gd name="connsiteX12" fmla="*/ 733 w 2354764"/>
              <a:gd name="connsiteY12" fmla="*/ 847909 h 1130250"/>
              <a:gd name="connsiteX13" fmla="*/ 1117 w 2354764"/>
              <a:gd name="connsiteY13" fmla="*/ 568500 h 1130250"/>
              <a:gd name="connsiteX14" fmla="*/ 66 w 2354764"/>
              <a:gd name="connsiteY14" fmla="*/ 284898 h 1130250"/>
              <a:gd name="connsiteX15" fmla="*/ 1422 w 2354764"/>
              <a:gd name="connsiteY15" fmla="*/ 1534 h 1130250"/>
              <a:gd name="connsiteX0" fmla="*/ 1422 w 2355028"/>
              <a:gd name="connsiteY0" fmla="*/ 1534 h 1130250"/>
              <a:gd name="connsiteX1" fmla="*/ 594344 w 2355028"/>
              <a:gd name="connsiteY1" fmla="*/ 843 h 1130250"/>
              <a:gd name="connsiteX2" fmla="*/ 1179794 w 2355028"/>
              <a:gd name="connsiteY2" fmla="*/ 727 h 1130250"/>
              <a:gd name="connsiteX3" fmla="*/ 1764885 w 2355028"/>
              <a:gd name="connsiteY3" fmla="*/ 244 h 1130250"/>
              <a:gd name="connsiteX4" fmla="*/ 2354763 w 2355028"/>
              <a:gd name="connsiteY4" fmla="*/ 0 h 1130250"/>
              <a:gd name="connsiteX5" fmla="*/ 2351824 w 2355028"/>
              <a:gd name="connsiteY5" fmla="*/ 567136 h 1130250"/>
              <a:gd name="connsiteX6" fmla="*/ 2351209 w 2355028"/>
              <a:gd name="connsiteY6" fmla="*/ 845696 h 1130250"/>
              <a:gd name="connsiteX7" fmla="*/ 2354764 w 2355028"/>
              <a:gd name="connsiteY7" fmla="*/ 1129406 h 1130250"/>
              <a:gd name="connsiteX8" fmla="*/ 1764299 w 2355028"/>
              <a:gd name="connsiteY8" fmla="*/ 1129967 h 1130250"/>
              <a:gd name="connsiteX9" fmla="*/ 1177748 w 2355028"/>
              <a:gd name="connsiteY9" fmla="*/ 1129146 h 1130250"/>
              <a:gd name="connsiteX10" fmla="*/ 589611 w 2355028"/>
              <a:gd name="connsiteY10" fmla="*/ 1129146 h 1130250"/>
              <a:gd name="connsiteX11" fmla="*/ 1792 w 2355028"/>
              <a:gd name="connsiteY11" fmla="*/ 1130084 h 1130250"/>
              <a:gd name="connsiteX12" fmla="*/ 733 w 2355028"/>
              <a:gd name="connsiteY12" fmla="*/ 847909 h 1130250"/>
              <a:gd name="connsiteX13" fmla="*/ 1117 w 2355028"/>
              <a:gd name="connsiteY13" fmla="*/ 568500 h 1130250"/>
              <a:gd name="connsiteX14" fmla="*/ 66 w 2355028"/>
              <a:gd name="connsiteY14" fmla="*/ 284898 h 1130250"/>
              <a:gd name="connsiteX15" fmla="*/ 1422 w 2355028"/>
              <a:gd name="connsiteY15" fmla="*/ 1534 h 1130250"/>
              <a:gd name="connsiteX0" fmla="*/ 1422 w 2397535"/>
              <a:gd name="connsiteY0" fmla="*/ 1534 h 1130250"/>
              <a:gd name="connsiteX1" fmla="*/ 594344 w 2397535"/>
              <a:gd name="connsiteY1" fmla="*/ 843 h 1130250"/>
              <a:gd name="connsiteX2" fmla="*/ 1179794 w 2397535"/>
              <a:gd name="connsiteY2" fmla="*/ 727 h 1130250"/>
              <a:gd name="connsiteX3" fmla="*/ 1764885 w 2397535"/>
              <a:gd name="connsiteY3" fmla="*/ 244 h 1130250"/>
              <a:gd name="connsiteX4" fmla="*/ 2354763 w 2397535"/>
              <a:gd name="connsiteY4" fmla="*/ 0 h 1130250"/>
              <a:gd name="connsiteX5" fmla="*/ 2351824 w 2397535"/>
              <a:gd name="connsiteY5" fmla="*/ 567136 h 1130250"/>
              <a:gd name="connsiteX6" fmla="*/ 2354764 w 2397535"/>
              <a:gd name="connsiteY6" fmla="*/ 1129406 h 1130250"/>
              <a:gd name="connsiteX7" fmla="*/ 1764299 w 2397535"/>
              <a:gd name="connsiteY7" fmla="*/ 1129967 h 1130250"/>
              <a:gd name="connsiteX8" fmla="*/ 1177748 w 2397535"/>
              <a:gd name="connsiteY8" fmla="*/ 1129146 h 1130250"/>
              <a:gd name="connsiteX9" fmla="*/ 589611 w 2397535"/>
              <a:gd name="connsiteY9" fmla="*/ 1129146 h 1130250"/>
              <a:gd name="connsiteX10" fmla="*/ 1792 w 2397535"/>
              <a:gd name="connsiteY10" fmla="*/ 1130084 h 1130250"/>
              <a:gd name="connsiteX11" fmla="*/ 733 w 2397535"/>
              <a:gd name="connsiteY11" fmla="*/ 847909 h 1130250"/>
              <a:gd name="connsiteX12" fmla="*/ 1117 w 2397535"/>
              <a:gd name="connsiteY12" fmla="*/ 568500 h 1130250"/>
              <a:gd name="connsiteX13" fmla="*/ 66 w 2397535"/>
              <a:gd name="connsiteY13" fmla="*/ 284898 h 1130250"/>
              <a:gd name="connsiteX14" fmla="*/ 1422 w 2397535"/>
              <a:gd name="connsiteY14" fmla="*/ 1534 h 1130250"/>
              <a:gd name="connsiteX0" fmla="*/ 1422 w 2428535"/>
              <a:gd name="connsiteY0" fmla="*/ 1534 h 1130250"/>
              <a:gd name="connsiteX1" fmla="*/ 594344 w 2428535"/>
              <a:gd name="connsiteY1" fmla="*/ 843 h 1130250"/>
              <a:gd name="connsiteX2" fmla="*/ 1179794 w 2428535"/>
              <a:gd name="connsiteY2" fmla="*/ 727 h 1130250"/>
              <a:gd name="connsiteX3" fmla="*/ 1764885 w 2428535"/>
              <a:gd name="connsiteY3" fmla="*/ 244 h 1130250"/>
              <a:gd name="connsiteX4" fmla="*/ 2354763 w 2428535"/>
              <a:gd name="connsiteY4" fmla="*/ 0 h 1130250"/>
              <a:gd name="connsiteX5" fmla="*/ 2354764 w 2428535"/>
              <a:gd name="connsiteY5" fmla="*/ 1129406 h 1130250"/>
              <a:gd name="connsiteX6" fmla="*/ 1764299 w 2428535"/>
              <a:gd name="connsiteY6" fmla="*/ 1129967 h 1130250"/>
              <a:gd name="connsiteX7" fmla="*/ 1177748 w 2428535"/>
              <a:gd name="connsiteY7" fmla="*/ 1129146 h 1130250"/>
              <a:gd name="connsiteX8" fmla="*/ 589611 w 2428535"/>
              <a:gd name="connsiteY8" fmla="*/ 1129146 h 1130250"/>
              <a:gd name="connsiteX9" fmla="*/ 1792 w 2428535"/>
              <a:gd name="connsiteY9" fmla="*/ 1130084 h 1130250"/>
              <a:gd name="connsiteX10" fmla="*/ 733 w 2428535"/>
              <a:gd name="connsiteY10" fmla="*/ 847909 h 1130250"/>
              <a:gd name="connsiteX11" fmla="*/ 1117 w 2428535"/>
              <a:gd name="connsiteY11" fmla="*/ 568500 h 1130250"/>
              <a:gd name="connsiteX12" fmla="*/ 66 w 2428535"/>
              <a:gd name="connsiteY12" fmla="*/ 284898 h 1130250"/>
              <a:gd name="connsiteX13" fmla="*/ 1422 w 2428535"/>
              <a:gd name="connsiteY13" fmla="*/ 1534 h 1130250"/>
              <a:gd name="connsiteX0" fmla="*/ 1422 w 2399680"/>
              <a:gd name="connsiteY0" fmla="*/ 1534 h 1130250"/>
              <a:gd name="connsiteX1" fmla="*/ 594344 w 2399680"/>
              <a:gd name="connsiteY1" fmla="*/ 843 h 1130250"/>
              <a:gd name="connsiteX2" fmla="*/ 1179794 w 2399680"/>
              <a:gd name="connsiteY2" fmla="*/ 727 h 1130250"/>
              <a:gd name="connsiteX3" fmla="*/ 1764885 w 2399680"/>
              <a:gd name="connsiteY3" fmla="*/ 244 h 1130250"/>
              <a:gd name="connsiteX4" fmla="*/ 2354763 w 2399680"/>
              <a:gd name="connsiteY4" fmla="*/ 0 h 1130250"/>
              <a:gd name="connsiteX5" fmla="*/ 2354764 w 2399680"/>
              <a:gd name="connsiteY5" fmla="*/ 1129406 h 1130250"/>
              <a:gd name="connsiteX6" fmla="*/ 1764299 w 2399680"/>
              <a:gd name="connsiteY6" fmla="*/ 1129967 h 1130250"/>
              <a:gd name="connsiteX7" fmla="*/ 1177748 w 2399680"/>
              <a:gd name="connsiteY7" fmla="*/ 1129146 h 1130250"/>
              <a:gd name="connsiteX8" fmla="*/ 589611 w 2399680"/>
              <a:gd name="connsiteY8" fmla="*/ 1129146 h 1130250"/>
              <a:gd name="connsiteX9" fmla="*/ 1792 w 2399680"/>
              <a:gd name="connsiteY9" fmla="*/ 1130084 h 1130250"/>
              <a:gd name="connsiteX10" fmla="*/ 733 w 2399680"/>
              <a:gd name="connsiteY10" fmla="*/ 847909 h 1130250"/>
              <a:gd name="connsiteX11" fmla="*/ 1117 w 2399680"/>
              <a:gd name="connsiteY11" fmla="*/ 568500 h 1130250"/>
              <a:gd name="connsiteX12" fmla="*/ 66 w 2399680"/>
              <a:gd name="connsiteY12" fmla="*/ 284898 h 1130250"/>
              <a:gd name="connsiteX13" fmla="*/ 1422 w 2399680"/>
              <a:gd name="connsiteY13" fmla="*/ 1534 h 1130250"/>
              <a:gd name="connsiteX0" fmla="*/ 1422 w 2402598"/>
              <a:gd name="connsiteY0" fmla="*/ 1534 h 1130250"/>
              <a:gd name="connsiteX1" fmla="*/ 594344 w 2402598"/>
              <a:gd name="connsiteY1" fmla="*/ 843 h 1130250"/>
              <a:gd name="connsiteX2" fmla="*/ 1179794 w 2402598"/>
              <a:gd name="connsiteY2" fmla="*/ 727 h 1130250"/>
              <a:gd name="connsiteX3" fmla="*/ 1764885 w 2402598"/>
              <a:gd name="connsiteY3" fmla="*/ 244 h 1130250"/>
              <a:gd name="connsiteX4" fmla="*/ 2354763 w 2402598"/>
              <a:gd name="connsiteY4" fmla="*/ 0 h 1130250"/>
              <a:gd name="connsiteX5" fmla="*/ 2354764 w 2402598"/>
              <a:gd name="connsiteY5" fmla="*/ 1129406 h 1130250"/>
              <a:gd name="connsiteX6" fmla="*/ 1764299 w 2402598"/>
              <a:gd name="connsiteY6" fmla="*/ 1129967 h 1130250"/>
              <a:gd name="connsiteX7" fmla="*/ 1177748 w 2402598"/>
              <a:gd name="connsiteY7" fmla="*/ 1129146 h 1130250"/>
              <a:gd name="connsiteX8" fmla="*/ 589611 w 2402598"/>
              <a:gd name="connsiteY8" fmla="*/ 1129146 h 1130250"/>
              <a:gd name="connsiteX9" fmla="*/ 1792 w 2402598"/>
              <a:gd name="connsiteY9" fmla="*/ 1130084 h 1130250"/>
              <a:gd name="connsiteX10" fmla="*/ 733 w 2402598"/>
              <a:gd name="connsiteY10" fmla="*/ 847909 h 1130250"/>
              <a:gd name="connsiteX11" fmla="*/ 1117 w 2402598"/>
              <a:gd name="connsiteY11" fmla="*/ 568500 h 1130250"/>
              <a:gd name="connsiteX12" fmla="*/ 66 w 2402598"/>
              <a:gd name="connsiteY12" fmla="*/ 284898 h 1130250"/>
              <a:gd name="connsiteX13" fmla="*/ 1422 w 2402598"/>
              <a:gd name="connsiteY13" fmla="*/ 1534 h 1130250"/>
              <a:gd name="connsiteX0" fmla="*/ 1422 w 2362465"/>
              <a:gd name="connsiteY0" fmla="*/ 1534 h 1130250"/>
              <a:gd name="connsiteX1" fmla="*/ 594344 w 2362465"/>
              <a:gd name="connsiteY1" fmla="*/ 843 h 1130250"/>
              <a:gd name="connsiteX2" fmla="*/ 1179794 w 2362465"/>
              <a:gd name="connsiteY2" fmla="*/ 727 h 1130250"/>
              <a:gd name="connsiteX3" fmla="*/ 1764885 w 2362465"/>
              <a:gd name="connsiteY3" fmla="*/ 244 h 1130250"/>
              <a:gd name="connsiteX4" fmla="*/ 2354763 w 2362465"/>
              <a:gd name="connsiteY4" fmla="*/ 0 h 1130250"/>
              <a:gd name="connsiteX5" fmla="*/ 2354764 w 2362465"/>
              <a:gd name="connsiteY5" fmla="*/ 1129406 h 1130250"/>
              <a:gd name="connsiteX6" fmla="*/ 1764299 w 2362465"/>
              <a:gd name="connsiteY6" fmla="*/ 1129967 h 1130250"/>
              <a:gd name="connsiteX7" fmla="*/ 1177748 w 2362465"/>
              <a:gd name="connsiteY7" fmla="*/ 1129146 h 1130250"/>
              <a:gd name="connsiteX8" fmla="*/ 589611 w 2362465"/>
              <a:gd name="connsiteY8" fmla="*/ 1129146 h 1130250"/>
              <a:gd name="connsiteX9" fmla="*/ 1792 w 2362465"/>
              <a:gd name="connsiteY9" fmla="*/ 1130084 h 1130250"/>
              <a:gd name="connsiteX10" fmla="*/ 733 w 2362465"/>
              <a:gd name="connsiteY10" fmla="*/ 847909 h 1130250"/>
              <a:gd name="connsiteX11" fmla="*/ 1117 w 2362465"/>
              <a:gd name="connsiteY11" fmla="*/ 568500 h 1130250"/>
              <a:gd name="connsiteX12" fmla="*/ 66 w 2362465"/>
              <a:gd name="connsiteY12" fmla="*/ 284898 h 1130250"/>
              <a:gd name="connsiteX13" fmla="*/ 1422 w 2362465"/>
              <a:gd name="connsiteY13" fmla="*/ 1534 h 1130250"/>
              <a:gd name="connsiteX0" fmla="*/ 1422 w 2355568"/>
              <a:gd name="connsiteY0" fmla="*/ 1534 h 1130250"/>
              <a:gd name="connsiteX1" fmla="*/ 594344 w 2355568"/>
              <a:gd name="connsiteY1" fmla="*/ 843 h 1130250"/>
              <a:gd name="connsiteX2" fmla="*/ 1179794 w 2355568"/>
              <a:gd name="connsiteY2" fmla="*/ 727 h 1130250"/>
              <a:gd name="connsiteX3" fmla="*/ 1764885 w 2355568"/>
              <a:gd name="connsiteY3" fmla="*/ 244 h 1130250"/>
              <a:gd name="connsiteX4" fmla="*/ 2354763 w 2355568"/>
              <a:gd name="connsiteY4" fmla="*/ 0 h 1130250"/>
              <a:gd name="connsiteX5" fmla="*/ 2354764 w 2355568"/>
              <a:gd name="connsiteY5" fmla="*/ 1129406 h 1130250"/>
              <a:gd name="connsiteX6" fmla="*/ 1764299 w 2355568"/>
              <a:gd name="connsiteY6" fmla="*/ 1129967 h 1130250"/>
              <a:gd name="connsiteX7" fmla="*/ 1177748 w 2355568"/>
              <a:gd name="connsiteY7" fmla="*/ 1129146 h 1130250"/>
              <a:gd name="connsiteX8" fmla="*/ 589611 w 2355568"/>
              <a:gd name="connsiteY8" fmla="*/ 1129146 h 1130250"/>
              <a:gd name="connsiteX9" fmla="*/ 1792 w 2355568"/>
              <a:gd name="connsiteY9" fmla="*/ 1130084 h 1130250"/>
              <a:gd name="connsiteX10" fmla="*/ 733 w 2355568"/>
              <a:gd name="connsiteY10" fmla="*/ 847909 h 1130250"/>
              <a:gd name="connsiteX11" fmla="*/ 1117 w 2355568"/>
              <a:gd name="connsiteY11" fmla="*/ 568500 h 1130250"/>
              <a:gd name="connsiteX12" fmla="*/ 66 w 2355568"/>
              <a:gd name="connsiteY12" fmla="*/ 284898 h 1130250"/>
              <a:gd name="connsiteX13" fmla="*/ 1422 w 2355568"/>
              <a:gd name="connsiteY13" fmla="*/ 1534 h 1130250"/>
              <a:gd name="connsiteX0" fmla="*/ 1422 w 2355568"/>
              <a:gd name="connsiteY0" fmla="*/ 1534 h 1212988"/>
              <a:gd name="connsiteX1" fmla="*/ 594344 w 2355568"/>
              <a:gd name="connsiteY1" fmla="*/ 843 h 1212988"/>
              <a:gd name="connsiteX2" fmla="*/ 1179794 w 2355568"/>
              <a:gd name="connsiteY2" fmla="*/ 727 h 1212988"/>
              <a:gd name="connsiteX3" fmla="*/ 1764885 w 2355568"/>
              <a:gd name="connsiteY3" fmla="*/ 244 h 1212988"/>
              <a:gd name="connsiteX4" fmla="*/ 2354763 w 2355568"/>
              <a:gd name="connsiteY4" fmla="*/ 0 h 1212988"/>
              <a:gd name="connsiteX5" fmla="*/ 2354764 w 2355568"/>
              <a:gd name="connsiteY5" fmla="*/ 1129406 h 1212988"/>
              <a:gd name="connsiteX6" fmla="*/ 1177748 w 2355568"/>
              <a:gd name="connsiteY6" fmla="*/ 1129146 h 1212988"/>
              <a:gd name="connsiteX7" fmla="*/ 589611 w 2355568"/>
              <a:gd name="connsiteY7" fmla="*/ 1129146 h 1212988"/>
              <a:gd name="connsiteX8" fmla="*/ 1792 w 2355568"/>
              <a:gd name="connsiteY8" fmla="*/ 1130084 h 1212988"/>
              <a:gd name="connsiteX9" fmla="*/ 733 w 2355568"/>
              <a:gd name="connsiteY9" fmla="*/ 847909 h 1212988"/>
              <a:gd name="connsiteX10" fmla="*/ 1117 w 2355568"/>
              <a:gd name="connsiteY10" fmla="*/ 568500 h 1212988"/>
              <a:gd name="connsiteX11" fmla="*/ 66 w 2355568"/>
              <a:gd name="connsiteY11" fmla="*/ 284898 h 1212988"/>
              <a:gd name="connsiteX12" fmla="*/ 1422 w 2355568"/>
              <a:gd name="connsiteY12" fmla="*/ 1534 h 1212988"/>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177748 w 2355568"/>
              <a:gd name="connsiteY6" fmla="*/ 1129146 h 1130084"/>
              <a:gd name="connsiteX7" fmla="*/ 589611 w 2355568"/>
              <a:gd name="connsiteY7" fmla="*/ 1129146 h 1130084"/>
              <a:gd name="connsiteX8" fmla="*/ 1792 w 2355568"/>
              <a:gd name="connsiteY8" fmla="*/ 1130084 h 1130084"/>
              <a:gd name="connsiteX9" fmla="*/ 733 w 2355568"/>
              <a:gd name="connsiteY9" fmla="*/ 847909 h 1130084"/>
              <a:gd name="connsiteX10" fmla="*/ 1117 w 2355568"/>
              <a:gd name="connsiteY10" fmla="*/ 568500 h 1130084"/>
              <a:gd name="connsiteX11" fmla="*/ 66 w 2355568"/>
              <a:gd name="connsiteY11" fmla="*/ 284898 h 1130084"/>
              <a:gd name="connsiteX12" fmla="*/ 1422 w 2355568"/>
              <a:gd name="connsiteY12" fmla="*/ 1534 h 1130084"/>
              <a:gd name="connsiteX0" fmla="*/ 1422 w 2355568"/>
              <a:gd name="connsiteY0" fmla="*/ 1534 h 1130084"/>
              <a:gd name="connsiteX1" fmla="*/ 594344 w 2355568"/>
              <a:gd name="connsiteY1" fmla="*/ 843 h 1130084"/>
              <a:gd name="connsiteX2" fmla="*/ 1179794 w 2355568"/>
              <a:gd name="connsiteY2" fmla="*/ 727 h 1130084"/>
              <a:gd name="connsiteX3" fmla="*/ 1764885 w 2355568"/>
              <a:gd name="connsiteY3" fmla="*/ 244 h 1130084"/>
              <a:gd name="connsiteX4" fmla="*/ 2354763 w 2355568"/>
              <a:gd name="connsiteY4" fmla="*/ 0 h 1130084"/>
              <a:gd name="connsiteX5" fmla="*/ 2354764 w 2355568"/>
              <a:gd name="connsiteY5" fmla="*/ 1129406 h 1130084"/>
              <a:gd name="connsiteX6" fmla="*/ 1763161 w 2355568"/>
              <a:gd name="connsiteY6" fmla="*/ 1129637 h 1130084"/>
              <a:gd name="connsiteX7" fmla="*/ 1177748 w 2355568"/>
              <a:gd name="connsiteY7" fmla="*/ 1129146 h 1130084"/>
              <a:gd name="connsiteX8" fmla="*/ 589611 w 2355568"/>
              <a:gd name="connsiteY8" fmla="*/ 1129146 h 1130084"/>
              <a:gd name="connsiteX9" fmla="*/ 1792 w 2355568"/>
              <a:gd name="connsiteY9" fmla="*/ 1130084 h 1130084"/>
              <a:gd name="connsiteX10" fmla="*/ 733 w 2355568"/>
              <a:gd name="connsiteY10" fmla="*/ 847909 h 1130084"/>
              <a:gd name="connsiteX11" fmla="*/ 1117 w 2355568"/>
              <a:gd name="connsiteY11" fmla="*/ 568500 h 1130084"/>
              <a:gd name="connsiteX12" fmla="*/ 66 w 2355568"/>
              <a:gd name="connsiteY12" fmla="*/ 284898 h 1130084"/>
              <a:gd name="connsiteX13" fmla="*/ 1422 w 2355568"/>
              <a:gd name="connsiteY13" fmla="*/ 1534 h 1130084"/>
              <a:gd name="connsiteX0" fmla="*/ 44635 w 2398781"/>
              <a:gd name="connsiteY0" fmla="*/ 10281 h 1138831"/>
              <a:gd name="connsiteX1" fmla="*/ 637557 w 2398781"/>
              <a:gd name="connsiteY1" fmla="*/ 9590 h 1138831"/>
              <a:gd name="connsiteX2" fmla="*/ 1223007 w 2398781"/>
              <a:gd name="connsiteY2" fmla="*/ 9474 h 1138831"/>
              <a:gd name="connsiteX3" fmla="*/ 1808098 w 2398781"/>
              <a:gd name="connsiteY3" fmla="*/ 8991 h 1138831"/>
              <a:gd name="connsiteX4" fmla="*/ 2397976 w 2398781"/>
              <a:gd name="connsiteY4" fmla="*/ 8747 h 1138831"/>
              <a:gd name="connsiteX5" fmla="*/ 2397977 w 2398781"/>
              <a:gd name="connsiteY5" fmla="*/ 1138153 h 1138831"/>
              <a:gd name="connsiteX6" fmla="*/ 1806374 w 2398781"/>
              <a:gd name="connsiteY6" fmla="*/ 1138384 h 1138831"/>
              <a:gd name="connsiteX7" fmla="*/ 1220961 w 2398781"/>
              <a:gd name="connsiteY7" fmla="*/ 1137893 h 1138831"/>
              <a:gd name="connsiteX8" fmla="*/ 632824 w 2398781"/>
              <a:gd name="connsiteY8" fmla="*/ 1137893 h 1138831"/>
              <a:gd name="connsiteX9" fmla="*/ 45005 w 2398781"/>
              <a:gd name="connsiteY9" fmla="*/ 1138831 h 1138831"/>
              <a:gd name="connsiteX10" fmla="*/ 43946 w 2398781"/>
              <a:gd name="connsiteY10" fmla="*/ 856656 h 1138831"/>
              <a:gd name="connsiteX11" fmla="*/ 44330 w 2398781"/>
              <a:gd name="connsiteY11" fmla="*/ 577247 h 1138831"/>
              <a:gd name="connsiteX12" fmla="*/ 43279 w 2398781"/>
              <a:gd name="connsiteY12" fmla="*/ 293645 h 1138831"/>
              <a:gd name="connsiteX13" fmla="*/ 42358 w 2398781"/>
              <a:gd name="connsiteY13" fmla="*/ 24781 h 1138831"/>
              <a:gd name="connsiteX14" fmla="*/ 44635 w 2398781"/>
              <a:gd name="connsiteY14" fmla="*/ 10281 h 1138831"/>
              <a:gd name="connsiteX0" fmla="*/ 43855 w 2400278"/>
              <a:gd name="connsiteY0" fmla="*/ 25078 h 1139128"/>
              <a:gd name="connsiteX1" fmla="*/ 639054 w 2400278"/>
              <a:gd name="connsiteY1" fmla="*/ 9887 h 1139128"/>
              <a:gd name="connsiteX2" fmla="*/ 1224504 w 2400278"/>
              <a:gd name="connsiteY2" fmla="*/ 9771 h 1139128"/>
              <a:gd name="connsiteX3" fmla="*/ 1809595 w 2400278"/>
              <a:gd name="connsiteY3" fmla="*/ 9288 h 1139128"/>
              <a:gd name="connsiteX4" fmla="*/ 2399473 w 2400278"/>
              <a:gd name="connsiteY4" fmla="*/ 9044 h 1139128"/>
              <a:gd name="connsiteX5" fmla="*/ 2399474 w 2400278"/>
              <a:gd name="connsiteY5" fmla="*/ 1138450 h 1139128"/>
              <a:gd name="connsiteX6" fmla="*/ 1807871 w 2400278"/>
              <a:gd name="connsiteY6" fmla="*/ 1138681 h 1139128"/>
              <a:gd name="connsiteX7" fmla="*/ 1222458 w 2400278"/>
              <a:gd name="connsiteY7" fmla="*/ 1138190 h 1139128"/>
              <a:gd name="connsiteX8" fmla="*/ 634321 w 2400278"/>
              <a:gd name="connsiteY8" fmla="*/ 1138190 h 1139128"/>
              <a:gd name="connsiteX9" fmla="*/ 46502 w 2400278"/>
              <a:gd name="connsiteY9" fmla="*/ 1139128 h 1139128"/>
              <a:gd name="connsiteX10" fmla="*/ 45443 w 2400278"/>
              <a:gd name="connsiteY10" fmla="*/ 856953 h 1139128"/>
              <a:gd name="connsiteX11" fmla="*/ 45827 w 2400278"/>
              <a:gd name="connsiteY11" fmla="*/ 577544 h 1139128"/>
              <a:gd name="connsiteX12" fmla="*/ 44776 w 2400278"/>
              <a:gd name="connsiteY12" fmla="*/ 293942 h 1139128"/>
              <a:gd name="connsiteX13" fmla="*/ 43855 w 2400278"/>
              <a:gd name="connsiteY13" fmla="*/ 25078 h 1139128"/>
              <a:gd name="connsiteX0" fmla="*/ 45028 w 2396278"/>
              <a:gd name="connsiteY0" fmla="*/ 21404 h 1147089"/>
              <a:gd name="connsiteX1" fmla="*/ 635054 w 2396278"/>
              <a:gd name="connsiteY1" fmla="*/ 17848 h 1147089"/>
              <a:gd name="connsiteX2" fmla="*/ 1220504 w 2396278"/>
              <a:gd name="connsiteY2" fmla="*/ 17732 h 1147089"/>
              <a:gd name="connsiteX3" fmla="*/ 1805595 w 2396278"/>
              <a:gd name="connsiteY3" fmla="*/ 17249 h 1147089"/>
              <a:gd name="connsiteX4" fmla="*/ 2395473 w 2396278"/>
              <a:gd name="connsiteY4" fmla="*/ 17005 h 1147089"/>
              <a:gd name="connsiteX5" fmla="*/ 2395474 w 2396278"/>
              <a:gd name="connsiteY5" fmla="*/ 1146411 h 1147089"/>
              <a:gd name="connsiteX6" fmla="*/ 1803871 w 2396278"/>
              <a:gd name="connsiteY6" fmla="*/ 1146642 h 1147089"/>
              <a:gd name="connsiteX7" fmla="*/ 1218458 w 2396278"/>
              <a:gd name="connsiteY7" fmla="*/ 1146151 h 1147089"/>
              <a:gd name="connsiteX8" fmla="*/ 630321 w 2396278"/>
              <a:gd name="connsiteY8" fmla="*/ 1146151 h 1147089"/>
              <a:gd name="connsiteX9" fmla="*/ 42502 w 2396278"/>
              <a:gd name="connsiteY9" fmla="*/ 1147089 h 1147089"/>
              <a:gd name="connsiteX10" fmla="*/ 41443 w 2396278"/>
              <a:gd name="connsiteY10" fmla="*/ 864914 h 1147089"/>
              <a:gd name="connsiteX11" fmla="*/ 41827 w 2396278"/>
              <a:gd name="connsiteY11" fmla="*/ 585505 h 1147089"/>
              <a:gd name="connsiteX12" fmla="*/ 40776 w 2396278"/>
              <a:gd name="connsiteY12" fmla="*/ 301903 h 1147089"/>
              <a:gd name="connsiteX13" fmla="*/ 45028 w 2396278"/>
              <a:gd name="connsiteY13" fmla="*/ 21404 h 1147089"/>
              <a:gd name="connsiteX0" fmla="*/ 4368 w 2355618"/>
              <a:gd name="connsiteY0" fmla="*/ 21404 h 1147089"/>
              <a:gd name="connsiteX1" fmla="*/ 594394 w 2355618"/>
              <a:gd name="connsiteY1" fmla="*/ 17848 h 1147089"/>
              <a:gd name="connsiteX2" fmla="*/ 1179844 w 2355618"/>
              <a:gd name="connsiteY2" fmla="*/ 17732 h 1147089"/>
              <a:gd name="connsiteX3" fmla="*/ 1764935 w 2355618"/>
              <a:gd name="connsiteY3" fmla="*/ 17249 h 1147089"/>
              <a:gd name="connsiteX4" fmla="*/ 2354813 w 2355618"/>
              <a:gd name="connsiteY4" fmla="*/ 17005 h 1147089"/>
              <a:gd name="connsiteX5" fmla="*/ 2354814 w 2355618"/>
              <a:gd name="connsiteY5" fmla="*/ 1146411 h 1147089"/>
              <a:gd name="connsiteX6" fmla="*/ 1763211 w 2355618"/>
              <a:gd name="connsiteY6" fmla="*/ 1146642 h 1147089"/>
              <a:gd name="connsiteX7" fmla="*/ 1177798 w 2355618"/>
              <a:gd name="connsiteY7" fmla="*/ 1146151 h 1147089"/>
              <a:gd name="connsiteX8" fmla="*/ 589661 w 2355618"/>
              <a:gd name="connsiteY8" fmla="*/ 1146151 h 1147089"/>
              <a:gd name="connsiteX9" fmla="*/ 1842 w 2355618"/>
              <a:gd name="connsiteY9" fmla="*/ 1147089 h 1147089"/>
              <a:gd name="connsiteX10" fmla="*/ 783 w 2355618"/>
              <a:gd name="connsiteY10" fmla="*/ 864914 h 1147089"/>
              <a:gd name="connsiteX11" fmla="*/ 1167 w 2355618"/>
              <a:gd name="connsiteY11" fmla="*/ 585505 h 1147089"/>
              <a:gd name="connsiteX12" fmla="*/ 116 w 2355618"/>
              <a:gd name="connsiteY12" fmla="*/ 301903 h 1147089"/>
              <a:gd name="connsiteX13" fmla="*/ 4368 w 2355618"/>
              <a:gd name="connsiteY13" fmla="*/ 21404 h 1147089"/>
              <a:gd name="connsiteX0" fmla="*/ 4368 w 2355618"/>
              <a:gd name="connsiteY0" fmla="*/ 4399 h 1130084"/>
              <a:gd name="connsiteX1" fmla="*/ 594394 w 2355618"/>
              <a:gd name="connsiteY1" fmla="*/ 843 h 1130084"/>
              <a:gd name="connsiteX2" fmla="*/ 1179844 w 2355618"/>
              <a:gd name="connsiteY2" fmla="*/ 727 h 1130084"/>
              <a:gd name="connsiteX3" fmla="*/ 1764935 w 2355618"/>
              <a:gd name="connsiteY3" fmla="*/ 244 h 1130084"/>
              <a:gd name="connsiteX4" fmla="*/ 2354813 w 2355618"/>
              <a:gd name="connsiteY4" fmla="*/ 0 h 1130084"/>
              <a:gd name="connsiteX5" fmla="*/ 2354814 w 2355618"/>
              <a:gd name="connsiteY5" fmla="*/ 1129406 h 1130084"/>
              <a:gd name="connsiteX6" fmla="*/ 1763211 w 2355618"/>
              <a:gd name="connsiteY6" fmla="*/ 1129637 h 1130084"/>
              <a:gd name="connsiteX7" fmla="*/ 1177798 w 2355618"/>
              <a:gd name="connsiteY7" fmla="*/ 1129146 h 1130084"/>
              <a:gd name="connsiteX8" fmla="*/ 589661 w 2355618"/>
              <a:gd name="connsiteY8" fmla="*/ 1129146 h 1130084"/>
              <a:gd name="connsiteX9" fmla="*/ 1842 w 2355618"/>
              <a:gd name="connsiteY9" fmla="*/ 1130084 h 1130084"/>
              <a:gd name="connsiteX10" fmla="*/ 783 w 2355618"/>
              <a:gd name="connsiteY10" fmla="*/ 847909 h 1130084"/>
              <a:gd name="connsiteX11" fmla="*/ 1167 w 2355618"/>
              <a:gd name="connsiteY11" fmla="*/ 568500 h 1130084"/>
              <a:gd name="connsiteX12" fmla="*/ 116 w 2355618"/>
              <a:gd name="connsiteY12" fmla="*/ 284898 h 1130084"/>
              <a:gd name="connsiteX13" fmla="*/ 4368 w 2355618"/>
              <a:gd name="connsiteY13" fmla="*/ 4399 h 1130084"/>
              <a:gd name="connsiteX0" fmla="*/ 813 w 2355511"/>
              <a:gd name="connsiteY0" fmla="*/ 1075 h 1130084"/>
              <a:gd name="connsiteX1" fmla="*/ 594287 w 2355511"/>
              <a:gd name="connsiteY1" fmla="*/ 843 h 1130084"/>
              <a:gd name="connsiteX2" fmla="*/ 1179737 w 2355511"/>
              <a:gd name="connsiteY2" fmla="*/ 727 h 1130084"/>
              <a:gd name="connsiteX3" fmla="*/ 1764828 w 2355511"/>
              <a:gd name="connsiteY3" fmla="*/ 244 h 1130084"/>
              <a:gd name="connsiteX4" fmla="*/ 2354706 w 2355511"/>
              <a:gd name="connsiteY4" fmla="*/ 0 h 1130084"/>
              <a:gd name="connsiteX5" fmla="*/ 2354707 w 2355511"/>
              <a:gd name="connsiteY5" fmla="*/ 1129406 h 1130084"/>
              <a:gd name="connsiteX6" fmla="*/ 1763104 w 2355511"/>
              <a:gd name="connsiteY6" fmla="*/ 1129637 h 1130084"/>
              <a:gd name="connsiteX7" fmla="*/ 1177691 w 2355511"/>
              <a:gd name="connsiteY7" fmla="*/ 1129146 h 1130084"/>
              <a:gd name="connsiteX8" fmla="*/ 589554 w 2355511"/>
              <a:gd name="connsiteY8" fmla="*/ 1129146 h 1130084"/>
              <a:gd name="connsiteX9" fmla="*/ 1735 w 2355511"/>
              <a:gd name="connsiteY9" fmla="*/ 1130084 h 1130084"/>
              <a:gd name="connsiteX10" fmla="*/ 676 w 2355511"/>
              <a:gd name="connsiteY10" fmla="*/ 847909 h 1130084"/>
              <a:gd name="connsiteX11" fmla="*/ 1060 w 2355511"/>
              <a:gd name="connsiteY11" fmla="*/ 568500 h 1130084"/>
              <a:gd name="connsiteX12" fmla="*/ 9 w 2355511"/>
              <a:gd name="connsiteY12" fmla="*/ 284898 h 1130084"/>
              <a:gd name="connsiteX13" fmla="*/ 813 w 2355511"/>
              <a:gd name="connsiteY13" fmla="*/ 1075 h 1130084"/>
              <a:gd name="connsiteX0" fmla="*/ 1371 w 2356069"/>
              <a:gd name="connsiteY0" fmla="*/ 1075 h 1130084"/>
              <a:gd name="connsiteX1" fmla="*/ 594845 w 2356069"/>
              <a:gd name="connsiteY1" fmla="*/ 843 h 1130084"/>
              <a:gd name="connsiteX2" fmla="*/ 1180295 w 2356069"/>
              <a:gd name="connsiteY2" fmla="*/ 727 h 1130084"/>
              <a:gd name="connsiteX3" fmla="*/ 1765386 w 2356069"/>
              <a:gd name="connsiteY3" fmla="*/ 244 h 1130084"/>
              <a:gd name="connsiteX4" fmla="*/ 2355264 w 2356069"/>
              <a:gd name="connsiteY4" fmla="*/ 0 h 1130084"/>
              <a:gd name="connsiteX5" fmla="*/ 2355265 w 2356069"/>
              <a:gd name="connsiteY5" fmla="*/ 1129406 h 1130084"/>
              <a:gd name="connsiteX6" fmla="*/ 1763662 w 2356069"/>
              <a:gd name="connsiteY6" fmla="*/ 1129637 h 1130084"/>
              <a:gd name="connsiteX7" fmla="*/ 1178249 w 2356069"/>
              <a:gd name="connsiteY7" fmla="*/ 1129146 h 1130084"/>
              <a:gd name="connsiteX8" fmla="*/ 590112 w 2356069"/>
              <a:gd name="connsiteY8" fmla="*/ 1129146 h 1130084"/>
              <a:gd name="connsiteX9" fmla="*/ 2293 w 2356069"/>
              <a:gd name="connsiteY9" fmla="*/ 1130084 h 1130084"/>
              <a:gd name="connsiteX10" fmla="*/ 1234 w 2356069"/>
              <a:gd name="connsiteY10" fmla="*/ 847909 h 1130084"/>
              <a:gd name="connsiteX11" fmla="*/ 1618 w 2356069"/>
              <a:gd name="connsiteY11" fmla="*/ 568500 h 1130084"/>
              <a:gd name="connsiteX12" fmla="*/ 567 w 2356069"/>
              <a:gd name="connsiteY12" fmla="*/ 284898 h 1130084"/>
              <a:gd name="connsiteX13" fmla="*/ 1371 w 2356069"/>
              <a:gd name="connsiteY13" fmla="*/ 1075 h 1130084"/>
              <a:gd name="connsiteX0" fmla="*/ 43223 w 2397921"/>
              <a:gd name="connsiteY0" fmla="*/ 1075 h 1142825"/>
              <a:gd name="connsiteX1" fmla="*/ 636697 w 2397921"/>
              <a:gd name="connsiteY1" fmla="*/ 843 h 1142825"/>
              <a:gd name="connsiteX2" fmla="*/ 1222147 w 2397921"/>
              <a:gd name="connsiteY2" fmla="*/ 727 h 1142825"/>
              <a:gd name="connsiteX3" fmla="*/ 1807238 w 2397921"/>
              <a:gd name="connsiteY3" fmla="*/ 244 h 1142825"/>
              <a:gd name="connsiteX4" fmla="*/ 2397116 w 2397921"/>
              <a:gd name="connsiteY4" fmla="*/ 0 h 1142825"/>
              <a:gd name="connsiteX5" fmla="*/ 2397117 w 2397921"/>
              <a:gd name="connsiteY5" fmla="*/ 1129406 h 1142825"/>
              <a:gd name="connsiteX6" fmla="*/ 1805514 w 2397921"/>
              <a:gd name="connsiteY6" fmla="*/ 1129637 h 1142825"/>
              <a:gd name="connsiteX7" fmla="*/ 1220101 w 2397921"/>
              <a:gd name="connsiteY7" fmla="*/ 1129146 h 1142825"/>
              <a:gd name="connsiteX8" fmla="*/ 631964 w 2397921"/>
              <a:gd name="connsiteY8" fmla="*/ 1129146 h 1142825"/>
              <a:gd name="connsiteX9" fmla="*/ 44145 w 2397921"/>
              <a:gd name="connsiteY9" fmla="*/ 1130084 h 1142825"/>
              <a:gd name="connsiteX10" fmla="*/ 42232 w 2397921"/>
              <a:gd name="connsiteY10" fmla="*/ 1119111 h 1142825"/>
              <a:gd name="connsiteX11" fmla="*/ 43086 w 2397921"/>
              <a:gd name="connsiteY11" fmla="*/ 847909 h 1142825"/>
              <a:gd name="connsiteX12" fmla="*/ 43470 w 2397921"/>
              <a:gd name="connsiteY12" fmla="*/ 568500 h 1142825"/>
              <a:gd name="connsiteX13" fmla="*/ 42419 w 2397921"/>
              <a:gd name="connsiteY13" fmla="*/ 284898 h 1142825"/>
              <a:gd name="connsiteX14" fmla="*/ 43223 w 2397921"/>
              <a:gd name="connsiteY14" fmla="*/ 1075 h 1142825"/>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19111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56070"/>
              <a:gd name="connsiteY0" fmla="*/ 1075 h 1129961"/>
              <a:gd name="connsiteX1" fmla="*/ 594846 w 2356070"/>
              <a:gd name="connsiteY1" fmla="*/ 843 h 1129961"/>
              <a:gd name="connsiteX2" fmla="*/ 1180296 w 2356070"/>
              <a:gd name="connsiteY2" fmla="*/ 727 h 1129961"/>
              <a:gd name="connsiteX3" fmla="*/ 1765387 w 2356070"/>
              <a:gd name="connsiteY3" fmla="*/ 244 h 1129961"/>
              <a:gd name="connsiteX4" fmla="*/ 2355265 w 2356070"/>
              <a:gd name="connsiteY4" fmla="*/ 0 h 1129961"/>
              <a:gd name="connsiteX5" fmla="*/ 2355266 w 2356070"/>
              <a:gd name="connsiteY5" fmla="*/ 1129406 h 1129961"/>
              <a:gd name="connsiteX6" fmla="*/ 1763663 w 2356070"/>
              <a:gd name="connsiteY6" fmla="*/ 1129637 h 1129961"/>
              <a:gd name="connsiteX7" fmla="*/ 1178250 w 2356070"/>
              <a:gd name="connsiteY7" fmla="*/ 1129146 h 1129961"/>
              <a:gd name="connsiteX8" fmla="*/ 590113 w 2356070"/>
              <a:gd name="connsiteY8" fmla="*/ 1129146 h 1129961"/>
              <a:gd name="connsiteX9" fmla="*/ 381 w 2356070"/>
              <a:gd name="connsiteY9" fmla="*/ 1129961 h 1129961"/>
              <a:gd name="connsiteX10" fmla="*/ 1235 w 2356070"/>
              <a:gd name="connsiteY10" fmla="*/ 847909 h 1129961"/>
              <a:gd name="connsiteX11" fmla="*/ 1619 w 2356070"/>
              <a:gd name="connsiteY11" fmla="*/ 568500 h 1129961"/>
              <a:gd name="connsiteX12" fmla="*/ 568 w 2356070"/>
              <a:gd name="connsiteY12" fmla="*/ 284898 h 1129961"/>
              <a:gd name="connsiteX13" fmla="*/ 1372 w 2356070"/>
              <a:gd name="connsiteY13" fmla="*/ 1075 h 1129961"/>
              <a:gd name="connsiteX0" fmla="*/ 1372 w 2356070"/>
              <a:gd name="connsiteY0" fmla="*/ 1075 h 1129637"/>
              <a:gd name="connsiteX1" fmla="*/ 594846 w 2356070"/>
              <a:gd name="connsiteY1" fmla="*/ 843 h 1129637"/>
              <a:gd name="connsiteX2" fmla="*/ 1180296 w 2356070"/>
              <a:gd name="connsiteY2" fmla="*/ 727 h 1129637"/>
              <a:gd name="connsiteX3" fmla="*/ 1765387 w 2356070"/>
              <a:gd name="connsiteY3" fmla="*/ 244 h 1129637"/>
              <a:gd name="connsiteX4" fmla="*/ 2355265 w 2356070"/>
              <a:gd name="connsiteY4" fmla="*/ 0 h 1129637"/>
              <a:gd name="connsiteX5" fmla="*/ 2355266 w 2356070"/>
              <a:gd name="connsiteY5" fmla="*/ 1129406 h 1129637"/>
              <a:gd name="connsiteX6" fmla="*/ 1763663 w 2356070"/>
              <a:gd name="connsiteY6" fmla="*/ 1129637 h 1129637"/>
              <a:gd name="connsiteX7" fmla="*/ 1178250 w 2356070"/>
              <a:gd name="connsiteY7" fmla="*/ 1129146 h 1129637"/>
              <a:gd name="connsiteX8" fmla="*/ 590113 w 2356070"/>
              <a:gd name="connsiteY8" fmla="*/ 1129146 h 1129637"/>
              <a:gd name="connsiteX9" fmla="*/ 381 w 2356070"/>
              <a:gd name="connsiteY9" fmla="*/ 1129238 h 1129637"/>
              <a:gd name="connsiteX10" fmla="*/ 1235 w 2356070"/>
              <a:gd name="connsiteY10" fmla="*/ 847909 h 1129637"/>
              <a:gd name="connsiteX11" fmla="*/ 1619 w 2356070"/>
              <a:gd name="connsiteY11" fmla="*/ 568500 h 1129637"/>
              <a:gd name="connsiteX12" fmla="*/ 568 w 2356070"/>
              <a:gd name="connsiteY12" fmla="*/ 284898 h 1129637"/>
              <a:gd name="connsiteX13" fmla="*/ 1372 w 2356070"/>
              <a:gd name="connsiteY13" fmla="*/ 1075 h 1129637"/>
              <a:gd name="connsiteX0" fmla="*/ 1372 w 2398841"/>
              <a:gd name="connsiteY0" fmla="*/ 1075 h 1129637"/>
              <a:gd name="connsiteX1" fmla="*/ 594846 w 2398841"/>
              <a:gd name="connsiteY1" fmla="*/ 843 h 1129637"/>
              <a:gd name="connsiteX2" fmla="*/ 1180296 w 2398841"/>
              <a:gd name="connsiteY2" fmla="*/ 727 h 1129637"/>
              <a:gd name="connsiteX3" fmla="*/ 1765387 w 2398841"/>
              <a:gd name="connsiteY3" fmla="*/ 244 h 1129637"/>
              <a:gd name="connsiteX4" fmla="*/ 2355265 w 2398841"/>
              <a:gd name="connsiteY4" fmla="*/ 0 h 1129637"/>
              <a:gd name="connsiteX5" fmla="*/ 2354523 w 2398841"/>
              <a:gd name="connsiteY5" fmla="*/ 846374 h 1129637"/>
              <a:gd name="connsiteX6" fmla="*/ 2355266 w 2398841"/>
              <a:gd name="connsiteY6" fmla="*/ 1129406 h 1129637"/>
              <a:gd name="connsiteX7" fmla="*/ 1763663 w 2398841"/>
              <a:gd name="connsiteY7" fmla="*/ 1129637 h 1129637"/>
              <a:gd name="connsiteX8" fmla="*/ 1178250 w 2398841"/>
              <a:gd name="connsiteY8" fmla="*/ 1129146 h 1129637"/>
              <a:gd name="connsiteX9" fmla="*/ 590113 w 2398841"/>
              <a:gd name="connsiteY9" fmla="*/ 1129146 h 1129637"/>
              <a:gd name="connsiteX10" fmla="*/ 381 w 2398841"/>
              <a:gd name="connsiteY10" fmla="*/ 1129238 h 1129637"/>
              <a:gd name="connsiteX11" fmla="*/ 1235 w 2398841"/>
              <a:gd name="connsiteY11" fmla="*/ 847909 h 1129637"/>
              <a:gd name="connsiteX12" fmla="*/ 1619 w 2398841"/>
              <a:gd name="connsiteY12" fmla="*/ 568500 h 1129637"/>
              <a:gd name="connsiteX13" fmla="*/ 568 w 2398841"/>
              <a:gd name="connsiteY13" fmla="*/ 284898 h 1129637"/>
              <a:gd name="connsiteX14" fmla="*/ 1372 w 2398841"/>
              <a:gd name="connsiteY14" fmla="*/ 1075 h 1129637"/>
              <a:gd name="connsiteX0" fmla="*/ 1372 w 2398713"/>
              <a:gd name="connsiteY0" fmla="*/ 1075 h 1129637"/>
              <a:gd name="connsiteX1" fmla="*/ 594846 w 2398713"/>
              <a:gd name="connsiteY1" fmla="*/ 843 h 1129637"/>
              <a:gd name="connsiteX2" fmla="*/ 1180296 w 2398713"/>
              <a:gd name="connsiteY2" fmla="*/ 727 h 1129637"/>
              <a:gd name="connsiteX3" fmla="*/ 1765387 w 2398713"/>
              <a:gd name="connsiteY3" fmla="*/ 244 h 1129637"/>
              <a:gd name="connsiteX4" fmla="*/ 2355265 w 2398713"/>
              <a:gd name="connsiteY4" fmla="*/ 0 h 1129637"/>
              <a:gd name="connsiteX5" fmla="*/ 2354523 w 2398713"/>
              <a:gd name="connsiteY5" fmla="*/ 846374 h 1129637"/>
              <a:gd name="connsiteX6" fmla="*/ 2355266 w 2398713"/>
              <a:gd name="connsiteY6" fmla="*/ 1129406 h 1129637"/>
              <a:gd name="connsiteX7" fmla="*/ 1763663 w 2398713"/>
              <a:gd name="connsiteY7" fmla="*/ 1129637 h 1129637"/>
              <a:gd name="connsiteX8" fmla="*/ 1178250 w 2398713"/>
              <a:gd name="connsiteY8" fmla="*/ 1129146 h 1129637"/>
              <a:gd name="connsiteX9" fmla="*/ 590113 w 2398713"/>
              <a:gd name="connsiteY9" fmla="*/ 1129146 h 1129637"/>
              <a:gd name="connsiteX10" fmla="*/ 381 w 2398713"/>
              <a:gd name="connsiteY10" fmla="*/ 1129238 h 1129637"/>
              <a:gd name="connsiteX11" fmla="*/ 1235 w 2398713"/>
              <a:gd name="connsiteY11" fmla="*/ 847909 h 1129637"/>
              <a:gd name="connsiteX12" fmla="*/ 1619 w 2398713"/>
              <a:gd name="connsiteY12" fmla="*/ 568500 h 1129637"/>
              <a:gd name="connsiteX13" fmla="*/ 568 w 2398713"/>
              <a:gd name="connsiteY13" fmla="*/ 284898 h 1129637"/>
              <a:gd name="connsiteX14" fmla="*/ 1372 w 2398713"/>
              <a:gd name="connsiteY14"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8250 w 2355266"/>
              <a:gd name="connsiteY8" fmla="*/ 1129146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98277"/>
              <a:gd name="connsiteY0" fmla="*/ 1075 h 1129637"/>
              <a:gd name="connsiteX1" fmla="*/ 594846 w 2398277"/>
              <a:gd name="connsiteY1" fmla="*/ 843 h 1129637"/>
              <a:gd name="connsiteX2" fmla="*/ 1180296 w 2398277"/>
              <a:gd name="connsiteY2" fmla="*/ 727 h 1129637"/>
              <a:gd name="connsiteX3" fmla="*/ 1765387 w 2398277"/>
              <a:gd name="connsiteY3" fmla="*/ 244 h 1129637"/>
              <a:gd name="connsiteX4" fmla="*/ 2355265 w 2398277"/>
              <a:gd name="connsiteY4" fmla="*/ 0 h 1129637"/>
              <a:gd name="connsiteX5" fmla="*/ 2353117 w 2398277"/>
              <a:gd name="connsiteY5" fmla="*/ 284220 h 1129637"/>
              <a:gd name="connsiteX6" fmla="*/ 2354523 w 2398277"/>
              <a:gd name="connsiteY6" fmla="*/ 846374 h 1129637"/>
              <a:gd name="connsiteX7" fmla="*/ 2355266 w 2398277"/>
              <a:gd name="connsiteY7" fmla="*/ 1129406 h 1129637"/>
              <a:gd name="connsiteX8" fmla="*/ 1763663 w 2398277"/>
              <a:gd name="connsiteY8" fmla="*/ 1129637 h 1129637"/>
              <a:gd name="connsiteX9" fmla="*/ 1178250 w 2398277"/>
              <a:gd name="connsiteY9" fmla="*/ 1129146 h 1129637"/>
              <a:gd name="connsiteX10" fmla="*/ 590113 w 2398277"/>
              <a:gd name="connsiteY10" fmla="*/ 1129146 h 1129637"/>
              <a:gd name="connsiteX11" fmla="*/ 381 w 2398277"/>
              <a:gd name="connsiteY11" fmla="*/ 1129238 h 1129637"/>
              <a:gd name="connsiteX12" fmla="*/ 1235 w 2398277"/>
              <a:gd name="connsiteY12" fmla="*/ 847909 h 1129637"/>
              <a:gd name="connsiteX13" fmla="*/ 1619 w 2398277"/>
              <a:gd name="connsiteY13" fmla="*/ 568500 h 1129637"/>
              <a:gd name="connsiteX14" fmla="*/ 568 w 2398277"/>
              <a:gd name="connsiteY14" fmla="*/ 284898 h 1129637"/>
              <a:gd name="connsiteX15" fmla="*/ 1372 w 239827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427"/>
              <a:gd name="connsiteY0" fmla="*/ 1075 h 1129637"/>
              <a:gd name="connsiteX1" fmla="*/ 594846 w 2355427"/>
              <a:gd name="connsiteY1" fmla="*/ 843 h 1129637"/>
              <a:gd name="connsiteX2" fmla="*/ 1180296 w 2355427"/>
              <a:gd name="connsiteY2" fmla="*/ 727 h 1129637"/>
              <a:gd name="connsiteX3" fmla="*/ 1765387 w 2355427"/>
              <a:gd name="connsiteY3" fmla="*/ 244 h 1129637"/>
              <a:gd name="connsiteX4" fmla="*/ 2355265 w 2355427"/>
              <a:gd name="connsiteY4" fmla="*/ 0 h 1129637"/>
              <a:gd name="connsiteX5" fmla="*/ 2353117 w 2355427"/>
              <a:gd name="connsiteY5" fmla="*/ 284220 h 1129637"/>
              <a:gd name="connsiteX6" fmla="*/ 2354523 w 2355427"/>
              <a:gd name="connsiteY6" fmla="*/ 846374 h 1129637"/>
              <a:gd name="connsiteX7" fmla="*/ 2355266 w 2355427"/>
              <a:gd name="connsiteY7" fmla="*/ 1129406 h 1129637"/>
              <a:gd name="connsiteX8" fmla="*/ 1763663 w 2355427"/>
              <a:gd name="connsiteY8" fmla="*/ 1129637 h 1129637"/>
              <a:gd name="connsiteX9" fmla="*/ 1178250 w 2355427"/>
              <a:gd name="connsiteY9" fmla="*/ 1129146 h 1129637"/>
              <a:gd name="connsiteX10" fmla="*/ 590113 w 2355427"/>
              <a:gd name="connsiteY10" fmla="*/ 1129146 h 1129637"/>
              <a:gd name="connsiteX11" fmla="*/ 381 w 2355427"/>
              <a:gd name="connsiteY11" fmla="*/ 1129238 h 1129637"/>
              <a:gd name="connsiteX12" fmla="*/ 1235 w 2355427"/>
              <a:gd name="connsiteY12" fmla="*/ 847909 h 1129637"/>
              <a:gd name="connsiteX13" fmla="*/ 1619 w 2355427"/>
              <a:gd name="connsiteY13" fmla="*/ 568500 h 1129637"/>
              <a:gd name="connsiteX14" fmla="*/ 568 w 2355427"/>
              <a:gd name="connsiteY14" fmla="*/ 284898 h 1129637"/>
              <a:gd name="connsiteX15" fmla="*/ 1372 w 2355427"/>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8250 w 2355266"/>
              <a:gd name="connsiteY9" fmla="*/ 1129146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1710 w 2355266"/>
              <a:gd name="connsiteY6" fmla="*/ 566314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8250 w 2355266"/>
              <a:gd name="connsiteY10" fmla="*/ 1129146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594846 w 2355266"/>
              <a:gd name="connsiteY1" fmla="*/ 843 h 1129637"/>
              <a:gd name="connsiteX2" fmla="*/ 1180296 w 2355266"/>
              <a:gd name="connsiteY2" fmla="*/ 727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1180296 w 2355266"/>
              <a:gd name="connsiteY1" fmla="*/ 727 h 1129637"/>
              <a:gd name="connsiteX2" fmla="*/ 1765387 w 2355266"/>
              <a:gd name="connsiteY2" fmla="*/ 244 h 1129637"/>
              <a:gd name="connsiteX3" fmla="*/ 2355265 w 2355266"/>
              <a:gd name="connsiteY3" fmla="*/ 0 h 1129637"/>
              <a:gd name="connsiteX4" fmla="*/ 2353117 w 2355266"/>
              <a:gd name="connsiteY4" fmla="*/ 284220 h 1129637"/>
              <a:gd name="connsiteX5" fmla="*/ 2353117 w 2355266"/>
              <a:gd name="connsiteY5" fmla="*/ 567670 h 1129637"/>
              <a:gd name="connsiteX6" fmla="*/ 2354523 w 2355266"/>
              <a:gd name="connsiteY6" fmla="*/ 846374 h 1129637"/>
              <a:gd name="connsiteX7" fmla="*/ 2355266 w 2355266"/>
              <a:gd name="connsiteY7" fmla="*/ 1129406 h 1129637"/>
              <a:gd name="connsiteX8" fmla="*/ 1763663 w 2355266"/>
              <a:gd name="connsiteY8" fmla="*/ 1129637 h 1129637"/>
              <a:gd name="connsiteX9" fmla="*/ 1175353 w 2355266"/>
              <a:gd name="connsiteY9" fmla="*/ 1128109 h 1129637"/>
              <a:gd name="connsiteX10" fmla="*/ 590113 w 2355266"/>
              <a:gd name="connsiteY10" fmla="*/ 1129146 h 1129637"/>
              <a:gd name="connsiteX11" fmla="*/ 381 w 2355266"/>
              <a:gd name="connsiteY11" fmla="*/ 1129238 h 1129637"/>
              <a:gd name="connsiteX12" fmla="*/ 1235 w 2355266"/>
              <a:gd name="connsiteY12" fmla="*/ 847909 h 1129637"/>
              <a:gd name="connsiteX13" fmla="*/ 1619 w 2355266"/>
              <a:gd name="connsiteY13" fmla="*/ 568500 h 1129637"/>
              <a:gd name="connsiteX14" fmla="*/ 568 w 2355266"/>
              <a:gd name="connsiteY14" fmla="*/ 284898 h 1129637"/>
              <a:gd name="connsiteX15" fmla="*/ 1372 w 2355266"/>
              <a:gd name="connsiteY15" fmla="*/ 1075 h 1129637"/>
              <a:gd name="connsiteX0" fmla="*/ 1372 w 2355266"/>
              <a:gd name="connsiteY0" fmla="*/ 1075 h 1129637"/>
              <a:gd name="connsiteX1" fmla="*/ 1765387 w 2355266"/>
              <a:gd name="connsiteY1" fmla="*/ 244 h 1129637"/>
              <a:gd name="connsiteX2" fmla="*/ 2355265 w 2355266"/>
              <a:gd name="connsiteY2" fmla="*/ 0 h 1129637"/>
              <a:gd name="connsiteX3" fmla="*/ 2353117 w 2355266"/>
              <a:gd name="connsiteY3" fmla="*/ 284220 h 1129637"/>
              <a:gd name="connsiteX4" fmla="*/ 2353117 w 2355266"/>
              <a:gd name="connsiteY4" fmla="*/ 567670 h 1129637"/>
              <a:gd name="connsiteX5" fmla="*/ 2354523 w 2355266"/>
              <a:gd name="connsiteY5" fmla="*/ 846374 h 1129637"/>
              <a:gd name="connsiteX6" fmla="*/ 2355266 w 2355266"/>
              <a:gd name="connsiteY6" fmla="*/ 1129406 h 1129637"/>
              <a:gd name="connsiteX7" fmla="*/ 1763663 w 2355266"/>
              <a:gd name="connsiteY7" fmla="*/ 1129637 h 1129637"/>
              <a:gd name="connsiteX8" fmla="*/ 1175353 w 2355266"/>
              <a:gd name="connsiteY8" fmla="*/ 1128109 h 1129637"/>
              <a:gd name="connsiteX9" fmla="*/ 590113 w 2355266"/>
              <a:gd name="connsiteY9" fmla="*/ 1129146 h 1129637"/>
              <a:gd name="connsiteX10" fmla="*/ 381 w 2355266"/>
              <a:gd name="connsiteY10" fmla="*/ 1129238 h 1129637"/>
              <a:gd name="connsiteX11" fmla="*/ 1235 w 2355266"/>
              <a:gd name="connsiteY11" fmla="*/ 847909 h 1129637"/>
              <a:gd name="connsiteX12" fmla="*/ 1619 w 2355266"/>
              <a:gd name="connsiteY12" fmla="*/ 568500 h 1129637"/>
              <a:gd name="connsiteX13" fmla="*/ 568 w 2355266"/>
              <a:gd name="connsiteY13" fmla="*/ 284898 h 1129637"/>
              <a:gd name="connsiteX14" fmla="*/ 1372 w 2355266"/>
              <a:gd name="connsiteY14" fmla="*/ 1075 h 1129637"/>
              <a:gd name="connsiteX0" fmla="*/ 1372 w 2355266"/>
              <a:gd name="connsiteY0" fmla="*/ 1662 h 1130224"/>
              <a:gd name="connsiteX1" fmla="*/ 1169394 w 2355266"/>
              <a:gd name="connsiteY1" fmla="*/ 0 h 1130224"/>
              <a:gd name="connsiteX2" fmla="*/ 1765387 w 2355266"/>
              <a:gd name="connsiteY2" fmla="*/ 831 h 1130224"/>
              <a:gd name="connsiteX3" fmla="*/ 2355265 w 2355266"/>
              <a:gd name="connsiteY3" fmla="*/ 587 h 1130224"/>
              <a:gd name="connsiteX4" fmla="*/ 2353117 w 2355266"/>
              <a:gd name="connsiteY4" fmla="*/ 284807 h 1130224"/>
              <a:gd name="connsiteX5" fmla="*/ 2353117 w 2355266"/>
              <a:gd name="connsiteY5" fmla="*/ 568257 h 1130224"/>
              <a:gd name="connsiteX6" fmla="*/ 2354523 w 2355266"/>
              <a:gd name="connsiteY6" fmla="*/ 846961 h 1130224"/>
              <a:gd name="connsiteX7" fmla="*/ 2355266 w 2355266"/>
              <a:gd name="connsiteY7" fmla="*/ 1129993 h 1130224"/>
              <a:gd name="connsiteX8" fmla="*/ 1763663 w 2355266"/>
              <a:gd name="connsiteY8" fmla="*/ 1130224 h 1130224"/>
              <a:gd name="connsiteX9" fmla="*/ 1175353 w 2355266"/>
              <a:gd name="connsiteY9" fmla="*/ 1128696 h 1130224"/>
              <a:gd name="connsiteX10" fmla="*/ 590113 w 2355266"/>
              <a:gd name="connsiteY10" fmla="*/ 1129733 h 1130224"/>
              <a:gd name="connsiteX11" fmla="*/ 381 w 2355266"/>
              <a:gd name="connsiteY11" fmla="*/ 1129825 h 1130224"/>
              <a:gd name="connsiteX12" fmla="*/ 1235 w 2355266"/>
              <a:gd name="connsiteY12" fmla="*/ 848496 h 1130224"/>
              <a:gd name="connsiteX13" fmla="*/ 1619 w 2355266"/>
              <a:gd name="connsiteY13" fmla="*/ 569087 h 1130224"/>
              <a:gd name="connsiteX14" fmla="*/ 568 w 2355266"/>
              <a:gd name="connsiteY14" fmla="*/ 285485 h 1130224"/>
              <a:gd name="connsiteX15" fmla="*/ 1372 w 2355266"/>
              <a:gd name="connsiteY15" fmla="*/ 1662 h 1130224"/>
              <a:gd name="connsiteX0" fmla="*/ 1372 w 2355266"/>
              <a:gd name="connsiteY0" fmla="*/ 1662 h 1130224"/>
              <a:gd name="connsiteX1" fmla="*/ 585395 w 2355266"/>
              <a:gd name="connsiteY1" fmla="*/ 0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662 h 1130224"/>
              <a:gd name="connsiteX1" fmla="*/ 593837 w 2355266"/>
              <a:gd name="connsiteY1" fmla="*/ 1356 h 1130224"/>
              <a:gd name="connsiteX2" fmla="*/ 1169394 w 2355266"/>
              <a:gd name="connsiteY2" fmla="*/ 0 h 1130224"/>
              <a:gd name="connsiteX3" fmla="*/ 1765387 w 2355266"/>
              <a:gd name="connsiteY3" fmla="*/ 831 h 1130224"/>
              <a:gd name="connsiteX4" fmla="*/ 2355265 w 2355266"/>
              <a:gd name="connsiteY4" fmla="*/ 587 h 1130224"/>
              <a:gd name="connsiteX5" fmla="*/ 2353117 w 2355266"/>
              <a:gd name="connsiteY5" fmla="*/ 284807 h 1130224"/>
              <a:gd name="connsiteX6" fmla="*/ 2353117 w 2355266"/>
              <a:gd name="connsiteY6" fmla="*/ 568257 h 1130224"/>
              <a:gd name="connsiteX7" fmla="*/ 2354523 w 2355266"/>
              <a:gd name="connsiteY7" fmla="*/ 846961 h 1130224"/>
              <a:gd name="connsiteX8" fmla="*/ 2355266 w 2355266"/>
              <a:gd name="connsiteY8" fmla="*/ 1129993 h 1130224"/>
              <a:gd name="connsiteX9" fmla="*/ 1763663 w 2355266"/>
              <a:gd name="connsiteY9" fmla="*/ 1130224 h 1130224"/>
              <a:gd name="connsiteX10" fmla="*/ 1175353 w 2355266"/>
              <a:gd name="connsiteY10" fmla="*/ 1128696 h 1130224"/>
              <a:gd name="connsiteX11" fmla="*/ 590113 w 2355266"/>
              <a:gd name="connsiteY11" fmla="*/ 1129733 h 1130224"/>
              <a:gd name="connsiteX12" fmla="*/ 381 w 2355266"/>
              <a:gd name="connsiteY12" fmla="*/ 1129825 h 1130224"/>
              <a:gd name="connsiteX13" fmla="*/ 1235 w 2355266"/>
              <a:gd name="connsiteY13" fmla="*/ 848496 h 1130224"/>
              <a:gd name="connsiteX14" fmla="*/ 1619 w 2355266"/>
              <a:gd name="connsiteY14" fmla="*/ 569087 h 1130224"/>
              <a:gd name="connsiteX15" fmla="*/ 568 w 2355266"/>
              <a:gd name="connsiteY15" fmla="*/ 285485 h 1130224"/>
              <a:gd name="connsiteX16" fmla="*/ 1372 w 2355266"/>
              <a:gd name="connsiteY16" fmla="*/ 1662 h 1130224"/>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244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 name="connsiteX0" fmla="*/ 1372 w 2355266"/>
              <a:gd name="connsiteY0" fmla="*/ 1075 h 1129637"/>
              <a:gd name="connsiteX1" fmla="*/ 593837 w 2355266"/>
              <a:gd name="connsiteY1" fmla="*/ 769 h 1129637"/>
              <a:gd name="connsiteX2" fmla="*/ 1179243 w 2355266"/>
              <a:gd name="connsiteY2" fmla="*/ 769 h 1129637"/>
              <a:gd name="connsiteX3" fmla="*/ 1765387 w 2355266"/>
              <a:gd name="connsiteY3" fmla="*/ 922 h 1129637"/>
              <a:gd name="connsiteX4" fmla="*/ 2355265 w 2355266"/>
              <a:gd name="connsiteY4" fmla="*/ 0 h 1129637"/>
              <a:gd name="connsiteX5" fmla="*/ 2353117 w 2355266"/>
              <a:gd name="connsiteY5" fmla="*/ 284220 h 1129637"/>
              <a:gd name="connsiteX6" fmla="*/ 2353117 w 2355266"/>
              <a:gd name="connsiteY6" fmla="*/ 567670 h 1129637"/>
              <a:gd name="connsiteX7" fmla="*/ 2354523 w 2355266"/>
              <a:gd name="connsiteY7" fmla="*/ 846374 h 1129637"/>
              <a:gd name="connsiteX8" fmla="*/ 2355266 w 2355266"/>
              <a:gd name="connsiteY8" fmla="*/ 1129406 h 1129637"/>
              <a:gd name="connsiteX9" fmla="*/ 1763663 w 2355266"/>
              <a:gd name="connsiteY9" fmla="*/ 1129637 h 1129637"/>
              <a:gd name="connsiteX10" fmla="*/ 1175353 w 2355266"/>
              <a:gd name="connsiteY10" fmla="*/ 1128109 h 1129637"/>
              <a:gd name="connsiteX11" fmla="*/ 590113 w 2355266"/>
              <a:gd name="connsiteY11" fmla="*/ 1129146 h 1129637"/>
              <a:gd name="connsiteX12" fmla="*/ 381 w 2355266"/>
              <a:gd name="connsiteY12" fmla="*/ 1129238 h 1129637"/>
              <a:gd name="connsiteX13" fmla="*/ 1235 w 2355266"/>
              <a:gd name="connsiteY13" fmla="*/ 847909 h 1129637"/>
              <a:gd name="connsiteX14" fmla="*/ 1619 w 2355266"/>
              <a:gd name="connsiteY14" fmla="*/ 568500 h 1129637"/>
              <a:gd name="connsiteX15" fmla="*/ 568 w 2355266"/>
              <a:gd name="connsiteY15" fmla="*/ 284898 h 1129637"/>
              <a:gd name="connsiteX16" fmla="*/ 1372 w 2355266"/>
              <a:gd name="connsiteY16" fmla="*/ 1075 h 112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55266" h="1129637">
                <a:moveTo>
                  <a:pt x="1372" y="1075"/>
                </a:moveTo>
                <a:lnTo>
                  <a:pt x="593837" y="769"/>
                </a:lnTo>
                <a:lnTo>
                  <a:pt x="1179243" y="769"/>
                </a:lnTo>
                <a:lnTo>
                  <a:pt x="1765387" y="922"/>
                </a:lnTo>
                <a:lnTo>
                  <a:pt x="2355265" y="0"/>
                </a:lnTo>
                <a:cubicBezTo>
                  <a:pt x="2354728" y="101578"/>
                  <a:pt x="2356055" y="160111"/>
                  <a:pt x="2353117" y="284220"/>
                </a:cubicBezTo>
                <a:cubicBezTo>
                  <a:pt x="2352525" y="378606"/>
                  <a:pt x="2352883" y="473978"/>
                  <a:pt x="2353117" y="567670"/>
                </a:cubicBezTo>
                <a:cubicBezTo>
                  <a:pt x="2353351" y="661362"/>
                  <a:pt x="2353930" y="752525"/>
                  <a:pt x="2354523" y="846374"/>
                </a:cubicBezTo>
                <a:cubicBezTo>
                  <a:pt x="2355116" y="940223"/>
                  <a:pt x="2353844" y="991329"/>
                  <a:pt x="2355266" y="1129406"/>
                </a:cubicBezTo>
                <a:lnTo>
                  <a:pt x="1763663" y="1129637"/>
                </a:lnTo>
                <a:lnTo>
                  <a:pt x="1175353" y="1128109"/>
                </a:lnTo>
                <a:lnTo>
                  <a:pt x="590113" y="1129146"/>
                </a:lnTo>
                <a:lnTo>
                  <a:pt x="381" y="1129238"/>
                </a:lnTo>
                <a:cubicBezTo>
                  <a:pt x="205" y="1082209"/>
                  <a:pt x="1029" y="941365"/>
                  <a:pt x="1235" y="847909"/>
                </a:cubicBezTo>
                <a:cubicBezTo>
                  <a:pt x="1441" y="754453"/>
                  <a:pt x="1730" y="662335"/>
                  <a:pt x="1619" y="568500"/>
                </a:cubicBezTo>
                <a:cubicBezTo>
                  <a:pt x="1508" y="474665"/>
                  <a:pt x="609" y="379469"/>
                  <a:pt x="568" y="284898"/>
                </a:cubicBezTo>
                <a:cubicBezTo>
                  <a:pt x="527" y="190327"/>
                  <a:pt x="-1110" y="88308"/>
                  <a:pt x="1372" y="1075"/>
                </a:cubicBezTo>
                <a:close/>
              </a:path>
            </a:pathLst>
          </a:custGeom>
          <a:gradFill rotWithShape="0">
            <a:gsLst>
              <a:gs pos="100000">
                <a:srgbClr val="1B6780"/>
              </a:gs>
              <a:gs pos="56000">
                <a:srgbClr val="21A3A3"/>
              </a:gs>
            </a:gsLst>
            <a:lin ang="8400000" scaled="0"/>
          </a:gradFill>
          <a:ln w="9525" cap="flat" cmpd="sng" algn="ctr">
            <a:solidFill>
              <a:schemeClr val="tx1">
                <a:alpha val="39900"/>
              </a:schemeClr>
            </a:solidFill>
            <a:prstDash val="soli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1270" rtlCol="0" fromWordArt="0" anchor="ctr" anchorCtr="1" forceAA="0" compatLnSpc="1">
            <a:prstTxWarp prst="textNoShape">
              <a:avLst/>
            </a:prstTxWarp>
            <a:noAutofit/>
          </a:bodyPr>
          <a:lstStyle/>
          <a:p>
            <a:pPr eaLnBrk="0" fontAlgn="base" hangingPunct="0">
              <a:lnSpc>
                <a:spcPct val="90000"/>
              </a:lnSpc>
              <a:spcBef>
                <a:spcPct val="0"/>
              </a:spcBef>
              <a:spcAft>
                <a:spcPct val="0"/>
              </a:spcAft>
            </a:pPr>
            <a:r>
              <a:rPr lang="en-GB" sz="1400" kern="0">
                <a:ln w="76200" cmpd="sng">
                  <a:noFill/>
                </a:ln>
                <a:solidFill>
                  <a:schemeClr val="tx1"/>
                </a:solidFill>
                <a:ea typeface="ＭＳ Ｐゴシック" pitchFamily="16" charset="-128"/>
              </a:rPr>
              <a:t>Text</a:t>
            </a:r>
          </a:p>
        </p:txBody>
      </p:sp>
      <p:cxnSp>
        <p:nvCxnSpPr>
          <p:cNvPr id="49" name="Straight Connector 48">
            <a:extLst>
              <a:ext uri="{FF2B5EF4-FFF2-40B4-BE49-F238E27FC236}">
                <a16:creationId xmlns:a16="http://schemas.microsoft.com/office/drawing/2014/main" id="{7EA4CCA3-1891-270B-BB36-A20CC0407415}"/>
              </a:ext>
            </a:extLst>
          </p:cNvPr>
          <p:cNvCxnSpPr>
            <a:cxnSpLocks/>
            <a:endCxn id="48" idx="6"/>
          </p:cNvCxnSpPr>
          <p:nvPr/>
        </p:nvCxnSpPr>
        <p:spPr bwMode="auto">
          <a:xfrm flipH="1">
            <a:off x="11279618" y="3435564"/>
            <a:ext cx="315106" cy="0"/>
          </a:xfrm>
          <a:prstGeom prst="line">
            <a:avLst/>
          </a:prstGeom>
          <a:ln w="50800">
            <a:gradFill>
              <a:gsLst>
                <a:gs pos="0">
                  <a:schemeClr val="tx1">
                    <a:alpha val="0"/>
                  </a:schemeClr>
                </a:gs>
                <a:gs pos="50000">
                  <a:schemeClr val="tx1">
                    <a:alpha val="59738"/>
                  </a:schemeClr>
                </a:gs>
                <a:gs pos="74000">
                  <a:schemeClr val="tx1">
                    <a:alpha val="59921"/>
                  </a:schemeClr>
                </a:gs>
                <a:gs pos="100000">
                  <a:schemeClr val="tx1">
                    <a:alpha val="0"/>
                  </a:schemeClr>
                </a:gs>
              </a:gsLst>
              <a:lin ang="0" scaled="0"/>
            </a:gradFill>
            <a:headEnd type="triangle" w="med" len="med"/>
            <a:tailEnd type="none" w="med" len="med"/>
          </a:ln>
          <a:effectLst>
            <a:outerShdw blurRad="25400" algn="ctr" rotWithShape="0">
              <a:schemeClr val="tx1">
                <a:alpha val="44000"/>
              </a:schemeClr>
            </a:outerShdw>
          </a:effectLst>
        </p:spPr>
        <p:style>
          <a:lnRef idx="1">
            <a:schemeClr val="accent4"/>
          </a:lnRef>
          <a:fillRef idx="0">
            <a:schemeClr val="accent4"/>
          </a:fillRef>
          <a:effectRef idx="0">
            <a:schemeClr val="accent4"/>
          </a:effectRef>
          <a:fontRef idx="minor">
            <a:schemeClr val="tx1"/>
          </a:fontRef>
        </p:style>
      </p:cxnSp>
      <p:sp>
        <p:nvSpPr>
          <p:cNvPr id="16" name="Rectangle 15">
            <a:extLst>
              <a:ext uri="{FF2B5EF4-FFF2-40B4-BE49-F238E27FC236}">
                <a16:creationId xmlns:a16="http://schemas.microsoft.com/office/drawing/2014/main" id="{C135EE22-32BF-B26E-E2C6-5123B837A9F6}"/>
              </a:ext>
            </a:extLst>
          </p:cNvPr>
          <p:cNvSpPr/>
          <p:nvPr/>
        </p:nvSpPr>
        <p:spPr bwMode="auto">
          <a:xfrm>
            <a:off x="5911770" y="5569726"/>
            <a:ext cx="292608" cy="292608"/>
          </a:xfrm>
          <a:prstGeom prst="rect">
            <a:avLst/>
          </a:prstGeom>
          <a:gradFill flip="none" rotWithShape="1">
            <a:gsLst>
              <a:gs pos="0">
                <a:srgbClr val="1799F3"/>
              </a:gs>
              <a:gs pos="99000">
                <a:srgbClr val="274281"/>
              </a:gs>
            </a:gsLst>
            <a:lin ang="8100000" scaled="1"/>
            <a:tileRect/>
          </a:gradFill>
          <a:ln w="9525" cap="flat" cmpd="sng" algn="ctr">
            <a:solidFill>
              <a:schemeClr val="tx1">
                <a:alpha val="40000"/>
              </a:schemeClr>
            </a:solidFill>
            <a:prstDash val="solid"/>
            <a:round/>
            <a:headEnd type="none" w="med" len="med"/>
            <a:tailEnd type="triangle" w="med" len="sm"/>
          </a:ln>
          <a:effectLst/>
        </p:spPr>
        <p:txBody>
          <a:bodyPr vert="horz" wrap="square" lIns="0" tIns="0" rIns="0" bIns="0" numCol="1" rtlCol="0" anchor="ctr" anchorCtr="0" compatLnSpc="1">
            <a:prstTxWarp prst="textNoShape">
              <a:avLst/>
            </a:prstTxWarp>
            <a:noAutofit/>
          </a:bodyPr>
          <a:lstStyle/>
          <a:p>
            <a:pPr algn="ctr" defTabSz="914400" eaLnBrk="0" fontAlgn="base" hangingPunct="0">
              <a:spcBef>
                <a:spcPct val="0"/>
              </a:spcBef>
              <a:spcAft>
                <a:spcPct val="0"/>
              </a:spcAft>
            </a:pPr>
            <a:endParaRPr lang="en-US" sz="1400" kern="0">
              <a:ln w="76200" cmpd="sng">
                <a:noFill/>
              </a:ln>
              <a:solidFill>
                <a:schemeClr val="bg2">
                  <a:lumMod val="20000"/>
                  <a:lumOff val="80000"/>
                </a:schemeClr>
              </a:solidFill>
              <a:ea typeface="ＭＳ Ｐゴシック" pitchFamily="16" charset="-128"/>
            </a:endParaRPr>
          </a:p>
        </p:txBody>
      </p:sp>
      <p:sp>
        <p:nvSpPr>
          <p:cNvPr id="19" name="Rectangle 18">
            <a:extLst>
              <a:ext uri="{FF2B5EF4-FFF2-40B4-BE49-F238E27FC236}">
                <a16:creationId xmlns:a16="http://schemas.microsoft.com/office/drawing/2014/main" id="{D51E0712-526F-FDEB-3EBA-D0B25956B9C0}"/>
              </a:ext>
            </a:extLst>
          </p:cNvPr>
          <p:cNvSpPr/>
          <p:nvPr/>
        </p:nvSpPr>
        <p:spPr bwMode="auto">
          <a:xfrm>
            <a:off x="6261944" y="5569726"/>
            <a:ext cx="292608" cy="292608"/>
          </a:xfrm>
          <a:prstGeom prst="rect">
            <a:avLst/>
          </a:prstGeom>
          <a:gradFill rotWithShape="0">
            <a:gsLst>
              <a:gs pos="100000">
                <a:srgbClr val="1B6780"/>
              </a:gs>
              <a:gs pos="56000">
                <a:srgbClr val="21A3A3"/>
              </a:gs>
            </a:gsLst>
            <a:lin ang="8400000" scaled="0"/>
          </a:gradFill>
          <a:ln w="9525" cap="flat" cmpd="sng" algn="ctr">
            <a:solidFill>
              <a:schemeClr val="tx1">
                <a:alpha val="39900"/>
              </a:schemeClr>
            </a:solidFill>
            <a:prstDash val="soli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1270" rtlCol="0" fromWordArt="0" anchor="ctr" anchorCtr="1" forceAA="0" compatLnSpc="1">
            <a:prstTxWarp prst="textNoShape">
              <a:avLst/>
            </a:prstTxWarp>
            <a:noAutofit/>
          </a:bodyPr>
          <a:lstStyle/>
          <a:p>
            <a:pPr eaLnBrk="0" fontAlgn="base" hangingPunct="0">
              <a:lnSpc>
                <a:spcPct val="90000"/>
              </a:lnSpc>
              <a:spcBef>
                <a:spcPct val="0"/>
              </a:spcBef>
              <a:spcAft>
                <a:spcPct val="0"/>
              </a:spcAft>
            </a:pPr>
            <a:endParaRPr lang="en-US" sz="1400" kern="0">
              <a:ln w="76200" cmpd="sng">
                <a:noFill/>
              </a:ln>
              <a:solidFill>
                <a:schemeClr val="tx1"/>
              </a:solidFill>
              <a:ea typeface="ＭＳ Ｐゴシック" pitchFamily="16" charset="-128"/>
            </a:endParaRPr>
          </a:p>
        </p:txBody>
      </p:sp>
      <p:sp>
        <p:nvSpPr>
          <p:cNvPr id="4" name="Rectangle 3">
            <a:extLst>
              <a:ext uri="{FF2B5EF4-FFF2-40B4-BE49-F238E27FC236}">
                <a16:creationId xmlns:a16="http://schemas.microsoft.com/office/drawing/2014/main" id="{4019C93F-3548-0B6D-F9E1-E48474A7060B}"/>
              </a:ext>
            </a:extLst>
          </p:cNvPr>
          <p:cNvSpPr/>
          <p:nvPr/>
        </p:nvSpPr>
        <p:spPr bwMode="auto">
          <a:xfrm>
            <a:off x="7416800" y="5460767"/>
            <a:ext cx="4177924" cy="750013"/>
          </a:xfrm>
          <a:prstGeom prst="rect">
            <a:avLst/>
          </a:prstGeom>
          <a:gradFill flip="none" rotWithShape="1">
            <a:gsLst>
              <a:gs pos="0">
                <a:srgbClr val="042D51">
                  <a:alpha val="20000"/>
                </a:srgbClr>
              </a:gs>
              <a:gs pos="57000">
                <a:srgbClr val="063363">
                  <a:lumMod val="69000"/>
                </a:srgbClr>
              </a:gs>
            </a:gsLst>
            <a:lin ang="10800000" scaled="1"/>
            <a:tileRect/>
          </a:gradFill>
          <a:ln w="6350" cap="flat" cmpd="sng" algn="ctr">
            <a:noFill/>
            <a:prstDash val="solid"/>
            <a:round/>
            <a:headEnd type="none" w="med" len="med"/>
            <a:tailEnd type="triangle" w="med" len="sm"/>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eaLnBrk="0" hangingPunct="0">
              <a:lnSpc>
                <a:spcPts val="1800"/>
              </a:lnSpc>
            </a:pPr>
            <a:r>
              <a:rPr lang="en-US" sz="1400" b="1"/>
              <a:t>Code color suggestions</a:t>
            </a:r>
          </a:p>
          <a:p>
            <a:pPr eaLnBrk="0" hangingPunct="0">
              <a:lnSpc>
                <a:spcPts val="1800"/>
              </a:lnSpc>
            </a:pPr>
            <a:r>
              <a:rPr lang="en-US" sz="1400" kern="0">
                <a:ln w="76200" cmpd="sng">
                  <a:noFill/>
                </a:ln>
                <a:solidFill>
                  <a:srgbClr val="007AC2">
                    <a:lumMod val="20000"/>
                    <a:lumOff val="80000"/>
                  </a:srgbClr>
                </a:solidFill>
                <a:ea typeface="ＭＳ Ｐゴシック" pitchFamily="16" charset="-128"/>
              </a:rPr>
              <a:t>Description of developer code </a:t>
            </a:r>
            <a:r>
              <a:rPr lang="en-US" sz="1400" kern="0">
                <a:ln w="76200" cmpd="sng">
                  <a:noFill/>
                </a:ln>
                <a:solidFill>
                  <a:schemeClr val="tx2">
                    <a:lumMod val="60000"/>
                    <a:lumOff val="40000"/>
                  </a:schemeClr>
                </a:solidFill>
                <a:latin typeface="Consolas" panose="020B0609020204030204" pitchFamily="49" charset="0"/>
                <a:ea typeface="ＭＳ Ｐゴシック" pitchFamily="16" charset="-128"/>
              </a:rPr>
              <a:t>[insert code]</a:t>
            </a:r>
            <a:r>
              <a:rPr lang="en-US" sz="1400" kern="0">
                <a:ln w="76200" cmpd="sng">
                  <a:noFill/>
                </a:ln>
                <a:solidFill>
                  <a:srgbClr val="007AC2">
                    <a:lumMod val="20000"/>
                    <a:lumOff val="80000"/>
                  </a:srgbClr>
                </a:solidFill>
              </a:rPr>
              <a:t> </a:t>
            </a:r>
            <a:endParaRPr lang="en-US" sz="1400"/>
          </a:p>
        </p:txBody>
      </p:sp>
      <p:graphicFrame>
        <p:nvGraphicFramePr>
          <p:cNvPr id="20" name="Diagram 19">
            <a:extLst>
              <a:ext uri="{FF2B5EF4-FFF2-40B4-BE49-F238E27FC236}">
                <a16:creationId xmlns:a16="http://schemas.microsoft.com/office/drawing/2014/main" id="{7DD39B77-9045-77CB-CD71-5351C7D4D69C}"/>
              </a:ext>
            </a:extLst>
          </p:cNvPr>
          <p:cNvGraphicFramePr/>
          <p:nvPr>
            <p:extLst>
              <p:ext uri="{D42A27DB-BD31-4B8C-83A1-F6EECF244321}">
                <p14:modId xmlns:p14="http://schemas.microsoft.com/office/powerpoint/2010/main" val="2245408413"/>
              </p:ext>
            </p:extLst>
          </p:nvPr>
        </p:nvGraphicFramePr>
        <p:xfrm>
          <a:off x="3338883" y="2021488"/>
          <a:ext cx="3290207" cy="225726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17704514"/>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product name, capability, or technology]?</a:t>
            </a:r>
          </a:p>
        </p:txBody>
      </p:sp>
      <p:sp>
        <p:nvSpPr>
          <p:cNvPr id="3" name="Text Placeholder 2">
            <a:extLst>
              <a:ext uri="{FF2B5EF4-FFF2-40B4-BE49-F238E27FC236}">
                <a16:creationId xmlns:a16="http://schemas.microsoft.com/office/drawing/2014/main" id="{64BF06E8-6C8B-E3DC-CB26-9374A7C9BD53}"/>
              </a:ext>
            </a:extLst>
          </p:cNvPr>
          <p:cNvSpPr>
            <a:spLocks noGrp="1"/>
          </p:cNvSpPr>
          <p:nvPr>
            <p:ph type="body" sz="quarter" idx="11"/>
          </p:nvPr>
        </p:nvSpPr>
        <p:spPr/>
        <p:txBody>
          <a:bodyPr/>
          <a:lstStyle/>
          <a:p>
            <a:endParaRPr lang="en-US"/>
          </a:p>
        </p:txBody>
      </p:sp>
      <p:sp>
        <p:nvSpPr>
          <p:cNvPr id="20" name="Content Placeholder 10">
            <a:extLst>
              <a:ext uri="{FF2B5EF4-FFF2-40B4-BE49-F238E27FC236}">
                <a16:creationId xmlns:a16="http://schemas.microsoft.com/office/drawing/2014/main" id="{949C7816-E009-3469-8A77-3675DC902572}"/>
              </a:ext>
            </a:extLst>
          </p:cNvPr>
          <p:cNvSpPr>
            <a:spLocks noGrp="1"/>
          </p:cNvSpPr>
          <p:nvPr>
            <p:ph sz="quarter" idx="12"/>
          </p:nvPr>
        </p:nvSpPr>
        <p:spPr/>
        <p:txBody>
          <a:bodyPr/>
          <a:lstStyle/>
          <a:p>
            <a:r>
              <a:rPr lang="en-US"/>
              <a:t>[Add simple description of product, capability, or technology]</a:t>
            </a:r>
          </a:p>
          <a:p>
            <a:pPr lvl="1"/>
            <a:r>
              <a:rPr lang="en-US"/>
              <a:t>[Add capability]</a:t>
            </a:r>
          </a:p>
          <a:p>
            <a:pPr lvl="1"/>
            <a:r>
              <a:rPr lang="en-US"/>
              <a:t>[Add capability]</a:t>
            </a:r>
          </a:p>
          <a:p>
            <a:pPr lvl="1"/>
            <a:r>
              <a:rPr lang="en-US"/>
              <a:t>[Add capability]</a:t>
            </a:r>
          </a:p>
        </p:txBody>
      </p:sp>
    </p:spTree>
    <p:extLst>
      <p:ext uri="{BB962C8B-B14F-4D97-AF65-F5344CB8AC3E}">
        <p14:creationId xmlns:p14="http://schemas.microsoft.com/office/powerpoint/2010/main" val="2773493877"/>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product name, capability, or technology]?</a:t>
            </a:r>
          </a:p>
        </p:txBody>
      </p:sp>
      <p:sp>
        <p:nvSpPr>
          <p:cNvPr id="3" name="Text Placeholder 2">
            <a:extLst>
              <a:ext uri="{FF2B5EF4-FFF2-40B4-BE49-F238E27FC236}">
                <a16:creationId xmlns:a16="http://schemas.microsoft.com/office/drawing/2014/main" id="{38084D24-F5B5-D8B3-E8AC-29F4AB3D28CB}"/>
              </a:ext>
            </a:extLst>
          </p:cNvPr>
          <p:cNvSpPr>
            <a:spLocks noGrp="1"/>
          </p:cNvSpPr>
          <p:nvPr>
            <p:ph type="body" sz="quarter" idx="11"/>
          </p:nvPr>
        </p:nvSpPr>
        <p:spPr/>
        <p:txBody>
          <a:bodyPr/>
          <a:lstStyle/>
          <a:p>
            <a:endParaRPr lang="en-US"/>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r>
              <a:rPr lang="en-US"/>
              <a:t>[Add description]</a:t>
            </a:r>
          </a:p>
          <a:p>
            <a:r>
              <a:rPr lang="en-US"/>
              <a:t>[Add description]</a:t>
            </a:r>
          </a:p>
          <a:p>
            <a:r>
              <a:rPr lang="en-US"/>
              <a:t>[Add description]</a:t>
            </a:r>
          </a:p>
          <a:p>
            <a:endParaRPr lang="en-US"/>
          </a:p>
        </p:txBody>
      </p:sp>
    </p:spTree>
    <p:extLst>
      <p:ext uri="{BB962C8B-B14F-4D97-AF65-F5344CB8AC3E}">
        <p14:creationId xmlns:p14="http://schemas.microsoft.com/office/powerpoint/2010/main" val="558220062"/>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or solution name] road map</a:t>
            </a:r>
          </a:p>
        </p:txBody>
      </p:sp>
      <p:sp>
        <p:nvSpPr>
          <p:cNvPr id="3" name="Text Placeholder 2">
            <a:extLst>
              <a:ext uri="{FF2B5EF4-FFF2-40B4-BE49-F238E27FC236}">
                <a16:creationId xmlns:a16="http://schemas.microsoft.com/office/drawing/2014/main" id="{81F69EB7-6941-BA05-8597-D82C88B393E4}"/>
              </a:ext>
            </a:extLst>
          </p:cNvPr>
          <p:cNvSpPr>
            <a:spLocks noGrp="1"/>
          </p:cNvSpPr>
          <p:nvPr>
            <p:ph type="body" sz="quarter" idx="11"/>
          </p:nvPr>
        </p:nvSpPr>
        <p:spPr/>
        <p:txBody>
          <a:bodyPr/>
          <a:lstStyle/>
          <a:p>
            <a:endParaRPr lang="en-US"/>
          </a:p>
        </p:txBody>
      </p:sp>
      <p:graphicFrame>
        <p:nvGraphicFramePr>
          <p:cNvPr id="2" name="Table 16">
            <a:extLst>
              <a:ext uri="{FF2B5EF4-FFF2-40B4-BE49-F238E27FC236}">
                <a16:creationId xmlns:a16="http://schemas.microsoft.com/office/drawing/2014/main" id="{27C35E9F-EF87-D75F-3876-1043E7E399D6}"/>
              </a:ext>
            </a:extLst>
          </p:cNvPr>
          <p:cNvGraphicFramePr>
            <a:graphicFrameLocks noGrp="1"/>
          </p:cNvGraphicFramePr>
          <p:nvPr/>
        </p:nvGraphicFramePr>
        <p:xfrm>
          <a:off x="936193" y="2954771"/>
          <a:ext cx="10424160" cy="3674629"/>
        </p:xfrm>
        <a:graphic>
          <a:graphicData uri="http://schemas.openxmlformats.org/drawingml/2006/table">
            <a:tbl>
              <a:tblPr firstRow="1" bandRow="1">
                <a:tableStyleId>{5C22544A-7EE6-4342-B048-85BDC9FD1C3A}</a:tableStyleId>
              </a:tblPr>
              <a:tblGrid>
                <a:gridCol w="3474720">
                  <a:extLst>
                    <a:ext uri="{9D8B030D-6E8A-4147-A177-3AD203B41FA5}">
                      <a16:colId xmlns:a16="http://schemas.microsoft.com/office/drawing/2014/main" val="3361775760"/>
                    </a:ext>
                  </a:extLst>
                </a:gridCol>
                <a:gridCol w="3474720">
                  <a:extLst>
                    <a:ext uri="{9D8B030D-6E8A-4147-A177-3AD203B41FA5}">
                      <a16:colId xmlns:a16="http://schemas.microsoft.com/office/drawing/2014/main" val="3860792971"/>
                    </a:ext>
                  </a:extLst>
                </a:gridCol>
                <a:gridCol w="3474720">
                  <a:extLst>
                    <a:ext uri="{9D8B030D-6E8A-4147-A177-3AD203B41FA5}">
                      <a16:colId xmlns:a16="http://schemas.microsoft.com/office/drawing/2014/main" val="3690620012"/>
                    </a:ext>
                  </a:extLst>
                </a:gridCol>
              </a:tblGrid>
              <a:tr h="3674629">
                <a:tc>
                  <a:txBody>
                    <a:bodyPr/>
                    <a:lstStyle/>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4">
                            <a:alpha val="15139"/>
                            <a:lumMod val="75824"/>
                            <a:lumOff val="24176"/>
                          </a:schemeClr>
                        </a:gs>
                        <a:gs pos="100000">
                          <a:srgbClr val="346289">
                            <a:alpha val="0"/>
                          </a:srgbClr>
                        </a:gs>
                      </a:gsLst>
                      <a:lin ang="2700000" scaled="1"/>
                      <a:tileRect/>
                    </a:grad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2">
                            <a:lumMod val="43687"/>
                            <a:lumOff val="56313"/>
                            <a:alpha val="24914"/>
                          </a:schemeClr>
                        </a:gs>
                        <a:gs pos="99000">
                          <a:srgbClr val="4583B7">
                            <a:lumMod val="75000"/>
                            <a:alpha val="0"/>
                          </a:srgbClr>
                        </a:gs>
                      </a:gsLst>
                      <a:lin ang="2700000" scaled="1"/>
                    </a:gradFill>
                  </a:tcPr>
                </a:tc>
                <a:extLst>
                  <a:ext uri="{0D108BD9-81ED-4DB2-BD59-A6C34878D82A}">
                    <a16:rowId xmlns:a16="http://schemas.microsoft.com/office/drawing/2014/main" val="1697062686"/>
                  </a:ext>
                </a:extLst>
              </a:tr>
            </a:tbl>
          </a:graphicData>
        </a:graphic>
      </p:graphicFrame>
      <p:grpSp>
        <p:nvGrpSpPr>
          <p:cNvPr id="15" name="Group 14" descr="Arrow workflow for product or solution timeline.">
            <a:extLst>
              <a:ext uri="{FF2B5EF4-FFF2-40B4-BE49-F238E27FC236}">
                <a16:creationId xmlns:a16="http://schemas.microsoft.com/office/drawing/2014/main" id="{D139AE4D-B851-5171-C0E4-32DC7FF8B93F}"/>
              </a:ext>
            </a:extLst>
          </p:cNvPr>
          <p:cNvGrpSpPr/>
          <p:nvPr/>
        </p:nvGrpSpPr>
        <p:grpSpPr>
          <a:xfrm>
            <a:off x="840580" y="2065765"/>
            <a:ext cx="10723775" cy="632297"/>
            <a:chOff x="901835" y="2061672"/>
            <a:chExt cx="10723775" cy="632297"/>
          </a:xfrm>
        </p:grpSpPr>
        <p:sp>
          <p:nvSpPr>
            <p:cNvPr id="9" name="Pentagon 9">
              <a:extLst>
                <a:ext uri="{FF2B5EF4-FFF2-40B4-BE49-F238E27FC236}">
                  <a16:creationId xmlns:a16="http://schemas.microsoft.com/office/drawing/2014/main" id="{190C26FC-A6D6-B381-501B-96EB416F820F}"/>
                </a:ext>
              </a:extLst>
            </p:cNvPr>
            <p:cNvSpPr/>
            <p:nvPr/>
          </p:nvSpPr>
          <p:spPr bwMode="auto">
            <a:xfrm>
              <a:off x="7785130" y="2061672"/>
              <a:ext cx="3840480" cy="632297"/>
            </a:xfrm>
            <a:prstGeom prst="homePlate">
              <a:avLst/>
            </a:prstGeom>
            <a:solidFill>
              <a:srgbClr val="2494EB"/>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Long-term </a:t>
              </a:r>
            </a:p>
          </p:txBody>
        </p:sp>
        <p:sp>
          <p:nvSpPr>
            <p:cNvPr id="10" name="Pentagon 9">
              <a:extLst>
                <a:ext uri="{FF2B5EF4-FFF2-40B4-BE49-F238E27FC236}">
                  <a16:creationId xmlns:a16="http://schemas.microsoft.com/office/drawing/2014/main" id="{BF1F2378-D22F-EF58-DBF1-8336D4F38158}"/>
                </a:ext>
              </a:extLst>
            </p:cNvPr>
            <p:cNvSpPr/>
            <p:nvPr/>
          </p:nvSpPr>
          <p:spPr bwMode="auto">
            <a:xfrm>
              <a:off x="4289288" y="2061672"/>
              <a:ext cx="3840480" cy="632297"/>
            </a:xfrm>
            <a:prstGeom prst="homePlate">
              <a:avLst/>
            </a:prstGeom>
            <a:solidFill>
              <a:srgbClr val="0863B2"/>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Midterm </a:t>
              </a:r>
            </a:p>
          </p:txBody>
        </p:sp>
        <p:sp>
          <p:nvSpPr>
            <p:cNvPr id="11" name="Pentagon 10">
              <a:extLst>
                <a:ext uri="{FF2B5EF4-FFF2-40B4-BE49-F238E27FC236}">
                  <a16:creationId xmlns:a16="http://schemas.microsoft.com/office/drawing/2014/main" id="{29FA1FCD-957A-6B18-2133-7C0F8C5B44FC}"/>
                </a:ext>
              </a:extLst>
            </p:cNvPr>
            <p:cNvSpPr/>
            <p:nvPr/>
          </p:nvSpPr>
          <p:spPr bwMode="auto">
            <a:xfrm>
              <a:off x="901835" y="2061672"/>
              <a:ext cx="3749039" cy="632297"/>
            </a:xfrm>
            <a:prstGeom prst="homePlate">
              <a:avLst/>
            </a:prstGeom>
            <a:gradFill>
              <a:gsLst>
                <a:gs pos="50000">
                  <a:srgbClr val="193E7F"/>
                </a:gs>
                <a:gs pos="0">
                  <a:srgbClr val="193E7F">
                    <a:alpha val="0"/>
                  </a:srgbClr>
                </a:gs>
                <a:gs pos="100000">
                  <a:srgbClr val="193E7F"/>
                </a:gs>
              </a:gsLst>
              <a:lin ang="0" scaled="1"/>
            </a:gradFill>
            <a:ln w="22225">
              <a:gradFill flip="none" rotWithShape="1">
                <a:gsLst>
                  <a:gs pos="0">
                    <a:schemeClr val="bg2">
                      <a:lumMod val="60000"/>
                      <a:lumOff val="40000"/>
                      <a:alpha val="0"/>
                    </a:schemeClr>
                  </a:gs>
                  <a:gs pos="100000">
                    <a:srgbClr val="219AE1">
                      <a:alpha val="80000"/>
                    </a:srgbClr>
                  </a:gs>
                  <a:gs pos="52000">
                    <a:schemeClr val="bg2">
                      <a:alpha val="64748"/>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lvl="0" algn="r" eaLnBrk="0" fontAlgn="base" hangingPunct="0">
                <a:lnSpc>
                  <a:spcPct val="90000"/>
                </a:lnSpc>
                <a:spcBef>
                  <a:spcPct val="0"/>
                </a:spcBef>
                <a:spcAft>
                  <a:spcPct val="0"/>
                </a:spcAft>
              </a:pPr>
              <a:r>
                <a:rPr lang="en-IN" sz="1600" b="1">
                  <a:ln w="0"/>
                  <a:effectLst>
                    <a:outerShdw blurRad="38100" dist="38100" dir="2700000" algn="tl">
                      <a:srgbClr val="000000">
                        <a:alpha val="43137"/>
                      </a:srgbClr>
                    </a:outerShdw>
                  </a:effectLst>
                </a:rPr>
                <a:t>Near-term</a:t>
              </a:r>
              <a:endParaRPr lang="en-US" sz="1600" b="1">
                <a:solidFill>
                  <a:prstClr val="white"/>
                </a:solidFill>
              </a:endParaRPr>
            </a:p>
          </p:txBody>
        </p:sp>
      </p:grpSp>
    </p:spTree>
    <p:extLst>
      <p:ext uri="{BB962C8B-B14F-4D97-AF65-F5344CB8AC3E}">
        <p14:creationId xmlns:p14="http://schemas.microsoft.com/office/powerpoint/2010/main" val="2002614927"/>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727DE-12F4-5648-27A1-7A8541123172}"/>
              </a:ext>
            </a:extLst>
          </p:cNvPr>
          <p:cNvSpPr>
            <a:spLocks noGrp="1"/>
          </p:cNvSpPr>
          <p:nvPr>
            <p:ph type="title"/>
          </p:nvPr>
        </p:nvSpPr>
        <p:spPr/>
        <p:txBody>
          <a:bodyPr/>
          <a:lstStyle/>
          <a:p>
            <a:r>
              <a:rPr lang="en-US"/>
              <a:t>Speaker introductions</a:t>
            </a:r>
          </a:p>
        </p:txBody>
      </p:sp>
      <p:sp>
        <p:nvSpPr>
          <p:cNvPr id="3" name="Picture Placeholder 2">
            <a:extLst>
              <a:ext uri="{FF2B5EF4-FFF2-40B4-BE49-F238E27FC236}">
                <a16:creationId xmlns:a16="http://schemas.microsoft.com/office/drawing/2014/main" id="{7C22B8D7-67ED-3D46-A8C2-C7D944A8C5E6}"/>
              </a:ext>
            </a:extLst>
          </p:cNvPr>
          <p:cNvSpPr>
            <a:spLocks noGrp="1"/>
          </p:cNvSpPr>
          <p:nvPr>
            <p:ph type="pic" sz="quarter" idx="10"/>
          </p:nvPr>
        </p:nvSpPr>
        <p:spPr/>
        <p:txBody>
          <a:bodyPr/>
          <a:lstStyle/>
          <a:p>
            <a:endParaRPr lang="en-US"/>
          </a:p>
        </p:txBody>
      </p:sp>
      <p:sp>
        <p:nvSpPr>
          <p:cNvPr id="4" name="Picture Placeholder 3">
            <a:extLst>
              <a:ext uri="{FF2B5EF4-FFF2-40B4-BE49-F238E27FC236}">
                <a16:creationId xmlns:a16="http://schemas.microsoft.com/office/drawing/2014/main" id="{DC14135C-2BB1-6932-81C8-FB371BBDA1C2}"/>
              </a:ext>
            </a:extLst>
          </p:cNvPr>
          <p:cNvSpPr>
            <a:spLocks noGrp="1"/>
          </p:cNvSpPr>
          <p:nvPr>
            <p:ph type="pic" sz="quarter" idx="11"/>
          </p:nvPr>
        </p:nvSpPr>
        <p:spPr/>
        <p:txBody>
          <a:bodyPr/>
          <a:lstStyle/>
          <a:p>
            <a:endParaRPr lang="en-US"/>
          </a:p>
        </p:txBody>
      </p:sp>
      <p:sp>
        <p:nvSpPr>
          <p:cNvPr id="5" name="Picture Placeholder 4">
            <a:extLst>
              <a:ext uri="{FF2B5EF4-FFF2-40B4-BE49-F238E27FC236}">
                <a16:creationId xmlns:a16="http://schemas.microsoft.com/office/drawing/2014/main" id="{3F741083-7187-180C-63FC-A12ABF20EC35}"/>
              </a:ext>
            </a:extLst>
          </p:cNvPr>
          <p:cNvSpPr>
            <a:spLocks noGrp="1"/>
          </p:cNvSpPr>
          <p:nvPr>
            <p:ph type="pic" sz="quarter" idx="12"/>
          </p:nvPr>
        </p:nvSpPr>
        <p:spPr/>
        <p:txBody>
          <a:bodyPr/>
          <a:lstStyle/>
          <a:p>
            <a:endParaRPr lang="en-US"/>
          </a:p>
        </p:txBody>
      </p:sp>
      <p:sp>
        <p:nvSpPr>
          <p:cNvPr id="6" name="Picture Placeholder 5">
            <a:extLst>
              <a:ext uri="{FF2B5EF4-FFF2-40B4-BE49-F238E27FC236}">
                <a16:creationId xmlns:a16="http://schemas.microsoft.com/office/drawing/2014/main" id="{BFFA8CFA-1152-1F38-69D3-50E74E8C82BE}"/>
              </a:ext>
            </a:extLst>
          </p:cNvPr>
          <p:cNvSpPr>
            <a:spLocks noGrp="1"/>
          </p:cNvSpPr>
          <p:nvPr>
            <p:ph type="pic" sz="quarter" idx="13"/>
          </p:nvPr>
        </p:nvSpPr>
        <p:spPr/>
        <p:txBody>
          <a:bodyPr/>
          <a:lstStyle/>
          <a:p>
            <a:endParaRPr lang="en-US"/>
          </a:p>
        </p:txBody>
      </p:sp>
      <p:sp>
        <p:nvSpPr>
          <p:cNvPr id="7" name="Text Placeholder 6">
            <a:extLst>
              <a:ext uri="{FF2B5EF4-FFF2-40B4-BE49-F238E27FC236}">
                <a16:creationId xmlns:a16="http://schemas.microsoft.com/office/drawing/2014/main" id="{4718F468-E8F1-0499-DAB8-FB05BE9712E7}"/>
              </a:ext>
            </a:extLst>
          </p:cNvPr>
          <p:cNvSpPr>
            <a:spLocks noGrp="1"/>
          </p:cNvSpPr>
          <p:nvPr>
            <p:ph type="body" sz="quarter" idx="16"/>
          </p:nvPr>
        </p:nvSpPr>
        <p:spPr/>
        <p:txBody>
          <a:bodyPr/>
          <a:lstStyle/>
          <a:p>
            <a:r>
              <a:rPr lang="en-US">
                <a:solidFill>
                  <a:schemeClr val="bg2">
                    <a:lumMod val="20000"/>
                    <a:lumOff val="80000"/>
                  </a:schemeClr>
                </a:solidFill>
              </a:rPr>
              <a:t>[Add name of speaker]</a:t>
            </a:r>
          </a:p>
        </p:txBody>
      </p:sp>
      <p:sp>
        <p:nvSpPr>
          <p:cNvPr id="8" name="Text Placeholder 7">
            <a:extLst>
              <a:ext uri="{FF2B5EF4-FFF2-40B4-BE49-F238E27FC236}">
                <a16:creationId xmlns:a16="http://schemas.microsoft.com/office/drawing/2014/main" id="{DE0F0080-1AFC-DB14-2283-441406543A5F}"/>
              </a:ext>
            </a:extLst>
          </p:cNvPr>
          <p:cNvSpPr>
            <a:spLocks noGrp="1"/>
          </p:cNvSpPr>
          <p:nvPr>
            <p:ph type="body" sz="quarter" idx="17"/>
          </p:nvPr>
        </p:nvSpPr>
        <p:spPr/>
        <p:txBody>
          <a:bodyPr/>
          <a:lstStyle/>
          <a:p>
            <a:r>
              <a:rPr lang="en-US">
                <a:solidFill>
                  <a:schemeClr val="bg2">
                    <a:lumMod val="20000"/>
                    <a:lumOff val="80000"/>
                  </a:schemeClr>
                </a:solidFill>
              </a:rPr>
              <a:t>[Add name of speaker]</a:t>
            </a:r>
          </a:p>
        </p:txBody>
      </p:sp>
      <p:sp>
        <p:nvSpPr>
          <p:cNvPr id="9" name="Text Placeholder 8">
            <a:extLst>
              <a:ext uri="{FF2B5EF4-FFF2-40B4-BE49-F238E27FC236}">
                <a16:creationId xmlns:a16="http://schemas.microsoft.com/office/drawing/2014/main" id="{EADCDE0E-2E76-7ED4-C2BE-ACC10CEDCD8C}"/>
              </a:ext>
            </a:extLst>
          </p:cNvPr>
          <p:cNvSpPr>
            <a:spLocks noGrp="1"/>
          </p:cNvSpPr>
          <p:nvPr>
            <p:ph type="body" sz="quarter" idx="18"/>
          </p:nvPr>
        </p:nvSpPr>
        <p:spPr/>
        <p:txBody>
          <a:bodyPr/>
          <a:lstStyle/>
          <a:p>
            <a:r>
              <a:rPr lang="en-US">
                <a:solidFill>
                  <a:schemeClr val="bg2">
                    <a:lumMod val="20000"/>
                    <a:lumOff val="80000"/>
                  </a:schemeClr>
                </a:solidFill>
              </a:rPr>
              <a:t>[Add name of speaker]</a:t>
            </a:r>
          </a:p>
        </p:txBody>
      </p:sp>
      <p:sp>
        <p:nvSpPr>
          <p:cNvPr id="10" name="Text Placeholder 9">
            <a:extLst>
              <a:ext uri="{FF2B5EF4-FFF2-40B4-BE49-F238E27FC236}">
                <a16:creationId xmlns:a16="http://schemas.microsoft.com/office/drawing/2014/main" id="{AFE4A146-9859-FF62-EF9F-19599FDCD2B5}"/>
              </a:ext>
            </a:extLst>
          </p:cNvPr>
          <p:cNvSpPr>
            <a:spLocks noGrp="1"/>
          </p:cNvSpPr>
          <p:nvPr>
            <p:ph type="body" sz="quarter" idx="19"/>
          </p:nvPr>
        </p:nvSpPr>
        <p:spPr/>
        <p:txBody>
          <a:bodyPr/>
          <a:lstStyle/>
          <a:p>
            <a:r>
              <a:rPr lang="en-US">
                <a:solidFill>
                  <a:schemeClr val="bg2">
                    <a:lumMod val="20000"/>
                    <a:lumOff val="80000"/>
                  </a:schemeClr>
                </a:solidFill>
              </a:rPr>
              <a:t>[Add name of speaker]</a:t>
            </a:r>
          </a:p>
        </p:txBody>
      </p:sp>
    </p:spTree>
    <p:extLst>
      <p:ext uri="{BB962C8B-B14F-4D97-AF65-F5344CB8AC3E}">
        <p14:creationId xmlns:p14="http://schemas.microsoft.com/office/powerpoint/2010/main" val="3044296649"/>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name] vision and strategy</a:t>
            </a:r>
          </a:p>
        </p:txBody>
      </p:sp>
      <p:sp>
        <p:nvSpPr>
          <p:cNvPr id="2" name="Text Placeholder 1">
            <a:extLst>
              <a:ext uri="{FF2B5EF4-FFF2-40B4-BE49-F238E27FC236}">
                <a16:creationId xmlns:a16="http://schemas.microsoft.com/office/drawing/2014/main" id="{F956F8A3-C3FB-4485-402B-4468B718AF91}"/>
              </a:ext>
            </a:extLst>
          </p:cNvPr>
          <p:cNvSpPr>
            <a:spLocks noGrp="1"/>
          </p:cNvSpPr>
          <p:nvPr>
            <p:ph type="body" sz="quarter" idx="11"/>
          </p:nvPr>
        </p:nvSpPr>
        <p:spPr/>
        <p:txBody>
          <a:bodyPr/>
          <a:lstStyle/>
          <a:p>
            <a:endParaRPr lang="en-US"/>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r>
              <a:rPr lang="en-US"/>
              <a:t>[Add subtopic]</a:t>
            </a:r>
          </a:p>
          <a:p>
            <a:r>
              <a:rPr lang="en-US"/>
              <a:t>[Add subtopic]</a:t>
            </a:r>
          </a:p>
          <a:p>
            <a:r>
              <a:rPr lang="en-US"/>
              <a:t>[Add subtopic]</a:t>
            </a:r>
          </a:p>
        </p:txBody>
      </p:sp>
    </p:spTree>
    <p:extLst>
      <p:ext uri="{BB962C8B-B14F-4D97-AF65-F5344CB8AC3E}">
        <p14:creationId xmlns:p14="http://schemas.microsoft.com/office/powerpoint/2010/main" val="416991197"/>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feature]?</a:t>
            </a:r>
          </a:p>
        </p:txBody>
      </p:sp>
      <p:sp>
        <p:nvSpPr>
          <p:cNvPr id="2" name="Text Placeholder 1">
            <a:extLst>
              <a:ext uri="{FF2B5EF4-FFF2-40B4-BE49-F238E27FC236}">
                <a16:creationId xmlns:a16="http://schemas.microsoft.com/office/drawing/2014/main" id="{2D998D47-BCD7-1D44-DD08-5F3C514B8A12}"/>
              </a:ext>
            </a:extLst>
          </p:cNvPr>
          <p:cNvSpPr>
            <a:spLocks noGrp="1"/>
          </p:cNvSpPr>
          <p:nvPr>
            <p:ph type="body" sz="quarter" idx="11"/>
          </p:nvPr>
        </p:nvSpPr>
        <p:spPr/>
        <p:txBody>
          <a:bodyPr/>
          <a:lstStyle/>
          <a:p>
            <a:endParaRPr lang="en-US"/>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pPr>
              <a:buFont typeface="Arial" panose="020B0604020202020204" pitchFamily="34" charset="0"/>
              <a:buChar char="•"/>
            </a:pPr>
            <a:r>
              <a:rPr lang="en-US"/>
              <a:t>[Add simple description of application or solution feature]</a:t>
            </a:r>
          </a:p>
          <a:p>
            <a:pPr lvl="1">
              <a:buFont typeface="Arial" panose="020B0604020202020204" pitchFamily="34" charset="0"/>
              <a:buChar char="•"/>
            </a:pPr>
            <a:r>
              <a:rPr lang="en-US"/>
              <a:t>[Add capability]</a:t>
            </a:r>
          </a:p>
          <a:p>
            <a:pPr lvl="1">
              <a:buFont typeface="Arial" panose="020B0604020202020204" pitchFamily="34" charset="0"/>
              <a:buChar char="•"/>
            </a:pPr>
            <a:r>
              <a:rPr lang="en-US"/>
              <a:t>[Add capability]</a:t>
            </a:r>
          </a:p>
          <a:p>
            <a:pPr lvl="1">
              <a:buFont typeface="Arial" panose="020B0604020202020204" pitchFamily="34" charset="0"/>
              <a:buChar char="•"/>
            </a:pPr>
            <a:r>
              <a:rPr lang="en-US"/>
              <a:t>[Add capability]</a:t>
            </a:r>
          </a:p>
        </p:txBody>
      </p:sp>
    </p:spTree>
    <p:extLst>
      <p:ext uri="{BB962C8B-B14F-4D97-AF65-F5344CB8AC3E}">
        <p14:creationId xmlns:p14="http://schemas.microsoft.com/office/powerpoint/2010/main" val="4132967724"/>
      </p:ext>
    </p:extLst>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topic]</a:t>
            </a:r>
          </a:p>
        </p:txBody>
      </p:sp>
      <p:sp>
        <p:nvSpPr>
          <p:cNvPr id="8" name="Picture Placeholder 7">
            <a:extLst>
              <a:ext uri="{FF2B5EF4-FFF2-40B4-BE49-F238E27FC236}">
                <a16:creationId xmlns:a16="http://schemas.microsoft.com/office/drawing/2014/main" id="{F7165A50-E433-49FD-9696-7F06FD34EF9F}"/>
              </a:ext>
            </a:extLst>
          </p:cNvPr>
          <p:cNvSpPr>
            <a:spLocks noGrp="1"/>
          </p:cNvSpPr>
          <p:nvPr>
            <p:ph type="pic" sz="quarter" idx="10"/>
          </p:nvPr>
        </p:nvSpPr>
        <p:spPr/>
        <p:txBody>
          <a:bodyPr/>
          <a:lstStyle/>
          <a:p>
            <a:endParaRPr lang="en-US"/>
          </a:p>
        </p:txBody>
      </p:sp>
      <p:sp>
        <p:nvSpPr>
          <p:cNvPr id="10" name="Picture Placeholder 9">
            <a:extLst>
              <a:ext uri="{FF2B5EF4-FFF2-40B4-BE49-F238E27FC236}">
                <a16:creationId xmlns:a16="http://schemas.microsoft.com/office/drawing/2014/main" id="{CCD43577-FB5C-15FA-EEA3-9E2350753CD6}"/>
              </a:ext>
            </a:extLst>
          </p:cNvPr>
          <p:cNvSpPr>
            <a:spLocks noGrp="1"/>
          </p:cNvSpPr>
          <p:nvPr>
            <p:ph type="pic" sz="quarter" idx="11"/>
          </p:nvPr>
        </p:nvSpPr>
        <p:spPr/>
        <p:txBody>
          <a:bodyPr/>
          <a:lstStyle/>
          <a:p>
            <a:endParaRPr lang="en-US"/>
          </a:p>
        </p:txBody>
      </p:sp>
      <p:sp>
        <p:nvSpPr>
          <p:cNvPr id="11" name="Text Placeholder 10">
            <a:extLst>
              <a:ext uri="{FF2B5EF4-FFF2-40B4-BE49-F238E27FC236}">
                <a16:creationId xmlns:a16="http://schemas.microsoft.com/office/drawing/2014/main" id="{785843F0-5757-18A5-765D-35382189B4C6}"/>
              </a:ext>
            </a:extLst>
          </p:cNvPr>
          <p:cNvSpPr>
            <a:spLocks noGrp="1"/>
          </p:cNvSpPr>
          <p:nvPr>
            <p:ph type="body" sz="quarter" idx="12"/>
          </p:nvPr>
        </p:nvSpPr>
        <p:spPr/>
        <p:txBody>
          <a:bodyPr/>
          <a:lstStyle/>
          <a:p>
            <a:endParaRPr lang="en-US"/>
          </a:p>
        </p:txBody>
      </p:sp>
      <p:sp>
        <p:nvSpPr>
          <p:cNvPr id="12" name="Text Placeholder 11">
            <a:extLst>
              <a:ext uri="{FF2B5EF4-FFF2-40B4-BE49-F238E27FC236}">
                <a16:creationId xmlns:a16="http://schemas.microsoft.com/office/drawing/2014/main" id="{703DB858-9A56-78B3-605A-931F1CEBAF89}"/>
              </a:ext>
            </a:extLst>
          </p:cNvPr>
          <p:cNvSpPr>
            <a:spLocks noGrp="1"/>
          </p:cNvSpPr>
          <p:nvPr>
            <p:ph type="body" sz="quarter" idx="13"/>
          </p:nvPr>
        </p:nvSpPr>
        <p:spPr/>
        <p:txBody>
          <a:bodyPr/>
          <a:lstStyle/>
          <a:p>
            <a:endParaRPr lang="en-US"/>
          </a:p>
        </p:txBody>
      </p:sp>
      <p:sp>
        <p:nvSpPr>
          <p:cNvPr id="13" name="Text Placeholder 12">
            <a:extLst>
              <a:ext uri="{FF2B5EF4-FFF2-40B4-BE49-F238E27FC236}">
                <a16:creationId xmlns:a16="http://schemas.microsoft.com/office/drawing/2014/main" id="{8290EEF6-562E-2EAD-5713-22DE937BBE43}"/>
              </a:ext>
            </a:extLst>
          </p:cNvPr>
          <p:cNvSpPr>
            <a:spLocks noGrp="1"/>
          </p:cNvSpPr>
          <p:nvPr>
            <p:ph type="body" sz="quarter" idx="14"/>
          </p:nvPr>
        </p:nvSpPr>
        <p:spPr/>
        <p:txBody>
          <a:bodyPr/>
          <a:lstStyle/>
          <a:p>
            <a:r>
              <a:rPr lang="en-US"/>
              <a:t>[Add optional caption]</a:t>
            </a:r>
          </a:p>
        </p:txBody>
      </p:sp>
      <p:sp>
        <p:nvSpPr>
          <p:cNvPr id="14" name="Text Placeholder 13">
            <a:extLst>
              <a:ext uri="{FF2B5EF4-FFF2-40B4-BE49-F238E27FC236}">
                <a16:creationId xmlns:a16="http://schemas.microsoft.com/office/drawing/2014/main" id="{25DBB310-A9F2-BFAA-03DD-C01E1663C57D}"/>
              </a:ext>
            </a:extLst>
          </p:cNvPr>
          <p:cNvSpPr>
            <a:spLocks noGrp="1"/>
          </p:cNvSpPr>
          <p:nvPr>
            <p:ph type="body" sz="quarter" idx="15"/>
          </p:nvPr>
        </p:nvSpPr>
        <p:spPr/>
        <p:txBody>
          <a:bodyPr/>
          <a:lstStyle/>
          <a:p>
            <a:r>
              <a:rPr lang="en-US"/>
              <a:t>[Add optional caption]</a:t>
            </a:r>
          </a:p>
        </p:txBody>
      </p:sp>
    </p:spTree>
    <p:extLst>
      <p:ext uri="{BB962C8B-B14F-4D97-AF65-F5344CB8AC3E}">
        <p14:creationId xmlns:p14="http://schemas.microsoft.com/office/powerpoint/2010/main" val="2180026343"/>
      </p:ext>
    </p:extLst>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6">
            <a:extLst>
              <a:ext uri="{FF2B5EF4-FFF2-40B4-BE49-F238E27FC236}">
                <a16:creationId xmlns:a16="http://schemas.microsoft.com/office/drawing/2014/main" id="{27C35E9F-EF87-D75F-3876-1043E7E399D6}"/>
              </a:ext>
            </a:extLst>
          </p:cNvPr>
          <p:cNvGraphicFramePr>
            <a:graphicFrameLocks noGrp="1"/>
          </p:cNvGraphicFramePr>
          <p:nvPr/>
        </p:nvGraphicFramePr>
        <p:xfrm>
          <a:off x="936193" y="2954771"/>
          <a:ext cx="10424160" cy="3674629"/>
        </p:xfrm>
        <a:graphic>
          <a:graphicData uri="http://schemas.openxmlformats.org/drawingml/2006/table">
            <a:tbl>
              <a:tblPr firstRow="1" bandRow="1">
                <a:tableStyleId>{5C22544A-7EE6-4342-B048-85BDC9FD1C3A}</a:tableStyleId>
              </a:tblPr>
              <a:tblGrid>
                <a:gridCol w="3474720">
                  <a:extLst>
                    <a:ext uri="{9D8B030D-6E8A-4147-A177-3AD203B41FA5}">
                      <a16:colId xmlns:a16="http://schemas.microsoft.com/office/drawing/2014/main" val="3361775760"/>
                    </a:ext>
                  </a:extLst>
                </a:gridCol>
                <a:gridCol w="3474720">
                  <a:extLst>
                    <a:ext uri="{9D8B030D-6E8A-4147-A177-3AD203B41FA5}">
                      <a16:colId xmlns:a16="http://schemas.microsoft.com/office/drawing/2014/main" val="3860792971"/>
                    </a:ext>
                  </a:extLst>
                </a:gridCol>
                <a:gridCol w="3474720">
                  <a:extLst>
                    <a:ext uri="{9D8B030D-6E8A-4147-A177-3AD203B41FA5}">
                      <a16:colId xmlns:a16="http://schemas.microsoft.com/office/drawing/2014/main" val="3690620012"/>
                    </a:ext>
                  </a:extLst>
                </a:gridCol>
              </a:tblGrid>
              <a:tr h="3674629">
                <a:tc>
                  <a:txBody>
                    <a:bodyPr/>
                    <a:lstStyle/>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4">
                            <a:alpha val="15139"/>
                            <a:lumMod val="75824"/>
                            <a:lumOff val="24176"/>
                          </a:schemeClr>
                        </a:gs>
                        <a:gs pos="100000">
                          <a:srgbClr val="346289">
                            <a:alpha val="0"/>
                          </a:srgbClr>
                        </a:gs>
                      </a:gsLst>
                      <a:lin ang="2700000" scaled="1"/>
                      <a:tileRect/>
                    </a:grad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2">
                            <a:lumMod val="43687"/>
                            <a:lumOff val="56313"/>
                            <a:alpha val="24914"/>
                          </a:schemeClr>
                        </a:gs>
                        <a:gs pos="99000">
                          <a:srgbClr val="4583B7">
                            <a:lumMod val="75000"/>
                            <a:alpha val="0"/>
                          </a:srgbClr>
                        </a:gs>
                      </a:gsLst>
                      <a:lin ang="2700000" scaled="1"/>
                    </a:gradFill>
                  </a:tcPr>
                </a:tc>
                <a:extLst>
                  <a:ext uri="{0D108BD9-81ED-4DB2-BD59-A6C34878D82A}">
                    <a16:rowId xmlns:a16="http://schemas.microsoft.com/office/drawing/2014/main" val="1697062686"/>
                  </a:ext>
                </a:extLst>
              </a:tr>
            </a:tbl>
          </a:graphicData>
        </a:graphic>
      </p:graphicFrame>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or solution name] road map</a:t>
            </a:r>
          </a:p>
        </p:txBody>
      </p:sp>
      <p:sp>
        <p:nvSpPr>
          <p:cNvPr id="3" name="Text Placeholder 2">
            <a:extLst>
              <a:ext uri="{FF2B5EF4-FFF2-40B4-BE49-F238E27FC236}">
                <a16:creationId xmlns:a16="http://schemas.microsoft.com/office/drawing/2014/main" id="{5002A8AB-0805-15CE-69C1-D7AAAD8F9BE9}"/>
              </a:ext>
            </a:extLst>
          </p:cNvPr>
          <p:cNvSpPr>
            <a:spLocks noGrp="1"/>
          </p:cNvSpPr>
          <p:nvPr>
            <p:ph type="body" sz="quarter" idx="11"/>
          </p:nvPr>
        </p:nvSpPr>
        <p:spPr/>
        <p:txBody>
          <a:bodyPr/>
          <a:lstStyle/>
          <a:p>
            <a:endParaRPr lang="en-US"/>
          </a:p>
        </p:txBody>
      </p:sp>
      <p:grpSp>
        <p:nvGrpSpPr>
          <p:cNvPr id="15" name="Group 14" descr="Arrow workflow for product or solution timeline.">
            <a:extLst>
              <a:ext uri="{FF2B5EF4-FFF2-40B4-BE49-F238E27FC236}">
                <a16:creationId xmlns:a16="http://schemas.microsoft.com/office/drawing/2014/main" id="{D139AE4D-B851-5171-C0E4-32DC7FF8B93F}"/>
              </a:ext>
            </a:extLst>
          </p:cNvPr>
          <p:cNvGrpSpPr/>
          <p:nvPr/>
        </p:nvGrpSpPr>
        <p:grpSpPr>
          <a:xfrm>
            <a:off x="840580" y="2065764"/>
            <a:ext cx="10723775" cy="632298"/>
            <a:chOff x="901835" y="2061671"/>
            <a:chExt cx="10723775" cy="632298"/>
          </a:xfrm>
        </p:grpSpPr>
        <p:sp>
          <p:nvSpPr>
            <p:cNvPr id="9" name="Pentagon 9">
              <a:extLst>
                <a:ext uri="{FF2B5EF4-FFF2-40B4-BE49-F238E27FC236}">
                  <a16:creationId xmlns:a16="http://schemas.microsoft.com/office/drawing/2014/main" id="{190C26FC-A6D6-B381-501B-96EB416F820F}"/>
                </a:ext>
              </a:extLst>
            </p:cNvPr>
            <p:cNvSpPr/>
            <p:nvPr/>
          </p:nvSpPr>
          <p:spPr bwMode="auto">
            <a:xfrm>
              <a:off x="7785130" y="2061671"/>
              <a:ext cx="3840480" cy="632297"/>
            </a:xfrm>
            <a:prstGeom prst="homePlate">
              <a:avLst/>
            </a:prstGeom>
            <a:solidFill>
              <a:srgbClr val="2494EB"/>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Long-term </a:t>
              </a:r>
            </a:p>
          </p:txBody>
        </p:sp>
        <p:sp>
          <p:nvSpPr>
            <p:cNvPr id="10" name="Pentagon 9">
              <a:extLst>
                <a:ext uri="{FF2B5EF4-FFF2-40B4-BE49-F238E27FC236}">
                  <a16:creationId xmlns:a16="http://schemas.microsoft.com/office/drawing/2014/main" id="{BF1F2378-D22F-EF58-DBF1-8336D4F38158}"/>
                </a:ext>
              </a:extLst>
            </p:cNvPr>
            <p:cNvSpPr/>
            <p:nvPr/>
          </p:nvSpPr>
          <p:spPr bwMode="auto">
            <a:xfrm>
              <a:off x="4289288" y="2061672"/>
              <a:ext cx="3840480" cy="632297"/>
            </a:xfrm>
            <a:prstGeom prst="homePlate">
              <a:avLst/>
            </a:prstGeom>
            <a:solidFill>
              <a:srgbClr val="0863B2"/>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Midterm </a:t>
              </a:r>
            </a:p>
          </p:txBody>
        </p:sp>
        <p:sp>
          <p:nvSpPr>
            <p:cNvPr id="11" name="Pentagon 10">
              <a:extLst>
                <a:ext uri="{FF2B5EF4-FFF2-40B4-BE49-F238E27FC236}">
                  <a16:creationId xmlns:a16="http://schemas.microsoft.com/office/drawing/2014/main" id="{29FA1FCD-957A-6B18-2133-7C0F8C5B44FC}"/>
                </a:ext>
              </a:extLst>
            </p:cNvPr>
            <p:cNvSpPr/>
            <p:nvPr/>
          </p:nvSpPr>
          <p:spPr bwMode="auto">
            <a:xfrm>
              <a:off x="901835" y="2061672"/>
              <a:ext cx="3749039" cy="632297"/>
            </a:xfrm>
            <a:prstGeom prst="homePlate">
              <a:avLst/>
            </a:prstGeom>
            <a:gradFill>
              <a:gsLst>
                <a:gs pos="50000">
                  <a:srgbClr val="193E7F"/>
                </a:gs>
                <a:gs pos="0">
                  <a:srgbClr val="193E7F">
                    <a:alpha val="0"/>
                  </a:srgbClr>
                </a:gs>
                <a:gs pos="100000">
                  <a:srgbClr val="193E7F"/>
                </a:gs>
              </a:gsLst>
              <a:lin ang="0" scaled="1"/>
            </a:gradFill>
            <a:ln w="22225">
              <a:gradFill flip="none" rotWithShape="1">
                <a:gsLst>
                  <a:gs pos="0">
                    <a:schemeClr val="bg2">
                      <a:lumMod val="60000"/>
                      <a:lumOff val="40000"/>
                      <a:alpha val="0"/>
                    </a:schemeClr>
                  </a:gs>
                  <a:gs pos="100000">
                    <a:srgbClr val="219AE1">
                      <a:alpha val="80000"/>
                    </a:srgbClr>
                  </a:gs>
                  <a:gs pos="52000">
                    <a:schemeClr val="bg2">
                      <a:alpha val="64748"/>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lvl="0" algn="r" eaLnBrk="0" fontAlgn="base" hangingPunct="0">
                <a:lnSpc>
                  <a:spcPct val="90000"/>
                </a:lnSpc>
                <a:spcBef>
                  <a:spcPct val="0"/>
                </a:spcBef>
                <a:spcAft>
                  <a:spcPct val="0"/>
                </a:spcAft>
              </a:pPr>
              <a:r>
                <a:rPr lang="en-IN" sz="1600" b="1">
                  <a:ln w="0"/>
                  <a:effectLst>
                    <a:outerShdw blurRad="38100" dist="38100" dir="2700000" algn="tl">
                      <a:srgbClr val="000000">
                        <a:alpha val="43137"/>
                      </a:srgbClr>
                    </a:outerShdw>
                  </a:effectLst>
                </a:rPr>
                <a:t>Near-term</a:t>
              </a:r>
              <a:endParaRPr lang="en-US" sz="1600" b="1">
                <a:solidFill>
                  <a:prstClr val="white"/>
                </a:solidFill>
              </a:endParaRPr>
            </a:p>
          </p:txBody>
        </p:sp>
      </p:grpSp>
    </p:spTree>
    <p:extLst>
      <p:ext uri="{BB962C8B-B14F-4D97-AF65-F5344CB8AC3E}">
        <p14:creationId xmlns:p14="http://schemas.microsoft.com/office/powerpoint/2010/main" val="221225129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FCBB1-4D6B-F606-960B-FE5BC7153B2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1BDF6AA-079F-0856-C408-B42A94E26941}"/>
              </a:ext>
            </a:extLst>
          </p:cNvPr>
          <p:cNvSpPr>
            <a:spLocks noGrp="1"/>
          </p:cNvSpPr>
          <p:nvPr>
            <p:ph type="title"/>
          </p:nvPr>
        </p:nvSpPr>
        <p:spPr>
          <a:xfrm>
            <a:off x="914400" y="914400"/>
            <a:ext cx="10369296" cy="461665"/>
          </a:xfrm>
        </p:spPr>
        <p:txBody>
          <a:bodyPr/>
          <a:lstStyle/>
          <a:p>
            <a:r>
              <a:rPr lang="en-US" sz="3000"/>
              <a:t>ArcGIS Pro</a:t>
            </a:r>
            <a:endParaRPr lang="en-US" sz="3000">
              <a:solidFill>
                <a:srgbClr val="000000"/>
              </a:solidFill>
            </a:endParaRPr>
          </a:p>
        </p:txBody>
      </p:sp>
      <p:sp>
        <p:nvSpPr>
          <p:cNvPr id="20" name="Content Placeholder 10">
            <a:extLst>
              <a:ext uri="{FF2B5EF4-FFF2-40B4-BE49-F238E27FC236}">
                <a16:creationId xmlns:a16="http://schemas.microsoft.com/office/drawing/2014/main" id="{BC4FD697-248C-C011-45CF-3B6387F571DE}"/>
              </a:ext>
            </a:extLst>
          </p:cNvPr>
          <p:cNvSpPr>
            <a:spLocks noGrp="1"/>
          </p:cNvSpPr>
          <p:nvPr>
            <p:ph sz="quarter" idx="12"/>
          </p:nvPr>
        </p:nvSpPr>
        <p:spPr>
          <a:xfrm>
            <a:off x="914400" y="1812010"/>
            <a:ext cx="10369296" cy="3427413"/>
          </a:xfrm>
        </p:spPr>
        <p:txBody>
          <a:bodyPr vert="horz" lIns="0" tIns="0" rIns="0" bIns="0" rtlCol="0" anchor="t">
            <a:noAutofit/>
          </a:bodyPr>
          <a:lstStyle/>
          <a:p>
            <a:pPr>
              <a:buClr>
                <a:srgbClr val="53CBFF"/>
              </a:buClr>
            </a:pPr>
            <a:r>
              <a:rPr lang="en-US" sz="2200">
                <a:solidFill>
                  <a:srgbClr val="0070C0"/>
                </a:solidFill>
              </a:rPr>
              <a:t>Configure ArcGIS Pro</a:t>
            </a:r>
            <a:endParaRPr lang="en-US" sz="2200">
              <a:solidFill>
                <a:srgbClr val="FFFFFF"/>
              </a:solidFill>
            </a:endParaRPr>
          </a:p>
          <a:p>
            <a:pPr marL="404495" lvl="1">
              <a:buClr>
                <a:srgbClr val="53CBFF"/>
              </a:buClr>
            </a:pPr>
            <a:r>
              <a:rPr lang="en-US">
                <a:solidFill>
                  <a:srgbClr val="0070C0"/>
                </a:solidFill>
              </a:rPr>
              <a:t>Personalizing your experience</a:t>
            </a:r>
            <a:endParaRPr lang="en-US">
              <a:solidFill>
                <a:srgbClr val="FFFFFF"/>
              </a:solidFill>
            </a:endParaRPr>
          </a:p>
          <a:p>
            <a:pPr marL="404495" lvl="1">
              <a:buClr>
                <a:srgbClr val="53CBFF"/>
              </a:buClr>
            </a:pPr>
            <a:r>
              <a:rPr lang="en-US">
                <a:solidFill>
                  <a:srgbClr val="0070C0"/>
                </a:solidFill>
              </a:rPr>
              <a:t>Tasks</a:t>
            </a:r>
            <a:endParaRPr lang="en-US">
              <a:solidFill>
                <a:srgbClr val="FFFFFF"/>
              </a:solidFill>
            </a:endParaRPr>
          </a:p>
          <a:p>
            <a:pPr marL="114300" lvl="1" indent="-114300">
              <a:spcBef>
                <a:spcPts val="300"/>
              </a:spcBef>
              <a:buClr>
                <a:srgbClr val="53CBFF"/>
              </a:buClr>
              <a:buFont typeface="Arial,Sans-Serif"/>
              <a:buChar char="•"/>
            </a:pPr>
            <a:r>
              <a:rPr lang="en-US" sz="2200">
                <a:solidFill>
                  <a:srgbClr val="0070C0"/>
                </a:solidFill>
              </a:rPr>
              <a:t>Automate ArcGIS Pro</a:t>
            </a:r>
          </a:p>
          <a:p>
            <a:pPr marL="404495" lvl="1">
              <a:buClr>
                <a:srgbClr val="53CBFF"/>
              </a:buClr>
              <a:buFont typeface="Arial,Sans-Serif"/>
              <a:buChar char="•"/>
            </a:pPr>
            <a:r>
              <a:rPr lang="en-US" err="1">
                <a:solidFill>
                  <a:srgbClr val="0070C0"/>
                </a:solidFill>
              </a:rPr>
              <a:t>GeoProcessing</a:t>
            </a:r>
          </a:p>
          <a:p>
            <a:pPr marL="404495" lvl="1">
              <a:buClr>
                <a:srgbClr val="53CBFF"/>
              </a:buClr>
              <a:buFont typeface="Arial,Sans-Serif"/>
              <a:buChar char="•"/>
            </a:pPr>
            <a:r>
              <a:rPr lang="en-US">
                <a:solidFill>
                  <a:srgbClr val="0070C0"/>
                </a:solidFill>
              </a:rPr>
              <a:t>Python</a:t>
            </a:r>
          </a:p>
          <a:p>
            <a:pPr>
              <a:buClr>
                <a:srgbClr val="53CBFF"/>
              </a:buClr>
              <a:buFont typeface="Arial,Sans-Serif"/>
              <a:buChar char="•"/>
            </a:pPr>
            <a:r>
              <a:rPr lang="en-US" sz="2200">
                <a:solidFill>
                  <a:srgbClr val="FFFFFF"/>
                </a:solidFill>
              </a:rPr>
              <a:t>Extend ArcGIS Pro using the ArcGIS Pro SDK for.NET</a:t>
            </a:r>
          </a:p>
          <a:p>
            <a:pPr marL="404495" lvl="1">
              <a:buClr>
                <a:srgbClr val="53CBFF"/>
              </a:buClr>
              <a:buFont typeface="Arial,Sans-Serif"/>
              <a:buChar char="•"/>
            </a:pPr>
            <a:r>
              <a:rPr lang="en-US">
                <a:solidFill>
                  <a:srgbClr val="C0E8FF"/>
                </a:solidFill>
              </a:rPr>
              <a:t>Add-ins</a:t>
            </a:r>
          </a:p>
          <a:p>
            <a:pPr marL="404495" lvl="1">
              <a:buClr>
                <a:srgbClr val="53CBFF"/>
              </a:buClr>
              <a:buFont typeface="Arial,Sans-Serif"/>
              <a:buChar char="•"/>
            </a:pPr>
            <a:r>
              <a:rPr lang="en-US">
                <a:solidFill>
                  <a:srgbClr val="C0E8FF"/>
                </a:solidFill>
              </a:rPr>
              <a:t>Managed Configurations</a:t>
            </a:r>
          </a:p>
          <a:p>
            <a:pPr marL="404495" lvl="1">
              <a:buClr>
                <a:srgbClr val="53CBFF"/>
              </a:buClr>
              <a:buFont typeface="Arial,Sans-Serif"/>
              <a:buChar char="•"/>
            </a:pPr>
            <a:r>
              <a:rPr lang="en-US">
                <a:solidFill>
                  <a:srgbClr val="C0E8FF"/>
                </a:solidFill>
              </a:rPr>
              <a:t>Plug-in </a:t>
            </a:r>
            <a:r>
              <a:rPr lang="en-US" err="1">
                <a:solidFill>
                  <a:srgbClr val="C0E8FF"/>
                </a:solidFill>
              </a:rPr>
              <a:t>DataSources</a:t>
            </a:r>
          </a:p>
          <a:p>
            <a:pPr marL="404495" lvl="1">
              <a:buClr>
                <a:srgbClr val="53CBFF"/>
              </a:buClr>
              <a:buFont typeface="Arial,Sans-Serif"/>
              <a:buChar char="•"/>
            </a:pPr>
            <a:r>
              <a:rPr lang="en-US" err="1">
                <a:solidFill>
                  <a:srgbClr val="C0E8FF"/>
                </a:solidFill>
              </a:rPr>
              <a:t>CoreHost</a:t>
            </a:r>
            <a:r>
              <a:rPr lang="en-US">
                <a:solidFill>
                  <a:srgbClr val="C0E8FF"/>
                </a:solidFill>
              </a:rPr>
              <a:t> Application</a:t>
            </a:r>
          </a:p>
          <a:p>
            <a:pPr>
              <a:buClr>
                <a:srgbClr val="53CBFF"/>
              </a:buClr>
              <a:buFont typeface="Arial"/>
              <a:buChar char="•"/>
            </a:pPr>
            <a:endParaRPr lang="en-US" sz="2200">
              <a:solidFill>
                <a:srgbClr val="0070C0"/>
              </a:solidFill>
            </a:endParaRPr>
          </a:p>
        </p:txBody>
      </p:sp>
      <p:grpSp>
        <p:nvGrpSpPr>
          <p:cNvPr id="10" name="Group 9">
            <a:extLst>
              <a:ext uri="{FF2B5EF4-FFF2-40B4-BE49-F238E27FC236}">
                <a16:creationId xmlns:a16="http://schemas.microsoft.com/office/drawing/2014/main" id="{4CA21D51-7A96-4513-F4C3-83EFC2C3C487}"/>
              </a:ext>
            </a:extLst>
          </p:cNvPr>
          <p:cNvGrpSpPr/>
          <p:nvPr/>
        </p:nvGrpSpPr>
        <p:grpSpPr>
          <a:xfrm>
            <a:off x="7038847" y="572498"/>
            <a:ext cx="4568651" cy="5875996"/>
            <a:chOff x="7038847" y="572498"/>
            <a:chExt cx="4568651" cy="5875996"/>
          </a:xfrm>
        </p:grpSpPr>
        <p:cxnSp>
          <p:nvCxnSpPr>
            <p:cNvPr id="11" name="Straight Connector 10">
              <a:extLst>
                <a:ext uri="{FF2B5EF4-FFF2-40B4-BE49-F238E27FC236}">
                  <a16:creationId xmlns:a16="http://schemas.microsoft.com/office/drawing/2014/main" id="{15D9F218-101C-8722-5292-59AB3C3C8E7A}"/>
                </a:ext>
              </a:extLst>
            </p:cNvPr>
            <p:cNvCxnSpPr>
              <a:cxnSpLocks/>
            </p:cNvCxnSpPr>
            <p:nvPr/>
          </p:nvCxnSpPr>
          <p:spPr bwMode="auto">
            <a:xfrm>
              <a:off x="9569410" y="3429000"/>
              <a:ext cx="0" cy="175437"/>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12" name="Straight Connector 11">
              <a:extLst>
                <a:ext uri="{FF2B5EF4-FFF2-40B4-BE49-F238E27FC236}">
                  <a16:creationId xmlns:a16="http://schemas.microsoft.com/office/drawing/2014/main" id="{EF421E41-7D5F-2CF0-0742-7871D18D8081}"/>
                </a:ext>
              </a:extLst>
            </p:cNvPr>
            <p:cNvCxnSpPr>
              <a:cxnSpLocks/>
            </p:cNvCxnSpPr>
            <p:nvPr/>
          </p:nvCxnSpPr>
          <p:spPr bwMode="auto">
            <a:xfrm flipV="1">
              <a:off x="10132604" y="1755844"/>
              <a:ext cx="319201" cy="317604"/>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13" name="Straight Connector 12">
              <a:extLst>
                <a:ext uri="{FF2B5EF4-FFF2-40B4-BE49-F238E27FC236}">
                  <a16:creationId xmlns:a16="http://schemas.microsoft.com/office/drawing/2014/main" id="{34A4F43C-C7D4-9706-922E-8D157667C05C}"/>
                </a:ext>
              </a:extLst>
            </p:cNvPr>
            <p:cNvCxnSpPr>
              <a:cxnSpLocks/>
            </p:cNvCxnSpPr>
            <p:nvPr/>
          </p:nvCxnSpPr>
          <p:spPr bwMode="auto">
            <a:xfrm flipH="1" flipV="1">
              <a:off x="8230726" y="1669834"/>
              <a:ext cx="864889" cy="464577"/>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14" name="Oval 13">
              <a:extLst>
                <a:ext uri="{FF2B5EF4-FFF2-40B4-BE49-F238E27FC236}">
                  <a16:creationId xmlns:a16="http://schemas.microsoft.com/office/drawing/2014/main" id="{7858743F-0D85-09DD-6787-0EE4A50DA3DA}"/>
                </a:ext>
              </a:extLst>
            </p:cNvPr>
            <p:cNvSpPr>
              <a:spLocks noChangeAspect="1"/>
            </p:cNvSpPr>
            <p:nvPr/>
          </p:nvSpPr>
          <p:spPr bwMode="auto">
            <a:xfrm rot="6024316">
              <a:off x="10244486" y="572498"/>
              <a:ext cx="1363011" cy="13630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5" name="Rectangle 14">
              <a:extLst>
                <a:ext uri="{FF2B5EF4-FFF2-40B4-BE49-F238E27FC236}">
                  <a16:creationId xmlns:a16="http://schemas.microsoft.com/office/drawing/2014/main" id="{6D142CA0-494B-FBFF-E22D-5FFF847F98FF}"/>
                </a:ext>
              </a:extLst>
            </p:cNvPr>
            <p:cNvSpPr/>
            <p:nvPr/>
          </p:nvSpPr>
          <p:spPr>
            <a:xfrm>
              <a:off x="10360662" y="846284"/>
              <a:ext cx="1110435"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1300" b="0" i="0" u="none" strike="noStrike" kern="1200" cap="none" spc="0" normalizeH="0" baseline="0" noProof="0">
                  <a:ln>
                    <a:noFill/>
                  </a:ln>
                  <a:solidFill>
                    <a:srgbClr val="FFC000"/>
                  </a:solidFill>
                  <a:effectLst/>
                  <a:uLnTx/>
                  <a:uFillTx/>
                  <a:ea typeface="ＭＳ Ｐゴシック"/>
                </a:rPr>
                <a:t>Automate</a:t>
              </a:r>
              <a:endParaRPr lang="en-US" sz="1300" b="0" i="0" u="none" strike="noStrike" kern="1200" cap="none" spc="0" normalizeH="0" baseline="0" noProof="0">
                <a:ln>
                  <a:noFill/>
                </a:ln>
                <a:solidFill>
                  <a:srgbClr val="FFC000"/>
                </a:solidFill>
                <a:effectLst/>
                <a:uLnTx/>
                <a:uFillTx/>
                <a:ea typeface="ＭＳ Ｐゴシック"/>
              </a:endParaRPr>
            </a:p>
          </p:txBody>
        </p:sp>
        <p:pic>
          <p:nvPicPr>
            <p:cNvPr id="16" name="Graphic 14">
              <a:extLst>
                <a:ext uri="{FF2B5EF4-FFF2-40B4-BE49-F238E27FC236}">
                  <a16:creationId xmlns:a16="http://schemas.microsoft.com/office/drawing/2014/main" id="{70E76040-145C-E451-5014-6B392763A6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60595" y="1158758"/>
              <a:ext cx="530791" cy="530791"/>
            </a:xfrm>
            <a:prstGeom prst="rect">
              <a:avLst/>
            </a:prstGeom>
          </p:spPr>
        </p:pic>
        <p:grpSp>
          <p:nvGrpSpPr>
            <p:cNvPr id="17" name="Group 16">
              <a:extLst>
                <a:ext uri="{FF2B5EF4-FFF2-40B4-BE49-F238E27FC236}">
                  <a16:creationId xmlns:a16="http://schemas.microsoft.com/office/drawing/2014/main" id="{F647450C-418B-0201-9A52-91792287DF7C}"/>
                </a:ext>
              </a:extLst>
            </p:cNvPr>
            <p:cNvGrpSpPr/>
            <p:nvPr/>
          </p:nvGrpSpPr>
          <p:grpSpPr>
            <a:xfrm>
              <a:off x="7038847" y="680677"/>
              <a:ext cx="1415326" cy="1204612"/>
              <a:chOff x="7038847" y="680677"/>
              <a:chExt cx="1415326" cy="1204612"/>
            </a:xfrm>
          </p:grpSpPr>
          <p:sp>
            <p:nvSpPr>
              <p:cNvPr id="25" name="Oval 24">
                <a:extLst>
                  <a:ext uri="{FF2B5EF4-FFF2-40B4-BE49-F238E27FC236}">
                    <a16:creationId xmlns:a16="http://schemas.microsoft.com/office/drawing/2014/main" id="{636C63BF-C6A9-00CE-C669-3C3509FC5C7A}"/>
                  </a:ext>
                </a:extLst>
              </p:cNvPr>
              <p:cNvSpPr>
                <a:spLocks noChangeAspect="1"/>
              </p:cNvSpPr>
              <p:nvPr/>
            </p:nvSpPr>
            <p:spPr bwMode="auto">
              <a:xfrm rot="2294182">
                <a:off x="7144204" y="680677"/>
                <a:ext cx="1204613" cy="12046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26" name="Rectangle 25">
                <a:extLst>
                  <a:ext uri="{FF2B5EF4-FFF2-40B4-BE49-F238E27FC236}">
                    <a16:creationId xmlns:a16="http://schemas.microsoft.com/office/drawing/2014/main" id="{95D9D2FC-A45E-F318-E35F-9B5137DF3871}"/>
                  </a:ext>
                </a:extLst>
              </p:cNvPr>
              <p:cNvSpPr/>
              <p:nvPr/>
            </p:nvSpPr>
            <p:spPr>
              <a:xfrm>
                <a:off x="7038847" y="976428"/>
                <a:ext cx="1415326" cy="275781"/>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kumimoji="0" lang="en-US" sz="1300" b="0" i="0" u="none" strike="noStrike" kern="1200" cap="none" spc="0" normalizeH="0" baseline="0" noProof="0">
                    <a:ln>
                      <a:noFill/>
                    </a:ln>
                    <a:solidFill>
                      <a:srgbClr val="FFC000"/>
                    </a:solidFill>
                    <a:effectLst/>
                    <a:uLnTx/>
                    <a:uFillTx/>
                    <a:ea typeface="ＭＳ Ｐゴシック"/>
                  </a:rPr>
                  <a:t>Configure</a:t>
                </a:r>
                <a:endParaRPr lang="en-US" sz="1300" b="0" i="0" u="none" strike="noStrike" kern="1200" cap="none" spc="0" normalizeH="0" baseline="0" noProof="0">
                  <a:ln>
                    <a:noFill/>
                  </a:ln>
                  <a:effectLst/>
                  <a:uLnTx/>
                  <a:uFillTx/>
                  <a:ea typeface="ＭＳ Ｐゴシック"/>
                </a:endParaRPr>
              </a:p>
            </p:txBody>
          </p:sp>
          <p:pic>
            <p:nvPicPr>
              <p:cNvPr id="37" name="Graphic 18">
                <a:extLst>
                  <a:ext uri="{FF2B5EF4-FFF2-40B4-BE49-F238E27FC236}">
                    <a16:creationId xmlns:a16="http://schemas.microsoft.com/office/drawing/2014/main" id="{204C239F-A341-35CA-675C-C483E0CAB3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26752" y="1236576"/>
                <a:ext cx="464577" cy="464577"/>
              </a:xfrm>
              <a:prstGeom prst="rect">
                <a:avLst/>
              </a:prstGeom>
            </p:spPr>
          </p:pic>
        </p:grpSp>
        <p:grpSp>
          <p:nvGrpSpPr>
            <p:cNvPr id="18" name="Group 17">
              <a:extLst>
                <a:ext uri="{FF2B5EF4-FFF2-40B4-BE49-F238E27FC236}">
                  <a16:creationId xmlns:a16="http://schemas.microsoft.com/office/drawing/2014/main" id="{D15B3BD8-BC7D-8344-769A-1A4C6DECDF25}"/>
                </a:ext>
              </a:extLst>
            </p:cNvPr>
            <p:cNvGrpSpPr/>
            <p:nvPr/>
          </p:nvGrpSpPr>
          <p:grpSpPr>
            <a:xfrm>
              <a:off x="8832568" y="1755844"/>
              <a:ext cx="1463836" cy="1702922"/>
              <a:chOff x="8832568" y="1755844"/>
              <a:chExt cx="1463836" cy="1702922"/>
            </a:xfrm>
          </p:grpSpPr>
          <p:pic>
            <p:nvPicPr>
              <p:cNvPr id="23" name="Graphic 20" descr="A blue hexagon with a white globe&#10;&#10;AI-generated content may be incorrect.">
                <a:extLst>
                  <a:ext uri="{FF2B5EF4-FFF2-40B4-BE49-F238E27FC236}">
                    <a16:creationId xmlns:a16="http://schemas.microsoft.com/office/drawing/2014/main" id="{3F87B8B5-AF9A-3250-04DC-F8038A94672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32568" y="1755844"/>
                <a:ext cx="1435587" cy="1396612"/>
              </a:xfrm>
              <a:prstGeom prst="rect">
                <a:avLst/>
              </a:prstGeom>
            </p:spPr>
          </p:pic>
          <p:sp>
            <p:nvSpPr>
              <p:cNvPr id="24" name="TextBox 21">
                <a:extLst>
                  <a:ext uri="{FF2B5EF4-FFF2-40B4-BE49-F238E27FC236}">
                    <a16:creationId xmlns:a16="http://schemas.microsoft.com/office/drawing/2014/main" id="{4E82875E-2E4E-7738-280A-BF2752616CA9}"/>
                  </a:ext>
                </a:extLst>
              </p:cNvPr>
              <p:cNvSpPr txBox="1"/>
              <p:nvPr/>
            </p:nvSpPr>
            <p:spPr>
              <a:xfrm>
                <a:off x="8897883" y="3150989"/>
                <a:ext cx="1398521" cy="307777"/>
              </a:xfrm>
              <a:prstGeom prst="rect">
                <a:avLst/>
              </a:prstGeom>
              <a:noFill/>
              <a:effectLst/>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hangingPunct="0"/>
                <a:r>
                  <a:rPr lang="en-US" sz="2000" b="1"/>
                  <a:t>ArcGIS Pro</a:t>
                </a:r>
              </a:p>
            </p:txBody>
          </p:sp>
        </p:grpSp>
        <p:sp>
          <p:nvSpPr>
            <p:cNvPr id="19" name="Oval 18">
              <a:extLst>
                <a:ext uri="{FF2B5EF4-FFF2-40B4-BE49-F238E27FC236}">
                  <a16:creationId xmlns:a16="http://schemas.microsoft.com/office/drawing/2014/main" id="{D010DA3D-FCC2-3EC9-7328-64553C9934B5}"/>
                </a:ext>
              </a:extLst>
            </p:cNvPr>
            <p:cNvSpPr>
              <a:spLocks noChangeAspect="1"/>
            </p:cNvSpPr>
            <p:nvPr/>
          </p:nvSpPr>
          <p:spPr bwMode="auto">
            <a:xfrm rot="2294182">
              <a:off x="8139402" y="3590742"/>
              <a:ext cx="2857754" cy="285775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21" name="Rectangle 20">
              <a:extLst>
                <a:ext uri="{FF2B5EF4-FFF2-40B4-BE49-F238E27FC236}">
                  <a16:creationId xmlns:a16="http://schemas.microsoft.com/office/drawing/2014/main" id="{E4F449E7-7EDC-1FA1-B338-92BDAA39F6F4}"/>
                </a:ext>
              </a:extLst>
            </p:cNvPr>
            <p:cNvSpPr/>
            <p:nvPr/>
          </p:nvSpPr>
          <p:spPr>
            <a:xfrm>
              <a:off x="8113768" y="4280401"/>
              <a:ext cx="2889219" cy="452432"/>
            </a:xfrm>
            <a:prstGeom prst="rect">
              <a:avLst/>
            </a:prstGeom>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0" fontAlgn="base" hangingPunct="0">
                <a:lnSpc>
                  <a:spcPct val="90000"/>
                </a:lnSpc>
                <a:spcBef>
                  <a:spcPct val="0"/>
                </a:spcBef>
                <a:spcAft>
                  <a:spcPct val="0"/>
                </a:spcAft>
                <a:defRPr/>
              </a:pPr>
              <a:r>
                <a:rPr kumimoji="0" lang="en-US" sz="2600" b="0" i="0" u="none" strike="noStrike" kern="1200" cap="none" spc="0" normalizeH="0" baseline="0" noProof="0">
                  <a:ln>
                    <a:noFill/>
                  </a:ln>
                  <a:effectLst/>
                  <a:uLnTx/>
                  <a:uFillTx/>
                  <a:ea typeface="ＭＳ Ｐゴシック"/>
                </a:rPr>
                <a:t>Extend</a:t>
              </a:r>
              <a:endParaRPr lang="en-US" sz="2600" i="0" u="none" strike="noStrike" kern="1200" cap="none" spc="0" normalizeH="0" baseline="0" noProof="0">
                <a:ln>
                  <a:noFill/>
                </a:ln>
                <a:effectLst/>
                <a:uLnTx/>
                <a:uFillTx/>
                <a:ea typeface="ＭＳ Ｐゴシック"/>
              </a:endParaRPr>
            </a:p>
          </p:txBody>
        </p:sp>
        <p:pic>
          <p:nvPicPr>
            <p:cNvPr id="22" name="Graphic 24">
              <a:extLst>
                <a:ext uri="{FF2B5EF4-FFF2-40B4-BE49-F238E27FC236}">
                  <a16:creationId xmlns:a16="http://schemas.microsoft.com/office/drawing/2014/main" id="{8B6E1B83-1657-9DF6-0B51-DA5C1AEC90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085665" y="4882222"/>
              <a:ext cx="1068678" cy="1068678"/>
            </a:xfrm>
            <a:prstGeom prst="rect">
              <a:avLst/>
            </a:prstGeom>
          </p:spPr>
        </p:pic>
      </p:grpSp>
    </p:spTree>
    <p:extLst>
      <p:ext uri="{BB962C8B-B14F-4D97-AF65-F5344CB8AC3E}">
        <p14:creationId xmlns:p14="http://schemas.microsoft.com/office/powerpoint/2010/main" val="1052694002"/>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675A6-C29B-CCFD-D490-BCCBBA0E95F2}"/>
              </a:ext>
            </a:extLst>
          </p:cNvPr>
          <p:cNvSpPr>
            <a:spLocks noGrp="1"/>
          </p:cNvSpPr>
          <p:nvPr>
            <p:ph type="title"/>
          </p:nvPr>
        </p:nvSpPr>
        <p:spPr/>
        <p:txBody>
          <a:bodyPr/>
          <a:lstStyle/>
          <a:p>
            <a:r>
              <a:rPr lang="en-US"/>
              <a:t>[Add product name] release schedule</a:t>
            </a:r>
          </a:p>
        </p:txBody>
      </p:sp>
      <p:grpSp>
        <p:nvGrpSpPr>
          <p:cNvPr id="3" name="Group 2">
            <a:extLst>
              <a:ext uri="{FF2B5EF4-FFF2-40B4-BE49-F238E27FC236}">
                <a16:creationId xmlns:a16="http://schemas.microsoft.com/office/drawing/2014/main" id="{25506D86-E218-C8FF-D8B1-99D3DBC46BF1}"/>
              </a:ext>
              <a:ext uri="{C183D7F6-B498-43B3-948B-1728B52AA6E4}">
                <adec:decorative xmlns:adec="http://schemas.microsoft.com/office/drawing/2017/decorative" val="1"/>
              </a:ext>
            </a:extLst>
          </p:cNvPr>
          <p:cNvGrpSpPr/>
          <p:nvPr/>
        </p:nvGrpSpPr>
        <p:grpSpPr>
          <a:xfrm>
            <a:off x="761794" y="2033783"/>
            <a:ext cx="10749114" cy="3351382"/>
            <a:chOff x="916413" y="1721933"/>
            <a:chExt cx="10749114" cy="3351382"/>
          </a:xfrm>
        </p:grpSpPr>
        <p:grpSp>
          <p:nvGrpSpPr>
            <p:cNvPr id="8" name="Group 7">
              <a:extLst>
                <a:ext uri="{FF2B5EF4-FFF2-40B4-BE49-F238E27FC236}">
                  <a16:creationId xmlns:a16="http://schemas.microsoft.com/office/drawing/2014/main" id="{D01718E0-835E-2734-8AC7-78ADE714194B}"/>
                </a:ext>
              </a:extLst>
            </p:cNvPr>
            <p:cNvGrpSpPr/>
            <p:nvPr/>
          </p:nvGrpSpPr>
          <p:grpSpPr>
            <a:xfrm>
              <a:off x="916413" y="1721933"/>
              <a:ext cx="10749114" cy="3100551"/>
              <a:chOff x="916413" y="1721933"/>
              <a:chExt cx="10749114" cy="3100551"/>
            </a:xfrm>
          </p:grpSpPr>
          <p:grpSp>
            <p:nvGrpSpPr>
              <p:cNvPr id="15" name="Group 14">
                <a:extLst>
                  <a:ext uri="{FF2B5EF4-FFF2-40B4-BE49-F238E27FC236}">
                    <a16:creationId xmlns:a16="http://schemas.microsoft.com/office/drawing/2014/main" id="{6774C40B-3105-E7FE-F90D-CDB8A16F1361}"/>
                  </a:ext>
                </a:extLst>
              </p:cNvPr>
              <p:cNvGrpSpPr/>
              <p:nvPr/>
            </p:nvGrpSpPr>
            <p:grpSpPr>
              <a:xfrm>
                <a:off x="1489319" y="1721933"/>
                <a:ext cx="9509758" cy="3100551"/>
                <a:chOff x="1379440" y="3724102"/>
                <a:chExt cx="9509758" cy="2310938"/>
              </a:xfrm>
            </p:grpSpPr>
            <p:cxnSp>
              <p:nvCxnSpPr>
                <p:cNvPr id="17" name="Straight Connector 16">
                  <a:extLst>
                    <a:ext uri="{FF2B5EF4-FFF2-40B4-BE49-F238E27FC236}">
                      <a16:creationId xmlns:a16="http://schemas.microsoft.com/office/drawing/2014/main" id="{2A102599-704D-6B3D-66CF-302A8BDCB0F7}"/>
                    </a:ext>
                  </a:extLst>
                </p:cNvPr>
                <p:cNvCxnSpPr>
                  <a:cxnSpLocks/>
                </p:cNvCxnSpPr>
                <p:nvPr/>
              </p:nvCxnSpPr>
              <p:spPr bwMode="auto">
                <a:xfrm>
                  <a:off x="1379440"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8" name="Straight Connector 17">
                  <a:extLst>
                    <a:ext uri="{FF2B5EF4-FFF2-40B4-BE49-F238E27FC236}">
                      <a16:creationId xmlns:a16="http://schemas.microsoft.com/office/drawing/2014/main" id="{08F9754A-D119-7E2D-526C-84BDF9406C61}"/>
                    </a:ext>
                  </a:extLst>
                </p:cNvPr>
                <p:cNvCxnSpPr>
                  <a:cxnSpLocks/>
                </p:cNvCxnSpPr>
                <p:nvPr/>
              </p:nvCxnSpPr>
              <p:spPr bwMode="auto">
                <a:xfrm>
                  <a:off x="2436819"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9" name="Straight Connector 18">
                  <a:extLst>
                    <a:ext uri="{FF2B5EF4-FFF2-40B4-BE49-F238E27FC236}">
                      <a16:creationId xmlns:a16="http://schemas.microsoft.com/office/drawing/2014/main" id="{011E43D5-6E95-11D1-0C7A-E497DFD89751}"/>
                    </a:ext>
                  </a:extLst>
                </p:cNvPr>
                <p:cNvCxnSpPr>
                  <a:cxnSpLocks/>
                </p:cNvCxnSpPr>
                <p:nvPr/>
              </p:nvCxnSpPr>
              <p:spPr bwMode="auto">
                <a:xfrm>
                  <a:off x="3494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0" name="Straight Connector 19">
                  <a:extLst>
                    <a:ext uri="{FF2B5EF4-FFF2-40B4-BE49-F238E27FC236}">
                      <a16:creationId xmlns:a16="http://schemas.microsoft.com/office/drawing/2014/main" id="{456BFDC1-3F33-9E20-3A02-7E35F6F7228D}"/>
                    </a:ext>
                  </a:extLst>
                </p:cNvPr>
                <p:cNvCxnSpPr>
                  <a:cxnSpLocks/>
                </p:cNvCxnSpPr>
                <p:nvPr/>
              </p:nvCxnSpPr>
              <p:spPr bwMode="auto">
                <a:xfrm>
                  <a:off x="4551577"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1" name="Straight Connector 20">
                  <a:extLst>
                    <a:ext uri="{FF2B5EF4-FFF2-40B4-BE49-F238E27FC236}">
                      <a16:creationId xmlns:a16="http://schemas.microsoft.com/office/drawing/2014/main" id="{E4182D0C-DF65-765B-4F82-72AA64060739}"/>
                    </a:ext>
                  </a:extLst>
                </p:cNvPr>
                <p:cNvCxnSpPr>
                  <a:cxnSpLocks/>
                </p:cNvCxnSpPr>
                <p:nvPr/>
              </p:nvCxnSpPr>
              <p:spPr bwMode="auto">
                <a:xfrm>
                  <a:off x="5608956"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2" name="Straight Connector 21">
                  <a:extLst>
                    <a:ext uri="{FF2B5EF4-FFF2-40B4-BE49-F238E27FC236}">
                      <a16:creationId xmlns:a16="http://schemas.microsoft.com/office/drawing/2014/main" id="{F7AA332F-DBFF-37E4-CE2A-7E0A997E848E}"/>
                    </a:ext>
                  </a:extLst>
                </p:cNvPr>
                <p:cNvCxnSpPr>
                  <a:cxnSpLocks/>
                </p:cNvCxnSpPr>
                <p:nvPr/>
              </p:nvCxnSpPr>
              <p:spPr bwMode="auto">
                <a:xfrm>
                  <a:off x="666633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3" name="Straight Connector 22">
                  <a:extLst>
                    <a:ext uri="{FF2B5EF4-FFF2-40B4-BE49-F238E27FC236}">
                      <a16:creationId xmlns:a16="http://schemas.microsoft.com/office/drawing/2014/main" id="{8D62B917-05E4-B654-84B9-679615FBFA6F}"/>
                    </a:ext>
                  </a:extLst>
                </p:cNvPr>
                <p:cNvCxnSpPr>
                  <a:cxnSpLocks/>
                </p:cNvCxnSpPr>
                <p:nvPr/>
              </p:nvCxnSpPr>
              <p:spPr bwMode="auto">
                <a:xfrm>
                  <a:off x="771706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4" name="Straight Connector 23">
                  <a:extLst>
                    <a:ext uri="{FF2B5EF4-FFF2-40B4-BE49-F238E27FC236}">
                      <a16:creationId xmlns:a16="http://schemas.microsoft.com/office/drawing/2014/main" id="{310BF99B-780F-83BA-7186-7F47F83D90A2}"/>
                    </a:ext>
                  </a:extLst>
                </p:cNvPr>
                <p:cNvCxnSpPr>
                  <a:cxnSpLocks/>
                </p:cNvCxnSpPr>
                <p:nvPr/>
              </p:nvCxnSpPr>
              <p:spPr bwMode="auto">
                <a:xfrm>
                  <a:off x="8774442"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5" name="Straight Connector 24">
                  <a:extLst>
                    <a:ext uri="{FF2B5EF4-FFF2-40B4-BE49-F238E27FC236}">
                      <a16:creationId xmlns:a16="http://schemas.microsoft.com/office/drawing/2014/main" id="{C189FAFC-CB21-57F2-1198-BF1224FF95CC}"/>
                    </a:ext>
                  </a:extLst>
                </p:cNvPr>
                <p:cNvCxnSpPr>
                  <a:cxnSpLocks/>
                </p:cNvCxnSpPr>
                <p:nvPr/>
              </p:nvCxnSpPr>
              <p:spPr bwMode="auto">
                <a:xfrm>
                  <a:off x="9831821"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B04A7E42-1328-A234-4290-D0980A047F29}"/>
                    </a:ext>
                  </a:extLst>
                </p:cNvPr>
                <p:cNvCxnSpPr>
                  <a:cxnSpLocks/>
                </p:cNvCxnSpPr>
                <p:nvPr/>
              </p:nvCxnSpPr>
              <p:spPr bwMode="auto">
                <a:xfrm>
                  <a:off x="10889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grpSp>
          <p:cxnSp>
            <p:nvCxnSpPr>
              <p:cNvPr id="16" name="Straight Connector 15">
                <a:extLst>
                  <a:ext uri="{FF2B5EF4-FFF2-40B4-BE49-F238E27FC236}">
                    <a16:creationId xmlns:a16="http://schemas.microsoft.com/office/drawing/2014/main" id="{80C57629-AD5A-3AE6-A6A2-94A78685BF3A}"/>
                  </a:ext>
                </a:extLst>
              </p:cNvPr>
              <p:cNvCxnSpPr>
                <a:cxnSpLocks/>
              </p:cNvCxnSpPr>
              <p:nvPr/>
            </p:nvCxnSpPr>
            <p:spPr bwMode="auto">
              <a:xfrm>
                <a:off x="916413" y="4789128"/>
                <a:ext cx="10749114" cy="0"/>
              </a:xfrm>
              <a:prstGeom prst="line">
                <a:avLst/>
              </a:prstGeom>
              <a:noFill/>
              <a:ln w="44450" cap="sq" cmpd="sng" algn="ctr">
                <a:solidFill>
                  <a:schemeClr val="bg2">
                    <a:lumMod val="60000"/>
                    <a:lumOff val="40000"/>
                    <a:alpha val="35000"/>
                  </a:schemeClr>
                </a:solidFill>
                <a:prstDash val="solid"/>
                <a:round/>
                <a:headEnd type="none" w="med" len="sm"/>
                <a:tailEnd type="none" w="med" len="med"/>
              </a:ln>
              <a:effectLst/>
            </p:spPr>
          </p:cxnSp>
        </p:grpSp>
        <p:sp>
          <p:nvSpPr>
            <p:cNvPr id="9" name="TextBox 8">
              <a:extLst>
                <a:ext uri="{FF2B5EF4-FFF2-40B4-BE49-F238E27FC236}">
                  <a16:creationId xmlns:a16="http://schemas.microsoft.com/office/drawing/2014/main" id="{E54895AA-8024-601A-8F56-95F225064492}"/>
                </a:ext>
              </a:extLst>
            </p:cNvPr>
            <p:cNvSpPr txBox="1"/>
            <p:nvPr/>
          </p:nvSpPr>
          <p:spPr>
            <a:xfrm>
              <a:off x="1256724"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1" name="TextBox 10">
              <a:extLst>
                <a:ext uri="{FF2B5EF4-FFF2-40B4-BE49-F238E27FC236}">
                  <a16:creationId xmlns:a16="http://schemas.microsoft.com/office/drawing/2014/main" id="{DD3942D7-1B16-0CBB-B475-5A9A946F6DEA}"/>
                </a:ext>
              </a:extLst>
            </p:cNvPr>
            <p:cNvSpPr txBox="1"/>
            <p:nvPr/>
          </p:nvSpPr>
          <p:spPr>
            <a:xfrm>
              <a:off x="3368158"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2" name="TextBox 11">
              <a:extLst>
                <a:ext uri="{FF2B5EF4-FFF2-40B4-BE49-F238E27FC236}">
                  <a16:creationId xmlns:a16="http://schemas.microsoft.com/office/drawing/2014/main" id="{04BA05C1-2AC5-348F-A0F2-A3D09B791A8B}"/>
                </a:ext>
              </a:extLst>
            </p:cNvPr>
            <p:cNvSpPr txBox="1"/>
            <p:nvPr/>
          </p:nvSpPr>
          <p:spPr>
            <a:xfrm>
              <a:off x="5462965"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3" name="TextBox 12">
              <a:extLst>
                <a:ext uri="{FF2B5EF4-FFF2-40B4-BE49-F238E27FC236}">
                  <a16:creationId xmlns:a16="http://schemas.microsoft.com/office/drawing/2014/main" id="{AE3F26AB-5A63-4D71-F0B4-A1D9AED88374}"/>
                </a:ext>
              </a:extLst>
            </p:cNvPr>
            <p:cNvSpPr txBox="1"/>
            <p:nvPr/>
          </p:nvSpPr>
          <p:spPr>
            <a:xfrm>
              <a:off x="7591024"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4" name="TextBox 13">
              <a:extLst>
                <a:ext uri="{FF2B5EF4-FFF2-40B4-BE49-F238E27FC236}">
                  <a16:creationId xmlns:a16="http://schemas.microsoft.com/office/drawing/2014/main" id="{9D3FE3FC-7021-60B2-1650-99A67AB53F1B}"/>
                </a:ext>
              </a:extLst>
            </p:cNvPr>
            <p:cNvSpPr txBox="1"/>
            <p:nvPr/>
          </p:nvSpPr>
          <p:spPr>
            <a:xfrm>
              <a:off x="9702456"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grpSp>
      <p:sp>
        <p:nvSpPr>
          <p:cNvPr id="34" name="TextBox 33">
            <a:extLst>
              <a:ext uri="{FF2B5EF4-FFF2-40B4-BE49-F238E27FC236}">
                <a16:creationId xmlns:a16="http://schemas.microsoft.com/office/drawing/2014/main" id="{A24B1256-3554-B0D8-6217-BFAB257D9187}"/>
              </a:ext>
            </a:extLst>
          </p:cNvPr>
          <p:cNvSpPr txBox="1"/>
          <p:nvPr/>
        </p:nvSpPr>
        <p:spPr>
          <a:xfrm>
            <a:off x="7672322" y="3900020"/>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37" name="Straight Connector 36">
            <a:extLst>
              <a:ext uri="{FF2B5EF4-FFF2-40B4-BE49-F238E27FC236}">
                <a16:creationId xmlns:a16="http://schemas.microsoft.com/office/drawing/2014/main" id="{358BCDC3-C2A8-50DD-C21F-7E3C76029E52}"/>
              </a:ext>
              <a:ext uri="{C183D7F6-B498-43B3-948B-1728B52AA6E4}">
                <adec:decorative xmlns:adec="http://schemas.microsoft.com/office/drawing/2017/decorative" val="1"/>
              </a:ext>
            </a:extLst>
          </p:cNvPr>
          <p:cNvCxnSpPr>
            <a:cxnSpLocks/>
          </p:cNvCxnSpPr>
          <p:nvPr/>
        </p:nvCxnSpPr>
        <p:spPr bwMode="auto">
          <a:xfrm>
            <a:off x="7749309" y="4803855"/>
            <a:ext cx="914400" cy="0"/>
          </a:xfrm>
          <a:prstGeom prst="line">
            <a:avLst/>
          </a:prstGeom>
          <a:noFill/>
          <a:ln w="127000" cap="rnd" cmpd="sng" algn="ctr">
            <a:solidFill>
              <a:schemeClr val="accent3"/>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791880AC-7AAD-78FD-8157-3E718E7C1A84}"/>
              </a:ext>
            </a:extLst>
          </p:cNvPr>
          <p:cNvSpPr txBox="1"/>
          <p:nvPr/>
        </p:nvSpPr>
        <p:spPr>
          <a:xfrm>
            <a:off x="7672322" y="4483208"/>
            <a:ext cx="1448309" cy="206350"/>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[New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80" name="Straight Connector 79">
            <a:extLst>
              <a:ext uri="{FF2B5EF4-FFF2-40B4-BE49-F238E27FC236}">
                <a16:creationId xmlns:a16="http://schemas.microsoft.com/office/drawing/2014/main" id="{07348FA9-F07C-6E92-26FC-B7417CAE318C}"/>
              </a:ext>
              <a:ext uri="{C183D7F6-B498-43B3-948B-1728B52AA6E4}">
                <adec:decorative xmlns:adec="http://schemas.microsoft.com/office/drawing/2017/decorative" val="1"/>
              </a:ext>
            </a:extLst>
          </p:cNvPr>
          <p:cNvCxnSpPr>
            <a:cxnSpLocks/>
          </p:cNvCxnSpPr>
          <p:nvPr/>
        </p:nvCxnSpPr>
        <p:spPr bwMode="auto">
          <a:xfrm>
            <a:off x="7749309" y="4230969"/>
            <a:ext cx="914400" cy="0"/>
          </a:xfrm>
          <a:prstGeom prst="line">
            <a:avLst/>
          </a:prstGeom>
          <a:noFill/>
          <a:ln w="127000" cap="rnd" cmpd="sng" algn="ctr">
            <a:solidFill>
              <a:schemeClr val="accent4"/>
            </a:solidFill>
            <a:prstDash val="solid"/>
            <a:round/>
            <a:headEnd type="none" w="med" len="med"/>
            <a:tailEnd type="none" w="med" len="med"/>
          </a:ln>
          <a:effectLst/>
        </p:spPr>
      </p:cxnSp>
      <p:sp>
        <p:nvSpPr>
          <p:cNvPr id="89" name="TextBox 88">
            <a:extLst>
              <a:ext uri="{FF2B5EF4-FFF2-40B4-BE49-F238E27FC236}">
                <a16:creationId xmlns:a16="http://schemas.microsoft.com/office/drawing/2014/main" id="{12CC334D-485F-AB23-68C6-1792F81930FB}"/>
              </a:ext>
            </a:extLst>
          </p:cNvPr>
          <p:cNvSpPr txBox="1"/>
          <p:nvPr/>
        </p:nvSpPr>
        <p:spPr>
          <a:xfrm>
            <a:off x="3436456" y="2860573"/>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0" name="Straight Connector 89">
            <a:extLst>
              <a:ext uri="{FF2B5EF4-FFF2-40B4-BE49-F238E27FC236}">
                <a16:creationId xmlns:a16="http://schemas.microsoft.com/office/drawing/2014/main" id="{0C9E9FD7-ACC6-763D-96DD-8453A4D4A877}"/>
              </a:ext>
              <a:ext uri="{C183D7F6-B498-43B3-948B-1728B52AA6E4}">
                <adec:decorative xmlns:adec="http://schemas.microsoft.com/office/drawing/2017/decorative" val="1"/>
              </a:ext>
            </a:extLst>
          </p:cNvPr>
          <p:cNvCxnSpPr>
            <a:cxnSpLocks/>
          </p:cNvCxnSpPr>
          <p:nvPr/>
        </p:nvCxnSpPr>
        <p:spPr bwMode="auto">
          <a:xfrm>
            <a:off x="3513443" y="3764408"/>
            <a:ext cx="910775" cy="0"/>
          </a:xfrm>
          <a:prstGeom prst="line">
            <a:avLst/>
          </a:prstGeom>
          <a:noFill/>
          <a:ln w="127000" cap="rnd" cmpd="sng" algn="ctr">
            <a:solidFill>
              <a:schemeClr val="accent3"/>
            </a:solidFill>
            <a:prstDash val="solid"/>
            <a:round/>
            <a:headEnd type="none" w="med" len="med"/>
            <a:tailEnd type="none" w="med" len="med"/>
          </a:ln>
          <a:effectLst/>
        </p:spPr>
      </p:cxnSp>
      <p:sp>
        <p:nvSpPr>
          <p:cNvPr id="91" name="TextBox 90">
            <a:extLst>
              <a:ext uri="{FF2B5EF4-FFF2-40B4-BE49-F238E27FC236}">
                <a16:creationId xmlns:a16="http://schemas.microsoft.com/office/drawing/2014/main" id="{465C9775-0428-E5E1-461B-9AD348379625}"/>
              </a:ext>
            </a:extLst>
          </p:cNvPr>
          <p:cNvSpPr txBox="1"/>
          <p:nvPr/>
        </p:nvSpPr>
        <p:spPr>
          <a:xfrm>
            <a:off x="3436456" y="3443761"/>
            <a:ext cx="1448309" cy="206350"/>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[New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2" name="Straight Connector 91">
            <a:extLst>
              <a:ext uri="{FF2B5EF4-FFF2-40B4-BE49-F238E27FC236}">
                <a16:creationId xmlns:a16="http://schemas.microsoft.com/office/drawing/2014/main" id="{98399610-F180-126E-0105-EE99271BA1B1}"/>
              </a:ext>
              <a:ext uri="{C183D7F6-B498-43B3-948B-1728B52AA6E4}">
                <adec:decorative xmlns:adec="http://schemas.microsoft.com/office/drawing/2017/decorative" val="1"/>
              </a:ext>
            </a:extLst>
          </p:cNvPr>
          <p:cNvCxnSpPr>
            <a:cxnSpLocks/>
          </p:cNvCxnSpPr>
          <p:nvPr/>
        </p:nvCxnSpPr>
        <p:spPr bwMode="auto">
          <a:xfrm>
            <a:off x="3513443" y="3191522"/>
            <a:ext cx="910775" cy="0"/>
          </a:xfrm>
          <a:prstGeom prst="line">
            <a:avLst/>
          </a:prstGeom>
          <a:noFill/>
          <a:ln w="127000" cap="rnd" cmpd="sng" algn="ctr">
            <a:solidFill>
              <a:schemeClr val="accent4"/>
            </a:solidFill>
            <a:prstDash val="solid"/>
            <a:round/>
            <a:headEnd type="none" w="med" len="med"/>
            <a:tailEnd type="none" w="med" len="med"/>
          </a:ln>
          <a:effectLst/>
        </p:spPr>
      </p:cxnSp>
      <p:sp>
        <p:nvSpPr>
          <p:cNvPr id="93" name="TextBox 92">
            <a:extLst>
              <a:ext uri="{FF2B5EF4-FFF2-40B4-BE49-F238E27FC236}">
                <a16:creationId xmlns:a16="http://schemas.microsoft.com/office/drawing/2014/main" id="{94A6EDA5-6E77-BDE2-D6ED-106044369D28}"/>
              </a:ext>
            </a:extLst>
          </p:cNvPr>
          <p:cNvSpPr txBox="1"/>
          <p:nvPr/>
        </p:nvSpPr>
        <p:spPr>
          <a:xfrm>
            <a:off x="3442809" y="2298938"/>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4" name="Straight Connector 93">
            <a:extLst>
              <a:ext uri="{FF2B5EF4-FFF2-40B4-BE49-F238E27FC236}">
                <a16:creationId xmlns:a16="http://schemas.microsoft.com/office/drawing/2014/main" id="{7F571690-46EB-3123-A70A-B35FA648B96C}"/>
              </a:ext>
              <a:ext uri="{C183D7F6-B498-43B3-948B-1728B52AA6E4}">
                <adec:decorative xmlns:adec="http://schemas.microsoft.com/office/drawing/2017/decorative" val="1"/>
              </a:ext>
            </a:extLst>
          </p:cNvPr>
          <p:cNvCxnSpPr>
            <a:cxnSpLocks/>
          </p:cNvCxnSpPr>
          <p:nvPr/>
        </p:nvCxnSpPr>
        <p:spPr bwMode="auto">
          <a:xfrm>
            <a:off x="3519796" y="2629887"/>
            <a:ext cx="904422" cy="0"/>
          </a:xfrm>
          <a:prstGeom prst="line">
            <a:avLst/>
          </a:prstGeom>
          <a:noFill/>
          <a:ln w="127000" cap="rnd" cmpd="sng" algn="ctr">
            <a:solidFill>
              <a:schemeClr val="accent4"/>
            </a:solidFill>
            <a:prstDash val="solid"/>
            <a:round/>
            <a:headEnd type="none" w="med" len="med"/>
            <a:tailEnd type="none" w="med" len="med"/>
          </a:ln>
          <a:effectLst/>
        </p:spPr>
      </p:cxnSp>
    </p:spTree>
    <p:extLst>
      <p:ext uri="{BB962C8B-B14F-4D97-AF65-F5344CB8AC3E}">
        <p14:creationId xmlns:p14="http://schemas.microsoft.com/office/powerpoint/2010/main" val="203084849"/>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5BE69-2B33-1704-0D98-0B0AF3B644CF}"/>
              </a:ext>
            </a:extLst>
          </p:cNvPr>
          <p:cNvSpPr>
            <a:spLocks noGrp="1"/>
          </p:cNvSpPr>
          <p:nvPr>
            <p:ph type="title"/>
          </p:nvPr>
        </p:nvSpPr>
        <p:spPr/>
        <p:txBody>
          <a:bodyPr/>
          <a:lstStyle/>
          <a:p>
            <a:r>
              <a:rPr lang="en-US"/>
              <a:t>What is [add product name]?</a:t>
            </a:r>
          </a:p>
        </p:txBody>
      </p:sp>
      <p:sp>
        <p:nvSpPr>
          <p:cNvPr id="5" name="Text Placeholder 4">
            <a:extLst>
              <a:ext uri="{FF2B5EF4-FFF2-40B4-BE49-F238E27FC236}">
                <a16:creationId xmlns:a16="http://schemas.microsoft.com/office/drawing/2014/main" id="{6B09EB13-69D5-FE1B-E3D7-9F6323933DD4}"/>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B3787241-ADC2-FD14-A1DA-00288D707CFA}"/>
              </a:ext>
            </a:extLst>
          </p:cNvPr>
          <p:cNvSpPr>
            <a:spLocks noGrp="1"/>
          </p:cNvSpPr>
          <p:nvPr>
            <p:ph sz="quarter" idx="12"/>
          </p:nvPr>
        </p:nvSpPr>
        <p:spPr/>
        <p:txBody>
          <a:bodyPr/>
          <a:lstStyle/>
          <a:p>
            <a:pPr>
              <a:buFont typeface="Arial" panose="020B0604020202020204" pitchFamily="34" charset="0"/>
              <a:buChar char="•"/>
            </a:pPr>
            <a:r>
              <a:rPr lang="en-US"/>
              <a:t>[Add simple description of application or solution type]</a:t>
            </a:r>
          </a:p>
          <a:p>
            <a:pPr lvl="1">
              <a:buFont typeface="Arial" panose="020B0604020202020204" pitchFamily="34" charset="0"/>
              <a:buChar char="•"/>
            </a:pPr>
            <a:r>
              <a:rPr lang="en-US"/>
              <a:t>[Add capability]</a:t>
            </a:r>
          </a:p>
          <a:p>
            <a:pPr lvl="1">
              <a:buFont typeface="Arial" panose="020B0604020202020204" pitchFamily="34" charset="0"/>
              <a:buChar char="•"/>
            </a:pPr>
            <a:r>
              <a:rPr lang="en-US"/>
              <a:t>[Add capability]</a:t>
            </a:r>
          </a:p>
          <a:p>
            <a:pPr lvl="1">
              <a:buFont typeface="Arial" panose="020B0604020202020204" pitchFamily="34" charset="0"/>
              <a:buChar char="•"/>
            </a:pPr>
            <a:r>
              <a:rPr lang="en-US"/>
              <a:t>[Add capability]</a:t>
            </a:r>
          </a:p>
          <a:p>
            <a:pPr lvl="1">
              <a:buFont typeface="Arial" panose="020B0604020202020204" pitchFamily="34" charset="0"/>
              <a:buChar char="•"/>
            </a:pPr>
            <a:endParaRPr lang="en-US"/>
          </a:p>
        </p:txBody>
      </p:sp>
    </p:spTree>
    <p:extLst>
      <p:ext uri="{BB962C8B-B14F-4D97-AF65-F5344CB8AC3E}">
        <p14:creationId xmlns:p14="http://schemas.microsoft.com/office/powerpoint/2010/main" val="1880901641"/>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90507-9A57-0242-347B-5D61D0C6B840}"/>
              </a:ext>
            </a:extLst>
          </p:cNvPr>
          <p:cNvSpPr>
            <a:spLocks noGrp="1"/>
          </p:cNvSpPr>
          <p:nvPr>
            <p:ph type="title"/>
          </p:nvPr>
        </p:nvSpPr>
        <p:spPr/>
        <p:txBody>
          <a:bodyPr/>
          <a:lstStyle/>
          <a:p>
            <a:r>
              <a:rPr lang="en-US"/>
              <a:t>Highlights</a:t>
            </a:r>
          </a:p>
        </p:txBody>
      </p:sp>
      <p:sp>
        <p:nvSpPr>
          <p:cNvPr id="5" name="Text Placeholder 4">
            <a:extLst>
              <a:ext uri="{FF2B5EF4-FFF2-40B4-BE49-F238E27FC236}">
                <a16:creationId xmlns:a16="http://schemas.microsoft.com/office/drawing/2014/main" id="{16E80D9B-D473-D556-E7B8-0181EB66ACE7}"/>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D854577E-5A01-E52B-B8B5-43182DAC6E9A}"/>
              </a:ext>
            </a:extLst>
          </p:cNvPr>
          <p:cNvSpPr>
            <a:spLocks noGrp="1"/>
          </p:cNvSpPr>
          <p:nvPr>
            <p:ph sz="quarter" idx="12"/>
          </p:nvPr>
        </p:nvSpPr>
        <p:spPr/>
        <p:txBody>
          <a:bodyPr/>
          <a:lstStyle/>
          <a:p>
            <a:r>
              <a:rPr lang="en-US"/>
              <a:t>[Add highlight]</a:t>
            </a:r>
          </a:p>
          <a:p>
            <a:r>
              <a:rPr lang="en-US"/>
              <a:t>[Add highlight]</a:t>
            </a:r>
          </a:p>
          <a:p>
            <a:r>
              <a:rPr lang="en-US"/>
              <a:t>[Add highlight]</a:t>
            </a:r>
          </a:p>
          <a:p>
            <a:r>
              <a:rPr lang="en-US"/>
              <a:t>[Add highlight]</a:t>
            </a:r>
          </a:p>
        </p:txBody>
      </p:sp>
    </p:spTree>
    <p:extLst>
      <p:ext uri="{BB962C8B-B14F-4D97-AF65-F5344CB8AC3E}">
        <p14:creationId xmlns:p14="http://schemas.microsoft.com/office/powerpoint/2010/main" val="2523450503"/>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675A6-C29B-CCFD-D490-BCCBBA0E95F2}"/>
              </a:ext>
            </a:extLst>
          </p:cNvPr>
          <p:cNvSpPr>
            <a:spLocks noGrp="1"/>
          </p:cNvSpPr>
          <p:nvPr>
            <p:ph type="title"/>
          </p:nvPr>
        </p:nvSpPr>
        <p:spPr/>
        <p:txBody>
          <a:bodyPr/>
          <a:lstStyle/>
          <a:p>
            <a:r>
              <a:rPr lang="en-US"/>
              <a:t>[Add product name] release schedule</a:t>
            </a:r>
          </a:p>
        </p:txBody>
      </p:sp>
      <p:grpSp>
        <p:nvGrpSpPr>
          <p:cNvPr id="3" name="Group 2" descr="Replace bracketed text with specific information.">
            <a:extLst>
              <a:ext uri="{FF2B5EF4-FFF2-40B4-BE49-F238E27FC236}">
                <a16:creationId xmlns:a16="http://schemas.microsoft.com/office/drawing/2014/main" id="{25506D86-E218-C8FF-D8B1-99D3DBC46BF1}"/>
              </a:ext>
            </a:extLst>
          </p:cNvPr>
          <p:cNvGrpSpPr/>
          <p:nvPr/>
        </p:nvGrpSpPr>
        <p:grpSpPr>
          <a:xfrm>
            <a:off x="761794" y="2033783"/>
            <a:ext cx="10749114" cy="3351382"/>
            <a:chOff x="916413" y="1721933"/>
            <a:chExt cx="10749114" cy="3351382"/>
          </a:xfrm>
        </p:grpSpPr>
        <p:grpSp>
          <p:nvGrpSpPr>
            <p:cNvPr id="8" name="Group 7">
              <a:extLst>
                <a:ext uri="{FF2B5EF4-FFF2-40B4-BE49-F238E27FC236}">
                  <a16:creationId xmlns:a16="http://schemas.microsoft.com/office/drawing/2014/main" id="{D01718E0-835E-2734-8AC7-78ADE714194B}"/>
                </a:ext>
              </a:extLst>
            </p:cNvPr>
            <p:cNvGrpSpPr/>
            <p:nvPr/>
          </p:nvGrpSpPr>
          <p:grpSpPr>
            <a:xfrm>
              <a:off x="916413" y="1721933"/>
              <a:ext cx="10749114" cy="3100551"/>
              <a:chOff x="916413" y="1721933"/>
              <a:chExt cx="10749114" cy="3100551"/>
            </a:xfrm>
          </p:grpSpPr>
          <p:grpSp>
            <p:nvGrpSpPr>
              <p:cNvPr id="15" name="Group 14">
                <a:extLst>
                  <a:ext uri="{FF2B5EF4-FFF2-40B4-BE49-F238E27FC236}">
                    <a16:creationId xmlns:a16="http://schemas.microsoft.com/office/drawing/2014/main" id="{6774C40B-3105-E7FE-F90D-CDB8A16F1361}"/>
                  </a:ext>
                </a:extLst>
              </p:cNvPr>
              <p:cNvGrpSpPr/>
              <p:nvPr/>
            </p:nvGrpSpPr>
            <p:grpSpPr>
              <a:xfrm>
                <a:off x="1489319" y="1721933"/>
                <a:ext cx="9509758" cy="3100551"/>
                <a:chOff x="1379440" y="3724102"/>
                <a:chExt cx="9509758" cy="2310938"/>
              </a:xfrm>
            </p:grpSpPr>
            <p:cxnSp>
              <p:nvCxnSpPr>
                <p:cNvPr id="17" name="Straight Connector 16">
                  <a:extLst>
                    <a:ext uri="{FF2B5EF4-FFF2-40B4-BE49-F238E27FC236}">
                      <a16:creationId xmlns:a16="http://schemas.microsoft.com/office/drawing/2014/main" id="{2A102599-704D-6B3D-66CF-302A8BDCB0F7}"/>
                    </a:ext>
                  </a:extLst>
                </p:cNvPr>
                <p:cNvCxnSpPr>
                  <a:cxnSpLocks/>
                </p:cNvCxnSpPr>
                <p:nvPr/>
              </p:nvCxnSpPr>
              <p:spPr bwMode="auto">
                <a:xfrm>
                  <a:off x="1379440"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8" name="Straight Connector 17">
                  <a:extLst>
                    <a:ext uri="{FF2B5EF4-FFF2-40B4-BE49-F238E27FC236}">
                      <a16:creationId xmlns:a16="http://schemas.microsoft.com/office/drawing/2014/main" id="{08F9754A-D119-7E2D-526C-84BDF9406C61}"/>
                    </a:ext>
                  </a:extLst>
                </p:cNvPr>
                <p:cNvCxnSpPr>
                  <a:cxnSpLocks/>
                </p:cNvCxnSpPr>
                <p:nvPr/>
              </p:nvCxnSpPr>
              <p:spPr bwMode="auto">
                <a:xfrm>
                  <a:off x="2436819"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9" name="Straight Connector 18">
                  <a:extLst>
                    <a:ext uri="{FF2B5EF4-FFF2-40B4-BE49-F238E27FC236}">
                      <a16:creationId xmlns:a16="http://schemas.microsoft.com/office/drawing/2014/main" id="{011E43D5-6E95-11D1-0C7A-E497DFD89751}"/>
                    </a:ext>
                  </a:extLst>
                </p:cNvPr>
                <p:cNvCxnSpPr>
                  <a:cxnSpLocks/>
                </p:cNvCxnSpPr>
                <p:nvPr/>
              </p:nvCxnSpPr>
              <p:spPr bwMode="auto">
                <a:xfrm>
                  <a:off x="3494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0" name="Straight Connector 19">
                  <a:extLst>
                    <a:ext uri="{FF2B5EF4-FFF2-40B4-BE49-F238E27FC236}">
                      <a16:creationId xmlns:a16="http://schemas.microsoft.com/office/drawing/2014/main" id="{456BFDC1-3F33-9E20-3A02-7E35F6F7228D}"/>
                    </a:ext>
                  </a:extLst>
                </p:cNvPr>
                <p:cNvCxnSpPr>
                  <a:cxnSpLocks/>
                </p:cNvCxnSpPr>
                <p:nvPr/>
              </p:nvCxnSpPr>
              <p:spPr bwMode="auto">
                <a:xfrm>
                  <a:off x="4551577"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1" name="Straight Connector 20">
                  <a:extLst>
                    <a:ext uri="{FF2B5EF4-FFF2-40B4-BE49-F238E27FC236}">
                      <a16:creationId xmlns:a16="http://schemas.microsoft.com/office/drawing/2014/main" id="{E4182D0C-DF65-765B-4F82-72AA64060739}"/>
                    </a:ext>
                  </a:extLst>
                </p:cNvPr>
                <p:cNvCxnSpPr>
                  <a:cxnSpLocks/>
                </p:cNvCxnSpPr>
                <p:nvPr/>
              </p:nvCxnSpPr>
              <p:spPr bwMode="auto">
                <a:xfrm>
                  <a:off x="5608956"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2" name="Straight Connector 21">
                  <a:extLst>
                    <a:ext uri="{FF2B5EF4-FFF2-40B4-BE49-F238E27FC236}">
                      <a16:creationId xmlns:a16="http://schemas.microsoft.com/office/drawing/2014/main" id="{F7AA332F-DBFF-37E4-CE2A-7E0A997E848E}"/>
                    </a:ext>
                  </a:extLst>
                </p:cNvPr>
                <p:cNvCxnSpPr>
                  <a:cxnSpLocks/>
                </p:cNvCxnSpPr>
                <p:nvPr/>
              </p:nvCxnSpPr>
              <p:spPr bwMode="auto">
                <a:xfrm>
                  <a:off x="666633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3" name="Straight Connector 22">
                  <a:extLst>
                    <a:ext uri="{FF2B5EF4-FFF2-40B4-BE49-F238E27FC236}">
                      <a16:creationId xmlns:a16="http://schemas.microsoft.com/office/drawing/2014/main" id="{8D62B917-05E4-B654-84B9-679615FBFA6F}"/>
                    </a:ext>
                  </a:extLst>
                </p:cNvPr>
                <p:cNvCxnSpPr>
                  <a:cxnSpLocks/>
                </p:cNvCxnSpPr>
                <p:nvPr/>
              </p:nvCxnSpPr>
              <p:spPr bwMode="auto">
                <a:xfrm>
                  <a:off x="771706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4" name="Straight Connector 23">
                  <a:extLst>
                    <a:ext uri="{FF2B5EF4-FFF2-40B4-BE49-F238E27FC236}">
                      <a16:creationId xmlns:a16="http://schemas.microsoft.com/office/drawing/2014/main" id="{310BF99B-780F-83BA-7186-7F47F83D90A2}"/>
                    </a:ext>
                  </a:extLst>
                </p:cNvPr>
                <p:cNvCxnSpPr>
                  <a:cxnSpLocks/>
                </p:cNvCxnSpPr>
                <p:nvPr/>
              </p:nvCxnSpPr>
              <p:spPr bwMode="auto">
                <a:xfrm>
                  <a:off x="8774442"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5" name="Straight Connector 24">
                  <a:extLst>
                    <a:ext uri="{FF2B5EF4-FFF2-40B4-BE49-F238E27FC236}">
                      <a16:creationId xmlns:a16="http://schemas.microsoft.com/office/drawing/2014/main" id="{C189FAFC-CB21-57F2-1198-BF1224FF95CC}"/>
                    </a:ext>
                  </a:extLst>
                </p:cNvPr>
                <p:cNvCxnSpPr>
                  <a:cxnSpLocks/>
                </p:cNvCxnSpPr>
                <p:nvPr/>
              </p:nvCxnSpPr>
              <p:spPr bwMode="auto">
                <a:xfrm>
                  <a:off x="9831821"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B04A7E42-1328-A234-4290-D0980A047F29}"/>
                    </a:ext>
                  </a:extLst>
                </p:cNvPr>
                <p:cNvCxnSpPr>
                  <a:cxnSpLocks/>
                </p:cNvCxnSpPr>
                <p:nvPr/>
              </p:nvCxnSpPr>
              <p:spPr bwMode="auto">
                <a:xfrm>
                  <a:off x="10889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grpSp>
          <p:cxnSp>
            <p:nvCxnSpPr>
              <p:cNvPr id="16" name="Straight Connector 15">
                <a:extLst>
                  <a:ext uri="{FF2B5EF4-FFF2-40B4-BE49-F238E27FC236}">
                    <a16:creationId xmlns:a16="http://schemas.microsoft.com/office/drawing/2014/main" id="{80C57629-AD5A-3AE6-A6A2-94A78685BF3A}"/>
                  </a:ext>
                </a:extLst>
              </p:cNvPr>
              <p:cNvCxnSpPr>
                <a:cxnSpLocks/>
              </p:cNvCxnSpPr>
              <p:nvPr/>
            </p:nvCxnSpPr>
            <p:spPr bwMode="auto">
              <a:xfrm>
                <a:off x="916413" y="4789128"/>
                <a:ext cx="10749114" cy="0"/>
              </a:xfrm>
              <a:prstGeom prst="line">
                <a:avLst/>
              </a:prstGeom>
              <a:noFill/>
              <a:ln w="44450" cap="sq" cmpd="sng" algn="ctr">
                <a:solidFill>
                  <a:schemeClr val="bg2">
                    <a:lumMod val="60000"/>
                    <a:lumOff val="40000"/>
                    <a:alpha val="35000"/>
                  </a:schemeClr>
                </a:solidFill>
                <a:prstDash val="solid"/>
                <a:round/>
                <a:headEnd type="none" w="med" len="sm"/>
                <a:tailEnd type="none" w="med" len="med"/>
              </a:ln>
              <a:effectLst/>
            </p:spPr>
          </p:cxnSp>
        </p:grpSp>
        <p:sp>
          <p:nvSpPr>
            <p:cNvPr id="9" name="TextBox 8">
              <a:extLst>
                <a:ext uri="{FF2B5EF4-FFF2-40B4-BE49-F238E27FC236}">
                  <a16:creationId xmlns:a16="http://schemas.microsoft.com/office/drawing/2014/main" id="{E54895AA-8024-601A-8F56-95F225064492}"/>
                </a:ext>
              </a:extLst>
            </p:cNvPr>
            <p:cNvSpPr txBox="1"/>
            <p:nvPr/>
          </p:nvSpPr>
          <p:spPr>
            <a:xfrm>
              <a:off x="1256724"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1" name="TextBox 10">
              <a:extLst>
                <a:ext uri="{FF2B5EF4-FFF2-40B4-BE49-F238E27FC236}">
                  <a16:creationId xmlns:a16="http://schemas.microsoft.com/office/drawing/2014/main" id="{DD3942D7-1B16-0CBB-B475-5A9A946F6DEA}"/>
                </a:ext>
              </a:extLst>
            </p:cNvPr>
            <p:cNvSpPr txBox="1"/>
            <p:nvPr/>
          </p:nvSpPr>
          <p:spPr>
            <a:xfrm>
              <a:off x="3368158"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2" name="TextBox 11">
              <a:extLst>
                <a:ext uri="{FF2B5EF4-FFF2-40B4-BE49-F238E27FC236}">
                  <a16:creationId xmlns:a16="http://schemas.microsoft.com/office/drawing/2014/main" id="{04BA05C1-2AC5-348F-A0F2-A3D09B791A8B}"/>
                </a:ext>
              </a:extLst>
            </p:cNvPr>
            <p:cNvSpPr txBox="1"/>
            <p:nvPr/>
          </p:nvSpPr>
          <p:spPr>
            <a:xfrm>
              <a:off x="5462965"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3" name="TextBox 12">
              <a:extLst>
                <a:ext uri="{FF2B5EF4-FFF2-40B4-BE49-F238E27FC236}">
                  <a16:creationId xmlns:a16="http://schemas.microsoft.com/office/drawing/2014/main" id="{AE3F26AB-5A63-4D71-F0B4-A1D9AED88374}"/>
                </a:ext>
              </a:extLst>
            </p:cNvPr>
            <p:cNvSpPr txBox="1"/>
            <p:nvPr/>
          </p:nvSpPr>
          <p:spPr>
            <a:xfrm>
              <a:off x="7591024"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4" name="TextBox 13">
              <a:extLst>
                <a:ext uri="{FF2B5EF4-FFF2-40B4-BE49-F238E27FC236}">
                  <a16:creationId xmlns:a16="http://schemas.microsoft.com/office/drawing/2014/main" id="{9D3FE3FC-7021-60B2-1650-99A67AB53F1B}"/>
                </a:ext>
              </a:extLst>
            </p:cNvPr>
            <p:cNvSpPr txBox="1"/>
            <p:nvPr/>
          </p:nvSpPr>
          <p:spPr>
            <a:xfrm>
              <a:off x="9702456"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grpSp>
      <p:sp>
        <p:nvSpPr>
          <p:cNvPr id="34" name="TextBox 33">
            <a:extLst>
              <a:ext uri="{FF2B5EF4-FFF2-40B4-BE49-F238E27FC236}">
                <a16:creationId xmlns:a16="http://schemas.microsoft.com/office/drawing/2014/main" id="{A24B1256-3554-B0D8-6217-BFAB257D9187}"/>
              </a:ext>
            </a:extLst>
          </p:cNvPr>
          <p:cNvSpPr txBox="1"/>
          <p:nvPr/>
        </p:nvSpPr>
        <p:spPr>
          <a:xfrm>
            <a:off x="7672322" y="3900020"/>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37" name="Straight Connector 36">
            <a:extLst>
              <a:ext uri="{FF2B5EF4-FFF2-40B4-BE49-F238E27FC236}">
                <a16:creationId xmlns:a16="http://schemas.microsoft.com/office/drawing/2014/main" id="{358BCDC3-C2A8-50DD-C21F-7E3C76029E52}"/>
              </a:ext>
              <a:ext uri="{C183D7F6-B498-43B3-948B-1728B52AA6E4}">
                <adec:decorative xmlns:adec="http://schemas.microsoft.com/office/drawing/2017/decorative" val="1"/>
              </a:ext>
            </a:extLst>
          </p:cNvPr>
          <p:cNvCxnSpPr>
            <a:cxnSpLocks/>
          </p:cNvCxnSpPr>
          <p:nvPr/>
        </p:nvCxnSpPr>
        <p:spPr bwMode="auto">
          <a:xfrm>
            <a:off x="7749309" y="4803855"/>
            <a:ext cx="914400" cy="0"/>
          </a:xfrm>
          <a:prstGeom prst="line">
            <a:avLst/>
          </a:prstGeom>
          <a:noFill/>
          <a:ln w="127000" cap="rnd" cmpd="sng" algn="ctr">
            <a:solidFill>
              <a:schemeClr val="accent3"/>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791880AC-7AAD-78FD-8157-3E718E7C1A84}"/>
              </a:ext>
            </a:extLst>
          </p:cNvPr>
          <p:cNvSpPr txBox="1"/>
          <p:nvPr/>
        </p:nvSpPr>
        <p:spPr>
          <a:xfrm>
            <a:off x="7672322" y="4483208"/>
            <a:ext cx="1448309" cy="206350"/>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[New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80" name="Straight Connector 79">
            <a:extLst>
              <a:ext uri="{FF2B5EF4-FFF2-40B4-BE49-F238E27FC236}">
                <a16:creationId xmlns:a16="http://schemas.microsoft.com/office/drawing/2014/main" id="{07348FA9-F07C-6E92-26FC-B7417CAE318C}"/>
              </a:ext>
              <a:ext uri="{C183D7F6-B498-43B3-948B-1728B52AA6E4}">
                <adec:decorative xmlns:adec="http://schemas.microsoft.com/office/drawing/2017/decorative" val="1"/>
              </a:ext>
            </a:extLst>
          </p:cNvPr>
          <p:cNvCxnSpPr>
            <a:cxnSpLocks/>
          </p:cNvCxnSpPr>
          <p:nvPr/>
        </p:nvCxnSpPr>
        <p:spPr bwMode="auto">
          <a:xfrm>
            <a:off x="7749309" y="4230969"/>
            <a:ext cx="914400" cy="0"/>
          </a:xfrm>
          <a:prstGeom prst="line">
            <a:avLst/>
          </a:prstGeom>
          <a:noFill/>
          <a:ln w="127000" cap="rnd" cmpd="sng" algn="ctr">
            <a:solidFill>
              <a:schemeClr val="accent4"/>
            </a:solidFill>
            <a:prstDash val="solid"/>
            <a:round/>
            <a:headEnd type="none" w="med" len="med"/>
            <a:tailEnd type="none" w="med" len="med"/>
          </a:ln>
          <a:effectLst/>
        </p:spPr>
      </p:cxnSp>
      <p:sp>
        <p:nvSpPr>
          <p:cNvPr id="89" name="TextBox 88">
            <a:extLst>
              <a:ext uri="{FF2B5EF4-FFF2-40B4-BE49-F238E27FC236}">
                <a16:creationId xmlns:a16="http://schemas.microsoft.com/office/drawing/2014/main" id="{12CC334D-485F-AB23-68C6-1792F81930FB}"/>
              </a:ext>
            </a:extLst>
          </p:cNvPr>
          <p:cNvSpPr txBox="1"/>
          <p:nvPr/>
        </p:nvSpPr>
        <p:spPr>
          <a:xfrm>
            <a:off x="3436456" y="2860573"/>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0" name="Straight Connector 89">
            <a:extLst>
              <a:ext uri="{FF2B5EF4-FFF2-40B4-BE49-F238E27FC236}">
                <a16:creationId xmlns:a16="http://schemas.microsoft.com/office/drawing/2014/main" id="{0C9E9FD7-ACC6-763D-96DD-8453A4D4A877}"/>
              </a:ext>
              <a:ext uri="{C183D7F6-B498-43B3-948B-1728B52AA6E4}">
                <adec:decorative xmlns:adec="http://schemas.microsoft.com/office/drawing/2017/decorative" val="1"/>
              </a:ext>
            </a:extLst>
          </p:cNvPr>
          <p:cNvCxnSpPr>
            <a:cxnSpLocks/>
          </p:cNvCxnSpPr>
          <p:nvPr/>
        </p:nvCxnSpPr>
        <p:spPr bwMode="auto">
          <a:xfrm>
            <a:off x="3513443" y="3764408"/>
            <a:ext cx="910775" cy="0"/>
          </a:xfrm>
          <a:prstGeom prst="line">
            <a:avLst/>
          </a:prstGeom>
          <a:noFill/>
          <a:ln w="127000" cap="rnd" cmpd="sng" algn="ctr">
            <a:solidFill>
              <a:schemeClr val="accent3"/>
            </a:solidFill>
            <a:prstDash val="solid"/>
            <a:round/>
            <a:headEnd type="none" w="med" len="med"/>
            <a:tailEnd type="none" w="med" len="med"/>
          </a:ln>
          <a:effectLst/>
        </p:spPr>
      </p:cxnSp>
      <p:sp>
        <p:nvSpPr>
          <p:cNvPr id="91" name="TextBox 90">
            <a:extLst>
              <a:ext uri="{FF2B5EF4-FFF2-40B4-BE49-F238E27FC236}">
                <a16:creationId xmlns:a16="http://schemas.microsoft.com/office/drawing/2014/main" id="{465C9775-0428-E5E1-461B-9AD348379625}"/>
              </a:ext>
            </a:extLst>
          </p:cNvPr>
          <p:cNvSpPr txBox="1"/>
          <p:nvPr/>
        </p:nvSpPr>
        <p:spPr>
          <a:xfrm>
            <a:off x="3436456" y="3443761"/>
            <a:ext cx="1448309" cy="206350"/>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[New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2" name="Straight Connector 91">
            <a:extLst>
              <a:ext uri="{FF2B5EF4-FFF2-40B4-BE49-F238E27FC236}">
                <a16:creationId xmlns:a16="http://schemas.microsoft.com/office/drawing/2014/main" id="{98399610-F180-126E-0105-EE99271BA1B1}"/>
              </a:ext>
              <a:ext uri="{C183D7F6-B498-43B3-948B-1728B52AA6E4}">
                <adec:decorative xmlns:adec="http://schemas.microsoft.com/office/drawing/2017/decorative" val="1"/>
              </a:ext>
            </a:extLst>
          </p:cNvPr>
          <p:cNvCxnSpPr>
            <a:cxnSpLocks/>
          </p:cNvCxnSpPr>
          <p:nvPr/>
        </p:nvCxnSpPr>
        <p:spPr bwMode="auto">
          <a:xfrm>
            <a:off x="3513443" y="3191522"/>
            <a:ext cx="910775" cy="0"/>
          </a:xfrm>
          <a:prstGeom prst="line">
            <a:avLst/>
          </a:prstGeom>
          <a:noFill/>
          <a:ln w="127000" cap="rnd" cmpd="sng" algn="ctr">
            <a:solidFill>
              <a:schemeClr val="accent4"/>
            </a:solidFill>
            <a:prstDash val="solid"/>
            <a:round/>
            <a:headEnd type="none" w="med" len="med"/>
            <a:tailEnd type="none" w="med" len="med"/>
          </a:ln>
          <a:effectLst/>
        </p:spPr>
      </p:cxnSp>
      <p:sp>
        <p:nvSpPr>
          <p:cNvPr id="93" name="TextBox 92">
            <a:extLst>
              <a:ext uri="{FF2B5EF4-FFF2-40B4-BE49-F238E27FC236}">
                <a16:creationId xmlns:a16="http://schemas.microsoft.com/office/drawing/2014/main" id="{94A6EDA5-6E77-BDE2-D6ED-106044369D28}"/>
              </a:ext>
            </a:extLst>
          </p:cNvPr>
          <p:cNvSpPr txBox="1"/>
          <p:nvPr/>
        </p:nvSpPr>
        <p:spPr>
          <a:xfrm>
            <a:off x="3442809" y="2298938"/>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4" name="Straight Connector 93">
            <a:extLst>
              <a:ext uri="{FF2B5EF4-FFF2-40B4-BE49-F238E27FC236}">
                <a16:creationId xmlns:a16="http://schemas.microsoft.com/office/drawing/2014/main" id="{7F571690-46EB-3123-A70A-B35FA648B96C}"/>
              </a:ext>
              <a:ext uri="{C183D7F6-B498-43B3-948B-1728B52AA6E4}">
                <adec:decorative xmlns:adec="http://schemas.microsoft.com/office/drawing/2017/decorative" val="1"/>
              </a:ext>
            </a:extLst>
          </p:cNvPr>
          <p:cNvCxnSpPr>
            <a:cxnSpLocks/>
          </p:cNvCxnSpPr>
          <p:nvPr/>
        </p:nvCxnSpPr>
        <p:spPr bwMode="auto">
          <a:xfrm>
            <a:off x="3519796" y="2629887"/>
            <a:ext cx="904422" cy="0"/>
          </a:xfrm>
          <a:prstGeom prst="line">
            <a:avLst/>
          </a:prstGeom>
          <a:noFill/>
          <a:ln w="127000" cap="rnd" cmpd="sng" algn="ctr">
            <a:solidFill>
              <a:schemeClr val="accent4"/>
            </a:solidFill>
            <a:prstDash val="solid"/>
            <a:round/>
            <a:headEnd type="none" w="med" len="med"/>
            <a:tailEnd type="none" w="med" len="med"/>
          </a:ln>
          <a:effectLst/>
        </p:spPr>
      </p:cxnSp>
    </p:spTree>
    <p:extLst>
      <p:ext uri="{BB962C8B-B14F-4D97-AF65-F5344CB8AC3E}">
        <p14:creationId xmlns:p14="http://schemas.microsoft.com/office/powerpoint/2010/main" val="233482283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15804-32F6-8A9C-3745-5B9B8728F76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3B68F65-1A66-B9F4-B9C6-6204A424ED0D}"/>
              </a:ext>
            </a:extLst>
          </p:cNvPr>
          <p:cNvSpPr>
            <a:spLocks noGrp="1"/>
          </p:cNvSpPr>
          <p:nvPr>
            <p:ph type="title"/>
          </p:nvPr>
        </p:nvSpPr>
        <p:spPr>
          <a:xfrm>
            <a:off x="914400" y="914400"/>
            <a:ext cx="10369296" cy="461665"/>
          </a:xfrm>
        </p:spPr>
        <p:txBody>
          <a:bodyPr/>
          <a:lstStyle/>
          <a:p>
            <a:r>
              <a:rPr lang="en-US" sz="3000"/>
              <a:t>Extensibility Patterns</a:t>
            </a:r>
            <a:endParaRPr lang="en-US" sz="3000">
              <a:solidFill>
                <a:srgbClr val="000000"/>
              </a:solidFill>
            </a:endParaRPr>
          </a:p>
        </p:txBody>
      </p:sp>
      <p:sp>
        <p:nvSpPr>
          <p:cNvPr id="3" name="Text Placeholder 2">
            <a:extLst>
              <a:ext uri="{FF2B5EF4-FFF2-40B4-BE49-F238E27FC236}">
                <a16:creationId xmlns:a16="http://schemas.microsoft.com/office/drawing/2014/main" id="{FFEBD22B-9798-63B8-F966-48CCD2DFA848}"/>
              </a:ext>
            </a:extLst>
          </p:cNvPr>
          <p:cNvSpPr>
            <a:spLocks noGrp="1"/>
          </p:cNvSpPr>
          <p:nvPr>
            <p:ph type="body" sz="quarter" idx="11"/>
          </p:nvPr>
        </p:nvSpPr>
        <p:spPr>
          <a:xfrm>
            <a:off x="914400" y="1399032"/>
            <a:ext cx="10369296" cy="553998"/>
          </a:xfrm>
        </p:spPr>
        <p:txBody>
          <a:bodyPr/>
          <a:lstStyle/>
          <a:p>
            <a:r>
              <a:rPr lang="en-US">
                <a:solidFill>
                  <a:srgbClr val="82F6FF"/>
                </a:solidFill>
              </a:rPr>
              <a:t>4 major patterns</a:t>
            </a:r>
          </a:p>
          <a:p>
            <a:endParaRPr lang="en-US">
              <a:solidFill>
                <a:schemeClr val="accent4">
                  <a:lumMod val="60000"/>
                  <a:lumOff val="40000"/>
                </a:schemeClr>
              </a:solidFill>
            </a:endParaRPr>
          </a:p>
        </p:txBody>
      </p:sp>
      <p:sp>
        <p:nvSpPr>
          <p:cNvPr id="20" name="Content Placeholder 10">
            <a:extLst>
              <a:ext uri="{FF2B5EF4-FFF2-40B4-BE49-F238E27FC236}">
                <a16:creationId xmlns:a16="http://schemas.microsoft.com/office/drawing/2014/main" id="{759E84DE-C825-FFF7-7404-72B823C0DB77}"/>
              </a:ext>
            </a:extLst>
          </p:cNvPr>
          <p:cNvSpPr>
            <a:spLocks noGrp="1"/>
          </p:cNvSpPr>
          <p:nvPr>
            <p:ph sz="quarter" idx="12"/>
          </p:nvPr>
        </p:nvSpPr>
        <p:spPr/>
        <p:txBody>
          <a:bodyPr vert="horz" lIns="0" tIns="0" rIns="0" bIns="0" rtlCol="0" anchor="t">
            <a:noAutofit/>
          </a:bodyPr>
          <a:lstStyle/>
          <a:p>
            <a:pPr>
              <a:buClr>
                <a:srgbClr val="53CBFF"/>
              </a:buClr>
            </a:pPr>
            <a:r>
              <a:rPr lang="en-US"/>
              <a:t>Add-Ins – Develop new </a:t>
            </a:r>
            <a:r>
              <a:rPr lang="en-US">
                <a:solidFill>
                  <a:srgbClr val="FFFFFF"/>
                </a:solidFill>
              </a:rPr>
              <a:t>tools and functionality to extend Pro</a:t>
            </a:r>
          </a:p>
          <a:p>
            <a:pPr>
              <a:buClr>
                <a:srgbClr val="53CBFF"/>
              </a:buClr>
            </a:pPr>
            <a:r>
              <a:rPr lang="en-US">
                <a:solidFill>
                  <a:srgbClr val="FFFFFF"/>
                </a:solidFill>
              </a:rPr>
              <a:t>Managed Configurations – All Add-in capabilities + additional customization of Pro UI / UX</a:t>
            </a:r>
          </a:p>
          <a:p>
            <a:pPr>
              <a:buClr>
                <a:srgbClr val="53CBFF"/>
              </a:buClr>
            </a:pPr>
            <a:r>
              <a:rPr lang="en-US">
                <a:solidFill>
                  <a:srgbClr val="FFFFFF"/>
                </a:solidFill>
              </a:rPr>
              <a:t>Plugin </a:t>
            </a:r>
            <a:r>
              <a:rPr lang="en-US" err="1">
                <a:solidFill>
                  <a:srgbClr val="FFFFFF"/>
                </a:solidFill>
              </a:rPr>
              <a:t>Datasources</a:t>
            </a:r>
            <a:r>
              <a:rPr lang="en-US">
                <a:solidFill>
                  <a:srgbClr val="FFFFFF"/>
                </a:solidFill>
              </a:rPr>
              <a:t> – Custom data source integration with Pro</a:t>
            </a:r>
          </a:p>
          <a:p>
            <a:pPr>
              <a:buClr>
                <a:srgbClr val="53CBFF"/>
              </a:buClr>
            </a:pPr>
            <a:r>
              <a:rPr lang="en-US" err="1">
                <a:solidFill>
                  <a:srgbClr val="FFFFFF"/>
                </a:solidFill>
              </a:rPr>
              <a:t>CoreHost</a:t>
            </a:r>
            <a:r>
              <a:rPr lang="en-US">
                <a:solidFill>
                  <a:srgbClr val="FFFFFF"/>
                </a:solidFill>
              </a:rPr>
              <a:t> Apps – Standalone apps for 64-bit Geodatabase and Geometry access</a:t>
            </a:r>
          </a:p>
        </p:txBody>
      </p:sp>
      <p:grpSp>
        <p:nvGrpSpPr>
          <p:cNvPr id="6" name="Group 5">
            <a:extLst>
              <a:ext uri="{FF2B5EF4-FFF2-40B4-BE49-F238E27FC236}">
                <a16:creationId xmlns:a16="http://schemas.microsoft.com/office/drawing/2014/main" id="{C402F768-2001-CFC4-6B05-B64DB062357C}"/>
              </a:ext>
            </a:extLst>
          </p:cNvPr>
          <p:cNvGrpSpPr/>
          <p:nvPr/>
        </p:nvGrpSpPr>
        <p:grpSpPr>
          <a:xfrm>
            <a:off x="922756" y="3924774"/>
            <a:ext cx="3727613" cy="2642128"/>
            <a:chOff x="922756" y="3924774"/>
            <a:chExt cx="3727613" cy="2642128"/>
          </a:xfrm>
        </p:grpSpPr>
        <p:pic>
          <p:nvPicPr>
            <p:cNvPr id="12" name="Picture 11">
              <a:extLst>
                <a:ext uri="{FF2B5EF4-FFF2-40B4-BE49-F238E27FC236}">
                  <a16:creationId xmlns:a16="http://schemas.microsoft.com/office/drawing/2014/main" id="{C96F8314-D6AD-94F0-F602-EF3EA0D96C44}"/>
                </a:ext>
              </a:extLst>
            </p:cNvPr>
            <p:cNvPicPr>
              <a:picLocks noChangeAspect="1"/>
            </p:cNvPicPr>
            <p:nvPr/>
          </p:nvPicPr>
          <p:blipFill>
            <a:blip r:embed="rId3"/>
            <a:stretch>
              <a:fillRect/>
            </a:stretch>
          </p:blipFill>
          <p:spPr>
            <a:xfrm>
              <a:off x="922756" y="4244463"/>
              <a:ext cx="3727613" cy="2322439"/>
            </a:xfrm>
            <a:prstGeom prst="rect">
              <a:avLst/>
            </a:prstGeom>
          </p:spPr>
        </p:pic>
        <p:sp>
          <p:nvSpPr>
            <p:cNvPr id="13" name="Text Placeholder 3">
              <a:extLst>
                <a:ext uri="{FF2B5EF4-FFF2-40B4-BE49-F238E27FC236}">
                  <a16:creationId xmlns:a16="http://schemas.microsoft.com/office/drawing/2014/main" id="{FCFE3B7B-CF9C-32AD-7501-AFABE396195B}"/>
                </a:ext>
              </a:extLst>
            </p:cNvPr>
            <p:cNvSpPr txBox="1">
              <a:spLocks/>
            </p:cNvSpPr>
            <p:nvPr/>
          </p:nvSpPr>
          <p:spPr>
            <a:xfrm>
              <a:off x="922756" y="3924774"/>
              <a:ext cx="2611582" cy="246221"/>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buClr>
                  <a:schemeClr val="accent4">
                    <a:lumMod val="60000"/>
                    <a:lumOff val="40000"/>
                  </a:schemeClr>
                </a:buClr>
                <a:buSzPct val="80000"/>
                <a:defRPr/>
              </a:pPr>
              <a:r>
                <a:rPr lang="en-US" sz="1600" i="0">
                  <a:solidFill>
                    <a:srgbClr val="82F6FF"/>
                  </a:solidFill>
                </a:rPr>
                <a:t>Editing Add-In Sample</a:t>
              </a:r>
            </a:p>
          </p:txBody>
        </p:sp>
      </p:grpSp>
      <p:grpSp>
        <p:nvGrpSpPr>
          <p:cNvPr id="7" name="Group 6">
            <a:extLst>
              <a:ext uri="{FF2B5EF4-FFF2-40B4-BE49-F238E27FC236}">
                <a16:creationId xmlns:a16="http://schemas.microsoft.com/office/drawing/2014/main" id="{6D16C307-173B-1A2F-1903-FD5D05774AE0}"/>
              </a:ext>
            </a:extLst>
          </p:cNvPr>
          <p:cNvGrpSpPr/>
          <p:nvPr/>
        </p:nvGrpSpPr>
        <p:grpSpPr>
          <a:xfrm>
            <a:off x="6766375" y="3924775"/>
            <a:ext cx="4076781" cy="2598837"/>
            <a:chOff x="6766375" y="3924775"/>
            <a:chExt cx="4076781" cy="2598837"/>
          </a:xfrm>
        </p:grpSpPr>
        <p:pic>
          <p:nvPicPr>
            <p:cNvPr id="10" name="Picture 9">
              <a:extLst>
                <a:ext uri="{FF2B5EF4-FFF2-40B4-BE49-F238E27FC236}">
                  <a16:creationId xmlns:a16="http://schemas.microsoft.com/office/drawing/2014/main" id="{C39E5C0A-18A1-CB3D-8F2E-E09E8C058751}"/>
                </a:ext>
              </a:extLst>
            </p:cNvPr>
            <p:cNvPicPr>
              <a:picLocks noChangeAspect="1"/>
            </p:cNvPicPr>
            <p:nvPr/>
          </p:nvPicPr>
          <p:blipFill>
            <a:blip r:embed="rId4"/>
            <a:stretch>
              <a:fillRect/>
            </a:stretch>
          </p:blipFill>
          <p:spPr>
            <a:xfrm>
              <a:off x="6766375" y="4201173"/>
              <a:ext cx="3388531" cy="2322439"/>
            </a:xfrm>
            <a:prstGeom prst="rect">
              <a:avLst/>
            </a:prstGeom>
          </p:spPr>
        </p:pic>
        <p:sp>
          <p:nvSpPr>
            <p:cNvPr id="11" name="Text Placeholder 3">
              <a:extLst>
                <a:ext uri="{FF2B5EF4-FFF2-40B4-BE49-F238E27FC236}">
                  <a16:creationId xmlns:a16="http://schemas.microsoft.com/office/drawing/2014/main" id="{28A551EE-BADC-3B86-C07E-AFD6B5DF2F2C}"/>
                </a:ext>
              </a:extLst>
            </p:cNvPr>
            <p:cNvSpPr txBox="1">
              <a:spLocks/>
            </p:cNvSpPr>
            <p:nvPr/>
          </p:nvSpPr>
          <p:spPr>
            <a:xfrm>
              <a:off x="6766375" y="3924775"/>
              <a:ext cx="4076781" cy="246221"/>
            </a:xfrm>
            <a:prstGeom prst="rect">
              <a:avLst/>
            </a:prstGeom>
            <a:noFill/>
          </p:spPr>
          <p:txBody>
            <a:bodyPr vert="horz" wrap="square" lIns="0" tIns="0" rIns="0" bIns="0" rtlCol="0" anchor="b">
              <a:spAutoFit/>
            </a:bodyPr>
            <a:lstStyle>
              <a:defPPr>
                <a:defRPr lang="en-US"/>
              </a:defPPr>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buClr>
                  <a:schemeClr val="accent4">
                    <a:lumMod val="60000"/>
                    <a:lumOff val="40000"/>
                  </a:schemeClr>
                </a:buClr>
                <a:buSzPct val="80000"/>
                <a:defRPr/>
              </a:pPr>
              <a:r>
                <a:rPr lang="en-US" sz="1600" i="0">
                  <a:solidFill>
                    <a:srgbClr val="82F6FF"/>
                  </a:solidFill>
                </a:rPr>
                <a:t>Plugin </a:t>
              </a:r>
              <a:r>
                <a:rPr lang="en-US" sz="1600" i="0" err="1">
                  <a:solidFill>
                    <a:srgbClr val="82F6FF"/>
                  </a:solidFill>
                </a:rPr>
                <a:t>Datasource</a:t>
              </a:r>
              <a:r>
                <a:rPr lang="en-US" sz="1600" i="0">
                  <a:solidFill>
                    <a:srgbClr val="82F6FF"/>
                  </a:solidFill>
                </a:rPr>
                <a:t> Sample </a:t>
              </a:r>
            </a:p>
          </p:txBody>
        </p:sp>
      </p:grpSp>
    </p:spTree>
    <p:extLst>
      <p:ext uri="{BB962C8B-B14F-4D97-AF65-F5344CB8AC3E}">
        <p14:creationId xmlns:p14="http://schemas.microsoft.com/office/powerpoint/2010/main" val="1414387364"/>
      </p:ext>
    </p:extLst>
  </p:cSld>
  <p:clrMapOvr>
    <a:masterClrMapping/>
  </p:clrMapOvr>
  <p:transition spd="med">
    <p:fade/>
  </p:transition>
</p:sld>
</file>

<file path=ppt/theme/theme1.xml><?xml version="1.0" encoding="utf-8"?>
<a:theme xmlns:a="http://schemas.openxmlformats.org/drawingml/2006/main" name="Esri_Dev-Tech_2026">
  <a:themeElements>
    <a:clrScheme name="Esri_2026">
      <a:dk1>
        <a:srgbClr val="000000"/>
      </a:dk1>
      <a:lt1>
        <a:srgbClr val="FFFFFF"/>
      </a:lt1>
      <a:dk2>
        <a:srgbClr val="0069B8"/>
      </a:dk2>
      <a:lt2>
        <a:srgbClr val="FFE854"/>
      </a:lt2>
      <a:accent1>
        <a:srgbClr val="25942A"/>
      </a:accent1>
      <a:accent2>
        <a:srgbClr val="20A391"/>
      </a:accent2>
      <a:accent3>
        <a:srgbClr val="E87412"/>
      </a:accent3>
      <a:accent4>
        <a:srgbClr val="009CDF"/>
      </a:accent4>
      <a:accent5>
        <a:srgbClr val="A079FF"/>
      </a:accent5>
      <a:accent6>
        <a:srgbClr val="C75EBD"/>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Dev-Tech-Summit_2026_Technical-Presentation_v9.pptx" id="{43E5CA95-2D0F-3046-A903-2C8D215E089E}" vid="{75ED7B9C-3431-CB43-9A6B-BD800CB9152D}"/>
    </a:ext>
  </a:extLst>
</a:theme>
</file>

<file path=ppt/theme/theme2.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mso-contentType ?>
<FormTemplates xmlns="http://schemas.microsoft.com/sharepoint/v3/contenttype/forms">
  <Display>DocumentLibraryForm</Display>
  <Edit>DocumentLibraryForm</Edit>
  <New>DocumentLibraryForm</New>
</FormTemplates>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p:properties xmlns:p="http://schemas.microsoft.com/office/2006/metadata/properties" xmlns:xsi="http://www.w3.org/2001/XMLSchema-instance" xmlns:pc="http://schemas.microsoft.com/office/infopath/2007/PartnerControls">
  <documentManagement>
    <TaxCatchAll xmlns="2cca2253-b4b3-493a-b13d-4e35805225a7" xsi:nil="true"/>
    <lcf76f155ced4ddcb4097134ff3c332f xmlns="2f451dda-87f0-44fe-8155-a7a8ce8ced40">
      <Terms xmlns="http://schemas.microsoft.com/office/infopath/2007/PartnerControls"/>
    </lcf76f155ced4ddcb4097134ff3c332f>
  </documentManagement>
</p:properties>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16" ma:contentTypeDescription="Create a new document." ma:contentTypeScope="" ma:versionID="0708c53679894d448ec353d7ead16af7">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64f7ebbfc0986c4909545fb0b2e00a0b"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element ref="ns2:lcf76f155ced4ddcb4097134ff3c332f" minOccurs="0"/>
                <xsd:element ref="ns3:TaxCatchAll" minOccurs="0"/>
                <xsd:element ref="ns2:MediaServiceGenerationTime" minOccurs="0"/>
                <xsd:element ref="ns2:MediaServiceEventHashCode" minOccurs="0"/>
                <xsd:element ref="ns2:MediaServiceObjectDetectorVersions"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description="" ma:hidden="true" ma:list="{0630da1b-4bb2-4460-a9df-c67296fe0d16}" ma:internalName="TaxCatchAll" ma:showField="CatchAllData" ma:web="2cca2253-b4b3-493a-b13d-4e35805225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10.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11.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12.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13.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4.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5.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16.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17.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18.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19.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2.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20.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21.xml><?xml version="1.0" encoding="utf-8"?>
<ds:datastoreItem xmlns:ds="http://schemas.openxmlformats.org/officeDocument/2006/customXml" ds:itemID="{81E133DB-697E-4C10-B192-8899027B1EC6}">
  <ds:schemaRefs>
    <ds:schemaRef ds:uri="2cca2253-b4b3-493a-b13d-4e35805225a7"/>
    <ds:schemaRef ds:uri="2f451dda-87f0-44fe-8155-a7a8ce8ced4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2.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23.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24.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25.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26.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27.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28.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29.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3.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30.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31.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32.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33.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34.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5.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36.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37.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38.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39.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4.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40.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41.xml><?xml version="1.0" encoding="utf-8"?>
<ds:datastoreItem xmlns:ds="http://schemas.openxmlformats.org/officeDocument/2006/customXml" ds:itemID="{A9C3B066-A28B-44F5-A0F7-B85537F97A80}">
  <ds:schemaRefs>
    <ds:schemaRef ds:uri="2cca2253-b4b3-493a-b13d-4e35805225a7"/>
    <ds:schemaRef ds:uri="2f451dda-87f0-44fe-8155-a7a8ce8ced4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2.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43.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4.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45.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46.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47.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48.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49.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5.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0.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51.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52.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53.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54.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55.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56.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57.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58.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59.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6.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60.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61.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62.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63.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64.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65.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7.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8.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9.xml><?xml version="1.0" encoding="utf-8"?>
<ds:datastoreItem xmlns:ds="http://schemas.openxmlformats.org/officeDocument/2006/customXml" ds:itemID="{8EED6C1C-A455-42E4-8CBE-649F5A755068}">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Esri_Dev-Tech_2026</Template>
  <TotalTime>0</TotalTime>
  <Words>14289</Words>
  <Application>Microsoft Office PowerPoint</Application>
  <PresentationFormat>Widescreen</PresentationFormat>
  <Paragraphs>1762</Paragraphs>
  <Slides>83</Slides>
  <Notes>83</Notes>
  <HiddenSlides>25</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83</vt:i4>
      </vt:variant>
    </vt:vector>
  </HeadingPairs>
  <TitlesOfParts>
    <vt:vector size="92" baseType="lpstr">
      <vt:lpstr>ＭＳ Ｐゴシック</vt:lpstr>
      <vt:lpstr>Arial</vt:lpstr>
      <vt:lpstr>Arial,Sans-Serif</vt:lpstr>
      <vt:lpstr>Avenir Next</vt:lpstr>
      <vt:lpstr>Consolas</vt:lpstr>
      <vt:lpstr>Courier New</vt:lpstr>
      <vt:lpstr>Lucida Grande</vt:lpstr>
      <vt:lpstr>Wingdings</vt:lpstr>
      <vt:lpstr>Esri_Dev-Tech_2026</vt:lpstr>
      <vt:lpstr>ArcGIS Pro SDK for .NET:  Design Patterns for Addins and  Configurations</vt:lpstr>
      <vt:lpstr>Please share your feedback in the app</vt:lpstr>
      <vt:lpstr>Agenda</vt:lpstr>
      <vt:lpstr>Modifying the ArcGIS Pro User Experience</vt:lpstr>
      <vt:lpstr>Modifying the ArcGIS Pro User Experience</vt:lpstr>
      <vt:lpstr>ArcGIS Pro</vt:lpstr>
      <vt:lpstr>ArcGIS Pro</vt:lpstr>
      <vt:lpstr>ArcGIS Pro</vt:lpstr>
      <vt:lpstr>Extensibility Patterns</vt:lpstr>
      <vt:lpstr>Extending ArcGIS Pro with the Pro SDK</vt:lpstr>
      <vt:lpstr>Extending ArcGIS Pro with the Pro SDK</vt:lpstr>
      <vt:lpstr>Pro SDK Extensibility Patterns</vt:lpstr>
      <vt:lpstr>How does a Pro add-in work?</vt:lpstr>
      <vt:lpstr>Desktop Application Markup Language</vt:lpstr>
      <vt:lpstr>Installing &amp; Sharing Add-ins</vt:lpstr>
      <vt:lpstr>Pro SDK Extensibility Patterns</vt:lpstr>
      <vt:lpstr>Configurations: Organizational Branding</vt:lpstr>
      <vt:lpstr>Modifying the ArcGIS Pro User Experience</vt:lpstr>
      <vt:lpstr>Configurations: Workflow-Centric Application </vt:lpstr>
      <vt:lpstr>ArcGIS Pro UI Framework</vt:lpstr>
      <vt:lpstr>ArcGIS Pro UI Framework</vt:lpstr>
      <vt:lpstr>Ribbon</vt:lpstr>
      <vt:lpstr>Core Tabs and Contextual Tabs</vt:lpstr>
      <vt:lpstr>PowerPoint Presentation</vt:lpstr>
      <vt:lpstr>PowerPoint Presentation</vt:lpstr>
      <vt:lpstr>Dialogs</vt:lpstr>
      <vt:lpstr>Design Principles</vt:lpstr>
      <vt:lpstr>Design Principles</vt:lpstr>
      <vt:lpstr>Design Principles</vt:lpstr>
      <vt:lpstr>Information Architecture</vt:lpstr>
      <vt:lpstr>Using Usage Data (EUEI)</vt:lpstr>
      <vt:lpstr>Card Sorts</vt:lpstr>
      <vt:lpstr>Results-Oriented Design</vt:lpstr>
      <vt:lpstr>Theming and UI Styles</vt:lpstr>
      <vt:lpstr>Contextual UI Design</vt:lpstr>
      <vt:lpstr>PowerPoint Presentation</vt:lpstr>
      <vt:lpstr>Contextual UI Design</vt:lpstr>
      <vt:lpstr>Design Examples</vt:lpstr>
      <vt:lpstr>Unlocking User Potential: Using UI Elements Effectively</vt:lpstr>
      <vt:lpstr>Example Scenario</vt:lpstr>
      <vt:lpstr>Situation Response Planner</vt:lpstr>
      <vt:lpstr>Define your workflow</vt:lpstr>
      <vt:lpstr>Define your workflow</vt:lpstr>
      <vt:lpstr>Define your workflow</vt:lpstr>
      <vt:lpstr>Left-to-right design</vt:lpstr>
      <vt:lpstr>Build your Ribbons</vt:lpstr>
      <vt:lpstr>Build your Ribbons</vt:lpstr>
      <vt:lpstr>Build your Ribbons</vt:lpstr>
      <vt:lpstr>Demo Configuration</vt:lpstr>
      <vt:lpstr>Resources for your work</vt:lpstr>
      <vt:lpstr>SDK Resources</vt:lpstr>
      <vt:lpstr>Samples and Documentation</vt:lpstr>
      <vt:lpstr>Figma ArcGIS Pro UI Kit</vt:lpstr>
      <vt:lpstr>ArcGIS Pro SDK Community</vt:lpstr>
      <vt:lpstr>Early Adopter Community</vt:lpstr>
      <vt:lpstr>Agenda</vt:lpstr>
      <vt:lpstr>Please share your feedback in the app</vt:lpstr>
      <vt:lpstr>Connect with us on social</vt:lpstr>
      <vt:lpstr>Questions</vt:lpstr>
      <vt:lpstr>PowerPoint Presentation</vt:lpstr>
      <vt:lpstr>[Add section title]</vt:lpstr>
      <vt:lpstr>[Add topic]</vt:lpstr>
      <vt:lpstr>[Add topic]</vt:lpstr>
      <vt:lpstr>[Add big word]</vt:lpstr>
      <vt:lpstr>[Add “Quote”]</vt:lpstr>
      <vt:lpstr>Demo: [Add demo title]</vt:lpstr>
      <vt:lpstr>[Add topic]</vt:lpstr>
      <vt:lpstr>[Add topic]</vt:lpstr>
      <vt:lpstr>[Add topic]</vt:lpstr>
      <vt:lpstr>Acknowledgments</vt:lpstr>
      <vt:lpstr>Color suggestions</vt:lpstr>
      <vt:lpstr>What is [add product name, capability, or technology]?</vt:lpstr>
      <vt:lpstr>What is [add product name, capability, or technology]?</vt:lpstr>
      <vt:lpstr>[Add product or solution name] road map</vt:lpstr>
      <vt:lpstr>Speaker introductions</vt:lpstr>
      <vt:lpstr>[Add product name] vision and strategy</vt:lpstr>
      <vt:lpstr>What is [add feature]?</vt:lpstr>
      <vt:lpstr>[Add topic]</vt:lpstr>
      <vt:lpstr>[Add product or solution name] road map</vt:lpstr>
      <vt:lpstr>[Add product name] release schedule</vt:lpstr>
      <vt:lpstr>What is [add product name]?</vt:lpstr>
      <vt:lpstr>Highlights</vt:lpstr>
      <vt:lpstr>[Add product name] release schedule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Richard Caballero</dc:creator>
  <cp:lastModifiedBy>Charlie Macleod</cp:lastModifiedBy>
  <cp:revision>2</cp:revision>
  <cp:lastPrinted>2021-08-10T23:54:02Z</cp:lastPrinted>
  <dcterms:created xsi:type="dcterms:W3CDTF">2026-03-09T04:43:42Z</dcterms:created>
  <dcterms:modified xsi:type="dcterms:W3CDTF">2026-03-10T00:39:29Z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ies>
</file>