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36"/>
  </p:notesMasterIdLst>
  <p:sldIdLst>
    <p:sldId id="745" r:id="rId2"/>
    <p:sldId id="1027" r:id="rId3"/>
    <p:sldId id="1028" r:id="rId4"/>
    <p:sldId id="1030" r:id="rId5"/>
    <p:sldId id="1029" r:id="rId6"/>
    <p:sldId id="782" r:id="rId7"/>
    <p:sldId id="774" r:id="rId8"/>
    <p:sldId id="779" r:id="rId9"/>
    <p:sldId id="773" r:id="rId10"/>
    <p:sldId id="787" r:id="rId11"/>
    <p:sldId id="772" r:id="rId12"/>
    <p:sldId id="776" r:id="rId13"/>
    <p:sldId id="783" r:id="rId14"/>
    <p:sldId id="771" r:id="rId15"/>
    <p:sldId id="784" r:id="rId16"/>
    <p:sldId id="770" r:id="rId17"/>
    <p:sldId id="786" r:id="rId18"/>
    <p:sldId id="778" r:id="rId19"/>
    <p:sldId id="785" r:id="rId20"/>
    <p:sldId id="753" r:id="rId21"/>
    <p:sldId id="1031" r:id="rId22"/>
    <p:sldId id="755" r:id="rId23"/>
    <p:sldId id="760" r:id="rId24"/>
    <p:sldId id="1026" r:id="rId25"/>
    <p:sldId id="1024" r:id="rId26"/>
    <p:sldId id="1025" r:id="rId27"/>
    <p:sldId id="1022" r:id="rId28"/>
    <p:sldId id="638" r:id="rId29"/>
    <p:sldId id="1001" r:id="rId30"/>
    <p:sldId id="1002" r:id="rId31"/>
    <p:sldId id="806" r:id="rId32"/>
    <p:sldId id="756" r:id="rId33"/>
    <p:sldId id="757" r:id="rId34"/>
    <p:sldId id="758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9B1FF48-80A6-4656-B9E4-21072692F3FB}">
          <p14:sldIdLst/>
        </p14:section>
        <p14:section name="MySession" id="{986764E5-E6E3-5C4D-A2BB-2DD145AF3454}">
          <p14:sldIdLst>
            <p14:sldId id="745"/>
            <p14:sldId id="1027"/>
            <p14:sldId id="1028"/>
            <p14:sldId id="1030"/>
            <p14:sldId id="1029"/>
            <p14:sldId id="782"/>
            <p14:sldId id="774"/>
            <p14:sldId id="779"/>
            <p14:sldId id="773"/>
            <p14:sldId id="787"/>
            <p14:sldId id="772"/>
            <p14:sldId id="776"/>
            <p14:sldId id="783"/>
            <p14:sldId id="771"/>
            <p14:sldId id="784"/>
            <p14:sldId id="770"/>
            <p14:sldId id="786"/>
            <p14:sldId id="778"/>
            <p14:sldId id="785"/>
            <p14:sldId id="753"/>
            <p14:sldId id="1031"/>
            <p14:sldId id="755"/>
            <p14:sldId id="760"/>
            <p14:sldId id="1026"/>
            <p14:sldId id="1024"/>
            <p14:sldId id="1025"/>
            <p14:sldId id="1022"/>
            <p14:sldId id="638"/>
            <p14:sldId id="1001"/>
            <p14:sldId id="1002"/>
            <p14:sldId id="806"/>
            <p14:sldId id="756"/>
            <p14:sldId id="757"/>
            <p14:sldId id="75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6" autoAdjust="0"/>
    <p:restoredTop sz="94660"/>
  </p:normalViewPr>
  <p:slideViewPr>
    <p:cSldViewPr snapToGrid="0">
      <p:cViewPr varScale="1">
        <p:scale>
          <a:sx n="92" d="100"/>
          <a:sy n="92" d="100"/>
        </p:scale>
        <p:origin x="91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olfgang Kaiser" userId="64fa9dc4796f39e0" providerId="LiveId" clId="{348970CE-2AFB-4B3C-B7EF-AED9AF51D7B0}"/>
    <pc:docChg chg="undo custSel addSld delSld modSld sldOrd modSection">
      <pc:chgData name="Wolfgang Kaiser" userId="64fa9dc4796f39e0" providerId="LiveId" clId="{348970CE-2AFB-4B3C-B7EF-AED9AF51D7B0}" dt="2025-02-28T15:00:33.054" v="2783" actId="20577"/>
      <pc:docMkLst>
        <pc:docMk/>
      </pc:docMkLst>
      <pc:sldChg chg="addSp modSp add mod modClrScheme chgLayout">
        <pc:chgData name="Wolfgang Kaiser" userId="64fa9dc4796f39e0" providerId="LiveId" clId="{348970CE-2AFB-4B3C-B7EF-AED9AF51D7B0}" dt="2025-02-28T14:59:28.618" v="2774" actId="700"/>
        <pc:sldMkLst>
          <pc:docMk/>
          <pc:sldMk cId="802503158" sldId="638"/>
        </pc:sldMkLst>
        <pc:spChg chg="add mod ord">
          <ac:chgData name="Wolfgang Kaiser" userId="64fa9dc4796f39e0" providerId="LiveId" clId="{348970CE-2AFB-4B3C-B7EF-AED9AF51D7B0}" dt="2025-02-28T14:59:28.618" v="2774" actId="700"/>
          <ac:spMkLst>
            <pc:docMk/>
            <pc:sldMk cId="802503158" sldId="638"/>
            <ac:spMk id="2" creationId="{C25C6ED1-701C-AB09-D7D0-E7445903EFDC}"/>
          </ac:spMkLst>
        </pc:spChg>
        <pc:spChg chg="mod ord">
          <ac:chgData name="Wolfgang Kaiser" userId="64fa9dc4796f39e0" providerId="LiveId" clId="{348970CE-2AFB-4B3C-B7EF-AED9AF51D7B0}" dt="2025-02-28T14:59:28.618" v="2774" actId="700"/>
          <ac:spMkLst>
            <pc:docMk/>
            <pc:sldMk cId="802503158" sldId="638"/>
            <ac:spMk id="4" creationId="{A5743272-71D8-0DB8-A28F-A6E686C1AD71}"/>
          </ac:spMkLst>
        </pc:spChg>
      </pc:sldChg>
      <pc:sldChg chg="addSp modSp mod">
        <pc:chgData name="Wolfgang Kaiser" userId="64fa9dc4796f39e0" providerId="LiveId" clId="{348970CE-2AFB-4B3C-B7EF-AED9AF51D7B0}" dt="2025-02-21T01:00:37.828" v="2748" actId="20577"/>
        <pc:sldMkLst>
          <pc:docMk/>
          <pc:sldMk cId="3783288439" sldId="753"/>
        </pc:sldMkLst>
        <pc:spChg chg="mod">
          <ac:chgData name="Wolfgang Kaiser" userId="64fa9dc4796f39e0" providerId="LiveId" clId="{348970CE-2AFB-4B3C-B7EF-AED9AF51D7B0}" dt="2025-02-19T16:40:45.016" v="1002" actId="20577"/>
          <ac:spMkLst>
            <pc:docMk/>
            <pc:sldMk cId="3783288439" sldId="753"/>
            <ac:spMk id="2" creationId="{82B3E8FD-2202-E10E-C190-A772C44F1D3F}"/>
          </ac:spMkLst>
        </pc:spChg>
        <pc:spChg chg="mod">
          <ac:chgData name="Wolfgang Kaiser" userId="64fa9dc4796f39e0" providerId="LiveId" clId="{348970CE-2AFB-4B3C-B7EF-AED9AF51D7B0}" dt="2025-02-21T01:00:37.828" v="2748" actId="20577"/>
          <ac:spMkLst>
            <pc:docMk/>
            <pc:sldMk cId="3783288439" sldId="753"/>
            <ac:spMk id="15" creationId="{BE94C267-A57C-5A0F-4144-ECD20BB009AC}"/>
          </ac:spMkLst>
        </pc:spChg>
        <pc:picChg chg="add mod modCrop">
          <ac:chgData name="Wolfgang Kaiser" userId="64fa9dc4796f39e0" providerId="LiveId" clId="{348970CE-2AFB-4B3C-B7EF-AED9AF51D7B0}" dt="2025-02-19T17:40:09.584" v="1595" actId="1076"/>
          <ac:picMkLst>
            <pc:docMk/>
            <pc:sldMk cId="3783288439" sldId="753"/>
            <ac:picMk id="4" creationId="{BEF0D5B3-2E03-1677-F107-EB0A2370DDFF}"/>
          </ac:picMkLst>
        </pc:picChg>
      </pc:sldChg>
      <pc:sldChg chg="del">
        <pc:chgData name="Wolfgang Kaiser" userId="64fa9dc4796f39e0" providerId="LiveId" clId="{348970CE-2AFB-4B3C-B7EF-AED9AF51D7B0}" dt="2025-02-19T17:08:51.048" v="1463" actId="2696"/>
        <pc:sldMkLst>
          <pc:docMk/>
          <pc:sldMk cId="3996025244" sldId="754"/>
        </pc:sldMkLst>
      </pc:sldChg>
      <pc:sldChg chg="addSp delSp modSp mod modClrScheme chgLayout">
        <pc:chgData name="Wolfgang Kaiser" userId="64fa9dc4796f39e0" providerId="LiveId" clId="{348970CE-2AFB-4B3C-B7EF-AED9AF51D7B0}" dt="2025-02-21T17:12:23.396" v="2756" actId="15"/>
        <pc:sldMkLst>
          <pc:docMk/>
          <pc:sldMk cId="250569482" sldId="755"/>
        </pc:sldMkLst>
        <pc:spChg chg="mod ord">
          <ac:chgData name="Wolfgang Kaiser" userId="64fa9dc4796f39e0" providerId="LiveId" clId="{348970CE-2AFB-4B3C-B7EF-AED9AF51D7B0}" dt="2025-02-20T22:42:40.117" v="2358" actId="700"/>
          <ac:spMkLst>
            <pc:docMk/>
            <pc:sldMk cId="250569482" sldId="755"/>
            <ac:spMk id="2" creationId="{82B3E8FD-2202-E10E-C190-A772C44F1D3F}"/>
          </ac:spMkLst>
        </pc:spChg>
        <pc:spChg chg="add mod">
          <ac:chgData name="Wolfgang Kaiser" userId="64fa9dc4796f39e0" providerId="LiveId" clId="{348970CE-2AFB-4B3C-B7EF-AED9AF51D7B0}" dt="2025-02-21T00:50:02.935" v="2677" actId="1076"/>
          <ac:spMkLst>
            <pc:docMk/>
            <pc:sldMk cId="250569482" sldId="755"/>
            <ac:spMk id="3" creationId="{148B3A36-F83E-E2EF-5466-00B90F783DCC}"/>
          </ac:spMkLst>
        </pc:spChg>
        <pc:spChg chg="add mod ord">
          <ac:chgData name="Wolfgang Kaiser" userId="64fa9dc4796f39e0" providerId="LiveId" clId="{348970CE-2AFB-4B3C-B7EF-AED9AF51D7B0}" dt="2025-02-21T17:12:23.396" v="2756" actId="15"/>
          <ac:spMkLst>
            <pc:docMk/>
            <pc:sldMk cId="250569482" sldId="755"/>
            <ac:spMk id="4" creationId="{38255191-A0BB-0F3D-DE7C-DC8C8028EF3D}"/>
          </ac:spMkLst>
        </pc:spChg>
        <pc:spChg chg="mod">
          <ac:chgData name="Wolfgang Kaiser" userId="64fa9dc4796f39e0" providerId="LiveId" clId="{348970CE-2AFB-4B3C-B7EF-AED9AF51D7B0}" dt="2025-02-21T00:48:42.063" v="2660" actId="1076"/>
          <ac:spMkLst>
            <pc:docMk/>
            <pc:sldMk cId="250569482" sldId="755"/>
            <ac:spMk id="5" creationId="{A8586A84-02CC-36AE-D8C3-46B767450B58}"/>
          </ac:spMkLst>
        </pc:spChg>
      </pc:sldChg>
      <pc:sldChg chg="modSp del mod ord">
        <pc:chgData name="Wolfgang Kaiser" userId="64fa9dc4796f39e0" providerId="LiveId" clId="{348970CE-2AFB-4B3C-B7EF-AED9AF51D7B0}" dt="2025-02-21T00:59:57.524" v="2679" actId="2696"/>
        <pc:sldMkLst>
          <pc:docMk/>
          <pc:sldMk cId="1153525337" sldId="756"/>
        </pc:sldMkLst>
      </pc:sldChg>
      <pc:sldChg chg="add">
        <pc:chgData name="Wolfgang Kaiser" userId="64fa9dc4796f39e0" providerId="LiveId" clId="{348970CE-2AFB-4B3C-B7EF-AED9AF51D7B0}" dt="2025-02-21T01:00:02.026" v="2680"/>
        <pc:sldMkLst>
          <pc:docMk/>
          <pc:sldMk cId="2819559772" sldId="756"/>
        </pc:sldMkLst>
      </pc:sldChg>
      <pc:sldChg chg="add">
        <pc:chgData name="Wolfgang Kaiser" userId="64fa9dc4796f39e0" providerId="LiveId" clId="{348970CE-2AFB-4B3C-B7EF-AED9AF51D7B0}" dt="2025-02-21T01:00:02.026" v="2680"/>
        <pc:sldMkLst>
          <pc:docMk/>
          <pc:sldMk cId="1479947552" sldId="757"/>
        </pc:sldMkLst>
      </pc:sldChg>
      <pc:sldChg chg="modSp del mod ord">
        <pc:chgData name="Wolfgang Kaiser" userId="64fa9dc4796f39e0" providerId="LiveId" clId="{348970CE-2AFB-4B3C-B7EF-AED9AF51D7B0}" dt="2025-02-21T00:59:57.524" v="2679" actId="2696"/>
        <pc:sldMkLst>
          <pc:docMk/>
          <pc:sldMk cId="3168630256" sldId="757"/>
        </pc:sldMkLst>
      </pc:sldChg>
      <pc:sldChg chg="addSp modSp del mod ord modClrScheme chgLayout">
        <pc:chgData name="Wolfgang Kaiser" userId="64fa9dc4796f39e0" providerId="LiveId" clId="{348970CE-2AFB-4B3C-B7EF-AED9AF51D7B0}" dt="2025-02-21T00:59:57.524" v="2679" actId="2696"/>
        <pc:sldMkLst>
          <pc:docMk/>
          <pc:sldMk cId="2307931161" sldId="758"/>
        </pc:sldMkLst>
      </pc:sldChg>
      <pc:sldChg chg="addSp delSp modSp add mod chgLayout">
        <pc:chgData name="Wolfgang Kaiser" userId="64fa9dc4796f39e0" providerId="LiveId" clId="{348970CE-2AFB-4B3C-B7EF-AED9AF51D7B0}" dt="2025-02-21T17:14:23.049" v="2771" actId="1076"/>
        <pc:sldMkLst>
          <pc:docMk/>
          <pc:sldMk cId="2750795856" sldId="758"/>
        </pc:sldMkLst>
        <pc:spChg chg="mod ord">
          <ac:chgData name="Wolfgang Kaiser" userId="64fa9dc4796f39e0" providerId="LiveId" clId="{348970CE-2AFB-4B3C-B7EF-AED9AF51D7B0}" dt="2025-02-21T17:13:33.579" v="2762" actId="6264"/>
          <ac:spMkLst>
            <pc:docMk/>
            <pc:sldMk cId="2750795856" sldId="758"/>
            <ac:spMk id="2" creationId="{82B3E8FD-2202-E10E-C190-A772C44F1D3F}"/>
          </ac:spMkLst>
        </pc:spChg>
        <pc:spChg chg="add mod ord">
          <ac:chgData name="Wolfgang Kaiser" userId="64fa9dc4796f39e0" providerId="LiveId" clId="{348970CE-2AFB-4B3C-B7EF-AED9AF51D7B0}" dt="2025-02-21T17:13:33.579" v="2762" actId="6264"/>
          <ac:spMkLst>
            <pc:docMk/>
            <pc:sldMk cId="2750795856" sldId="758"/>
            <ac:spMk id="5" creationId="{499B0B8B-57E1-F379-DC25-AE9D656ADE5F}"/>
          </ac:spMkLst>
        </pc:spChg>
        <pc:spChg chg="mod">
          <ac:chgData name="Wolfgang Kaiser" userId="64fa9dc4796f39e0" providerId="LiveId" clId="{348970CE-2AFB-4B3C-B7EF-AED9AF51D7B0}" dt="2025-02-21T17:13:50.665" v="2764" actId="1076"/>
          <ac:spMkLst>
            <pc:docMk/>
            <pc:sldMk cId="2750795856" sldId="758"/>
            <ac:spMk id="6" creationId="{F503AAF0-2959-BCE3-B510-2C182422CB93}"/>
          </ac:spMkLst>
        </pc:spChg>
        <pc:spChg chg="mod">
          <ac:chgData name="Wolfgang Kaiser" userId="64fa9dc4796f39e0" providerId="LiveId" clId="{348970CE-2AFB-4B3C-B7EF-AED9AF51D7B0}" dt="2025-02-21T17:14:23.049" v="2771" actId="1076"/>
          <ac:spMkLst>
            <pc:docMk/>
            <pc:sldMk cId="2750795856" sldId="758"/>
            <ac:spMk id="10" creationId="{A721E408-9D06-BAA1-B8E0-12CB9012E649}"/>
          </ac:spMkLst>
        </pc:spChg>
      </pc:sldChg>
      <pc:sldChg chg="del ord">
        <pc:chgData name="Wolfgang Kaiser" userId="64fa9dc4796f39e0" providerId="LiveId" clId="{348970CE-2AFB-4B3C-B7EF-AED9AF51D7B0}" dt="2025-02-19T17:46:02.076" v="1739" actId="2696"/>
        <pc:sldMkLst>
          <pc:docMk/>
          <pc:sldMk cId="1034715885" sldId="759"/>
        </pc:sldMkLst>
      </pc:sldChg>
      <pc:sldChg chg="addSp delSp modSp mod">
        <pc:chgData name="Wolfgang Kaiser" userId="64fa9dc4796f39e0" providerId="LiveId" clId="{348970CE-2AFB-4B3C-B7EF-AED9AF51D7B0}" dt="2025-02-21T00:59:20.006" v="2678" actId="22"/>
        <pc:sldMkLst>
          <pc:docMk/>
          <pc:sldMk cId="165516434" sldId="760"/>
        </pc:sldMkLst>
        <pc:picChg chg="add mod ord">
          <ac:chgData name="Wolfgang Kaiser" userId="64fa9dc4796f39e0" providerId="LiveId" clId="{348970CE-2AFB-4B3C-B7EF-AED9AF51D7B0}" dt="2025-02-21T00:59:20.006" v="2678" actId="22"/>
          <ac:picMkLst>
            <pc:docMk/>
            <pc:sldMk cId="165516434" sldId="760"/>
            <ac:picMk id="4" creationId="{7F41FFE5-DB3C-F501-44B6-652F79C9C9AB}"/>
          </ac:picMkLst>
        </pc:picChg>
      </pc:sldChg>
      <pc:sldChg chg="del">
        <pc:chgData name="Wolfgang Kaiser" userId="64fa9dc4796f39e0" providerId="LiveId" clId="{348970CE-2AFB-4B3C-B7EF-AED9AF51D7B0}" dt="2025-02-19T17:25:07.412" v="1468" actId="2696"/>
        <pc:sldMkLst>
          <pc:docMk/>
          <pc:sldMk cId="1567749421" sldId="761"/>
        </pc:sldMkLst>
      </pc:sldChg>
      <pc:sldChg chg="del">
        <pc:chgData name="Wolfgang Kaiser" userId="64fa9dc4796f39e0" providerId="LiveId" clId="{348970CE-2AFB-4B3C-B7EF-AED9AF51D7B0}" dt="2025-02-18T20:36:59.706" v="882" actId="2696"/>
        <pc:sldMkLst>
          <pc:docMk/>
          <pc:sldMk cId="1857041621" sldId="768"/>
        </pc:sldMkLst>
      </pc:sldChg>
      <pc:sldChg chg="modSp mod">
        <pc:chgData name="Wolfgang Kaiser" userId="64fa9dc4796f39e0" providerId="LiveId" clId="{348970CE-2AFB-4B3C-B7EF-AED9AF51D7B0}" dt="2025-02-20T21:57:35.800" v="1922" actId="6549"/>
        <pc:sldMkLst>
          <pc:docMk/>
          <pc:sldMk cId="649466139" sldId="770"/>
        </pc:sldMkLst>
        <pc:spChg chg="mod">
          <ac:chgData name="Wolfgang Kaiser" userId="64fa9dc4796f39e0" providerId="LiveId" clId="{348970CE-2AFB-4B3C-B7EF-AED9AF51D7B0}" dt="2025-02-20T21:52:27.960" v="1881" actId="20577"/>
          <ac:spMkLst>
            <pc:docMk/>
            <pc:sldMk cId="649466139" sldId="770"/>
            <ac:spMk id="2" creationId="{82B3E8FD-2202-E10E-C190-A772C44F1D3F}"/>
          </ac:spMkLst>
        </pc:spChg>
        <pc:spChg chg="mod">
          <ac:chgData name="Wolfgang Kaiser" userId="64fa9dc4796f39e0" providerId="LiveId" clId="{348970CE-2AFB-4B3C-B7EF-AED9AF51D7B0}" dt="2025-02-20T21:53:40.168" v="1897" actId="6549"/>
          <ac:spMkLst>
            <pc:docMk/>
            <pc:sldMk cId="649466139" sldId="770"/>
            <ac:spMk id="3" creationId="{D02D9841-3745-37B8-7A38-011B8BF292B9}"/>
          </ac:spMkLst>
        </pc:spChg>
        <pc:spChg chg="mod">
          <ac:chgData name="Wolfgang Kaiser" userId="64fa9dc4796f39e0" providerId="LiveId" clId="{348970CE-2AFB-4B3C-B7EF-AED9AF51D7B0}" dt="2025-02-20T21:57:35.800" v="1922" actId="6549"/>
          <ac:spMkLst>
            <pc:docMk/>
            <pc:sldMk cId="649466139" sldId="770"/>
            <ac:spMk id="15" creationId="{BE94C267-A57C-5A0F-4144-ECD20BB009AC}"/>
          </ac:spMkLst>
        </pc:spChg>
      </pc:sldChg>
      <pc:sldChg chg="addSp delSp modSp mod">
        <pc:chgData name="Wolfgang Kaiser" userId="64fa9dc4796f39e0" providerId="LiveId" clId="{348970CE-2AFB-4B3C-B7EF-AED9AF51D7B0}" dt="2025-02-20T21:44:15.163" v="1791" actId="6549"/>
        <pc:sldMkLst>
          <pc:docMk/>
          <pc:sldMk cId="1053395423" sldId="771"/>
        </pc:sldMkLst>
        <pc:spChg chg="mod">
          <ac:chgData name="Wolfgang Kaiser" userId="64fa9dc4796f39e0" providerId="LiveId" clId="{348970CE-2AFB-4B3C-B7EF-AED9AF51D7B0}" dt="2025-02-20T21:44:15.163" v="1791" actId="6549"/>
          <ac:spMkLst>
            <pc:docMk/>
            <pc:sldMk cId="1053395423" sldId="771"/>
            <ac:spMk id="15" creationId="{BE94C267-A57C-5A0F-4144-ECD20BB009AC}"/>
          </ac:spMkLst>
        </pc:spChg>
        <pc:picChg chg="add mod">
          <ac:chgData name="Wolfgang Kaiser" userId="64fa9dc4796f39e0" providerId="LiveId" clId="{348970CE-2AFB-4B3C-B7EF-AED9AF51D7B0}" dt="2025-02-20T20:13:59.008" v="1756" actId="1076"/>
          <ac:picMkLst>
            <pc:docMk/>
            <pc:sldMk cId="1053395423" sldId="771"/>
            <ac:picMk id="5" creationId="{D1B8D1A2-E8DC-081C-8077-95E26ACE14C2}"/>
          </ac:picMkLst>
        </pc:picChg>
      </pc:sldChg>
      <pc:sldChg chg="modSp mod">
        <pc:chgData name="Wolfgang Kaiser" userId="64fa9dc4796f39e0" providerId="LiveId" clId="{348970CE-2AFB-4B3C-B7EF-AED9AF51D7B0}" dt="2025-02-19T17:49:43.835" v="1744" actId="108"/>
        <pc:sldMkLst>
          <pc:docMk/>
          <pc:sldMk cId="95110867" sldId="773"/>
        </pc:sldMkLst>
        <pc:spChg chg="mod">
          <ac:chgData name="Wolfgang Kaiser" userId="64fa9dc4796f39e0" providerId="LiveId" clId="{348970CE-2AFB-4B3C-B7EF-AED9AF51D7B0}" dt="2025-02-19T17:49:43.835" v="1744" actId="108"/>
          <ac:spMkLst>
            <pc:docMk/>
            <pc:sldMk cId="95110867" sldId="773"/>
            <ac:spMk id="15" creationId="{BE94C267-A57C-5A0F-4144-ECD20BB009AC}"/>
          </ac:spMkLst>
        </pc:spChg>
      </pc:sldChg>
      <pc:sldChg chg="addSp delSp modSp mod chgLayout">
        <pc:chgData name="Wolfgang Kaiser" userId="64fa9dc4796f39e0" providerId="LiveId" clId="{348970CE-2AFB-4B3C-B7EF-AED9AF51D7B0}" dt="2025-02-19T16:08:18.006" v="991" actId="1076"/>
        <pc:sldMkLst>
          <pc:docMk/>
          <pc:sldMk cId="368410124" sldId="774"/>
        </pc:sldMkLst>
        <pc:spChg chg="mod ord">
          <ac:chgData name="Wolfgang Kaiser" userId="64fa9dc4796f39e0" providerId="LiveId" clId="{348970CE-2AFB-4B3C-B7EF-AED9AF51D7B0}" dt="2025-02-18T20:17:28.499" v="426" actId="700"/>
          <ac:spMkLst>
            <pc:docMk/>
            <pc:sldMk cId="368410124" sldId="774"/>
            <ac:spMk id="2" creationId="{82B3E8FD-2202-E10E-C190-A772C44F1D3F}"/>
          </ac:spMkLst>
        </pc:spChg>
        <pc:spChg chg="mod">
          <ac:chgData name="Wolfgang Kaiser" userId="64fa9dc4796f39e0" providerId="LiveId" clId="{348970CE-2AFB-4B3C-B7EF-AED9AF51D7B0}" dt="2025-02-19T16:08:18.006" v="991" actId="1076"/>
          <ac:spMkLst>
            <pc:docMk/>
            <pc:sldMk cId="368410124" sldId="774"/>
            <ac:spMk id="3" creationId="{AB7226F0-77FE-ABB2-0422-FA9A71DD7665}"/>
          </ac:spMkLst>
        </pc:spChg>
        <pc:spChg chg="mod">
          <ac:chgData name="Wolfgang Kaiser" userId="64fa9dc4796f39e0" providerId="LiveId" clId="{348970CE-2AFB-4B3C-B7EF-AED9AF51D7B0}" dt="2025-02-19T16:08:18.006" v="991" actId="1076"/>
          <ac:spMkLst>
            <pc:docMk/>
            <pc:sldMk cId="368410124" sldId="774"/>
            <ac:spMk id="4" creationId="{96220C6C-4133-0FA4-0234-A5134D765E7A}"/>
          </ac:spMkLst>
        </pc:spChg>
        <pc:spChg chg="mod">
          <ac:chgData name="Wolfgang Kaiser" userId="64fa9dc4796f39e0" providerId="LiveId" clId="{348970CE-2AFB-4B3C-B7EF-AED9AF51D7B0}" dt="2025-02-19T16:08:03.647" v="990" actId="1076"/>
          <ac:spMkLst>
            <pc:docMk/>
            <pc:sldMk cId="368410124" sldId="774"/>
            <ac:spMk id="6" creationId="{85BF2D19-514A-78FB-8424-4E57722213F3}"/>
          </ac:spMkLst>
        </pc:spChg>
        <pc:spChg chg="add mod ord">
          <ac:chgData name="Wolfgang Kaiser" userId="64fa9dc4796f39e0" providerId="LiveId" clId="{348970CE-2AFB-4B3C-B7EF-AED9AF51D7B0}" dt="2025-02-18T20:39:03.685" v="962" actId="20577"/>
          <ac:spMkLst>
            <pc:docMk/>
            <pc:sldMk cId="368410124" sldId="774"/>
            <ac:spMk id="11" creationId="{D7E8AB8B-CF6C-4DC2-F5A3-4495777BEF8E}"/>
          </ac:spMkLst>
        </pc:spChg>
        <pc:picChg chg="add mod ord">
          <ac:chgData name="Wolfgang Kaiser" userId="64fa9dc4796f39e0" providerId="LiveId" clId="{348970CE-2AFB-4B3C-B7EF-AED9AF51D7B0}" dt="2025-02-19T16:08:18.006" v="991" actId="1076"/>
          <ac:picMkLst>
            <pc:docMk/>
            <pc:sldMk cId="368410124" sldId="774"/>
            <ac:picMk id="8" creationId="{4DC02117-AD66-FAB0-044B-F4B623B85151}"/>
          </ac:picMkLst>
        </pc:picChg>
      </pc:sldChg>
      <pc:sldChg chg="addSp delSp modSp mod">
        <pc:chgData name="Wolfgang Kaiser" userId="64fa9dc4796f39e0" providerId="LiveId" clId="{348970CE-2AFB-4B3C-B7EF-AED9AF51D7B0}" dt="2025-02-20T17:58:40.240" v="1749" actId="22"/>
        <pc:sldMkLst>
          <pc:docMk/>
          <pc:sldMk cId="4263906076" sldId="776"/>
        </pc:sldMkLst>
        <pc:picChg chg="add mod ord">
          <ac:chgData name="Wolfgang Kaiser" userId="64fa9dc4796f39e0" providerId="LiveId" clId="{348970CE-2AFB-4B3C-B7EF-AED9AF51D7B0}" dt="2025-02-20T17:58:40.240" v="1749" actId="22"/>
          <ac:picMkLst>
            <pc:docMk/>
            <pc:sldMk cId="4263906076" sldId="776"/>
            <ac:picMk id="7" creationId="{0F661344-BCBC-3D61-1BA1-49D1E14ECF23}"/>
          </ac:picMkLst>
        </pc:picChg>
      </pc:sldChg>
      <pc:sldChg chg="addSp delSp modSp mod">
        <pc:chgData name="Wolfgang Kaiser" userId="64fa9dc4796f39e0" providerId="LiveId" clId="{348970CE-2AFB-4B3C-B7EF-AED9AF51D7B0}" dt="2025-02-20T20:17:12.078" v="1781" actId="22"/>
        <pc:sldMkLst>
          <pc:docMk/>
          <pc:sldMk cId="641300233" sldId="778"/>
        </pc:sldMkLst>
        <pc:picChg chg="add mod ord">
          <ac:chgData name="Wolfgang Kaiser" userId="64fa9dc4796f39e0" providerId="LiveId" clId="{348970CE-2AFB-4B3C-B7EF-AED9AF51D7B0}" dt="2025-02-20T20:17:12.078" v="1781" actId="22"/>
          <ac:picMkLst>
            <pc:docMk/>
            <pc:sldMk cId="641300233" sldId="778"/>
            <ac:picMk id="10" creationId="{C0833DD0-D5DA-CBDA-DE03-C9B37FBA750B}"/>
          </ac:picMkLst>
        </pc:picChg>
      </pc:sldChg>
      <pc:sldChg chg="delSp modSp mod">
        <pc:chgData name="Wolfgang Kaiser" userId="64fa9dc4796f39e0" providerId="LiveId" clId="{348970CE-2AFB-4B3C-B7EF-AED9AF51D7B0}" dt="2025-02-18T20:39:53.453" v="966" actId="20577"/>
        <pc:sldMkLst>
          <pc:docMk/>
          <pc:sldMk cId="3312552184" sldId="779"/>
        </pc:sldMkLst>
        <pc:spChg chg="mod">
          <ac:chgData name="Wolfgang Kaiser" userId="64fa9dc4796f39e0" providerId="LiveId" clId="{348970CE-2AFB-4B3C-B7EF-AED9AF51D7B0}" dt="2025-02-18T20:25:46.680" v="781" actId="20577"/>
          <ac:spMkLst>
            <pc:docMk/>
            <pc:sldMk cId="3312552184" sldId="779"/>
            <ac:spMk id="2" creationId="{82B3E8FD-2202-E10E-C190-A772C44F1D3F}"/>
          </ac:spMkLst>
        </pc:spChg>
        <pc:spChg chg="mod">
          <ac:chgData name="Wolfgang Kaiser" userId="64fa9dc4796f39e0" providerId="LiveId" clId="{348970CE-2AFB-4B3C-B7EF-AED9AF51D7B0}" dt="2025-02-18T20:39:53.453" v="966" actId="20577"/>
          <ac:spMkLst>
            <pc:docMk/>
            <pc:sldMk cId="3312552184" sldId="779"/>
            <ac:spMk id="15" creationId="{BE94C267-A57C-5A0F-4144-ECD20BB009AC}"/>
          </ac:spMkLst>
        </pc:spChg>
      </pc:sldChg>
      <pc:sldChg chg="addSp modSp mod">
        <pc:chgData name="Wolfgang Kaiser" userId="64fa9dc4796f39e0" providerId="LiveId" clId="{348970CE-2AFB-4B3C-B7EF-AED9AF51D7B0}" dt="2025-02-20T22:21:28.820" v="2136" actId="21"/>
        <pc:sldMkLst>
          <pc:docMk/>
          <pc:sldMk cId="2132021511" sldId="784"/>
        </pc:sldMkLst>
        <pc:spChg chg="mod">
          <ac:chgData name="Wolfgang Kaiser" userId="64fa9dc4796f39e0" providerId="LiveId" clId="{348970CE-2AFB-4B3C-B7EF-AED9AF51D7B0}" dt="2025-02-20T21:46:52.633" v="1852" actId="20577"/>
          <ac:spMkLst>
            <pc:docMk/>
            <pc:sldMk cId="2132021511" sldId="784"/>
            <ac:spMk id="2" creationId="{82B3E8FD-2202-E10E-C190-A772C44F1D3F}"/>
          </ac:spMkLst>
        </pc:spChg>
        <pc:spChg chg="add mod">
          <ac:chgData name="Wolfgang Kaiser" userId="64fa9dc4796f39e0" providerId="LiveId" clId="{348970CE-2AFB-4B3C-B7EF-AED9AF51D7B0}" dt="2025-02-20T22:11:10.765" v="1992" actId="1076"/>
          <ac:spMkLst>
            <pc:docMk/>
            <pc:sldMk cId="2132021511" sldId="784"/>
            <ac:spMk id="3" creationId="{33B377DD-C929-0F0D-ACFC-73BF603A50A9}"/>
          </ac:spMkLst>
        </pc:spChg>
        <pc:spChg chg="mod">
          <ac:chgData name="Wolfgang Kaiser" userId="64fa9dc4796f39e0" providerId="LiveId" clId="{348970CE-2AFB-4B3C-B7EF-AED9AF51D7B0}" dt="2025-02-20T22:06:54.581" v="1932" actId="1076"/>
          <ac:spMkLst>
            <pc:docMk/>
            <pc:sldMk cId="2132021511" sldId="784"/>
            <ac:spMk id="10" creationId="{F4D34960-4C0E-F14E-B741-8A4222404D20}"/>
          </ac:spMkLst>
        </pc:spChg>
        <pc:spChg chg="mod">
          <ac:chgData name="Wolfgang Kaiser" userId="64fa9dc4796f39e0" providerId="LiveId" clId="{348970CE-2AFB-4B3C-B7EF-AED9AF51D7B0}" dt="2025-02-20T22:21:28.820" v="2136" actId="21"/>
          <ac:spMkLst>
            <pc:docMk/>
            <pc:sldMk cId="2132021511" sldId="784"/>
            <ac:spMk id="15" creationId="{BE94C267-A57C-5A0F-4144-ECD20BB009AC}"/>
          </ac:spMkLst>
        </pc:spChg>
      </pc:sldChg>
      <pc:sldChg chg="modSp mod">
        <pc:chgData name="Wolfgang Kaiser" userId="64fa9dc4796f39e0" providerId="LiveId" clId="{348970CE-2AFB-4B3C-B7EF-AED9AF51D7B0}" dt="2025-02-20T22:12:33.956" v="2034" actId="5793"/>
        <pc:sldMkLst>
          <pc:docMk/>
          <pc:sldMk cId="3018425911" sldId="786"/>
        </pc:sldMkLst>
        <pc:spChg chg="mod">
          <ac:chgData name="Wolfgang Kaiser" userId="64fa9dc4796f39e0" providerId="LiveId" clId="{348970CE-2AFB-4B3C-B7EF-AED9AF51D7B0}" dt="2025-02-20T22:12:33.956" v="2034" actId="5793"/>
          <ac:spMkLst>
            <pc:docMk/>
            <pc:sldMk cId="3018425911" sldId="786"/>
            <ac:spMk id="12" creationId="{EEBCB614-EE1F-34F7-D216-82AD99A9F2E5}"/>
          </ac:spMkLst>
        </pc:spChg>
      </pc:sldChg>
      <pc:sldChg chg="modSp mod">
        <pc:chgData name="Wolfgang Kaiser" userId="64fa9dc4796f39e0" providerId="LiveId" clId="{348970CE-2AFB-4B3C-B7EF-AED9AF51D7B0}" dt="2025-02-18T20:41:24.925" v="982" actId="20577"/>
        <pc:sldMkLst>
          <pc:docMk/>
          <pc:sldMk cId="1691930232" sldId="787"/>
        </pc:sldMkLst>
        <pc:spChg chg="mod">
          <ac:chgData name="Wolfgang Kaiser" userId="64fa9dc4796f39e0" providerId="LiveId" clId="{348970CE-2AFB-4B3C-B7EF-AED9AF51D7B0}" dt="2025-02-18T20:41:24.925" v="982" actId="20577"/>
          <ac:spMkLst>
            <pc:docMk/>
            <pc:sldMk cId="1691930232" sldId="787"/>
            <ac:spMk id="2" creationId="{82B3E8FD-2202-E10E-C190-A772C44F1D3F}"/>
          </ac:spMkLst>
        </pc:spChg>
      </pc:sldChg>
      <pc:sldChg chg="del">
        <pc:chgData name="Wolfgang Kaiser" userId="64fa9dc4796f39e0" providerId="LiveId" clId="{348970CE-2AFB-4B3C-B7EF-AED9AF51D7B0}" dt="2025-02-20T22:11:40.553" v="1993" actId="2696"/>
        <pc:sldMkLst>
          <pc:docMk/>
          <pc:sldMk cId="3625024184" sldId="788"/>
        </pc:sldMkLst>
      </pc:sldChg>
      <pc:sldChg chg="del">
        <pc:chgData name="Wolfgang Kaiser" userId="64fa9dc4796f39e0" providerId="LiveId" clId="{348970CE-2AFB-4B3C-B7EF-AED9AF51D7B0}" dt="2025-02-24T19:43:27.792" v="2772" actId="47"/>
        <pc:sldMkLst>
          <pc:docMk/>
          <pc:sldMk cId="2273416849" sldId="839"/>
        </pc:sldMkLst>
      </pc:sldChg>
      <pc:sldChg chg="addSp modSp add mod modClrScheme chgLayout">
        <pc:chgData name="Wolfgang Kaiser" userId="64fa9dc4796f39e0" providerId="LiveId" clId="{348970CE-2AFB-4B3C-B7EF-AED9AF51D7B0}" dt="2025-02-28T14:59:28.618" v="2774" actId="700"/>
        <pc:sldMkLst>
          <pc:docMk/>
          <pc:sldMk cId="728504046" sldId="1001"/>
        </pc:sldMkLst>
        <pc:spChg chg="add mod ord">
          <ac:chgData name="Wolfgang Kaiser" userId="64fa9dc4796f39e0" providerId="LiveId" clId="{348970CE-2AFB-4B3C-B7EF-AED9AF51D7B0}" dt="2025-02-28T14:59:28.618" v="2774" actId="700"/>
          <ac:spMkLst>
            <pc:docMk/>
            <pc:sldMk cId="728504046" sldId="1001"/>
            <ac:spMk id="2" creationId="{F4688C64-F823-7E01-51D2-42D320517561}"/>
          </ac:spMkLst>
        </pc:spChg>
        <pc:spChg chg="mod ord">
          <ac:chgData name="Wolfgang Kaiser" userId="64fa9dc4796f39e0" providerId="LiveId" clId="{348970CE-2AFB-4B3C-B7EF-AED9AF51D7B0}" dt="2025-02-28T14:59:28.618" v="2774" actId="700"/>
          <ac:spMkLst>
            <pc:docMk/>
            <pc:sldMk cId="728504046" sldId="1001"/>
            <ac:spMk id="7" creationId="{4562C38F-3576-9836-84E8-EECA8FA484E2}"/>
          </ac:spMkLst>
        </pc:spChg>
      </pc:sldChg>
      <pc:sldChg chg="modSp add mod modClrScheme chgLayout">
        <pc:chgData name="Wolfgang Kaiser" userId="64fa9dc4796f39e0" providerId="LiveId" clId="{348970CE-2AFB-4B3C-B7EF-AED9AF51D7B0}" dt="2025-02-28T15:00:33.054" v="2783" actId="20577"/>
        <pc:sldMkLst>
          <pc:docMk/>
          <pc:sldMk cId="2485544716" sldId="1002"/>
        </pc:sldMkLst>
        <pc:spChg chg="mod ord">
          <ac:chgData name="Wolfgang Kaiser" userId="64fa9dc4796f39e0" providerId="LiveId" clId="{348970CE-2AFB-4B3C-B7EF-AED9AF51D7B0}" dt="2025-02-28T14:59:28.618" v="2774" actId="700"/>
          <ac:spMkLst>
            <pc:docMk/>
            <pc:sldMk cId="2485544716" sldId="1002"/>
            <ac:spMk id="3" creationId="{D32DC750-F34C-4E01-D9C4-16DA8D81FD51}"/>
          </ac:spMkLst>
        </pc:spChg>
        <pc:spChg chg="mod ord">
          <ac:chgData name="Wolfgang Kaiser" userId="64fa9dc4796f39e0" providerId="LiveId" clId="{348970CE-2AFB-4B3C-B7EF-AED9AF51D7B0}" dt="2025-02-28T15:00:33.054" v="2783" actId="20577"/>
          <ac:spMkLst>
            <pc:docMk/>
            <pc:sldMk cId="2485544716" sldId="1002"/>
            <ac:spMk id="5" creationId="{1C1091D4-FA22-C581-3233-BB2C934B2D14}"/>
          </ac:spMkLst>
        </pc:spChg>
        <pc:picChg chg="mod">
          <ac:chgData name="Wolfgang Kaiser" userId="64fa9dc4796f39e0" providerId="LiveId" clId="{348970CE-2AFB-4B3C-B7EF-AED9AF51D7B0}" dt="2025-02-28T15:00:05.013" v="2779" actId="1076"/>
          <ac:picMkLst>
            <pc:docMk/>
            <pc:sldMk cId="2485544716" sldId="1002"/>
            <ac:picMk id="6" creationId="{62596E79-AD59-5D3A-5D71-45486BAE12D0}"/>
          </ac:picMkLst>
        </pc:picChg>
        <pc:picChg chg="mod">
          <ac:chgData name="Wolfgang Kaiser" userId="64fa9dc4796f39e0" providerId="LiveId" clId="{348970CE-2AFB-4B3C-B7EF-AED9AF51D7B0}" dt="2025-02-28T15:00:19.373" v="2781" actId="1076"/>
          <ac:picMkLst>
            <pc:docMk/>
            <pc:sldMk cId="2485544716" sldId="1002"/>
            <ac:picMk id="54" creationId="{D652A37E-1967-9D86-1F94-0D18D69D6D0E}"/>
          </ac:picMkLst>
        </pc:picChg>
      </pc:sldChg>
      <pc:sldChg chg="addSp delSp modSp mod">
        <pc:chgData name="Wolfgang Kaiser" userId="64fa9dc4796f39e0" providerId="LiveId" clId="{348970CE-2AFB-4B3C-B7EF-AED9AF51D7B0}" dt="2025-02-21T17:10:15.992" v="2751" actId="22"/>
        <pc:sldMkLst>
          <pc:docMk/>
          <pc:sldMk cId="1607227929" sldId="1022"/>
        </pc:sldMkLst>
        <pc:spChg chg="add mod">
          <ac:chgData name="Wolfgang Kaiser" userId="64fa9dc4796f39e0" providerId="LiveId" clId="{348970CE-2AFB-4B3C-B7EF-AED9AF51D7B0}" dt="2025-02-19T17:35:42.848" v="1594" actId="478"/>
          <ac:spMkLst>
            <pc:docMk/>
            <pc:sldMk cId="1607227929" sldId="1022"/>
            <ac:spMk id="3" creationId="{8875D0EE-70DD-ADA8-957B-CC3E7D4BFDFC}"/>
          </ac:spMkLst>
        </pc:spChg>
        <pc:picChg chg="add mod ord">
          <ac:chgData name="Wolfgang Kaiser" userId="64fa9dc4796f39e0" providerId="LiveId" clId="{348970CE-2AFB-4B3C-B7EF-AED9AF51D7B0}" dt="2025-02-21T17:10:15.992" v="2751" actId="22"/>
          <ac:picMkLst>
            <pc:docMk/>
            <pc:sldMk cId="1607227929" sldId="1022"/>
            <ac:picMk id="5" creationId="{ED68B7B3-75B5-5DDE-6259-CD35EB562C2D}"/>
          </ac:picMkLst>
        </pc:picChg>
      </pc:sldChg>
      <pc:sldChg chg="modSp mod">
        <pc:chgData name="Wolfgang Kaiser" userId="64fa9dc4796f39e0" providerId="LiveId" clId="{348970CE-2AFB-4B3C-B7EF-AED9AF51D7B0}" dt="2025-02-21T16:47:50.494" v="2750" actId="404"/>
        <pc:sldMkLst>
          <pc:docMk/>
          <pc:sldMk cId="498753826" sldId="1024"/>
        </pc:sldMkLst>
        <pc:spChg chg="mod">
          <ac:chgData name="Wolfgang Kaiser" userId="64fa9dc4796f39e0" providerId="LiveId" clId="{348970CE-2AFB-4B3C-B7EF-AED9AF51D7B0}" dt="2025-02-19T17:34:46.391" v="1592" actId="6549"/>
          <ac:spMkLst>
            <pc:docMk/>
            <pc:sldMk cId="498753826" sldId="1024"/>
            <ac:spMk id="3" creationId="{96499656-A07D-4889-B174-4CC9DC20D224}"/>
          </ac:spMkLst>
        </pc:spChg>
        <pc:spChg chg="mod">
          <ac:chgData name="Wolfgang Kaiser" userId="64fa9dc4796f39e0" providerId="LiveId" clId="{348970CE-2AFB-4B3C-B7EF-AED9AF51D7B0}" dt="2025-02-21T16:47:50.494" v="2750" actId="404"/>
          <ac:spMkLst>
            <pc:docMk/>
            <pc:sldMk cId="498753826" sldId="1024"/>
            <ac:spMk id="6" creationId="{C04E3A37-E0D5-A6FA-5B6C-DF827E9AEEC5}"/>
          </ac:spMkLst>
        </pc:spChg>
      </pc:sldChg>
      <pc:sldChg chg="modSp mod">
        <pc:chgData name="Wolfgang Kaiser" userId="64fa9dc4796f39e0" providerId="LiveId" clId="{348970CE-2AFB-4B3C-B7EF-AED9AF51D7B0}" dt="2025-02-19T17:35:23.755" v="1593" actId="1076"/>
        <pc:sldMkLst>
          <pc:docMk/>
          <pc:sldMk cId="1102599524" sldId="1025"/>
        </pc:sldMkLst>
        <pc:spChg chg="mod">
          <ac:chgData name="Wolfgang Kaiser" userId="64fa9dc4796f39e0" providerId="LiveId" clId="{348970CE-2AFB-4B3C-B7EF-AED9AF51D7B0}" dt="2025-02-19T17:35:23.755" v="1593" actId="1076"/>
          <ac:spMkLst>
            <pc:docMk/>
            <pc:sldMk cId="1102599524" sldId="1025"/>
            <ac:spMk id="6" creationId="{C04E3A37-E0D5-A6FA-5B6C-DF827E9AEEC5}"/>
          </ac:spMkLst>
        </pc:spChg>
      </pc:sldChg>
      <pc:sldChg chg="addSp delSp modSp mod">
        <pc:chgData name="Wolfgang Kaiser" userId="64fa9dc4796f39e0" providerId="LiveId" clId="{348970CE-2AFB-4B3C-B7EF-AED9AF51D7B0}" dt="2025-02-19T17:33:08.655" v="1580" actId="20577"/>
        <pc:sldMkLst>
          <pc:docMk/>
          <pc:sldMk cId="2679656863" sldId="1026"/>
        </pc:sldMkLst>
        <pc:spChg chg="mod">
          <ac:chgData name="Wolfgang Kaiser" userId="64fa9dc4796f39e0" providerId="LiveId" clId="{348970CE-2AFB-4B3C-B7EF-AED9AF51D7B0}" dt="2025-02-19T17:33:08.655" v="1580" actId="20577"/>
          <ac:spMkLst>
            <pc:docMk/>
            <pc:sldMk cId="2679656863" sldId="1026"/>
            <ac:spMk id="8" creationId="{EA24E94D-EE53-9C24-EB76-EAA699ECADE1}"/>
          </ac:spMkLst>
        </pc:spChg>
        <pc:picChg chg="add mod">
          <ac:chgData name="Wolfgang Kaiser" userId="64fa9dc4796f39e0" providerId="LiveId" clId="{348970CE-2AFB-4B3C-B7EF-AED9AF51D7B0}" dt="2025-02-19T17:30:10.559" v="1471" actId="1076"/>
          <ac:picMkLst>
            <pc:docMk/>
            <pc:sldMk cId="2679656863" sldId="1026"/>
            <ac:picMk id="3" creationId="{092A03CC-5ADE-A24A-4602-DCD2CB45874A}"/>
          </ac:picMkLst>
        </pc:picChg>
      </pc:sldChg>
      <pc:sldChg chg="modSp mod">
        <pc:chgData name="Wolfgang Kaiser" userId="64fa9dc4796f39e0" providerId="LiveId" clId="{348970CE-2AFB-4B3C-B7EF-AED9AF51D7B0}" dt="2025-02-13T16:05:35.877" v="26" actId="20577"/>
        <pc:sldMkLst>
          <pc:docMk/>
          <pc:sldMk cId="3781132172" sldId="1027"/>
        </pc:sldMkLst>
        <pc:spChg chg="mod">
          <ac:chgData name="Wolfgang Kaiser" userId="64fa9dc4796f39e0" providerId="LiveId" clId="{348970CE-2AFB-4B3C-B7EF-AED9AF51D7B0}" dt="2025-02-13T16:05:35.877" v="26" actId="20577"/>
          <ac:spMkLst>
            <pc:docMk/>
            <pc:sldMk cId="3781132172" sldId="1027"/>
            <ac:spMk id="5" creationId="{DF68773B-2231-559D-AC85-10370C091C2D}"/>
          </ac:spMkLst>
        </pc:spChg>
      </pc:sldChg>
      <pc:sldChg chg="addSp delSp modSp mod">
        <pc:chgData name="Wolfgang Kaiser" userId="64fa9dc4796f39e0" providerId="LiveId" clId="{348970CE-2AFB-4B3C-B7EF-AED9AF51D7B0}" dt="2025-02-18T20:01:43.646" v="375" actId="22"/>
        <pc:sldMkLst>
          <pc:docMk/>
          <pc:sldMk cId="4071769253" sldId="1029"/>
        </pc:sldMkLst>
        <pc:picChg chg="add mod ord">
          <ac:chgData name="Wolfgang Kaiser" userId="64fa9dc4796f39e0" providerId="LiveId" clId="{348970CE-2AFB-4B3C-B7EF-AED9AF51D7B0}" dt="2025-02-18T20:01:43.646" v="375" actId="22"/>
          <ac:picMkLst>
            <pc:docMk/>
            <pc:sldMk cId="4071769253" sldId="1029"/>
            <ac:picMk id="10" creationId="{EFF3A53F-0BA9-A30A-E5FB-1486E3AB96E5}"/>
          </ac:picMkLst>
        </pc:picChg>
      </pc:sldChg>
      <pc:sldChg chg="modSp mod">
        <pc:chgData name="Wolfgang Kaiser" userId="64fa9dc4796f39e0" providerId="LiveId" clId="{348970CE-2AFB-4B3C-B7EF-AED9AF51D7B0}" dt="2025-02-18T20:36:20.337" v="881" actId="13926"/>
        <pc:sldMkLst>
          <pc:docMk/>
          <pc:sldMk cId="618627100" sldId="1030"/>
        </pc:sldMkLst>
        <pc:spChg chg="mod">
          <ac:chgData name="Wolfgang Kaiser" userId="64fa9dc4796f39e0" providerId="LiveId" clId="{348970CE-2AFB-4B3C-B7EF-AED9AF51D7B0}" dt="2025-02-18T20:35:56.351" v="880" actId="20577"/>
          <ac:spMkLst>
            <pc:docMk/>
            <pc:sldMk cId="618627100" sldId="1030"/>
            <ac:spMk id="3" creationId="{6499C797-5024-C110-2761-2DCFDD1CD54A}"/>
          </ac:spMkLst>
        </pc:spChg>
        <pc:spChg chg="mod">
          <ac:chgData name="Wolfgang Kaiser" userId="64fa9dc4796f39e0" providerId="LiveId" clId="{348970CE-2AFB-4B3C-B7EF-AED9AF51D7B0}" dt="2025-02-18T20:36:20.337" v="881" actId="13926"/>
          <ac:spMkLst>
            <pc:docMk/>
            <pc:sldMk cId="618627100" sldId="1030"/>
            <ac:spMk id="4" creationId="{4CADF1B8-885A-224F-5746-DC59BFFC17FB}"/>
          </ac:spMkLst>
        </pc:spChg>
      </pc:sldChg>
      <pc:sldChg chg="addSp delSp modSp new mod chgLayout">
        <pc:chgData name="Wolfgang Kaiser" userId="64fa9dc4796f39e0" providerId="LiveId" clId="{348970CE-2AFB-4B3C-B7EF-AED9AF51D7B0}" dt="2025-02-20T22:40:39.518" v="2342" actId="14100"/>
        <pc:sldMkLst>
          <pc:docMk/>
          <pc:sldMk cId="111904757" sldId="1031"/>
        </pc:sldMkLst>
        <pc:spChg chg="mod ord">
          <ac:chgData name="Wolfgang Kaiser" userId="64fa9dc4796f39e0" providerId="LiveId" clId="{348970CE-2AFB-4B3C-B7EF-AED9AF51D7B0}" dt="2025-02-20T22:23:41.632" v="2224" actId="6264"/>
          <ac:spMkLst>
            <pc:docMk/>
            <pc:sldMk cId="111904757" sldId="1031"/>
            <ac:spMk id="2" creationId="{FD362FA9-C0B8-D0F8-841F-85FADD6E970E}"/>
          </ac:spMkLst>
        </pc:spChg>
        <pc:spChg chg="mod ord">
          <ac:chgData name="Wolfgang Kaiser" userId="64fa9dc4796f39e0" providerId="LiveId" clId="{348970CE-2AFB-4B3C-B7EF-AED9AF51D7B0}" dt="2025-02-20T22:26:29.745" v="2313" actId="20577"/>
          <ac:spMkLst>
            <pc:docMk/>
            <pc:sldMk cId="111904757" sldId="1031"/>
            <ac:spMk id="3" creationId="{67374957-1586-71CA-B593-0B29035DD75E}"/>
          </ac:spMkLst>
        </pc:spChg>
        <pc:spChg chg="add mod">
          <ac:chgData name="Wolfgang Kaiser" userId="64fa9dc4796f39e0" providerId="LiveId" clId="{348970CE-2AFB-4B3C-B7EF-AED9AF51D7B0}" dt="2025-02-20T22:25:08.145" v="2287" actId="1076"/>
          <ac:spMkLst>
            <pc:docMk/>
            <pc:sldMk cId="111904757" sldId="1031"/>
            <ac:spMk id="6" creationId="{67B47338-137C-A7EA-5FAB-5218785D8212}"/>
          </ac:spMkLst>
        </pc:spChg>
        <pc:spChg chg="add mod">
          <ac:chgData name="Wolfgang Kaiser" userId="64fa9dc4796f39e0" providerId="LiveId" clId="{348970CE-2AFB-4B3C-B7EF-AED9AF51D7B0}" dt="2025-02-20T22:40:39.518" v="2342" actId="14100"/>
          <ac:spMkLst>
            <pc:docMk/>
            <pc:sldMk cId="111904757" sldId="1031"/>
            <ac:spMk id="7" creationId="{B5849BF2-81C1-1A4C-125C-ABDE7B25F506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B960E-E7EA-4687-B1D2-4C5B152BBE30}" type="datetimeFigureOut">
              <a:rPr lang="en-US" smtClean="0"/>
              <a:t>3/12/2025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EC18CB-E3B3-4AC4-9506-B5641AC9C5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6593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Esri</a:t>
            </a:r>
            <a:r>
              <a:rPr lang="en-US" baseline="0" dirty="0"/>
              <a:t> Corporate Template-Dark v4.3</a:t>
            </a:r>
          </a:p>
          <a:p>
            <a:r>
              <a:rPr lang="en-US" baseline="0" dirty="0"/>
              <a:t>September 27, 2023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1011388B-DD51-A6AC-1C08-03C302443D06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97A9561F-3C54-4C44-84A9-D50BC29223DE}" type="datetime1">
              <a:rPr lang="en-US" smtClean="0"/>
              <a:t>3/12/2025</a:t>
            </a:fld>
            <a:endParaRPr lang="en-US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03E4658A-2C2A-712C-F142-4AD99D69F671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E617FC9-01E7-E072-7EB3-11D8EB55B8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12" name="Header Placeholder 11">
            <a:extLst>
              <a:ext uri="{FF2B5EF4-FFF2-40B4-BE49-F238E27FC236}">
                <a16:creationId xmlns:a16="http://schemas.microsoft.com/office/drawing/2014/main" id="{1D69660F-8EE9-FE08-5CB2-DAFCD67E23D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018790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13865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5691497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524601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341269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9854159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4879981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003782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367454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56491510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8531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144552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70819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A42A79-53DF-B642-25C9-68CC6E246B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A6E12-3D79-7C7F-475F-1714341180B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E3FA24-43F4-1C63-D3DD-29C65C863E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D2AF5E">
                    <a:alpha val="60000"/>
                  </a:srgbClr>
                </a:solidFill>
              </a:rPr>
              <a:t>Copyright © 2025 Esri. All rights reserved.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FE146119-71B6-0360-84CF-C6256114CB4B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BA737B92-CC65-D741-AA17-E463E888013C}" type="datetime1">
              <a:rPr lang="en-US" smtClean="0"/>
              <a:t>3/12/2025</a:t>
            </a:fld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5C042B18-9490-8A1D-6B2B-0CD3E4FB28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2025 Esri. All rights reserved.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325359E-A12A-F84F-5FD7-4D66246BE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11" name="Header Placeholder 10">
            <a:extLst>
              <a:ext uri="{FF2B5EF4-FFF2-40B4-BE49-F238E27FC236}">
                <a16:creationId xmlns:a16="http://schemas.microsoft.com/office/drawing/2014/main" id="{247551B2-4F11-69F1-6BD0-03B361D0834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9541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9157077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686630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163620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2260791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568604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0973780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8538183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1E7F7F1-B5C0-EDD5-6E80-E01330C58EC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A969A504-D83B-114E-A1C2-E801B56F746C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2FA129-5B4F-9EB6-DF09-D0007F8D47E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5243567E-049E-CE0D-688C-DC66E987A36A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6802884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3763398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7143C0-4F23-B545-9533-520B5A87CA1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65370-0DE2-F9DC-BB94-677E2A474B1D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8FE2F94F-FA4A-9343-90AC-CBDBC335BF94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A05F3C-9590-39EB-7807-124B83FF5EC5}"/>
              </a:ext>
            </a:extLst>
          </p:cNvPr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r>
              <a:rPr lang="en-US"/>
              <a:t>Copyright © 2023 Esri. All rights reserved.</a:t>
            </a:r>
          </a:p>
        </p:txBody>
      </p:sp>
      <p:sp>
        <p:nvSpPr>
          <p:cNvPr id="7" name="Header Placeholder 6">
            <a:extLst>
              <a:ext uri="{FF2B5EF4-FFF2-40B4-BE49-F238E27FC236}">
                <a16:creationId xmlns:a16="http://schemas.microsoft.com/office/drawing/2014/main" id="{9AAECB9E-953F-19CF-48CF-6B1FED945BE3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en-US"/>
              <a:t>Title of Presentation</a:t>
            </a:r>
          </a:p>
        </p:txBody>
      </p:sp>
    </p:spTree>
    <p:extLst>
      <p:ext uri="{BB962C8B-B14F-4D97-AF65-F5344CB8AC3E}">
        <p14:creationId xmlns:p14="http://schemas.microsoft.com/office/powerpoint/2010/main" val="1704046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64322699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1833121" y="2428193"/>
            <a:ext cx="8525773" cy="914400"/>
          </a:xfrm>
        </p:spPr>
        <p:txBody>
          <a:bodyPr rIns="0" anchor="b">
            <a:noAutofit/>
          </a:bodyPr>
          <a:lstStyle>
            <a:lvl1pPr algn="ctr">
              <a:defRPr sz="3600" b="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  <a:br>
              <a:rPr lang="en-US" dirty="0"/>
            </a:br>
            <a:r>
              <a:rPr lang="en-US" dirty="0"/>
              <a:t>(Must Match Title Published </a:t>
            </a:r>
            <a:br>
              <a:rPr lang="en-US" dirty="0"/>
            </a:br>
            <a:r>
              <a:rPr lang="en-US" dirty="0"/>
              <a:t>in Detailed Agenda)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1828801" y="3465218"/>
            <a:ext cx="8534401" cy="914400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b="0">
                <a:solidFill>
                  <a:srgbClr val="C3E3F7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Name of Presenter(s)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1435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C91B51-25EE-0147-9293-37E16A70024E}" type="datetime1">
              <a:rPr lang="en-US" smtClean="0"/>
              <a:t>3/12/2025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337300" y="6356350"/>
            <a:ext cx="5067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12296" y="6356350"/>
            <a:ext cx="463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847EE6-F7C9-3041-A28D-502F5689C8E2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Esri logo with tagline" descr="Esri logo with The Science of Where tagline">
            <a:extLst>
              <a:ext uri="{FF2B5EF4-FFF2-40B4-BE49-F238E27FC236}">
                <a16:creationId xmlns:a16="http://schemas.microsoft.com/office/drawing/2014/main" id="{BAE1F197-8276-8D41-95D6-51EDCC8506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7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42736" y="395608"/>
            <a:ext cx="2392198" cy="73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159565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 l="-1000" t="-1000"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&#10;&#10;Description automatically generated with low confidence">
            <a:extLst>
              <a:ext uri="{FF2B5EF4-FFF2-40B4-BE49-F238E27FC236}">
                <a16:creationId xmlns:a16="http://schemas.microsoft.com/office/drawing/2014/main" id="{C664771C-ED9E-2A4D-E2DB-9313CCDD39B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5486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B97567E-F21A-FE30-AC8A-A7EDF3C4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66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28238-7069-5FC6-3972-E6B86C23CA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91237"/>
            <a:ext cx="10515600" cy="498572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30796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 (Walk-in)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bg">
            <a:extLst>
              <a:ext uri="{FF2B5EF4-FFF2-40B4-BE49-F238E27FC236}">
                <a16:creationId xmlns:a16="http://schemas.microsoft.com/office/drawing/2014/main" id="{3E351CC8-C8E6-D158-D59C-94A76E047B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0" y="-23973"/>
            <a:ext cx="12192000" cy="6886298"/>
            <a:chOff x="0" y="-23973"/>
            <a:chExt cx="12192000" cy="6886298"/>
          </a:xfrm>
        </p:grpSpPr>
        <p:sp>
          <p:nvSpPr>
            <p:cNvPr id="24" name="gradient tealv2">
              <a:extLst>
                <a:ext uri="{FF2B5EF4-FFF2-40B4-BE49-F238E27FC236}">
                  <a16:creationId xmlns:a16="http://schemas.microsoft.com/office/drawing/2014/main" id="{F79000EA-7F1F-3411-3D36-F617417B90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14960"/>
              <a:ext cx="12192000" cy="6872960"/>
            </a:xfrm>
            <a:prstGeom prst="rect">
              <a:avLst/>
            </a:prstGeom>
            <a:gradFill flip="none" rotWithShape="1">
              <a:gsLst>
                <a:gs pos="51000">
                  <a:srgbClr val="007D96"/>
                </a:gs>
                <a:gs pos="83000">
                  <a:srgbClr val="00D9C5"/>
                </a:gs>
                <a:gs pos="5000">
                  <a:srgbClr val="001745"/>
                </a:gs>
                <a:gs pos="26000">
                  <a:srgbClr val="003584"/>
                </a:gs>
              </a:gsLst>
              <a:lin ang="19800000" scaled="0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25" name="bg3">
              <a:extLst>
                <a:ext uri="{FF2B5EF4-FFF2-40B4-BE49-F238E27FC236}">
                  <a16:creationId xmlns:a16="http://schemas.microsoft.com/office/drawing/2014/main" id="{43A82912-C5DB-4264-07B2-91B05B35FE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1847" r="5938"/>
            <a:stretch/>
          </p:blipFill>
          <p:spPr>
            <a:xfrm>
              <a:off x="4575425" y="-23973"/>
              <a:ext cx="7616575" cy="6886298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233C0636-9DF8-F487-3264-7EE7737785DB}"/>
              </a:ext>
            </a:extLst>
          </p:cNvPr>
          <p:cNvSpPr txBox="1">
            <a:spLocks/>
          </p:cNvSpPr>
          <p:nvPr userDrawn="1"/>
        </p:nvSpPr>
        <p:spPr>
          <a:xfrm>
            <a:off x="10430860" y="6125378"/>
            <a:ext cx="1324556" cy="326721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Copyright © 2025 Esri. </a:t>
            </a:r>
          </a:p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85000"/>
                    <a:alpha val="39676"/>
                  </a:srgbClr>
                </a:solidFill>
                <a:effectLst/>
                <a:uLnTx/>
                <a:uFillTx/>
                <a:latin typeface="Arial"/>
                <a:ea typeface="ＭＳ Ｐゴシック"/>
              </a:rPr>
              <a:t>All rights reserved.</a:t>
            </a:r>
          </a:p>
        </p:txBody>
      </p:sp>
      <p:pic>
        <p:nvPicPr>
          <p:cNvPr id="27" name="esri logo">
            <a:extLst>
              <a:ext uri="{FF2B5EF4-FFF2-40B4-BE49-F238E27FC236}">
                <a16:creationId xmlns:a16="http://schemas.microsoft.com/office/drawing/2014/main" id="{9DFDB393-8401-8099-D9F9-7D11246B6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alphaModFix amt="29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400" y="509870"/>
            <a:ext cx="1731980" cy="413313"/>
          </a:xfrm>
          <a:prstGeom prst="rect">
            <a:avLst/>
          </a:prstGeom>
        </p:spPr>
      </p:pic>
      <p:sp>
        <p:nvSpPr>
          <p:cNvPr id="28" name="Event Name">
            <a:extLst>
              <a:ext uri="{FF2B5EF4-FFF2-40B4-BE49-F238E27FC236}">
                <a16:creationId xmlns:a16="http://schemas.microsoft.com/office/drawing/2014/main" id="{0C9ADE17-3A7C-070F-6910-7BB19A0E3C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 bwMode="white">
          <a:xfrm>
            <a:off x="914400" y="6011576"/>
            <a:ext cx="3847084" cy="160624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0" indent="0" algn="ctr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None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572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8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2pPr>
            <a:lvl3pPr marL="91440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6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3pPr>
            <a:lvl4pPr marL="1371600" indent="0" algn="ctr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4pPr>
            <a:lvl5pPr marL="1828800" indent="0" algn="ctr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Arial"/>
              </a:defRPr>
            </a:lvl5pPr>
            <a:lvl6pPr marL="2286000" indent="0" algn="ctr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tabLst>
                <a:tab pos="1484313" algn="l"/>
              </a:tabLst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6pPr>
            <a:lvl7pPr marL="27432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7pPr>
            <a:lvl8pPr marL="32004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8pPr>
            <a:lvl9pPr marL="3657600" indent="0" algn="ctr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None/>
              <a:defRPr sz="1400" b="1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9pPr>
          </a:lstStyle>
          <a:p>
            <a:pPr algn="l">
              <a:spcAft>
                <a:spcPts val="0"/>
              </a:spcAft>
            </a:pPr>
            <a:r>
              <a:rPr lang="en-US" sz="1200" b="1" i="1" dirty="0">
                <a:solidFill>
                  <a:srgbClr val="BCE02B">
                    <a:alpha val="70092"/>
                  </a:srgbClr>
                </a:solidFill>
              </a:rPr>
              <a:t>2025 ESRI DEVELOPER &amp; TECHNOLOGY SUMMIT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718B4D2D-8FD2-9786-CC76-18C6B114B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9152" y="4008825"/>
            <a:ext cx="5711630" cy="592992"/>
          </a:xfrm>
          <a:prstGeom prst="rect">
            <a:avLst/>
          </a:prstGeom>
        </p:spPr>
        <p:txBody>
          <a:bodyPr/>
          <a:lstStyle/>
          <a:p>
            <a:pPr algn="l"/>
            <a:endParaRPr lang="en-US" dirty="0">
              <a:solidFill>
                <a:srgbClr val="FFAD29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D07AD431-D916-8550-B2AD-E7470C75385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 bwMode="white">
          <a:xfrm>
            <a:off x="914401" y="2971800"/>
            <a:ext cx="5791199" cy="91440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b" anchorCtr="0" forceAA="0" compatLnSpc="1">
            <a:prstTxWarp prst="textNoShape">
              <a:avLst/>
            </a:prstTxWarp>
            <a:noAutofit/>
          </a:bodyPr>
          <a:lstStyle>
            <a:lvl1pPr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baseline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  <a:t>[Add Presentation Title]</a:t>
            </a:r>
            <a:b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</a:rPr>
            </a:br>
            <a:r>
              <a:rPr kumimoji="0" lang="en-US" sz="2000" b="0" i="1" u="none" strike="noStrike" kern="1200" cap="none" spc="0" normalizeH="0" baseline="0" noProof="0" dirty="0">
                <a:ln>
                  <a:noFill/>
                </a:ln>
                <a:solidFill>
                  <a:srgbClr val="FFFF96"/>
                </a:solidFill>
                <a:effectLst/>
                <a:uLnTx/>
                <a:uFillTx/>
                <a:latin typeface="+mj-lt"/>
                <a:ea typeface="ＭＳ Ｐゴシック"/>
                <a:cs typeface="Arial"/>
                <a:sym typeface="Wingdings" pitchFamily="2" charset="2"/>
              </a:rPr>
              <a:t>Must match title published in detailed agenda</a:t>
            </a:r>
            <a:endParaRPr kumimoji="0" lang="en-US" sz="4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1234036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1189568651"/>
      </p:ext>
    </p:extLst>
  </p:cSld>
  <p:clrMapOvr>
    <a:masterClrMapping/>
  </p:clrMapOvr>
  <p:transition spd="med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114995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14401" y="3512743"/>
            <a:ext cx="8683722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2732670"/>
            <a:ext cx="8683723" cy="73866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 dirty="0"/>
              <a:t>Click to Edit Section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211210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 anchor="b"/>
          <a:lstStyle>
            <a:lvl1pPr>
              <a:defRPr sz="3000"/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914400" y="1595535"/>
            <a:ext cx="10369296" cy="4739951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727248331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lang="en-US" sz="3000" b="0" kern="1200" spc="0" dirty="0" smtClean="0">
                <a:solidFill>
                  <a:schemeClr val="tx1"/>
                </a:solidFill>
                <a:latin typeface="+mj-lt"/>
                <a:ea typeface="+mj-ea"/>
                <a:cs typeface="Arial"/>
              </a:defRPr>
            </a:lvl1pPr>
          </a:lstStyle>
          <a:p>
            <a:r>
              <a:rPr lang="en-US"/>
              <a:t>Click to edit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1399032"/>
            <a:ext cx="10369296" cy="276999"/>
          </a:xfrm>
          <a:prstGeom prst="rect">
            <a:avLst/>
          </a:prstGeom>
        </p:spPr>
        <p:txBody>
          <a:bodyPr anchor="t" anchorCtr="0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rgbClr val="C3E3F7"/>
                </a:solidFill>
              </a:defRPr>
            </a:lvl1pPr>
            <a:lvl2pPr marL="0" indent="0">
              <a:buNone/>
              <a:defRPr sz="1400"/>
            </a:lvl2pPr>
            <a:lvl3pPr marL="0" indent="0">
              <a:buNone/>
              <a:defRPr sz="1400"/>
            </a:lvl3pPr>
            <a:lvl4pPr marL="0" indent="0">
              <a:buNone/>
              <a:defRPr sz="1400"/>
            </a:lvl4pPr>
            <a:lvl5pPr marL="0" indent="0">
              <a:buNone/>
              <a:defRPr sz="1400"/>
            </a:lvl5pPr>
          </a:lstStyle>
          <a:p>
            <a:pPr lvl="0"/>
            <a:r>
              <a:rPr lang="en-US"/>
              <a:t>Click to edit subtitle (optional)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2" hasCustomPrompt="1"/>
          </p:nvPr>
        </p:nvSpPr>
        <p:spPr>
          <a:xfrm>
            <a:off x="914400" y="1931437"/>
            <a:ext cx="10369296" cy="452534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131373484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 and Tagl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57200"/>
          </a:xfrm>
          <a:prstGeom prst="rect">
            <a:avLst/>
          </a:prstGeom>
          <a:noFill/>
        </p:spPr>
        <p:txBody>
          <a:bodyPr vert="horz" wrap="square" lIns="0" tIns="0" rIns="0" bIns="0" rtlCol="0" anchor="b">
            <a:spAutoFit/>
          </a:bodyPr>
          <a:lstStyle>
            <a:lvl1pPr>
              <a:defRPr lang="en-US" b="0" dirty="0"/>
            </a:lvl1pPr>
          </a:lstStyle>
          <a:p>
            <a:pPr lvl="0"/>
            <a:r>
              <a:rPr lang="en-US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14400" y="1576873"/>
            <a:ext cx="10369296" cy="444137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000"/>
            </a:lvl1pPr>
            <a:lvl2pPr>
              <a:lnSpc>
                <a:spcPct val="100000"/>
              </a:lnSpc>
              <a:defRPr sz="1800"/>
            </a:lvl2pPr>
            <a:lvl3pPr>
              <a:lnSpc>
                <a:spcPct val="100000"/>
              </a:lnSpc>
              <a:defRPr sz="1600"/>
            </a:lvl3pPr>
            <a:lvl4pPr>
              <a:defRPr sz="1400"/>
            </a:lvl4pPr>
            <a:lvl5pPr>
              <a:lnSpc>
                <a:spcPts val="1800"/>
              </a:lnSpc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914400" y="6177085"/>
            <a:ext cx="10599358" cy="215444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</a:schemeClr>
              </a:buClr>
              <a:buSzPts val="1100"/>
              <a:buFont typeface="Arial"/>
              <a:buNone/>
              <a:tabLst/>
              <a:defRPr lang="en-US" sz="1400" b="0" i="1" kern="1200" baseline="0" dirty="0" smtClean="0">
                <a:solidFill>
                  <a:schemeClr val="tx2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/>
              <a:t>Click to Edit Tagline (optional)</a:t>
            </a:r>
          </a:p>
        </p:txBody>
      </p:sp>
    </p:spTree>
    <p:extLst>
      <p:ext uri="{BB962C8B-B14F-4D97-AF65-F5344CB8AC3E}">
        <p14:creationId xmlns:p14="http://schemas.microsoft.com/office/powerpoint/2010/main" val="1670524229"/>
      </p:ext>
    </p:extLst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976872" y="3980828"/>
            <a:ext cx="4427728" cy="338554"/>
          </a:xfrm>
          <a:prstGeom prst="rect">
            <a:avLst/>
          </a:prstGeom>
          <a:noFill/>
        </p:spPr>
        <p:txBody>
          <a:bodyPr wrap="square" anchor="t">
            <a:sp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200" b="0">
                <a:solidFill>
                  <a:srgbClr val="C3E3F7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Speaker(s)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976872" y="2462092"/>
            <a:ext cx="4427728" cy="1477328"/>
          </a:xfrm>
          <a:prstGeom prst="rect">
            <a:avLst/>
          </a:prstGeom>
        </p:spPr>
        <p:txBody>
          <a:bodyPr wrap="square" anchor="b">
            <a:sp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en-US" sz="4800" b="0" i="0" kern="1200" cap="none" baseline="0">
                <a:solidFill>
                  <a:schemeClr val="tx1"/>
                </a:solidFill>
                <a:effectLst/>
                <a:latin typeface="+mj-lt"/>
                <a:ea typeface="+mj-ea"/>
                <a:cs typeface="Arial"/>
              </a:defRPr>
            </a:lvl1pPr>
          </a:lstStyle>
          <a:p>
            <a:r>
              <a:rPr kumimoji="0" lang="en-US"/>
              <a:t>Click to edit demo title</a:t>
            </a:r>
            <a:endParaRPr lang="en-US"/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A4DFB064-9EBB-CE43-A484-6B2123001EC1}"/>
              </a:ext>
            </a:extLst>
          </p:cNvPr>
          <p:cNvSpPr>
            <a:spLocks noGrp="1" noChangeAspect="1"/>
          </p:cNvSpPr>
          <p:nvPr>
            <p:ph type="pic" sz="quarter" idx="12" hasCustomPrompt="1"/>
          </p:nvPr>
        </p:nvSpPr>
        <p:spPr>
          <a:xfrm>
            <a:off x="684213" y="1757363"/>
            <a:ext cx="5943600" cy="33432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anchor="ctr"/>
          <a:lstStyle>
            <a:lvl1pPr marL="0" indent="0" algn="ctr">
              <a:buNone/>
              <a:defRPr sz="1800" baseline="0"/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Click icon to insert Picture</a:t>
            </a:r>
          </a:p>
        </p:txBody>
      </p:sp>
    </p:spTree>
    <p:extLst>
      <p:ext uri="{BB962C8B-B14F-4D97-AF65-F5344CB8AC3E}">
        <p14:creationId xmlns:p14="http://schemas.microsoft.com/office/powerpoint/2010/main" val="4142992274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914400"/>
            <a:ext cx="10369296" cy="461665"/>
          </a:xfrm>
          <a:prstGeom prst="rect">
            <a:avLst/>
          </a:prstGeo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576687428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7232368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sri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1E334C4-0D41-5733-3934-0F98DAD85D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5" name="esri logo" descr="Esri logo, The Science of Where">
            <a:extLst>
              <a:ext uri="{FF2B5EF4-FFF2-40B4-BE49-F238E27FC236}">
                <a16:creationId xmlns:a16="http://schemas.microsoft.com/office/drawing/2014/main" id="{C38CACA1-D3E9-8C9F-1DE7-3AE557E5676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636792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6">
            <a:lum/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15511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60" r:id="rId12"/>
    <p:sldLayoutId id="2147483662" r:id="rId13"/>
    <p:sldLayoutId id="2147483664" r:id="rId14"/>
  </p:sldLayoutIdLst>
  <p:transition spd="med">
    <p:fade/>
  </p:transition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3000" b="0" kern="1200">
          <a:solidFill>
            <a:schemeClr val="tx1"/>
          </a:solidFill>
          <a:latin typeface="+mj-lt"/>
          <a:ea typeface="+mj-ea"/>
          <a:cs typeface="Arial"/>
        </a:defRPr>
      </a:lvl1pPr>
    </p:titleStyle>
    <p:bodyStyle>
      <a:lvl1pPr marL="114300" indent="-114300" algn="l" defTabSz="457200" rtl="0" eaLnBrk="1" latinLnBrk="0" hangingPunct="1">
        <a:lnSpc>
          <a:spcPct val="100000"/>
        </a:lnSpc>
        <a:spcBef>
          <a:spcPts val="30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Arial"/>
        <a:buChar char="•"/>
        <a:tabLst/>
        <a:defRPr sz="2000" b="0" kern="1200">
          <a:solidFill>
            <a:schemeClr val="tx1"/>
          </a:solidFill>
          <a:latin typeface="+mn-lt"/>
          <a:ea typeface="+mn-ea"/>
          <a:cs typeface="Arial"/>
        </a:defRPr>
      </a:lvl1pPr>
      <a:lvl2pPr marL="404813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800" b="0" kern="1200">
          <a:solidFill>
            <a:schemeClr val="tx1"/>
          </a:solidFill>
          <a:latin typeface="+mn-lt"/>
          <a:ea typeface="+mn-ea"/>
          <a:cs typeface="Arial"/>
        </a:defRPr>
      </a:lvl2pPr>
      <a:lvl3pPr marL="742950" indent="-120650" algn="l" defTabSz="4572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tabLst/>
        <a:defRPr sz="1600" b="0" kern="1200">
          <a:solidFill>
            <a:schemeClr val="tx1"/>
          </a:solidFill>
          <a:latin typeface="+mn-lt"/>
          <a:ea typeface="+mn-ea"/>
          <a:cs typeface="Arial"/>
        </a:defRPr>
      </a:lvl3pPr>
      <a:lvl4pPr marL="1216152" indent="-173736" algn="l" defTabSz="457200" rtl="0" eaLnBrk="1" latinLnBrk="0" hangingPunct="1">
        <a:lnSpc>
          <a:spcPts val="18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Char char="-"/>
        <a:defRPr sz="1400" b="0" kern="1200">
          <a:solidFill>
            <a:schemeClr val="tx1"/>
          </a:solidFill>
          <a:latin typeface="+mn-lt"/>
          <a:ea typeface="+mn-ea"/>
          <a:cs typeface="Arial"/>
        </a:defRPr>
      </a:lvl4pPr>
      <a:lvl5pPr marL="1370012" indent="0" algn="l" defTabSz="457200" rtl="0" eaLnBrk="1" latinLnBrk="0" hangingPunct="1">
        <a:lnSpc>
          <a:spcPts val="1900"/>
        </a:lnSpc>
        <a:spcBef>
          <a:spcPts val="0"/>
        </a:spcBef>
        <a:spcAft>
          <a:spcPts val="600"/>
        </a:spcAft>
        <a:buClr>
          <a:schemeClr val="accent4">
            <a:lumMod val="60000"/>
            <a:lumOff val="40000"/>
          </a:schemeClr>
        </a:buClr>
        <a:buSzPct val="80000"/>
        <a:buFont typeface="Lucida Grande"/>
        <a:buNone/>
        <a:defRPr lang="en-US" sz="1400" b="0" kern="1200" dirty="0">
          <a:solidFill>
            <a:schemeClr val="tx1"/>
          </a:solidFill>
          <a:latin typeface="+mn-lt"/>
          <a:ea typeface="+mn-ea"/>
          <a:cs typeface="Arial"/>
        </a:defRPr>
      </a:lvl5pPr>
      <a:lvl6pPr marL="1773238" indent="-177800" algn="l" defTabSz="401638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tabLst>
          <a:tab pos="1484313" algn="l"/>
        </a:tabLst>
        <a:defRPr sz="1400" b="0" kern="1200">
          <a:solidFill>
            <a:schemeClr val="tx1"/>
          </a:solidFill>
          <a:latin typeface="Arial"/>
          <a:ea typeface="+mn-ea"/>
          <a:cs typeface="Arial"/>
        </a:defRPr>
      </a:lvl6pPr>
      <a:lvl7pPr marL="2062163" indent="-1762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7pPr>
      <a:lvl8pPr marL="2286000" indent="-173038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0" kern="1200">
          <a:solidFill>
            <a:schemeClr val="tx1"/>
          </a:solidFill>
          <a:latin typeface="Arial"/>
          <a:ea typeface="+mn-ea"/>
          <a:cs typeface="Arial"/>
        </a:defRPr>
      </a:lvl8pPr>
      <a:lvl9pPr marL="2452688" indent="-163513" algn="l" defTabSz="457200" rtl="0" eaLnBrk="1" latinLnBrk="0" hangingPunct="1">
        <a:lnSpc>
          <a:spcPts val="1700"/>
        </a:lnSpc>
        <a:spcBef>
          <a:spcPts val="300"/>
        </a:spcBef>
        <a:spcAft>
          <a:spcPts val="300"/>
        </a:spcAft>
        <a:buSzPct val="80000"/>
        <a:buFont typeface="Lucida Grande"/>
        <a:buChar char="-"/>
        <a:defRPr sz="1400" b="1" kern="1200">
          <a:solidFill>
            <a:schemeClr val="tx1"/>
          </a:solidFill>
          <a:latin typeface="Arial"/>
          <a:ea typeface="+mn-ea"/>
          <a:cs typeface="Arial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sri/arcgis-pro-sdk/wiki/tech-sessions#2025-palm-springs" TargetMode="External"/><Relationship Id="rId2" Type="http://schemas.openxmlformats.org/officeDocument/2006/relationships/hyperlink" Target="https://links.esri.com/ProSDKTechSessions#2025-palm-springs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3.png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>
            <a:extLst>
              <a:ext uri="{FF2B5EF4-FFF2-40B4-BE49-F238E27FC236}">
                <a16:creationId xmlns:a16="http://schemas.microsoft.com/office/drawing/2014/main" id="{F29E5FEF-C319-48C4-98E1-6F6E9AF550B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dirty="0">
                <a:solidFill>
                  <a:srgbClr val="00DBE3"/>
                </a:solidFill>
              </a:rPr>
              <a:t>Wolf Kaiser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E7DADBA-5AD5-D3E7-B6E4-7651A07AF8D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69367" y="2322576"/>
            <a:ext cx="5791199" cy="91440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/>
            <a:r>
              <a:rPr lang="en-US" dirty="0"/>
              <a:t>ArcGIS Pro SDK for .NET: Visualization Options for Tabular Data in an Add-in</a:t>
            </a:r>
          </a:p>
        </p:txBody>
      </p:sp>
    </p:spTree>
    <p:extLst>
      <p:ext uri="{BB962C8B-B14F-4D97-AF65-F5344CB8AC3E}">
        <p14:creationId xmlns:p14="http://schemas.microsoft.com/office/powerpoint/2010/main" val="2633449381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BB4755-0C17-4455-2C61-8E5D87134517}"/>
              </a:ext>
            </a:extLst>
          </p:cNvPr>
          <p:cNvSpPr txBox="1"/>
          <p:nvPr/>
        </p:nvSpPr>
        <p:spPr>
          <a:xfrm>
            <a:off x="737442" y="1157084"/>
            <a:ext cx="10717115" cy="4996697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dirty="0" err="1"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 a new </a:t>
            </a:r>
            <a:r>
              <a:rPr lang="en-US" dirty="0" err="1"/>
              <a:t>TableView</a:t>
            </a:r>
            <a:r>
              <a:rPr lang="en-US" dirty="0"/>
              <a:t> within a </a:t>
            </a:r>
            <a:r>
              <a:rPr lang="en-US" dirty="0" err="1"/>
              <a:t>TablePane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474788" y="933450"/>
            <a:ext cx="10717212" cy="5084763"/>
          </a:xfrm>
          <a:prstGeom prst="rect">
            <a:avLst/>
          </a:prstGeom>
        </p:spPr>
        <p:txBody>
          <a:bodyPr/>
          <a:lstStyle/>
          <a:p>
            <a:endParaRPr lang="en-US" sz="22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336550" indent="-342900"/>
            <a:endParaRPr lang="en-US" sz="2400" dirty="0"/>
          </a:p>
          <a:p>
            <a:pPr>
              <a:buClr>
                <a:srgbClr val="00DBE3"/>
              </a:buClr>
            </a:pP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FA9B1A-A378-8C49-BC7F-1C3B78FBE358}"/>
              </a:ext>
            </a:extLst>
          </p:cNvPr>
          <p:cNvSpPr txBox="1"/>
          <p:nvPr/>
        </p:nvSpPr>
        <p:spPr>
          <a:xfrm>
            <a:off x="597089" y="1792629"/>
            <a:ext cx="11174082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MapMember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myTablePane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.Panes.OpenTablePane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ITablePaneEx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myTableView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myTablePane.TableView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External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Datasource</a:t>
            </a:r>
            <a:endParaRPr lang="en-US" sz="1800" dirty="0">
              <a:solidFill>
                <a:srgbClr val="008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sv-SE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var</a:t>
            </a:r>
            <a:r>
              <a:rPr lang="sv-SE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extData = </a:t>
            </a:r>
            <a:r>
              <a:rPr lang="sv-SE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ItemFactory</a:t>
            </a:r>
            <a:r>
              <a:rPr lang="sv-SE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.Instance.Create(</a:t>
            </a:r>
            <a:r>
              <a:rPr lang="sv-SE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@$"</a:t>
            </a:r>
            <a:r>
              <a:rPr lang="sv-SE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  <a:r>
              <a:rPr lang="sv-SE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Project</a:t>
            </a:r>
            <a:r>
              <a:rPr lang="sv-SE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.Current.DefaultGeodatabasePath}</a:t>
            </a:r>
            <a:r>
              <a:rPr lang="sv-SE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\TestPoly"</a:t>
            </a:r>
            <a:r>
              <a:rPr lang="sv-SE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myExternalTablePane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FrameworkApplication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.Panes.OpenExternalTablePane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externalDataItem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myExternalTableView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myExternalTablePane.TableView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930232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g graphic" descr="A black background with a blue and green swirl&#10;&#10;Description automatically generated">
            <a:extLst>
              <a:ext uri="{FF2B5EF4-FFF2-40B4-BE49-F238E27FC236}">
                <a16:creationId xmlns:a16="http://schemas.microsoft.com/office/drawing/2014/main" id="{59A26A7C-3203-A938-9061-4142790439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80758"/>
          <a:stretch/>
        </p:blipFill>
        <p:spPr>
          <a:xfrm>
            <a:off x="0" y="0"/>
            <a:ext cx="12192000" cy="13196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059" y="322136"/>
            <a:ext cx="10369296" cy="49244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Customize various aspects of the </a:t>
            </a:r>
            <a:r>
              <a:rPr lang="en-US" sz="3200" dirty="0" err="1"/>
              <a:t>TableView</a:t>
            </a:r>
            <a:endParaRPr lang="en-US" sz="32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8DA95CD-5B56-D55A-E205-2E2AFDD1EE7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99986" y="1060663"/>
            <a:ext cx="2701035" cy="50397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Appearance</a:t>
            </a:r>
            <a:endParaRPr lang="en-US" sz="2400" dirty="0">
              <a:solidFill>
                <a:srgbClr val="FFC000"/>
              </a:solidFill>
            </a:endParaRPr>
          </a:p>
          <a:p>
            <a:endParaRPr lang="en-US" dirty="0"/>
          </a:p>
          <a:p>
            <a:r>
              <a:rPr lang="en-US" dirty="0" err="1"/>
              <a:t>SetViewMode</a:t>
            </a:r>
            <a:r>
              <a:rPr lang="en-US" dirty="0"/>
              <a:t>()</a:t>
            </a:r>
          </a:p>
          <a:p>
            <a:r>
              <a:rPr lang="en-US" dirty="0" err="1"/>
              <a:t>SetZoomLevel</a:t>
            </a:r>
            <a:r>
              <a:rPr lang="en-US" dirty="0"/>
              <a:t>()</a:t>
            </a:r>
          </a:p>
          <a:p>
            <a:r>
              <a:rPr lang="en-US" dirty="0" err="1"/>
              <a:t>SetHiddenFields</a:t>
            </a:r>
            <a:r>
              <a:rPr lang="en-US" dirty="0"/>
              <a:t>()</a:t>
            </a:r>
          </a:p>
          <a:p>
            <a:r>
              <a:rPr lang="en-US" dirty="0" err="1"/>
              <a:t>BringIntoView</a:t>
            </a:r>
            <a:r>
              <a:rPr lang="en-US" dirty="0"/>
              <a:t>()</a:t>
            </a:r>
          </a:p>
          <a:p>
            <a:r>
              <a:rPr lang="en-US" dirty="0" err="1"/>
              <a:t>ClearHighlighted</a:t>
            </a:r>
            <a:r>
              <a:rPr lang="en-US" dirty="0"/>
              <a:t>()</a:t>
            </a:r>
          </a:p>
          <a:p>
            <a:r>
              <a:rPr lang="en-US" dirty="0" err="1"/>
              <a:t>CustomSort</a:t>
            </a:r>
            <a:r>
              <a:rPr lang="en-US" dirty="0"/>
              <a:t>()</a:t>
            </a:r>
          </a:p>
          <a:p>
            <a:r>
              <a:rPr lang="en-US" dirty="0" err="1"/>
              <a:t>ToggleFieldAlias</a:t>
            </a:r>
            <a:r>
              <a:rPr lang="en-US" dirty="0"/>
              <a:t>()</a:t>
            </a:r>
          </a:p>
          <a:p>
            <a:r>
              <a:rPr lang="en-US" dirty="0" err="1"/>
              <a:t>ToggleRowSelection</a:t>
            </a:r>
            <a:r>
              <a:rPr lang="en-US" dirty="0"/>
              <a:t>()</a:t>
            </a:r>
          </a:p>
          <a:p>
            <a:r>
              <a:rPr lang="en-US" dirty="0" err="1"/>
              <a:t>ToggleRowHighlight</a:t>
            </a:r>
            <a:r>
              <a:rPr lang="en-US" dirty="0"/>
              <a:t>()</a:t>
            </a:r>
          </a:p>
          <a:p>
            <a:r>
              <a:rPr lang="en-US" dirty="0" err="1"/>
              <a:t>SortDescending</a:t>
            </a:r>
            <a:r>
              <a:rPr lang="en-US" dirty="0"/>
              <a:t>()</a:t>
            </a:r>
          </a:p>
          <a:p>
            <a:r>
              <a:rPr lang="en-US" dirty="0" err="1"/>
              <a:t>SortAscending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EEBCB614-EE1F-34F7-D216-82AD99A9F2E5}"/>
              </a:ext>
            </a:extLst>
          </p:cNvPr>
          <p:cNvSpPr txBox="1">
            <a:spLocks/>
          </p:cNvSpPr>
          <p:nvPr/>
        </p:nvSpPr>
        <p:spPr>
          <a:xfrm>
            <a:off x="3251726" y="1055399"/>
            <a:ext cx="2899869" cy="50397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Editing</a:t>
            </a:r>
            <a:endParaRPr lang="en-US" dirty="0">
              <a:solidFill>
                <a:srgbClr val="FFC000"/>
              </a:solidFill>
            </a:endParaRPr>
          </a:p>
          <a:p>
            <a:endParaRPr lang="en-US" dirty="0"/>
          </a:p>
          <a:p>
            <a:r>
              <a:rPr lang="en-US" dirty="0" err="1"/>
              <a:t>AddField</a:t>
            </a:r>
            <a:r>
              <a:rPr lang="en-US" dirty="0"/>
              <a:t>()</a:t>
            </a:r>
          </a:p>
          <a:p>
            <a:r>
              <a:rPr lang="en-US" dirty="0" err="1"/>
              <a:t>DeleteField</a:t>
            </a:r>
            <a:r>
              <a:rPr lang="en-US" dirty="0"/>
              <a:t>()</a:t>
            </a:r>
          </a:p>
          <a:p>
            <a:r>
              <a:rPr lang="en-US" dirty="0" err="1"/>
              <a:t>FindAndReplace</a:t>
            </a:r>
            <a:r>
              <a:rPr lang="en-US" dirty="0"/>
              <a:t>()</a:t>
            </a:r>
          </a:p>
          <a:p>
            <a:r>
              <a:rPr lang="en-US" dirty="0" err="1"/>
              <a:t>DeleteSelected</a:t>
            </a:r>
            <a:r>
              <a:rPr lang="en-US" dirty="0"/>
              <a:t>()</a:t>
            </a:r>
          </a:p>
          <a:p>
            <a:r>
              <a:rPr lang="en-US" dirty="0" err="1"/>
              <a:t>DeleteHighlighted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B9E3176-A1DF-9FE0-B35B-F0B947E1163A}"/>
              </a:ext>
            </a:extLst>
          </p:cNvPr>
          <p:cNvSpPr txBox="1">
            <a:spLocks/>
          </p:cNvSpPr>
          <p:nvPr/>
        </p:nvSpPr>
        <p:spPr>
          <a:xfrm>
            <a:off x="584247" y="1055399"/>
            <a:ext cx="2899869" cy="50397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Selection</a:t>
            </a:r>
          </a:p>
          <a:p>
            <a:endParaRPr lang="en-US" dirty="0"/>
          </a:p>
          <a:p>
            <a:r>
              <a:rPr lang="en-US" dirty="0" err="1"/>
              <a:t>PanToSelected</a:t>
            </a:r>
            <a:r>
              <a:rPr lang="en-US" dirty="0"/>
              <a:t>()</a:t>
            </a:r>
          </a:p>
          <a:p>
            <a:r>
              <a:rPr lang="en-US" dirty="0" err="1"/>
              <a:t>ClearSelection</a:t>
            </a:r>
            <a:r>
              <a:rPr lang="en-US" dirty="0"/>
              <a:t>()</a:t>
            </a:r>
          </a:p>
          <a:p>
            <a:r>
              <a:rPr lang="en-US" dirty="0"/>
              <a:t>Highlight()</a:t>
            </a:r>
          </a:p>
          <a:p>
            <a:r>
              <a:rPr lang="en-US" dirty="0" err="1"/>
              <a:t>PanToHighted</a:t>
            </a:r>
            <a:r>
              <a:rPr lang="en-US" dirty="0"/>
              <a:t>()</a:t>
            </a:r>
          </a:p>
          <a:p>
            <a:r>
              <a:rPr lang="en-US" dirty="0"/>
              <a:t>Select()</a:t>
            </a:r>
          </a:p>
          <a:p>
            <a:r>
              <a:rPr lang="en-US" dirty="0" err="1"/>
              <a:t>SelectAll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E67B2C64-F1AB-2974-BBD7-8A9FE0B6CADA}"/>
              </a:ext>
            </a:extLst>
          </p:cNvPr>
          <p:cNvSpPr txBox="1">
            <a:spLocks/>
          </p:cNvSpPr>
          <p:nvPr/>
        </p:nvSpPr>
        <p:spPr>
          <a:xfrm>
            <a:off x="8626937" y="1055399"/>
            <a:ext cx="3193151" cy="50397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Row Information</a:t>
            </a:r>
          </a:p>
          <a:p>
            <a:pPr marL="0" indent="0">
              <a:buNone/>
            </a:pPr>
            <a:endParaRPr lang="en-US" dirty="0">
              <a:solidFill>
                <a:srgbClr val="FFC000"/>
              </a:solidFill>
            </a:endParaRPr>
          </a:p>
          <a:p>
            <a:r>
              <a:rPr lang="en-US" dirty="0" err="1"/>
              <a:t>GetAllObjectIds</a:t>
            </a:r>
            <a:r>
              <a:rPr lang="en-US" dirty="0"/>
              <a:t>()</a:t>
            </a:r>
          </a:p>
          <a:p>
            <a:r>
              <a:rPr lang="en-US" dirty="0" err="1"/>
              <a:t>GetFieldIndex</a:t>
            </a:r>
            <a:r>
              <a:rPr lang="en-US" dirty="0"/>
              <a:t>()</a:t>
            </a:r>
          </a:p>
          <a:p>
            <a:r>
              <a:rPr lang="en-US" dirty="0" err="1"/>
              <a:t>GetObjectIdAsync</a:t>
            </a:r>
            <a:r>
              <a:rPr lang="en-US" dirty="0"/>
              <a:t>()</a:t>
            </a:r>
          </a:p>
          <a:p>
            <a:r>
              <a:rPr lang="en-US" dirty="0" err="1"/>
              <a:t>GetRowIndex</a:t>
            </a:r>
            <a:r>
              <a:rPr lang="en-US" dirty="0"/>
              <a:t>()</a:t>
            </a:r>
          </a:p>
          <a:p>
            <a:r>
              <a:rPr lang="en-US" dirty="0" err="1"/>
              <a:t>GetRowCount</a:t>
            </a:r>
            <a:r>
              <a:rPr lang="en-US" dirty="0"/>
              <a:t>()</a:t>
            </a:r>
          </a:p>
          <a:p>
            <a:r>
              <a:rPr lang="en-US" dirty="0" err="1"/>
              <a:t>GetHighlightedObjectIds</a:t>
            </a:r>
            <a:r>
              <a:rPr lang="en-US" dirty="0"/>
              <a:t>()</a:t>
            </a:r>
          </a:p>
          <a:p>
            <a:r>
              <a:rPr lang="en-US" dirty="0" err="1"/>
              <a:t>GetSelectedObjectIds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51DEEE-34F9-19F1-16DF-D0EB7822D24C}"/>
              </a:ext>
            </a:extLst>
          </p:cNvPr>
          <p:cNvSpPr txBox="1"/>
          <p:nvPr/>
        </p:nvSpPr>
        <p:spPr>
          <a:xfrm>
            <a:off x="584247" y="4733213"/>
            <a:ext cx="4938652" cy="1754326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//Show all fields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tableView.ShowAllFields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();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//Toggle field aliases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tableView.ToggleFieldAlias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();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C12D6B-49D4-79E2-65C6-48B5941FAAEC}"/>
              </a:ext>
            </a:extLst>
          </p:cNvPr>
          <p:cNvSpPr txBox="1"/>
          <p:nvPr/>
        </p:nvSpPr>
        <p:spPr>
          <a:xfrm>
            <a:off x="8883941" y="5421565"/>
            <a:ext cx="216436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2800" dirty="0">
                <a:ea typeface="+mn-ea"/>
                <a:cs typeface="+mn-cs"/>
              </a:rPr>
              <a:t>And more!</a:t>
            </a:r>
          </a:p>
        </p:txBody>
      </p:sp>
    </p:spTree>
    <p:extLst>
      <p:ext uri="{BB962C8B-B14F-4D97-AF65-F5344CB8AC3E}">
        <p14:creationId xmlns:p14="http://schemas.microsoft.com/office/powerpoint/2010/main" val="1362972240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E9CB77-7A9E-DE2E-BFA5-144D23AE28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430887"/>
          </a:xfrm>
        </p:spPr>
        <p:txBody>
          <a:bodyPr/>
          <a:lstStyle/>
          <a:p>
            <a:r>
              <a:rPr lang="en-US" dirty="0"/>
              <a:t>Search for: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TableView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r>
              <a:rPr lang="en-US" dirty="0"/>
              <a:t> Demo</a:t>
            </a: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0F661344-BCBC-3D61-1BA1-49D1E14ECF2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16161" b="16161"/>
          <a:stretch/>
        </p:blipFill>
        <p:spPr/>
      </p:pic>
    </p:spTree>
    <p:extLst>
      <p:ext uri="{BB962C8B-B14F-4D97-AF65-F5344CB8AC3E}">
        <p14:creationId xmlns:p14="http://schemas.microsoft.com/office/powerpoint/2010/main" val="4263906076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632E1B-8A25-5465-BC05-43011F0CEE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503567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ArcGIS Pro API </a:t>
            </a:r>
            <a:r>
              <a:rPr lang="en-US" dirty="0" err="1"/>
              <a:t>TableControl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7050024" cy="4739951"/>
          </a:xfrm>
        </p:spPr>
        <p:txBody>
          <a:bodyPr/>
          <a:lstStyle/>
          <a:p>
            <a:r>
              <a:rPr lang="en-US" sz="2400" dirty="0" err="1"/>
              <a:t>TableControl</a:t>
            </a:r>
            <a:r>
              <a:rPr lang="en-US" sz="2400" dirty="0"/>
              <a:t> is a reusable WPF user control used to display content of a map member or an item from the Catalog view.</a:t>
            </a:r>
          </a:p>
          <a:p>
            <a:r>
              <a:rPr lang="en-US" sz="2400" dirty="0" err="1"/>
              <a:t>TableControl</a:t>
            </a:r>
            <a:r>
              <a:rPr lang="en-US" sz="2400" dirty="0"/>
              <a:t> is </a:t>
            </a:r>
            <a:r>
              <a:rPr lang="en-US" sz="2400" b="1" dirty="0"/>
              <a:t>Read-Only</a:t>
            </a:r>
            <a:r>
              <a:rPr lang="en-US" sz="2400" dirty="0"/>
              <a:t> !</a:t>
            </a:r>
          </a:p>
          <a:p>
            <a:r>
              <a:rPr lang="en-US" sz="2400" dirty="0" err="1"/>
              <a:t>TableControl</a:t>
            </a:r>
            <a:r>
              <a:rPr lang="en-US" sz="2400" dirty="0"/>
              <a:t> can be embedded in a Pane, </a:t>
            </a:r>
            <a:r>
              <a:rPr lang="en-US" sz="2400" dirty="0" err="1"/>
              <a:t>DockPane</a:t>
            </a:r>
            <a:r>
              <a:rPr lang="en-US" sz="2400" dirty="0"/>
              <a:t>, </a:t>
            </a:r>
            <a:r>
              <a:rPr lang="en-US" sz="2400" dirty="0" err="1"/>
              <a:t>ProWindow</a:t>
            </a:r>
            <a:r>
              <a:rPr lang="en-US" sz="2400" dirty="0"/>
              <a:t> or Dialog.</a:t>
            </a:r>
          </a:p>
          <a:p>
            <a:pPr lvl="1"/>
            <a:r>
              <a:rPr lang="en-US" sz="2000" dirty="0"/>
              <a:t>Allows a more customizable way to view your data by adding your own WPF elements such buttons, etc.</a:t>
            </a:r>
          </a:p>
          <a:p>
            <a:r>
              <a:rPr lang="en-US" sz="2400" dirty="0" err="1"/>
              <a:t>TableControl</a:t>
            </a:r>
            <a:r>
              <a:rPr lang="en-US" sz="2400" dirty="0"/>
              <a:t> is found in the </a:t>
            </a:r>
            <a:r>
              <a:rPr lang="en-US" sz="2400" dirty="0" err="1"/>
              <a:t>ArcGIS.Desktop.Editing.Controls</a:t>
            </a:r>
            <a:r>
              <a:rPr lang="en-US" sz="2400" dirty="0"/>
              <a:t> namespace</a:t>
            </a:r>
          </a:p>
          <a:p>
            <a:r>
              <a:rPr lang="en-US" sz="2400" dirty="0"/>
              <a:t>Can be used in View-</a:t>
            </a:r>
            <a:r>
              <a:rPr lang="en-US" sz="2400" dirty="0" err="1"/>
              <a:t>ViewModel</a:t>
            </a:r>
            <a:r>
              <a:rPr lang="en-US" sz="2400" dirty="0"/>
              <a:t> patterns</a:t>
            </a:r>
          </a:p>
          <a:p>
            <a:pPr>
              <a:buClr>
                <a:srgbClr val="00DBE3"/>
              </a:buClr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F6C6B2-FED7-1A90-421B-4152C2364B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61456" y="2133448"/>
            <a:ext cx="3650296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395423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Adding a </a:t>
            </a:r>
            <a:r>
              <a:rPr lang="en-US" dirty="0" err="1"/>
              <a:t>TableControl</a:t>
            </a:r>
            <a:r>
              <a:rPr lang="en-US" dirty="0"/>
              <a:t> to your WPF user control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DBE3"/>
              </a:buClr>
            </a:pPr>
            <a:r>
              <a:rPr lang="en-US" sz="2400" dirty="0" err="1"/>
              <a:t>TableControl</a:t>
            </a:r>
            <a:r>
              <a:rPr lang="en-US" sz="2400" dirty="0"/>
              <a:t> has a </a:t>
            </a:r>
            <a:r>
              <a:rPr lang="en-US" sz="2400" dirty="0" err="1"/>
              <a:t>TableContent</a:t>
            </a:r>
            <a:r>
              <a:rPr lang="en-US" sz="2400" dirty="0"/>
              <a:t> dependency property (in the </a:t>
            </a:r>
            <a:r>
              <a:rPr lang="en-US" sz="2400" dirty="0" err="1"/>
              <a:t>xaml</a:t>
            </a:r>
            <a:r>
              <a:rPr lang="en-US" sz="2400" dirty="0"/>
              <a:t>) of the type </a:t>
            </a:r>
            <a:r>
              <a:rPr lang="en-US" sz="2400" dirty="0" err="1"/>
              <a:t>TableControlContent</a:t>
            </a:r>
            <a:r>
              <a:rPr lang="en-US" sz="2400" dirty="0"/>
              <a:t>.</a:t>
            </a:r>
          </a:p>
          <a:p>
            <a:pPr>
              <a:buClr>
                <a:srgbClr val="00DBE3"/>
              </a:buClr>
            </a:pPr>
            <a:r>
              <a:rPr lang="en-US" sz="2400" dirty="0"/>
              <a:t>Use MVVM to bind </a:t>
            </a:r>
            <a:r>
              <a:rPr lang="en-US" sz="2400" dirty="0" err="1"/>
              <a:t>TableContent</a:t>
            </a:r>
            <a:r>
              <a:rPr lang="en-US" sz="2400" dirty="0"/>
              <a:t> property to its </a:t>
            </a:r>
            <a:r>
              <a:rPr lang="en-US" sz="2400" dirty="0" err="1"/>
              <a:t>datasource</a:t>
            </a:r>
            <a:endParaRPr lang="en-US" sz="2400" dirty="0"/>
          </a:p>
          <a:p>
            <a:pPr>
              <a:buClr>
                <a:srgbClr val="00DBE3"/>
              </a:buClr>
            </a:pPr>
            <a:endParaRPr lang="en-US" sz="2400" dirty="0"/>
          </a:p>
          <a:p>
            <a:pPr>
              <a:buClr>
                <a:srgbClr val="00DBE3"/>
              </a:buClr>
            </a:pPr>
            <a:endParaRPr lang="en-US" sz="2400" dirty="0"/>
          </a:p>
          <a:p>
            <a:pPr>
              <a:buClr>
                <a:srgbClr val="00DBE3"/>
              </a:buClr>
            </a:pPr>
            <a:endParaRPr lang="en-US" sz="2400" dirty="0"/>
          </a:p>
          <a:p>
            <a:pPr>
              <a:buClr>
                <a:srgbClr val="00DBE3"/>
              </a:buClr>
            </a:pPr>
            <a:r>
              <a:rPr lang="en-US" sz="2400" dirty="0" err="1"/>
              <a:t>TableContent</a:t>
            </a:r>
            <a:r>
              <a:rPr lang="en-US" sz="2400" dirty="0"/>
              <a:t> property in the View-Model (code behind)</a:t>
            </a:r>
          </a:p>
          <a:p>
            <a:pPr>
              <a:buClr>
                <a:srgbClr val="00DBE3"/>
              </a:buClr>
            </a:pPr>
            <a:endParaRPr lang="en-US" sz="2400" dirty="0"/>
          </a:p>
          <a:p>
            <a:pPr>
              <a:buClr>
                <a:srgbClr val="00DBE3"/>
              </a:buClr>
            </a:pPr>
            <a:endParaRPr lang="en-US" dirty="0"/>
          </a:p>
          <a:p>
            <a:pPr>
              <a:buClr>
                <a:srgbClr val="00DBE3"/>
              </a:buClr>
            </a:pPr>
            <a:endParaRPr lang="en-US" dirty="0"/>
          </a:p>
          <a:p>
            <a:pPr>
              <a:buClr>
                <a:srgbClr val="00DBE3"/>
              </a:buClr>
            </a:pPr>
            <a:r>
              <a:rPr lang="en-US" dirty="0"/>
              <a:t> </a:t>
            </a:r>
          </a:p>
          <a:p>
            <a:pPr lvl="1">
              <a:buClr>
                <a:srgbClr val="00DBE3"/>
              </a:buClr>
            </a:pPr>
            <a:endParaRPr lang="en-US" dirty="0"/>
          </a:p>
          <a:p>
            <a:pPr marL="290513" lvl="1" indent="0">
              <a:buClr>
                <a:srgbClr val="00DBE3"/>
              </a:buClr>
              <a:buNone/>
            </a:pP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D34960-4C0E-F14E-B741-8A4222404D20}"/>
              </a:ext>
            </a:extLst>
          </p:cNvPr>
          <p:cNvSpPr txBox="1"/>
          <p:nvPr/>
        </p:nvSpPr>
        <p:spPr>
          <a:xfrm>
            <a:off x="489268" y="3063240"/>
            <a:ext cx="11427833" cy="115864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editing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clr-namespace:ArcGIS.Desktop.Editing.Controls;assembly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ArcGIS.Desktop.Editing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editing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TableContent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="{</a:t>
            </a:r>
            <a:r>
              <a:rPr lang="en-US" sz="16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TableContent</a:t>
            </a:r>
            <a:r>
              <a:rPr lang="en-US" sz="16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}"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…/&gt;</a:t>
            </a: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3B377DD-C929-0F0D-ACFC-73BF603A50A9}"/>
              </a:ext>
            </a:extLst>
          </p:cNvPr>
          <p:cNvSpPr txBox="1"/>
          <p:nvPr/>
        </p:nvSpPr>
        <p:spPr>
          <a:xfrm>
            <a:off x="2589049" y="4988347"/>
            <a:ext cx="7228269" cy="1402484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TableControlContent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TableContent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=&gt; _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=&gt;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SetProperty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ref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_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value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2021511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Initializing the </a:t>
            </a:r>
            <a:r>
              <a:rPr lang="en-US" dirty="0" err="1"/>
              <a:t>TableControl</a:t>
            </a:r>
            <a:r>
              <a:rPr lang="en-US" dirty="0"/>
              <a:t> content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DBE3"/>
              </a:buClr>
            </a:pPr>
            <a:r>
              <a:rPr lang="en-US" sz="2400" dirty="0" err="1"/>
              <a:t>Datasource</a:t>
            </a:r>
            <a:r>
              <a:rPr lang="en-US" sz="2400" dirty="0"/>
              <a:t> for a </a:t>
            </a:r>
            <a:r>
              <a:rPr lang="en-US" sz="2400" dirty="0" err="1"/>
              <a:t>TableControl</a:t>
            </a:r>
            <a:r>
              <a:rPr lang="en-US" sz="2400" dirty="0"/>
              <a:t> is the same as a </a:t>
            </a:r>
            <a:r>
              <a:rPr lang="en-US" sz="2400" dirty="0" err="1"/>
              <a:t>TableView</a:t>
            </a:r>
            <a:r>
              <a:rPr lang="en-US" sz="2400" dirty="0"/>
              <a:t>, namely:</a:t>
            </a:r>
          </a:p>
          <a:p>
            <a:pPr lvl="1">
              <a:buClr>
                <a:srgbClr val="00DBE3"/>
              </a:buClr>
            </a:pPr>
            <a:r>
              <a:rPr lang="en-US" sz="2400" dirty="0" err="1"/>
              <a:t>MapMember</a:t>
            </a:r>
            <a:endParaRPr lang="en-US" sz="2400" dirty="0"/>
          </a:p>
          <a:p>
            <a:pPr lvl="1">
              <a:buClr>
                <a:srgbClr val="00DBE3"/>
              </a:buClr>
            </a:pPr>
            <a:r>
              <a:rPr lang="en-US" sz="2400" dirty="0"/>
              <a:t>External </a:t>
            </a:r>
            <a:r>
              <a:rPr lang="en-US" sz="2400" dirty="0" err="1"/>
              <a:t>datasource</a:t>
            </a:r>
            <a:r>
              <a:rPr lang="en-US" sz="2400" dirty="0"/>
              <a:t> wrapped as an Item</a:t>
            </a:r>
            <a:endParaRPr lang="en-US" sz="2000" dirty="0"/>
          </a:p>
          <a:p>
            <a:pPr>
              <a:buClr>
                <a:srgbClr val="00DBE3"/>
              </a:buClr>
            </a:pPr>
            <a:r>
              <a:rPr lang="en-US" sz="2400" dirty="0"/>
              <a:t>Wrap the </a:t>
            </a:r>
            <a:r>
              <a:rPr lang="en-US" sz="2400" dirty="0" err="1"/>
              <a:t>MapMember</a:t>
            </a:r>
            <a:r>
              <a:rPr lang="en-US" sz="2400" dirty="0"/>
              <a:t> or Item in a </a:t>
            </a:r>
            <a:r>
              <a:rPr lang="en-US" sz="2400" dirty="0" err="1"/>
              <a:t>TableControlContent</a:t>
            </a:r>
            <a:r>
              <a:rPr lang="en-US" sz="2400" dirty="0"/>
              <a:t> instance for binding..</a:t>
            </a:r>
          </a:p>
          <a:p>
            <a:pPr>
              <a:buClr>
                <a:srgbClr val="00DBE3"/>
              </a:buClr>
            </a:pPr>
            <a:r>
              <a:rPr lang="en-US" sz="2400" dirty="0"/>
              <a:t>Initialize using static </a:t>
            </a:r>
            <a:r>
              <a:rPr lang="en-US" sz="2400" dirty="0" err="1"/>
              <a:t>TableControlContentFactory.Create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2D9841-3745-37B8-7A38-011B8BF292B9}"/>
              </a:ext>
            </a:extLst>
          </p:cNvPr>
          <p:cNvSpPr txBox="1"/>
          <p:nvPr/>
        </p:nvSpPr>
        <p:spPr>
          <a:xfrm>
            <a:off x="340815" y="4601137"/>
            <a:ext cx="11349828" cy="1916425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endParaRPr lang="en-US" sz="1600" dirty="0">
              <a:solidFill>
                <a:srgbClr val="2B91A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MapMember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TableContent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TableControlContentFactory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.Create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mapMember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External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Datasource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var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gbitem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ItemFactory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.Instance.Create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@$"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Project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.Current.DefaultGeodatabasePath}</a:t>
            </a:r>
            <a:r>
              <a:rPr lang="en-US" sz="1600" dirty="0">
                <a:solidFill>
                  <a:srgbClr val="8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\.."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TableContent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TableControlContentFactory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.Create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gbitem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  <a:endParaRPr lang="en-US" sz="1200" dirty="0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4946613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059" y="322136"/>
            <a:ext cx="10369296" cy="492443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Customize various aspects of the </a:t>
            </a:r>
            <a:r>
              <a:rPr lang="en-US" sz="3200" dirty="0" err="1"/>
              <a:t>TableControl</a:t>
            </a:r>
            <a:endParaRPr lang="en-US" sz="3200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E8DA95CD-5B56-D55A-E205-2E2AFDD1EE7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5799986" y="1060663"/>
            <a:ext cx="2701035" cy="503974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Appearance</a:t>
            </a:r>
            <a:endParaRPr lang="en-US" sz="2400" dirty="0">
              <a:solidFill>
                <a:srgbClr val="FFC000"/>
              </a:solidFill>
            </a:endParaRPr>
          </a:p>
          <a:p>
            <a:endParaRPr lang="en-US" dirty="0"/>
          </a:p>
          <a:p>
            <a:r>
              <a:rPr lang="en-US" dirty="0" err="1"/>
              <a:t>SetViewMode</a:t>
            </a:r>
            <a:r>
              <a:rPr lang="en-US" dirty="0"/>
              <a:t>()</a:t>
            </a:r>
          </a:p>
          <a:p>
            <a:r>
              <a:rPr lang="en-US" dirty="0" err="1"/>
              <a:t>SetZoomLevel</a:t>
            </a:r>
            <a:r>
              <a:rPr lang="en-US" dirty="0"/>
              <a:t>()</a:t>
            </a:r>
          </a:p>
          <a:p>
            <a:r>
              <a:rPr lang="en-US" dirty="0" err="1"/>
              <a:t>SetHiddenFields</a:t>
            </a:r>
            <a:r>
              <a:rPr lang="en-US" dirty="0"/>
              <a:t>()</a:t>
            </a:r>
          </a:p>
          <a:p>
            <a:r>
              <a:rPr lang="en-US" dirty="0" err="1"/>
              <a:t>BringIntoView</a:t>
            </a:r>
            <a:r>
              <a:rPr lang="en-US" dirty="0"/>
              <a:t>()</a:t>
            </a:r>
          </a:p>
          <a:p>
            <a:r>
              <a:rPr lang="en-US" dirty="0" err="1"/>
              <a:t>ClearHighlighted</a:t>
            </a:r>
            <a:r>
              <a:rPr lang="en-US" dirty="0"/>
              <a:t>()</a:t>
            </a:r>
          </a:p>
          <a:p>
            <a:r>
              <a:rPr lang="en-US" dirty="0" err="1"/>
              <a:t>CustomSort</a:t>
            </a:r>
            <a:r>
              <a:rPr lang="en-US" dirty="0"/>
              <a:t>()</a:t>
            </a:r>
          </a:p>
          <a:p>
            <a:r>
              <a:rPr lang="en-US" dirty="0" err="1"/>
              <a:t>ToggleFieldAlias</a:t>
            </a:r>
            <a:r>
              <a:rPr lang="en-US" dirty="0"/>
              <a:t>()</a:t>
            </a:r>
          </a:p>
          <a:p>
            <a:r>
              <a:rPr lang="en-US" dirty="0" err="1"/>
              <a:t>ToggleRowSelection</a:t>
            </a:r>
            <a:r>
              <a:rPr lang="en-US" dirty="0"/>
              <a:t>()</a:t>
            </a:r>
          </a:p>
          <a:p>
            <a:r>
              <a:rPr lang="en-US" dirty="0" err="1"/>
              <a:t>ToggleRowHighlight</a:t>
            </a:r>
            <a:r>
              <a:rPr lang="en-US" dirty="0"/>
              <a:t>()</a:t>
            </a:r>
          </a:p>
          <a:p>
            <a:r>
              <a:rPr lang="en-US" dirty="0" err="1"/>
              <a:t>SortDescending</a:t>
            </a:r>
            <a:r>
              <a:rPr lang="en-US" dirty="0"/>
              <a:t>()</a:t>
            </a:r>
          </a:p>
          <a:p>
            <a:r>
              <a:rPr lang="en-US" dirty="0" err="1"/>
              <a:t>SortAscending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2" name="Content Placeholder 10">
            <a:extLst>
              <a:ext uri="{FF2B5EF4-FFF2-40B4-BE49-F238E27FC236}">
                <a16:creationId xmlns:a16="http://schemas.microsoft.com/office/drawing/2014/main" id="{EEBCB614-EE1F-34F7-D216-82AD99A9F2E5}"/>
              </a:ext>
            </a:extLst>
          </p:cNvPr>
          <p:cNvSpPr txBox="1">
            <a:spLocks/>
          </p:cNvSpPr>
          <p:nvPr/>
        </p:nvSpPr>
        <p:spPr>
          <a:xfrm>
            <a:off x="3251726" y="1055399"/>
            <a:ext cx="2899869" cy="50397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Editing</a:t>
            </a:r>
            <a:endParaRPr lang="en-US" dirty="0">
              <a:solidFill>
                <a:srgbClr val="FFC000"/>
              </a:solidFill>
            </a:endParaRPr>
          </a:p>
          <a:p>
            <a:endParaRPr lang="en-US" dirty="0"/>
          </a:p>
          <a:p>
            <a:r>
              <a:rPr lang="en-US" dirty="0"/>
              <a:t>N/A (Read-only)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13" name="Content Placeholder 10">
            <a:extLst>
              <a:ext uri="{FF2B5EF4-FFF2-40B4-BE49-F238E27FC236}">
                <a16:creationId xmlns:a16="http://schemas.microsoft.com/office/drawing/2014/main" id="{6B9E3176-A1DF-9FE0-B35B-F0B947E1163A}"/>
              </a:ext>
            </a:extLst>
          </p:cNvPr>
          <p:cNvSpPr txBox="1">
            <a:spLocks/>
          </p:cNvSpPr>
          <p:nvPr/>
        </p:nvSpPr>
        <p:spPr>
          <a:xfrm>
            <a:off x="584247" y="1055399"/>
            <a:ext cx="2899869" cy="50397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Selection</a:t>
            </a:r>
          </a:p>
          <a:p>
            <a:endParaRPr lang="en-US" dirty="0"/>
          </a:p>
          <a:p>
            <a:r>
              <a:rPr lang="en-US" dirty="0" err="1"/>
              <a:t>PanToSelected</a:t>
            </a:r>
            <a:r>
              <a:rPr lang="en-US" dirty="0"/>
              <a:t>()</a:t>
            </a:r>
          </a:p>
          <a:p>
            <a:r>
              <a:rPr lang="en-US" dirty="0" err="1"/>
              <a:t>ClearSelection</a:t>
            </a:r>
            <a:r>
              <a:rPr lang="en-US" dirty="0"/>
              <a:t>()</a:t>
            </a:r>
          </a:p>
          <a:p>
            <a:r>
              <a:rPr lang="en-US" dirty="0"/>
              <a:t>Highlight()</a:t>
            </a:r>
          </a:p>
          <a:p>
            <a:r>
              <a:rPr lang="en-US" dirty="0" err="1"/>
              <a:t>PanToHighted</a:t>
            </a:r>
            <a:r>
              <a:rPr lang="en-US" dirty="0"/>
              <a:t>()</a:t>
            </a:r>
          </a:p>
          <a:p>
            <a:r>
              <a:rPr lang="en-US" dirty="0"/>
              <a:t>Select()</a:t>
            </a:r>
          </a:p>
          <a:p>
            <a:r>
              <a:rPr lang="en-US" dirty="0" err="1"/>
              <a:t>SelectAll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4" name="Content Placeholder 10">
            <a:extLst>
              <a:ext uri="{FF2B5EF4-FFF2-40B4-BE49-F238E27FC236}">
                <a16:creationId xmlns:a16="http://schemas.microsoft.com/office/drawing/2014/main" id="{E67B2C64-F1AB-2974-BBD7-8A9FE0B6CADA}"/>
              </a:ext>
            </a:extLst>
          </p:cNvPr>
          <p:cNvSpPr txBox="1">
            <a:spLocks/>
          </p:cNvSpPr>
          <p:nvPr/>
        </p:nvSpPr>
        <p:spPr>
          <a:xfrm>
            <a:off x="8626937" y="1055399"/>
            <a:ext cx="3193151" cy="5039746"/>
          </a:xfrm>
          <a:prstGeom prst="rect">
            <a:avLst/>
          </a:prstGeom>
          <a:noFill/>
        </p:spPr>
        <p:txBody>
          <a:bodyPr vert="horz" lIns="0" tIns="0" rIns="0" bIns="0" rtlCol="0">
            <a:noAutofit/>
          </a:bodyPr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None/>
            </a:pPr>
            <a:r>
              <a:rPr lang="en-US" sz="2800" dirty="0">
                <a:solidFill>
                  <a:srgbClr val="FFC000"/>
                </a:solidFill>
              </a:rPr>
              <a:t>Row Information</a:t>
            </a:r>
          </a:p>
          <a:p>
            <a:pPr marL="0" indent="0">
              <a:buNone/>
            </a:pPr>
            <a:endParaRPr lang="en-US" dirty="0">
              <a:solidFill>
                <a:srgbClr val="FFC000"/>
              </a:solidFill>
            </a:endParaRPr>
          </a:p>
          <a:p>
            <a:r>
              <a:rPr lang="en-US" dirty="0" err="1"/>
              <a:t>GetAllObjectIds</a:t>
            </a:r>
            <a:r>
              <a:rPr lang="en-US" dirty="0"/>
              <a:t>()</a:t>
            </a:r>
          </a:p>
          <a:p>
            <a:r>
              <a:rPr lang="en-US" dirty="0" err="1"/>
              <a:t>GetFieldIndex</a:t>
            </a:r>
            <a:r>
              <a:rPr lang="en-US" dirty="0"/>
              <a:t>()</a:t>
            </a:r>
          </a:p>
          <a:p>
            <a:r>
              <a:rPr lang="en-US" dirty="0" err="1"/>
              <a:t>GetObjectIdAsync</a:t>
            </a:r>
            <a:r>
              <a:rPr lang="en-US" dirty="0"/>
              <a:t>()</a:t>
            </a:r>
          </a:p>
          <a:p>
            <a:r>
              <a:rPr lang="en-US" dirty="0" err="1"/>
              <a:t>GetRowIndex</a:t>
            </a:r>
            <a:r>
              <a:rPr lang="en-US" dirty="0"/>
              <a:t>()</a:t>
            </a:r>
          </a:p>
          <a:p>
            <a:r>
              <a:rPr lang="en-US" dirty="0" err="1"/>
              <a:t>GetRowCount</a:t>
            </a:r>
            <a:r>
              <a:rPr lang="en-US" dirty="0"/>
              <a:t>()</a:t>
            </a:r>
          </a:p>
          <a:p>
            <a:r>
              <a:rPr lang="en-US" dirty="0" err="1"/>
              <a:t>GetHighlightedObjectIds</a:t>
            </a:r>
            <a:r>
              <a:rPr lang="en-US" dirty="0"/>
              <a:t>()</a:t>
            </a:r>
          </a:p>
          <a:p>
            <a:r>
              <a:rPr lang="en-US" dirty="0" err="1"/>
              <a:t>GetSelectedObjectIds</a:t>
            </a:r>
            <a:r>
              <a:rPr lang="en-US" dirty="0"/>
              <a:t>()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51DEEE-34F9-19F1-16DF-D0EB7822D24C}"/>
              </a:ext>
            </a:extLst>
          </p:cNvPr>
          <p:cNvSpPr txBox="1"/>
          <p:nvPr/>
        </p:nvSpPr>
        <p:spPr>
          <a:xfrm>
            <a:off x="371912" y="4649323"/>
            <a:ext cx="5150987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//Toggle field alias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ableControl.ToggleFieldAlias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//Magnify table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tableControl.SetZoomLevel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(150)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3C12D6B-49D4-79E2-65C6-48B5941FAAEC}"/>
              </a:ext>
            </a:extLst>
          </p:cNvPr>
          <p:cNvSpPr txBox="1"/>
          <p:nvPr/>
        </p:nvSpPr>
        <p:spPr>
          <a:xfrm>
            <a:off x="8883941" y="5421565"/>
            <a:ext cx="2164360" cy="91440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2800" dirty="0">
                <a:ea typeface="+mn-ea"/>
                <a:cs typeface="+mn-cs"/>
              </a:rPr>
              <a:t>And more!</a:t>
            </a:r>
          </a:p>
        </p:txBody>
      </p:sp>
    </p:spTree>
    <p:extLst>
      <p:ext uri="{BB962C8B-B14F-4D97-AF65-F5344CB8AC3E}">
        <p14:creationId xmlns:p14="http://schemas.microsoft.com/office/powerpoint/2010/main" val="3018425911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AAA4-2B55-755E-C22E-916308077E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430887"/>
          </a:xfrm>
        </p:spPr>
        <p:txBody>
          <a:bodyPr/>
          <a:lstStyle/>
          <a:p>
            <a:r>
              <a:rPr lang="en-US" dirty="0"/>
              <a:t>Search for: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TableControl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TableControl</a:t>
            </a:r>
            <a:r>
              <a:rPr lang="en-US" dirty="0"/>
              <a:t> Demo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C7EE7E1-F29E-CF1C-1D1D-D6004B9027A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12339E8-C9A5-F850-0D78-F6F972837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285" y="1706731"/>
            <a:ext cx="6096528" cy="3444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300233"/>
      </p:ext>
    </p:extLst>
  </p:cSld>
  <p:clrMapOvr>
    <a:masterClrMapping/>
  </p:clrMapOvr>
  <p:transition spd="med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515E78-22F4-B04B-D894-BD9389023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</a:t>
            </a:r>
          </a:p>
        </p:txBody>
      </p:sp>
    </p:spTree>
    <p:extLst>
      <p:ext uri="{BB962C8B-B14F-4D97-AF65-F5344CB8AC3E}">
        <p14:creationId xmlns:p14="http://schemas.microsoft.com/office/powerpoint/2010/main" val="808399951"/>
      </p:ext>
    </p:extLst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409D3FA-3462-BA96-8190-C9730FA58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Session Overview: Visualization Options for Tabular Data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68773B-2231-559D-AC85-10370C091C2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In ArcGIS Pro tabular data is displayed on:</a:t>
            </a:r>
          </a:p>
          <a:p>
            <a:pPr lvl="1"/>
            <a:r>
              <a:rPr lang="en-US" dirty="0"/>
              <a:t>ArcGIS Pro </a:t>
            </a:r>
            <a:r>
              <a:rPr lang="en-US" dirty="0" err="1"/>
              <a:t>Dockpanes</a:t>
            </a:r>
            <a:endParaRPr lang="en-US" dirty="0"/>
          </a:p>
          <a:p>
            <a:pPr lvl="1"/>
            <a:r>
              <a:rPr lang="en-US" dirty="0"/>
              <a:t>Panes</a:t>
            </a:r>
          </a:p>
          <a:p>
            <a:pPr lvl="1"/>
            <a:r>
              <a:rPr lang="en-US" dirty="0"/>
              <a:t>Pro Windows</a:t>
            </a:r>
          </a:p>
          <a:p>
            <a:r>
              <a:rPr lang="en-US" dirty="0"/>
              <a:t>All sample code for this demo can be downloaded from GitHub (link at the end)</a:t>
            </a:r>
          </a:p>
          <a:p>
            <a:r>
              <a:rPr lang="en-US" dirty="0" err="1"/>
              <a:t>.Net</a:t>
            </a:r>
            <a:r>
              <a:rPr lang="en-US" dirty="0"/>
              <a:t> (WPF out-of-box) options to display tabular data:</a:t>
            </a:r>
          </a:p>
          <a:p>
            <a:pPr lvl="1"/>
            <a:r>
              <a:rPr lang="en-US" dirty="0"/>
              <a:t>WPF DataGrid Control – read only</a:t>
            </a:r>
          </a:p>
          <a:p>
            <a:r>
              <a:rPr lang="en-US" dirty="0"/>
              <a:t>ArcGIS Pro options to display tabular data:</a:t>
            </a:r>
          </a:p>
          <a:p>
            <a:pPr lvl="1"/>
            <a:r>
              <a:rPr lang="en-US" dirty="0" err="1"/>
              <a:t>TableView</a:t>
            </a:r>
            <a:r>
              <a:rPr lang="en-US" dirty="0"/>
              <a:t> – read / write</a:t>
            </a:r>
          </a:p>
          <a:p>
            <a:pPr lvl="1"/>
            <a:r>
              <a:rPr lang="en-US" dirty="0" err="1"/>
              <a:t>TableControl</a:t>
            </a:r>
            <a:r>
              <a:rPr lang="en-US" dirty="0"/>
              <a:t> – read only</a:t>
            </a:r>
          </a:p>
          <a:p>
            <a:pPr lvl="1"/>
            <a:r>
              <a:rPr lang="en-US" dirty="0"/>
              <a:t>View one record (row) at a time</a:t>
            </a:r>
          </a:p>
          <a:p>
            <a:pPr lvl="2"/>
            <a:r>
              <a:rPr lang="en-US" dirty="0"/>
              <a:t>Inspector – read / write</a:t>
            </a:r>
          </a:p>
          <a:p>
            <a:pPr lvl="2"/>
            <a:r>
              <a:rPr lang="en-US" dirty="0"/>
              <a:t>Geometry Control – read only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132172"/>
      </p:ext>
    </p:extLst>
  </p:cSld>
  <p:clrMapOvr>
    <a:masterClrMapping/>
  </p:clrMapOvr>
  <p:transition spd="med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/>
              <a:t>Inspector Utility Class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1" y="1595535"/>
            <a:ext cx="8375904" cy="4739951"/>
          </a:xfrm>
        </p:spPr>
        <p:txBody>
          <a:bodyPr/>
          <a:lstStyle/>
          <a:p>
            <a:pPr marL="623887" indent="-457200"/>
            <a:r>
              <a:rPr lang="en-US" sz="2600" dirty="0"/>
              <a:t>Inspector is a utility class to provide a Pro style User Interface to view/change attribute values</a:t>
            </a:r>
            <a:br>
              <a:rPr lang="en-US" sz="2600" dirty="0"/>
            </a:br>
            <a:r>
              <a:rPr lang="en-US" sz="2600" dirty="0"/>
              <a:t>for a single row of data</a:t>
            </a:r>
          </a:p>
          <a:p>
            <a:pPr marL="800100" lvl="1" indent="-342900"/>
            <a:r>
              <a:rPr lang="en-US" sz="2400" dirty="0" err="1"/>
              <a:t>ArcGIS.Desktop.Editing.Attributes.Inspector</a:t>
            </a:r>
            <a:endParaRPr lang="en-US" sz="2400" dirty="0"/>
          </a:p>
          <a:p>
            <a:pPr marL="800100" lvl="1" indent="-342900"/>
            <a:r>
              <a:rPr lang="en-US" sz="2600" b="1" dirty="0"/>
              <a:t>Supports editing </a:t>
            </a:r>
            <a:r>
              <a:rPr lang="en-US" sz="2600" dirty="0"/>
              <a:t>attribute values</a:t>
            </a:r>
          </a:p>
          <a:p>
            <a:pPr marL="800100" lvl="1" indent="-342900"/>
            <a:endParaRPr lang="en-US" sz="2600" dirty="0"/>
          </a:p>
          <a:p>
            <a:pPr marL="623887" indent="-457200"/>
            <a:r>
              <a:rPr lang="en-US" sz="2600" dirty="0"/>
              <a:t>Embed the Inspector UI in your WPF user control (Dockpane, Pane or </a:t>
            </a:r>
            <a:r>
              <a:rPr lang="en-US" sz="2600" dirty="0" err="1"/>
              <a:t>ProWindow</a:t>
            </a:r>
            <a:r>
              <a:rPr lang="en-US" sz="2600" dirty="0"/>
              <a:t>)</a:t>
            </a:r>
          </a:p>
          <a:p>
            <a:pPr marL="623887" indent="-457200"/>
            <a:r>
              <a:rPr lang="en-US" sz="2600" dirty="0"/>
              <a:t>Use the optional </a:t>
            </a:r>
            <a:r>
              <a:rPr lang="en-US" sz="2600" dirty="0" err="1"/>
              <a:t>InspectorProvider</a:t>
            </a:r>
            <a:r>
              <a:rPr lang="en-US" sz="2600" dirty="0"/>
              <a:t> class for further customization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F0D5B3-2E03-1677-F107-EB0A2370DD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71" t="1951"/>
          <a:stretch/>
        </p:blipFill>
        <p:spPr>
          <a:xfrm>
            <a:off x="9290305" y="1376065"/>
            <a:ext cx="2457054" cy="4567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288439"/>
      </p:ext>
    </p:extLst>
  </p:cSld>
  <p:clrMapOvr>
    <a:masterClrMapping/>
  </p:clrMapOvr>
  <p:transition spd="med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FA9-C0B8-D0F8-841F-85FADD6E9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Adding an Inspector Control to your WPF user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374957-1586-71CA-B593-0B29035DD75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10369296" cy="4739951"/>
          </a:xfrm>
        </p:spPr>
        <p:txBody>
          <a:bodyPr/>
          <a:lstStyle/>
          <a:p>
            <a:r>
              <a:rPr lang="en-US" dirty="0"/>
              <a:t>In your XAML use a </a:t>
            </a:r>
            <a:r>
              <a:rPr lang="en-US" dirty="0" err="1"/>
              <a:t>ContentPresenter</a:t>
            </a:r>
            <a:r>
              <a:rPr lang="en-US" dirty="0"/>
              <a:t> control to embed the Inspector view</a:t>
            </a:r>
          </a:p>
          <a:p>
            <a:r>
              <a:rPr lang="en-US" dirty="0"/>
              <a:t>Use MVVM to bind the Content property of the </a:t>
            </a:r>
            <a:r>
              <a:rPr lang="en-US" dirty="0" err="1"/>
              <a:t>ContentPresenter</a:t>
            </a:r>
            <a:r>
              <a:rPr lang="en-US" dirty="0"/>
              <a:t> </a:t>
            </a:r>
          </a:p>
          <a:p>
            <a:endParaRPr lang="en-US" sz="2000" dirty="0"/>
          </a:p>
          <a:p>
            <a:endParaRPr lang="en-US" dirty="0"/>
          </a:p>
          <a:p>
            <a:endParaRPr lang="en-US" sz="2000" dirty="0"/>
          </a:p>
          <a:p>
            <a:endParaRPr lang="en-US" dirty="0"/>
          </a:p>
          <a:p>
            <a:r>
              <a:rPr lang="en-US" sz="2000" dirty="0"/>
              <a:t>Define the Content property in the View-Model (code behind)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B47338-137C-A7EA-5FAB-5218785D8212}"/>
              </a:ext>
            </a:extLst>
          </p:cNvPr>
          <p:cNvSpPr txBox="1"/>
          <p:nvPr/>
        </p:nvSpPr>
        <p:spPr>
          <a:xfrm>
            <a:off x="908050" y="2882053"/>
            <a:ext cx="9872207" cy="92333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 &lt;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ContentPresenter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Content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8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}"&gt;&lt;/</a:t>
            </a:r>
            <a:r>
              <a:rPr lang="en-US" sz="18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ContentPresenter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800" dirty="0">
                <a:solidFill>
                  <a:srgbClr val="A31515"/>
                </a:solidFill>
                <a:latin typeface="Cascadia Mono" panose="020B06090200000200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849BF2-81C1-1A4C-125C-ABDE7B25F506}"/>
              </a:ext>
            </a:extLst>
          </p:cNvPr>
          <p:cNvSpPr txBox="1"/>
          <p:nvPr/>
        </p:nvSpPr>
        <p:spPr>
          <a:xfrm>
            <a:off x="1535074" y="4695739"/>
            <a:ext cx="8294726" cy="1494750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System.Windows.Controls.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UserControl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=&gt; _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InspectorView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=&gt;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SetProperty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ref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_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InspectorView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value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}</a:t>
            </a:r>
            <a:endParaRPr lang="en-US" sz="1600" dirty="0">
              <a:solidFill>
                <a:srgbClr val="0000FF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04757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UI Initialization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255191-A0BB-0F3D-DE7C-DC8C8028EF3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 </a:t>
            </a:r>
            <a:r>
              <a:rPr lang="en-US" dirty="0" err="1"/>
              <a:t>Inspector.CreateEmbeddableControl</a:t>
            </a:r>
            <a:r>
              <a:rPr lang="en-US" dirty="0"/>
              <a:t>() to create the Inspector control</a:t>
            </a:r>
          </a:p>
          <a:p>
            <a:pPr lvl="1"/>
            <a:r>
              <a:rPr lang="en-US" dirty="0"/>
              <a:t>in your WPF user control set the </a:t>
            </a:r>
            <a:r>
              <a:rPr lang="en-US" dirty="0" err="1"/>
              <a:t>ContentPresenter’s</a:t>
            </a:r>
            <a:r>
              <a:rPr lang="en-US" dirty="0"/>
              <a:t> Content property to the returned View and calling </a:t>
            </a:r>
            <a:r>
              <a:rPr lang="en-US" dirty="0" err="1"/>
              <a:t>OpenAsync</a:t>
            </a:r>
            <a:r>
              <a:rPr lang="en-US" dirty="0"/>
              <a:t>() on the returned </a:t>
            </a:r>
            <a:r>
              <a:rPr lang="en-US" dirty="0" err="1"/>
              <a:t>InspectorViewModel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284163" lvl="1" indent="0">
              <a:buNone/>
            </a:pPr>
            <a:endParaRPr lang="en-US" dirty="0"/>
          </a:p>
          <a:p>
            <a:pPr lvl="3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Load the Inspector with data: </a:t>
            </a:r>
            <a:br>
              <a:rPr lang="en-US" dirty="0"/>
            </a:br>
            <a:r>
              <a:rPr lang="en-US" dirty="0" err="1"/>
              <a:t>Inspector.LoadAsync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586A84-02CC-36AE-D8C3-46B767450B58}"/>
              </a:ext>
            </a:extLst>
          </p:cNvPr>
          <p:cNvSpPr txBox="1"/>
          <p:nvPr/>
        </p:nvSpPr>
        <p:spPr>
          <a:xfrm>
            <a:off x="1122218" y="2659340"/>
            <a:ext cx="9493135" cy="286232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a new instance for the inspector</a:t>
            </a: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_inspector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Inspector();</a:t>
            </a:r>
          </a:p>
          <a:p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// create an embeddable control from the inspector class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returns a tuple (view-model, view)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(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EmbeddableControl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inspectorViewModel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UserControl</a:t>
            </a:r>
            <a:r>
              <a:rPr lang="en-US" sz="1800" dirty="0">
                <a:solidFill>
                  <a:srgbClr val="2B91A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inspectorView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) =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_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inspector.CreateEmbeddableControl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prepare the inspector view-model for data loading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inspectorViewModel.OpenAsync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// share the inspector view (user control) via data binding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inspectorView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;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48B3A36-F83E-E2EF-5466-00B90F783DCC}"/>
              </a:ext>
            </a:extLst>
          </p:cNvPr>
          <p:cNvSpPr txBox="1"/>
          <p:nvPr/>
        </p:nvSpPr>
        <p:spPr>
          <a:xfrm>
            <a:off x="4506043" y="5686264"/>
            <a:ext cx="6109310" cy="704089"/>
          </a:xfrm>
          <a:prstGeom prst="rect">
            <a:avLst/>
          </a:prstGeom>
          <a:solidFill>
            <a:schemeClr val="tx1"/>
          </a:solidFill>
          <a:effectLst/>
        </p:spPr>
        <p:txBody>
          <a:bodyPr wrap="square" lIns="0" tIns="0" rIns="0" bIns="0" rtlCol="0">
            <a:noAutofit/>
          </a:bodyPr>
          <a:lstStyle/>
          <a:p>
            <a:r>
              <a:rPr lang="en-US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load a single feature into the inspector</a:t>
            </a:r>
            <a:endParaRPr lang="en-US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_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inspector.LoadAsync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mapMember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oid</a:t>
            </a:r>
            <a:r>
              <a:rPr lang="en-US" sz="1800" dirty="0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250569482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3D3D06-67C8-F95D-5537-9EA2E11859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430887"/>
          </a:xfrm>
        </p:spPr>
        <p:txBody>
          <a:bodyPr/>
          <a:lstStyle/>
          <a:p>
            <a:r>
              <a:rPr lang="en-US" dirty="0"/>
              <a:t>Search for: 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Inspector: 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Inspector UI Demo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7F41FFE5-DB3C-F501-44B6-652F79C9C9A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/>
          <a:srcRect t="7459" b="7459"/>
          <a:stretch/>
        </p:blipFill>
        <p:spPr/>
      </p:pic>
    </p:spTree>
    <p:extLst>
      <p:ext uri="{BB962C8B-B14F-4D97-AF65-F5344CB8AC3E}">
        <p14:creationId xmlns:p14="http://schemas.microsoft.com/office/powerpoint/2010/main" val="165516434"/>
      </p:ext>
    </p:extLst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C49155A-167A-65BA-3999-3025576443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Geometry Control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A24E94D-EE53-9C24-EB76-EAA699ECADE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7735824" cy="4739951"/>
          </a:xfrm>
        </p:spPr>
        <p:txBody>
          <a:bodyPr/>
          <a:lstStyle/>
          <a:p>
            <a:r>
              <a:rPr lang="en-US" dirty="0" err="1"/>
              <a:t>GeometryControl</a:t>
            </a:r>
            <a:r>
              <a:rPr lang="en-US" dirty="0"/>
              <a:t> is a specialized user control providing a </a:t>
            </a:r>
            <a:r>
              <a:rPr lang="en-US" sz="2000" dirty="0"/>
              <a:t>Pro style User Interface for geometry values (read-only)</a:t>
            </a:r>
          </a:p>
          <a:p>
            <a:endParaRPr lang="en-US" dirty="0"/>
          </a:p>
          <a:p>
            <a:r>
              <a:rPr lang="en-US" dirty="0"/>
              <a:t>The </a:t>
            </a:r>
            <a:r>
              <a:rPr lang="en-US" dirty="0" err="1"/>
              <a:t>GeometryControl</a:t>
            </a:r>
            <a:r>
              <a:rPr lang="en-US" dirty="0"/>
              <a:t> can be embedded in your Pane, </a:t>
            </a:r>
            <a:r>
              <a:rPr lang="en-US" dirty="0" err="1"/>
              <a:t>DockPane</a:t>
            </a:r>
            <a:r>
              <a:rPr lang="en-US" dirty="0"/>
              <a:t>, </a:t>
            </a:r>
            <a:r>
              <a:rPr lang="en-US" dirty="0" err="1"/>
              <a:t>ProWindow</a:t>
            </a:r>
            <a:r>
              <a:rPr lang="en-US" dirty="0"/>
              <a:t> or Dialog</a:t>
            </a:r>
          </a:p>
          <a:p>
            <a:endParaRPr lang="en-US" dirty="0"/>
          </a:p>
          <a:p>
            <a:r>
              <a:rPr lang="en-US" dirty="0"/>
              <a:t>Displays geometry vertices</a:t>
            </a:r>
          </a:p>
          <a:p>
            <a:pPr lvl="1"/>
            <a:r>
              <a:rPr lang="en-US" dirty="0"/>
              <a:t>Latitude, Longitude, Z</a:t>
            </a:r>
          </a:p>
          <a:p>
            <a:r>
              <a:rPr lang="en-US" dirty="0"/>
              <a:t>Or Sketch vertices </a:t>
            </a:r>
          </a:p>
          <a:p>
            <a:pPr lvl="1"/>
            <a:r>
              <a:rPr lang="en-US" dirty="0"/>
              <a:t>X, Y, Z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2A03CC-5ADE-A24A-4602-DCD2CB458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7553" y="741109"/>
            <a:ext cx="2476846" cy="4534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656863"/>
      </p:ext>
    </p:extLst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Add the </a:t>
            </a:r>
            <a:r>
              <a:rPr lang="en-US" dirty="0" err="1"/>
              <a:t>GeometryControl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Adding a </a:t>
            </a:r>
            <a:r>
              <a:rPr lang="en-US" dirty="0" err="1"/>
              <a:t>GeometryControl</a:t>
            </a:r>
            <a:r>
              <a:rPr lang="en-US" dirty="0"/>
              <a:t> to your XAML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Set </a:t>
            </a:r>
            <a:r>
              <a:rPr lang="en-US" dirty="0" err="1"/>
              <a:t>GeometryMode</a:t>
            </a:r>
            <a:r>
              <a:rPr lang="en-US" dirty="0"/>
              <a:t> to “Geometry” if you want to display geometry vertices</a:t>
            </a:r>
          </a:p>
          <a:p>
            <a:pPr lvl="1"/>
            <a:r>
              <a:rPr lang="en-US" dirty="0"/>
              <a:t>The second option here (less likely) is displaying sketch vertices</a:t>
            </a:r>
          </a:p>
          <a:p>
            <a:pPr lvl="1"/>
            <a:endParaRPr lang="en-US" dirty="0"/>
          </a:p>
          <a:p>
            <a:r>
              <a:rPr lang="en-US" dirty="0"/>
              <a:t>Bind a Geometry Property (in the ViewModel) of the </a:t>
            </a:r>
            <a:r>
              <a:rPr lang="en-US" dirty="0" err="1"/>
              <a:t>GeometryControl</a:t>
            </a:r>
            <a:r>
              <a:rPr lang="en-US" dirty="0"/>
              <a:t> to populate the control</a:t>
            </a:r>
          </a:p>
          <a:p>
            <a:pPr lvl="1"/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1197865" y="2187898"/>
            <a:ext cx="10719816" cy="181588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…</a:t>
            </a:r>
          </a:p>
          <a:p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xmlns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editControls</a:t>
            </a:r>
            <a:endParaRPr lang="en-US" sz="1400" dirty="0">
              <a:solidFill>
                <a:srgbClr val="FF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clr-namespace:ArcGIS.Desktop.Editing.Controls;assembly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ArcGIS.Desktop.Editing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"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…&gt;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editControls</a:t>
            </a:r>
            <a:r>
              <a:rPr lang="en-US" sz="1400" dirty="0" err="1">
                <a:solidFill>
                  <a:srgbClr val="0000FF"/>
                </a:solidFill>
                <a:latin typeface="Cascadia Mono" panose="020B0609020000020004" pitchFamily="49" charset="0"/>
              </a:rPr>
              <a:t>: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GeometryControl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ascadia Mono" panose="020B0609020000020004" pitchFamily="49" charset="0"/>
              </a:rPr>
              <a:t>GeometryMode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="Geometry"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Geometry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="{</a:t>
            </a:r>
            <a:r>
              <a:rPr lang="en-US" sz="1400" dirty="0">
                <a:solidFill>
                  <a:srgbClr val="A31515"/>
                </a:solidFill>
                <a:latin typeface="Cascadia Mono" panose="020B0609020000020004" pitchFamily="49" charset="0"/>
              </a:rPr>
              <a:t>Binding</a:t>
            </a:r>
            <a:r>
              <a:rPr lang="en-US" sz="1400" dirty="0">
                <a:solidFill>
                  <a:srgbClr val="FF0000"/>
                </a:solidFill>
                <a:latin typeface="Cascadia Mono" panose="020B0609020000020004" pitchFamily="49" charset="0"/>
              </a:rPr>
              <a:t> Geometry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}"/&gt;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ascadia Mono" panose="020B0609020000020004" pitchFamily="49" charset="0"/>
              </a:rPr>
              <a:t>…</a:t>
            </a:r>
          </a:p>
          <a:p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latin typeface="Cascadia Mono" panose="020B0609020000020004" pitchFamily="49" charset="0"/>
              </a:rPr>
              <a:t>UserControl</a:t>
            </a:r>
            <a:r>
              <a:rPr lang="en-US" sz="1400" dirty="0">
                <a:solidFill>
                  <a:srgbClr val="0000FF"/>
                </a:solidFill>
                <a:latin typeface="Cascadia Mono" panose="020B06090200000200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53826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5DCCB-7929-4DCB-B84E-210FFCEA7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GeometryControl</a:t>
            </a:r>
            <a:r>
              <a:rPr lang="en-US" dirty="0"/>
              <a:t> in the </a:t>
            </a:r>
            <a:r>
              <a:rPr lang="en-US" dirty="0" err="1"/>
              <a:t>ViewModel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99656-A07D-4889-B174-4CC9DC20D22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Adding a Geometry Property to your </a:t>
            </a:r>
            <a:r>
              <a:rPr lang="en-US" dirty="0" err="1"/>
              <a:t>ViewModel</a:t>
            </a:r>
            <a:r>
              <a:rPr lang="en-US" dirty="0"/>
              <a:t> (code behind)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Setting the Geometry property populates the </a:t>
            </a:r>
            <a:r>
              <a:rPr lang="en-US" dirty="0" err="1"/>
              <a:t>GeometryControl</a:t>
            </a:r>
            <a:r>
              <a:rPr lang="en-US" dirty="0"/>
              <a:t> with vertex values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04E3A37-E0D5-A6FA-5B6C-DF827E9AEEC5}"/>
              </a:ext>
            </a:extLst>
          </p:cNvPr>
          <p:cNvSpPr txBox="1"/>
          <p:nvPr/>
        </p:nvSpPr>
        <p:spPr>
          <a:xfrm>
            <a:off x="1624861" y="2132135"/>
            <a:ext cx="7464645" cy="224676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en-US" sz="2000" dirty="0">
              <a:solidFill>
                <a:srgbClr val="0000FF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Geometry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Geometry</a:t>
            </a:r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{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get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_geometry;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  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set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=&gt; </a:t>
            </a:r>
            <a:r>
              <a:rPr lang="en-US" sz="20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SetProperty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2000" dirty="0">
                <a:solidFill>
                  <a:srgbClr val="0000FF"/>
                </a:solidFill>
                <a:latin typeface="Cascadia Mono" panose="020B0609020000020004" pitchFamily="49" charset="0"/>
              </a:rPr>
              <a:t>ref</a:t>
            </a:r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_geometry, value);</a:t>
            </a:r>
          </a:p>
          <a:p>
            <a:r>
              <a:rPr lang="en-US" sz="2000" dirty="0">
                <a:solidFill>
                  <a:srgbClr val="000000"/>
                </a:solidFill>
                <a:latin typeface="Cascadia Mono" panose="020B0609020000020004" pitchFamily="49" charset="0"/>
              </a:rPr>
              <a:t>    }</a:t>
            </a:r>
          </a:p>
          <a:p>
            <a:endParaRPr lang="en-US" sz="20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2599524"/>
      </p:ext>
    </p:extLst>
  </p:cSld>
  <p:clrMapOvr>
    <a:masterClrMapping/>
  </p:clrMapOvr>
  <p:transition spd="med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77DF71C-4B4C-2F7F-1DBF-32557E0CB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 Geometry Control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75D0EE-70DD-ADA8-957B-CC3E7D4BFD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430887"/>
          </a:xfrm>
        </p:spPr>
        <p:txBody>
          <a:bodyPr/>
          <a:lstStyle/>
          <a:p>
            <a:r>
              <a:rPr lang="en-US" dirty="0"/>
              <a:t>Search for: </a:t>
            </a:r>
            <a:r>
              <a:rPr lang="en-US" sz="1800" dirty="0" err="1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GeometryControl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:</a:t>
            </a:r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ED68B7B3-75B5-5DDE-6259-CD35EB562C2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4331" b="4331"/>
          <a:stretch/>
        </p:blipFill>
        <p:spPr/>
      </p:pic>
    </p:spTree>
    <p:extLst>
      <p:ext uri="{BB962C8B-B14F-4D97-AF65-F5344CB8AC3E}">
        <p14:creationId xmlns:p14="http://schemas.microsoft.com/office/powerpoint/2010/main" val="1607227929"/>
      </p:ext>
    </p:extLst>
  </p:cSld>
  <p:clrMapOvr>
    <a:masterClrMapping/>
  </p:clrMapOvr>
  <p:transition spd="med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5743272-71D8-0DB8-A28F-A6E686C1A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ArcGIS Pro SDK for .NET Tech Sessions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25C6ED1-701C-AB09-D7D0-E7445903EF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02BA1D8-DAD4-99B5-2A51-ECA6BCD891BD}"/>
              </a:ext>
            </a:extLst>
          </p:cNvPr>
          <p:cNvGraphicFramePr>
            <a:graphicFrameLocks noGrp="1"/>
          </p:cNvGraphicFramePr>
          <p:nvPr/>
        </p:nvGraphicFramePr>
        <p:xfrm>
          <a:off x="852312" y="957330"/>
          <a:ext cx="10487375" cy="547319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58033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19673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560529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1747113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Tue, Mar 11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Patterns of Extensibility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Vedant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defTabSz="4572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Primrose C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Enhancing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with Custom UI/UX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Greta, Durant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1393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Parcel Fabric Editing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Tim, Chris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Santa Rosa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2787124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</a:t>
                      </a:r>
                      <a:r>
                        <a:rPr lang="es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Mar 13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10:30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Extend ArcGIS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 AI Assistant with Skill Functions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Deepinder, Charlie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2035698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Beginning</a:t>
                      </a:r>
                      <a:b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Editing with Focus on </a:t>
                      </a:r>
                      <a:r>
                        <a:rPr lang="en-US" sz="2000" b="1" kern="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EditOperation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19844669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5:30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Exploring the Editing Sketch Tool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Narelle, Lisa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San Jacinto | Renaissance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3579375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Fri, Mar 14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8:30 AM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Introduction</a:t>
                      </a:r>
                      <a:b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to the Knowledge Graph API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Ty, Charlie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B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7794036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AM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 </a:t>
                      </a: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GitHub</a:t>
                      </a:r>
                      <a:b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Copilot in ArcGIS Pro code development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Uma, Wolf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39591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503158"/>
      </p:ext>
    </p:extLst>
  </p:cSld>
  <p:clrMapOvr>
    <a:masterClrMapping/>
  </p:clrMapOvr>
  <p:transition spd="med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562C38F-3576-9836-84E8-EECA8FA4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dirty="0"/>
              <a:t>ArcGIS Pro SDK for .NET – Demo theaters &amp; Road Ahead</a:t>
            </a:r>
            <a:endParaRPr lang="en-US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4688C64-F823-7E01-51D2-42D32051756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14C29904-41FF-9C46-37A6-B3E442CF63EA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1595685"/>
          <a:ext cx="10487375" cy="2610358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456267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320800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4402666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1210167">
                  <a:extLst>
                    <a:ext uri="{9D8B030D-6E8A-4147-A177-3AD203B41FA5}">
                      <a16:colId xmlns:a16="http://schemas.microsoft.com/office/drawing/2014/main" val="3530177349"/>
                    </a:ext>
                  </a:extLst>
                </a:gridCol>
                <a:gridCol w="2097475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Presenter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Wed, Mar 12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Visualization Options for Tabular Data in an Add-in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Wolf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910692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1:45 PM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Using Tray Buttons for Productivity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Lisa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3:</a:t>
                      </a:r>
                      <a:b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Mesquite D-E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08853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3:15 PM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 SDK for .NET: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Building Your First Add-in</a:t>
                      </a:r>
                      <a:endParaRPr lang="en-US" sz="20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Selim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Demo Theater 1:</a:t>
                      </a:r>
                      <a:b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Oasis 1-2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B3010529-606C-80F2-45AA-C958C0050A8F}"/>
              </a:ext>
            </a:extLst>
          </p:cNvPr>
          <p:cNvGraphicFramePr>
            <a:graphicFrameLocks noGrp="1"/>
          </p:cNvGraphicFramePr>
          <p:nvPr/>
        </p:nvGraphicFramePr>
        <p:xfrm>
          <a:off x="914400" y="4934966"/>
          <a:ext cx="10487374" cy="74168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646230">
                  <a:extLst>
                    <a:ext uri="{9D8B030D-6E8A-4147-A177-3AD203B41FA5}">
                      <a16:colId xmlns:a16="http://schemas.microsoft.com/office/drawing/2014/main" val="4043346523"/>
                    </a:ext>
                  </a:extLst>
                </a:gridCol>
                <a:gridCol w="1493092">
                  <a:extLst>
                    <a:ext uri="{9D8B030D-6E8A-4147-A177-3AD203B41FA5}">
                      <a16:colId xmlns:a16="http://schemas.microsoft.com/office/drawing/2014/main" val="392139351"/>
                    </a:ext>
                  </a:extLst>
                </a:gridCol>
                <a:gridCol w="3934338">
                  <a:extLst>
                    <a:ext uri="{9D8B030D-6E8A-4147-A177-3AD203B41FA5}">
                      <a16:colId xmlns:a16="http://schemas.microsoft.com/office/drawing/2014/main" val="2935574474"/>
                    </a:ext>
                  </a:extLst>
                </a:gridCol>
                <a:gridCol w="3413714">
                  <a:extLst>
                    <a:ext uri="{9D8B030D-6E8A-4147-A177-3AD203B41FA5}">
                      <a16:colId xmlns:a16="http://schemas.microsoft.com/office/drawing/2014/main" val="27607068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Date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Session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Location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0089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Thu, Mar 13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4:00 PM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ArcGIS Pro: The Road Ahead</a:t>
                      </a:r>
                      <a:endParaRPr lang="en-US" sz="2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2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Sierra | Renaissance Hotel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851205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28504046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144C48-85EA-537F-4203-D70560E78F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C4659D-7E97-17C2-F7EF-429D519C35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2640337"/>
            <a:ext cx="8683723" cy="830997"/>
          </a:xfrm>
        </p:spPr>
        <p:txBody>
          <a:bodyPr>
            <a:normAutofit fontScale="90000"/>
          </a:bodyPr>
          <a:lstStyle/>
          <a:p>
            <a:r>
              <a:rPr lang="en-US" dirty="0"/>
              <a:t>.NET Out-of-Box option:</a:t>
            </a:r>
            <a:br>
              <a:rPr lang="en-US" dirty="0"/>
            </a:br>
            <a:r>
              <a:rPr lang="en-US" dirty="0"/>
              <a:t>WPF DataGrid Control</a:t>
            </a:r>
          </a:p>
        </p:txBody>
      </p:sp>
    </p:spTree>
    <p:extLst>
      <p:ext uri="{BB962C8B-B14F-4D97-AF65-F5344CB8AC3E}">
        <p14:creationId xmlns:p14="http://schemas.microsoft.com/office/powerpoint/2010/main" val="3980891267"/>
      </p:ext>
    </p:extLst>
  </p:cSld>
  <p:clrMapOvr>
    <a:masterClrMapping/>
  </p:clrMapOvr>
  <p:transition spd="med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32DC750-F34C-4E01-D9C4-16DA8D81F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 &amp; Resources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1091D4-FA22-C581-3233-BB2C934B2D1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10912642" cy="4739951"/>
          </a:xfrm>
        </p:spPr>
        <p:txBody>
          <a:bodyPr/>
          <a:lstStyle/>
          <a:p>
            <a:r>
              <a:rPr lang="en-US" sz="2400" dirty="0"/>
              <a:t>For questions see us at the “</a:t>
            </a:r>
            <a:r>
              <a:rPr lang="en-US" sz="2400" b="0" dirty="0"/>
              <a:t>ArcGIS Pro SDK</a:t>
            </a:r>
            <a:r>
              <a:rPr lang="en-US" sz="2400" dirty="0"/>
              <a:t>“ showcase</a:t>
            </a:r>
          </a:p>
          <a:p>
            <a:r>
              <a:rPr lang="en-US" sz="2400" dirty="0"/>
              <a:t>Session resources (code &amp; slides) can be found here:</a:t>
            </a:r>
          </a:p>
          <a:p>
            <a:pPr marL="0" indent="0" algn="ctr">
              <a:buNone/>
            </a:pPr>
            <a:r>
              <a:rPr lang="en-US" sz="2400" dirty="0">
                <a:hlinkClick r:id="rId2"/>
              </a:rPr>
              <a:t>https://links.esri.com/ProSDKTechSessions#2025-palm-springs</a:t>
            </a:r>
            <a:br>
              <a:rPr lang="en-US" sz="2400" dirty="0"/>
            </a:br>
            <a:r>
              <a:rPr lang="en-US" sz="2400" dirty="0"/>
              <a:t>or</a:t>
            </a:r>
            <a:br>
              <a:rPr lang="en-US" sz="2400" dirty="0"/>
            </a:br>
            <a:r>
              <a:rPr lang="en-US" sz="2400" dirty="0">
                <a:hlinkClick r:id="rId3"/>
              </a:rPr>
              <a:t>https://github.com/Esri/arcgis-pro-sdk/wiki/tech-sessions#2025-palm-springs</a:t>
            </a:r>
            <a:endParaRPr lang="en-US" sz="2400" dirty="0"/>
          </a:p>
          <a:p>
            <a:endParaRPr lang="en-US" sz="2400"/>
          </a:p>
          <a:p>
            <a:r>
              <a:rPr lang="en-US" sz="2400"/>
              <a:t>Share </a:t>
            </a:r>
            <a:r>
              <a:rPr lang="en-US" sz="2400" dirty="0"/>
              <a:t>your feedback using the Esri Events App</a:t>
            </a:r>
          </a:p>
          <a:p>
            <a:pPr lvl="1"/>
            <a:r>
              <a:rPr lang="en-US" sz="2200" dirty="0"/>
              <a:t>Select this session in the Events App</a:t>
            </a:r>
          </a:p>
          <a:p>
            <a:pPr lvl="1"/>
            <a:r>
              <a:rPr lang="en-US" sz="2200" dirty="0"/>
              <a:t>Scroll down to “Survey”</a:t>
            </a:r>
          </a:p>
          <a:p>
            <a:pPr lvl="1"/>
            <a:r>
              <a:rPr lang="en-US" sz="2200" dirty="0"/>
              <a:t>Log in to access the Survey</a:t>
            </a:r>
          </a:p>
          <a:p>
            <a:pPr marL="0" indent="0">
              <a:buNone/>
            </a:pPr>
            <a:endParaRPr lang="en-US" sz="2400" dirty="0"/>
          </a:p>
          <a:p>
            <a:pPr marL="0" indent="0" algn="ctr">
              <a:buNone/>
            </a:pPr>
            <a:endParaRPr lang="en-US" sz="2400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2596E79-AD59-5D3A-5D71-45486BAE12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96721" y="247262"/>
            <a:ext cx="2257605" cy="2257605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D652A37E-1967-9D86-1F94-0D18D69D6D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6327" y="3809100"/>
            <a:ext cx="2602252" cy="265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44716"/>
      </p:ext>
    </p:extLst>
  </p:cSld>
  <p:clrMapOvr>
    <a:masterClrMapping/>
  </p:clrMapOvr>
  <p:transition spd="med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41992-4598-CB6C-0C0C-71549AF5A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bg">
            <a:extLst>
              <a:ext uri="{FF2B5EF4-FFF2-40B4-BE49-F238E27FC236}">
                <a16:creationId xmlns:a16="http://schemas.microsoft.com/office/drawing/2014/main" id="{56776109-977A-1251-50D3-14E560637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-7480"/>
            <a:ext cx="12195302" cy="6872960"/>
            <a:chOff x="0" y="-7480"/>
            <a:chExt cx="12195302" cy="6872960"/>
          </a:xfrm>
        </p:grpSpPr>
        <p:sp>
          <p:nvSpPr>
            <p:cNvPr id="5" name="gradient1">
              <a:extLst>
                <a:ext uri="{FF2B5EF4-FFF2-40B4-BE49-F238E27FC236}">
                  <a16:creationId xmlns:a16="http://schemas.microsoft.com/office/drawing/2014/main" id="{FCC41CDC-764A-429A-2F79-44252AE29B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56000">
                  <a:schemeClr val="bg1">
                    <a:lumMod val="95000"/>
                    <a:lumOff val="5000"/>
                  </a:schemeClr>
                </a:gs>
                <a:gs pos="100000">
                  <a:schemeClr val="bg1">
                    <a:lumMod val="75000"/>
                    <a:lumOff val="25000"/>
                  </a:schemeClr>
                </a:gs>
              </a:gsLst>
              <a:lin ang="54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sp>
          <p:nvSpPr>
            <p:cNvPr id="3" name="gradient tealv2">
              <a:extLst>
                <a:ext uri="{FF2B5EF4-FFF2-40B4-BE49-F238E27FC236}">
                  <a16:creationId xmlns:a16="http://schemas.microsoft.com/office/drawing/2014/main" id="{4BB64EA1-0142-9B98-EB18-5A02D3D39E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 bwMode="auto">
            <a:xfrm>
              <a:off x="0" y="-7480"/>
              <a:ext cx="12192000" cy="6872960"/>
            </a:xfrm>
            <a:prstGeom prst="rect">
              <a:avLst/>
            </a:prstGeom>
            <a:gradFill flip="none" rotWithShape="1">
              <a:gsLst>
                <a:gs pos="60000">
                  <a:srgbClr val="007D96"/>
                </a:gs>
                <a:gs pos="90000">
                  <a:srgbClr val="00D9C5"/>
                </a:gs>
                <a:gs pos="10000">
                  <a:srgbClr val="001745"/>
                </a:gs>
                <a:gs pos="31000">
                  <a:srgbClr val="003584"/>
                </a:gs>
              </a:gsLst>
              <a:lin ang="18900000" scaled="1"/>
              <a:tileRect/>
            </a:gra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00" b="1" dirty="0">
                <a:solidFill>
                  <a:srgbClr val="000000"/>
                </a:solidFill>
                <a:latin typeface="Arial" charset="0"/>
                <a:ea typeface="ＭＳ Ｐゴシック" pitchFamily="16" charset="-128"/>
                <a:cs typeface="ＭＳ Ｐゴシック" pitchFamily="-97" charset="-128"/>
              </a:endParaRPr>
            </a:p>
          </p:txBody>
        </p:sp>
        <p:pic>
          <p:nvPicPr>
            <p:cNvPr id="7" name="bgright">
              <a:extLst>
                <a:ext uri="{FF2B5EF4-FFF2-40B4-BE49-F238E27FC236}">
                  <a16:creationId xmlns:a16="http://schemas.microsoft.com/office/drawing/2014/main" id="{5E7E87E0-B391-C145-9EBF-6106452809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/>
            <a:srcRect l="56589"/>
            <a:stretch/>
          </p:blipFill>
          <p:spPr>
            <a:xfrm>
              <a:off x="6903974" y="-1"/>
              <a:ext cx="5291328" cy="6863434"/>
            </a:xfrm>
            <a:prstGeom prst="rect">
              <a:avLst/>
            </a:prstGeom>
          </p:spPr>
        </p:pic>
        <p:pic>
          <p:nvPicPr>
            <p:cNvPr id="13" name="bgleft">
              <a:extLst>
                <a:ext uri="{FF2B5EF4-FFF2-40B4-BE49-F238E27FC236}">
                  <a16:creationId xmlns:a16="http://schemas.microsoft.com/office/drawing/2014/main" id="{0307311C-9EE6-E0C3-8920-052C739D4F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4"/>
            <a:srcRect l="3930" r="54845"/>
            <a:stretch/>
          </p:blipFill>
          <p:spPr>
            <a:xfrm>
              <a:off x="1" y="0"/>
              <a:ext cx="5024846" cy="6856285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BABD9C55-41A4-5EC1-5215-3B9FFC383CF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690239" y="4191000"/>
            <a:ext cx="4803775" cy="26352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srgbClr val="F39428">
                    <a:alpha val="60000"/>
                  </a:srgb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Copyright © 2025 Esri. All rights reserved.</a:t>
            </a:r>
          </a:p>
        </p:txBody>
      </p:sp>
      <p:pic>
        <p:nvPicPr>
          <p:cNvPr id="4" name="esri logo" descr="Esri logo, The Science of Where">
            <a:extLst>
              <a:ext uri="{FF2B5EF4-FFF2-40B4-BE49-F238E27FC236}">
                <a16:creationId xmlns:a16="http://schemas.microsoft.com/office/drawing/2014/main" id="{13B815DB-712E-4188-225B-ECA6D443A3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3541" y="2667109"/>
            <a:ext cx="4804918" cy="152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692168"/>
      </p:ext>
    </p:extLst>
  </p:cSld>
  <p:clrMapOvr>
    <a:masterClrMapping/>
  </p:clrMapOvr>
  <p:transition spd="med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Inspector Provider Definition	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800" dirty="0" err="1"/>
              <a:t>InspectorProvider</a:t>
            </a:r>
            <a:r>
              <a:rPr lang="en-US" sz="2800" dirty="0"/>
              <a:t> (class) allows to customize Inspector (UI)</a:t>
            </a:r>
          </a:p>
          <a:p>
            <a:pPr lvl="1"/>
            <a:r>
              <a:rPr lang="en-US" sz="2600" dirty="0" err="1"/>
              <a:t>ArcGIS.Desktop.Editing.InspectorProvider</a:t>
            </a:r>
            <a:r>
              <a:rPr lang="en-US" sz="2600" dirty="0"/>
              <a:t> base class</a:t>
            </a:r>
          </a:p>
          <a:p>
            <a:pPr lvl="1"/>
            <a:r>
              <a:rPr lang="en-US" sz="2400" dirty="0"/>
              <a:t>Controls field visibility </a:t>
            </a:r>
          </a:p>
          <a:p>
            <a:pPr lvl="1"/>
            <a:r>
              <a:rPr lang="en-US" sz="2400" dirty="0"/>
              <a:t>Controls display status: Sets fields to be read-only, highlighted, etc.</a:t>
            </a:r>
          </a:p>
          <a:p>
            <a:pPr lvl="1"/>
            <a:r>
              <a:rPr lang="en-US" sz="2400" dirty="0"/>
              <a:t>Customizes field order in the grid</a:t>
            </a:r>
          </a:p>
          <a:p>
            <a:pPr lvl="1"/>
            <a:r>
              <a:rPr lang="en-US" sz="2400" dirty="0"/>
              <a:t>Adds validation</a:t>
            </a:r>
          </a:p>
          <a:p>
            <a:pPr lvl="1"/>
            <a:r>
              <a:rPr lang="en-US" sz="2400" dirty="0"/>
              <a:t>Customize field names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9559772"/>
      </p:ext>
    </p:extLst>
  </p:cSld>
  <p:clrMapOvr>
    <a:masterClrMapping/>
  </p:clrMapOvr>
  <p:transition spd="med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Inspector Provider Creation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Define a class which derives from the </a:t>
            </a:r>
            <a:r>
              <a:rPr lang="en-US" sz="2400" u="sng" dirty="0" err="1"/>
              <a:t>InspectorProvider</a:t>
            </a:r>
            <a:r>
              <a:rPr lang="en-US" sz="2400" dirty="0"/>
              <a:t> base class.</a:t>
            </a:r>
          </a:p>
          <a:p>
            <a:pPr lvl="1"/>
            <a:r>
              <a:rPr lang="en-US" sz="2000" dirty="0"/>
              <a:t>Override methods to customize the fields </a:t>
            </a:r>
          </a:p>
          <a:p>
            <a:r>
              <a:rPr lang="en-US" sz="2400" dirty="0"/>
              <a:t>Instantiate that class </a:t>
            </a:r>
          </a:p>
          <a:p>
            <a:r>
              <a:rPr lang="en-US" sz="2400" dirty="0"/>
              <a:t>Use the Create method to obtain an Inspector. </a:t>
            </a:r>
          </a:p>
          <a:p>
            <a:r>
              <a:rPr lang="en-US" sz="2400" dirty="0"/>
              <a:t>Use the previously outlined </a:t>
            </a:r>
            <a:r>
              <a:rPr lang="en-US" sz="2400" dirty="0" err="1"/>
              <a:t>CreateEmbeddableControl</a:t>
            </a:r>
            <a:r>
              <a:rPr lang="en-US" sz="2400" dirty="0"/>
              <a:t> method to obtain the View and </a:t>
            </a:r>
            <a:r>
              <a:rPr lang="en-US" sz="2400" dirty="0" err="1"/>
              <a:t>ViewModel</a:t>
            </a:r>
            <a:r>
              <a:rPr lang="en-US" sz="2400" dirty="0"/>
              <a:t> pair.</a:t>
            </a:r>
          </a:p>
          <a:p>
            <a:r>
              <a:rPr lang="en-US" sz="2400" dirty="0"/>
              <a:t>Use the </a:t>
            </a:r>
            <a:r>
              <a:rPr lang="en-US" sz="2400" dirty="0" err="1"/>
              <a:t>Inspector.Load</a:t>
            </a:r>
            <a:r>
              <a:rPr lang="en-US" sz="2400" dirty="0"/>
              <a:t> (or </a:t>
            </a:r>
            <a:r>
              <a:rPr lang="en-US" sz="2400" dirty="0" err="1"/>
              <a:t>Inspector.LoadAsync</a:t>
            </a:r>
            <a:r>
              <a:rPr lang="en-US" sz="2400" dirty="0"/>
              <a:t>) methods to see the attributes for the row or rows loaded.</a:t>
            </a:r>
          </a:p>
          <a:p>
            <a:pPr>
              <a:buClr>
                <a:srgbClr val="00DBE3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947552"/>
      </p:ext>
    </p:extLst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0" y="914400"/>
            <a:ext cx="10369296" cy="461665"/>
          </a:xfrm>
        </p:spPr>
        <p:txBody>
          <a:bodyPr/>
          <a:lstStyle/>
          <a:p>
            <a:r>
              <a:rPr lang="en-US" dirty="0"/>
              <a:t>Inspector Provider Creation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99B0B8B-57E1-F379-DC25-AE9D656ADE5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503AAF0-2959-BCE3-B510-2C182422CB93}"/>
              </a:ext>
            </a:extLst>
          </p:cNvPr>
          <p:cNvSpPr txBox="1">
            <a:spLocks/>
          </p:cNvSpPr>
          <p:nvPr/>
        </p:nvSpPr>
        <p:spPr>
          <a:xfrm>
            <a:off x="1404399" y="1548168"/>
            <a:ext cx="9383202" cy="2631165"/>
          </a:xfrm>
          <a:prstGeom prst="rect">
            <a:avLst/>
          </a:prstGeom>
          <a:solidFill>
            <a:schemeClr val="tx1"/>
          </a:solidFill>
        </p:spPr>
        <p:txBody>
          <a:bodyPr/>
          <a:lstStyle>
            <a:lvl1pPr marL="114300" indent="-1143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Arial"/>
              <a:buChar char="•"/>
              <a:tabLst/>
              <a:defRPr sz="20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1pPr>
            <a:lvl2pPr marL="404813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8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2pPr>
            <a:lvl3pPr marL="742950" indent="-12065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tabLst/>
              <a:defRPr sz="16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3pPr>
            <a:lvl4pPr marL="1216152" indent="-173736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4pPr>
            <a:lvl5pPr marL="1370012" indent="0" algn="l" defTabSz="457200" rtl="0" eaLnBrk="1" latinLnBrk="0" hangingPunct="1">
              <a:lnSpc>
                <a:spcPts val="1900"/>
              </a:lnSpc>
              <a:spcBef>
                <a:spcPts val="0"/>
              </a:spcBef>
              <a:spcAft>
                <a:spcPts val="600"/>
              </a:spcAft>
              <a:buClr>
                <a:schemeClr val="accent4">
                  <a:lumMod val="60000"/>
                  <a:lumOff val="40000"/>
                </a:schemeClr>
              </a:buClr>
              <a:buSzPct val="80000"/>
              <a:buFont typeface="Lucida Grande"/>
              <a:buNone/>
              <a:defRPr lang="en-US" sz="1400" b="0" kern="1200" dirty="0">
                <a:solidFill>
                  <a:schemeClr val="tx1"/>
                </a:solidFill>
                <a:latin typeface="+mn-lt"/>
                <a:ea typeface="+mn-ea"/>
                <a:cs typeface="Arial"/>
              </a:defRPr>
            </a:lvl5pPr>
            <a:lvl6pPr marL="1773238" indent="-177800" algn="l" defTabSz="401638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tabLst>
                <a:tab pos="1484313" algn="l"/>
              </a:tabLst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6pPr>
            <a:lvl7pPr marL="2062163" indent="-1762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7pPr>
            <a:lvl8pPr marL="2286000" indent="-173038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8pPr>
            <a:lvl9pPr marL="2452688" indent="-163513" algn="l" defTabSz="457200" rtl="0" eaLnBrk="1" latinLnBrk="0" hangingPunct="1">
              <a:lnSpc>
                <a:spcPts val="1700"/>
              </a:lnSpc>
              <a:spcBef>
                <a:spcPts val="300"/>
              </a:spcBef>
              <a:spcAft>
                <a:spcPts val="300"/>
              </a:spcAft>
              <a:buSzPct val="80000"/>
              <a:buFont typeface="Lucida Grande"/>
              <a:buChar char="-"/>
              <a:defRPr sz="1400" b="1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ArcGIS.Desktop.Editing.InspectorProvider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{</a:t>
            </a:r>
          </a:p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implement callbacks to customize that aspect of the Inspector UI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CustomName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(Attribute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){…}</a:t>
            </a:r>
          </a:p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?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IsVisible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Attributes.Attribute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{…}</a:t>
            </a:r>
          </a:p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CustomName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(Attribute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{…}</a:t>
            </a:r>
          </a:p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?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IsEditable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(Attribute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attr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) {…}</a:t>
            </a:r>
          </a:p>
          <a:p>
            <a:pPr marL="0" indent="0">
              <a:buFont typeface="Arial"/>
              <a:buNone/>
            </a:pPr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…and other callbacks.</a:t>
            </a:r>
            <a:endParaRPr lang="en-US" sz="1800" b="1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721E408-9D06-BAA1-B8E0-12CB9012E649}"/>
              </a:ext>
            </a:extLst>
          </p:cNvPr>
          <p:cNvSpPr txBox="1"/>
          <p:nvPr/>
        </p:nvSpPr>
        <p:spPr>
          <a:xfrm>
            <a:off x="711775" y="4351138"/>
            <a:ext cx="10937682" cy="1477328"/>
          </a:xfrm>
          <a:prstGeom prst="rect">
            <a:avLst/>
          </a:prstGeom>
          <a:solidFill>
            <a:schemeClr val="tx1"/>
          </a:solidFill>
          <a:ln w="19050">
            <a:solidFill>
              <a:schemeClr val="bg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provider = </a:t>
            </a:r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MyProvider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obtain an inspector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Inspector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featureInspector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provider.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Create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</a:t>
            </a:r>
          </a:p>
          <a:p>
            <a:r>
              <a:rPr lang="en-US" sz="1800" dirty="0">
                <a:solidFill>
                  <a:srgbClr val="008000"/>
                </a:solidFill>
                <a:latin typeface="Cascadia Mono" panose="020B0609020000020004" pitchFamily="49" charset="0"/>
              </a:rPr>
              <a:t>// Create the embeddable control from the inspector class to display on the pane</a:t>
            </a:r>
            <a:endParaRPr lang="en-US" sz="1800" dirty="0">
              <a:solidFill>
                <a:srgbClr val="000000"/>
              </a:solidFill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ascadia Mono" panose="020B06090200000200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icontrol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 = _</a:t>
            </a:r>
            <a:r>
              <a:rPr lang="en-US" sz="1800" dirty="0" err="1">
                <a:solidFill>
                  <a:srgbClr val="000000"/>
                </a:solidFill>
                <a:latin typeface="Cascadia Mono" panose="020B0609020000020004" pitchFamily="49" charset="0"/>
              </a:rPr>
              <a:t>featureInspector.</a:t>
            </a:r>
            <a:r>
              <a:rPr lang="en-US" sz="1800" dirty="0" err="1">
                <a:solidFill>
                  <a:srgbClr val="00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CreateEmbeddableControl</a:t>
            </a:r>
            <a:r>
              <a:rPr lang="en-US" sz="1800" dirty="0">
                <a:solidFill>
                  <a:srgbClr val="000000"/>
                </a:solidFill>
                <a:latin typeface="Cascadia Mono" panose="020B0609020000020004" pitchFamily="49" charset="0"/>
              </a:rPr>
              <a:t>(); …</a:t>
            </a:r>
          </a:p>
        </p:txBody>
      </p:sp>
    </p:spTree>
    <p:extLst>
      <p:ext uri="{BB962C8B-B14F-4D97-AF65-F5344CB8AC3E}">
        <p14:creationId xmlns:p14="http://schemas.microsoft.com/office/powerpoint/2010/main" val="2750795856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BD28A-9C2F-7CD0-FA3F-AEFE685CB8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.NET tabular data option: WPF DataGrid Control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99C797-5024-C110-2761-2DCFDD1CD54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The out-of-box .NET WPF DataGrid control</a:t>
            </a:r>
          </a:p>
          <a:p>
            <a:r>
              <a:rPr lang="en-US" dirty="0"/>
              <a:t>Cons:</a:t>
            </a:r>
          </a:p>
          <a:p>
            <a:pPr lvl="1"/>
            <a:r>
              <a:rPr lang="en-US" dirty="0"/>
              <a:t>Is Read-Only when using the ArcGIS </a:t>
            </a:r>
            <a:r>
              <a:rPr lang="en-US"/>
              <a:t>Pro API !</a:t>
            </a:r>
            <a:endParaRPr lang="en-US" dirty="0"/>
          </a:p>
          <a:p>
            <a:pPr lvl="1"/>
            <a:r>
              <a:rPr lang="en-US" dirty="0"/>
              <a:t>Because DataGrid’s </a:t>
            </a:r>
            <a:r>
              <a:rPr lang="en-US" dirty="0" err="1"/>
              <a:t>ItemsSource</a:t>
            </a:r>
            <a:r>
              <a:rPr lang="en-US" dirty="0"/>
              <a:t> property requires a </a:t>
            </a:r>
            <a:r>
              <a:rPr lang="en-US" dirty="0" err="1"/>
              <a:t>DataTable</a:t>
            </a:r>
            <a:r>
              <a:rPr lang="en-US" dirty="0"/>
              <a:t> or an </a:t>
            </a:r>
            <a:r>
              <a:rPr lang="en-US" dirty="0" err="1"/>
              <a:t>IEnumerable</a:t>
            </a:r>
            <a:r>
              <a:rPr lang="en-US" dirty="0"/>
              <a:t>, which is not provided by the Pro API, conversion code is required</a:t>
            </a:r>
          </a:p>
          <a:p>
            <a:r>
              <a:rPr lang="en-US" dirty="0"/>
              <a:t>Pros:</a:t>
            </a:r>
          </a:p>
          <a:p>
            <a:pPr lvl="1"/>
            <a:r>
              <a:rPr lang="en-US" dirty="0"/>
              <a:t>Data converted to </a:t>
            </a:r>
            <a:r>
              <a:rPr lang="en-US" dirty="0" err="1"/>
              <a:t>DataTable</a:t>
            </a:r>
            <a:br>
              <a:rPr lang="en-US" dirty="0"/>
            </a:br>
            <a:r>
              <a:rPr lang="en-US" dirty="0"/>
              <a:t>or </a:t>
            </a:r>
            <a:r>
              <a:rPr lang="en-US" dirty="0" err="1"/>
              <a:t>IEnumerable</a:t>
            </a:r>
            <a:r>
              <a:rPr lang="en-US" dirty="0"/>
              <a:t> can used for</a:t>
            </a:r>
            <a:br>
              <a:rPr lang="en-US" dirty="0"/>
            </a:br>
            <a:r>
              <a:rPr lang="en-US" dirty="0"/>
              <a:t>other WPF controls</a:t>
            </a:r>
            <a:br>
              <a:rPr lang="en-US" dirty="0"/>
            </a:br>
            <a:r>
              <a:rPr lang="en-US" dirty="0"/>
              <a:t>(i.e. charts)</a:t>
            </a:r>
          </a:p>
          <a:p>
            <a:r>
              <a:rPr lang="en-US" dirty="0"/>
              <a:t>Add “</a:t>
            </a:r>
            <a:r>
              <a:rPr lang="en-US" dirty="0" err="1"/>
              <a:t>Esri_DataGrid</a:t>
            </a:r>
            <a:r>
              <a:rPr lang="en-US" dirty="0"/>
              <a:t>” style for</a:t>
            </a:r>
            <a:br>
              <a:rPr lang="en-US" dirty="0"/>
            </a:br>
            <a:r>
              <a:rPr lang="en-US" dirty="0"/>
              <a:t>support of ArcGIS Pro themes</a:t>
            </a:r>
          </a:p>
          <a:p>
            <a:pPr lvl="1"/>
            <a:r>
              <a:rPr lang="en-US" dirty="0"/>
              <a:t>See “</a:t>
            </a:r>
            <a:r>
              <a:rPr lang="en-US" dirty="0" err="1"/>
              <a:t>ProGuide</a:t>
            </a:r>
            <a:r>
              <a:rPr lang="en-US" dirty="0"/>
              <a:t> Style Guide” for ArcGIS Pro styles for common WPF controls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ADF1B8-885A-224F-5746-DC59BFFC17FB}"/>
              </a:ext>
            </a:extLst>
          </p:cNvPr>
          <p:cNvSpPr txBox="1"/>
          <p:nvPr/>
        </p:nvSpPr>
        <p:spPr>
          <a:xfrm>
            <a:off x="4690872" y="3410712"/>
            <a:ext cx="7276719" cy="203132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DataGrid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Style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="{</a:t>
            </a:r>
            <a:r>
              <a:rPr lang="en-US" sz="1800" dirty="0" err="1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DynamicResource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Esri_DataGrid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}"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ScrollViewer.CanContentScroll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="True"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AutoGenerateColumns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="True“</a:t>
            </a: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IsReadOnly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="True"</a:t>
            </a:r>
            <a:endParaRPr lang="en-US" sz="1800" dirty="0">
              <a:solidFill>
                <a:srgbClr val="000000"/>
              </a:solidFill>
              <a:highlight>
                <a:srgbClr val="FFFF00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HorizontalAlignment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="Stretch"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HeadersVisibility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="Column"</a:t>
            </a:r>
            <a:endParaRPr lang="en-US" sz="1800" dirty="0">
              <a:solidFill>
                <a:srgbClr val="000000"/>
              </a:solidFill>
              <a:highlight>
                <a:srgbClr val="FFFFFF"/>
              </a:highlight>
              <a:latin typeface="Cascadia Mono" panose="020B06090200000200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        </a:t>
            </a:r>
            <a:r>
              <a:rPr lang="en-US" sz="1800" dirty="0">
                <a:solidFill>
                  <a:srgbClr val="FF0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ItemsSource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="{</a:t>
            </a:r>
            <a:r>
              <a:rPr lang="en-US" sz="1800" dirty="0">
                <a:solidFill>
                  <a:srgbClr val="A31515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Binding</a:t>
            </a:r>
            <a:r>
              <a:rPr lang="en-US" sz="1800" dirty="0">
                <a:solidFill>
                  <a:srgbClr val="FF0000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 Path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=</a:t>
            </a:r>
            <a:r>
              <a:rPr lang="en-US" sz="1800" dirty="0" err="1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TheDataTable</a:t>
            </a:r>
            <a:r>
              <a:rPr lang="en-US" sz="1800" dirty="0">
                <a:solidFill>
                  <a:srgbClr val="0000FF"/>
                </a:solidFill>
                <a:highlight>
                  <a:srgbClr val="FFFF00"/>
                </a:highlight>
                <a:latin typeface="Cascadia Mono" panose="020B0609020000020004" pitchFamily="49" charset="0"/>
              </a:rPr>
              <a:t>}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"/&gt;</a:t>
            </a:r>
            <a:endParaRPr lang="en-US" sz="1400" dirty="0">
              <a:solidFill>
                <a:srgbClr val="000000"/>
              </a:solidFill>
              <a:latin typeface="Cascadia Mono" panose="020B060902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8627100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C6178EE-2517-860B-28E4-90536727F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76872" y="3980828"/>
            <a:ext cx="4427728" cy="430887"/>
          </a:xfrm>
        </p:spPr>
        <p:txBody>
          <a:bodyPr/>
          <a:lstStyle/>
          <a:p>
            <a:r>
              <a:rPr lang="en-US" dirty="0"/>
              <a:t>Search for: </a:t>
            </a:r>
            <a:r>
              <a:rPr lang="en-US" sz="1800" dirty="0">
                <a:solidFill>
                  <a:srgbClr val="008000"/>
                </a:solidFill>
                <a:highlight>
                  <a:srgbClr val="FFFFFF"/>
                </a:highlight>
                <a:latin typeface="Cascadia Mono" panose="020B0609020000020004" pitchFamily="49" charset="0"/>
              </a:rPr>
              <a:t>WPF Demo: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A3DAE15-883F-4BCB-DCC8-FE67CD814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6872" y="1631096"/>
            <a:ext cx="4427728" cy="2308324"/>
          </a:xfrm>
        </p:spPr>
        <p:txBody>
          <a:bodyPr/>
          <a:lstStyle/>
          <a:p>
            <a:r>
              <a:rPr lang="en-US" dirty="0"/>
              <a:t>Demo</a:t>
            </a:r>
            <a:br>
              <a:rPr lang="en-US" dirty="0"/>
            </a:br>
            <a:r>
              <a:rPr lang="en-US" dirty="0"/>
              <a:t>WPF DataGrid</a:t>
            </a:r>
            <a:br>
              <a:rPr lang="en-US" dirty="0"/>
            </a:br>
            <a:r>
              <a:rPr lang="en-US" dirty="0"/>
              <a:t>Control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EFF3A53F-0BA9-A30A-E5FB-1486E3AB96E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t="4825" b="4825"/>
          <a:stretch/>
        </p:blipFill>
        <p:spPr/>
      </p:pic>
    </p:spTree>
    <p:extLst>
      <p:ext uri="{BB962C8B-B14F-4D97-AF65-F5344CB8AC3E}">
        <p14:creationId xmlns:p14="http://schemas.microsoft.com/office/powerpoint/2010/main" val="4071769253"/>
      </p:ext>
    </p:extLst>
  </p:cSld>
  <p:clrMapOvr>
    <a:masterClrMapping/>
  </p:clrMapOvr>
  <p:transition spd="med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6C050F-3513-7DBB-81F6-A92E23AF2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14401" y="3512743"/>
            <a:ext cx="8683722" cy="430887"/>
          </a:xfrm>
        </p:spPr>
        <p:txBody>
          <a:bodyPr/>
          <a:lstStyle/>
          <a:p>
            <a:endParaRPr lang="en-US" dirty="0">
              <a:solidFill>
                <a:srgbClr val="00DBE3"/>
              </a:solidFill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1E9A09A-7D5D-746B-78B6-CAB216D48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TableView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6350751"/>
      </p:ext>
    </p:extLst>
  </p:cSld>
  <p:clrMapOvr>
    <a:masterClrMapping/>
  </p:clrMapOvr>
  <p:transition spd="med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DC02117-AD66-FAB0-044B-F4B623B851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40296" y="1405413"/>
            <a:ext cx="4739436" cy="41463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ArcGIS Pro API </a:t>
            </a:r>
            <a:r>
              <a:rPr lang="en-US" dirty="0" err="1"/>
              <a:t>TableView</a:t>
            </a:r>
            <a:r>
              <a:rPr lang="en-US" dirty="0"/>
              <a:t> class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7E8AB8B-CF6C-4DC2-F5A3-4495777BEF8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4400" y="1595535"/>
            <a:ext cx="5845213" cy="4739951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dirty="0" err="1"/>
              <a:t>TableView</a:t>
            </a:r>
            <a:r>
              <a:rPr lang="en-US" dirty="0"/>
              <a:t> class is ArcGIS Pro’s primary user interface for </a:t>
            </a:r>
            <a:r>
              <a:rPr lang="en-US" b="1" dirty="0"/>
              <a:t>displaying</a:t>
            </a:r>
            <a:r>
              <a:rPr lang="en-US" dirty="0"/>
              <a:t>, selecting and </a:t>
            </a:r>
            <a:r>
              <a:rPr lang="en-US" sz="2400" b="1" dirty="0"/>
              <a:t>editing</a:t>
            </a:r>
            <a:r>
              <a:rPr lang="en-US" dirty="0"/>
              <a:t> (attribute) data in a tabular user interface</a:t>
            </a:r>
          </a:p>
          <a:p>
            <a:endParaRPr lang="en-US" dirty="0"/>
          </a:p>
          <a:p>
            <a:r>
              <a:rPr lang="en-US" dirty="0"/>
              <a:t>Pro allows multiple </a:t>
            </a:r>
            <a:r>
              <a:rPr lang="en-US" dirty="0" err="1"/>
              <a:t>TableViews</a:t>
            </a:r>
            <a:r>
              <a:rPr lang="en-US" dirty="0"/>
              <a:t> but only one is active at a time</a:t>
            </a:r>
          </a:p>
          <a:p>
            <a:endParaRPr lang="en-US" dirty="0"/>
          </a:p>
          <a:p>
            <a:r>
              <a:rPr lang="en-US" dirty="0" err="1"/>
              <a:t>TableView</a:t>
            </a:r>
            <a:r>
              <a:rPr lang="en-US" dirty="0"/>
              <a:t> supports Basic Feature Layers (Map), Standalone tables (Map) and any </a:t>
            </a:r>
            <a:r>
              <a:rPr lang="en-US" dirty="0" err="1"/>
              <a:t>Datasource</a:t>
            </a:r>
            <a:endParaRPr lang="en-US" dirty="0"/>
          </a:p>
          <a:p>
            <a:endParaRPr lang="en-US" dirty="0"/>
          </a:p>
          <a:p>
            <a:r>
              <a:rPr lang="en-US" dirty="0"/>
              <a:t>Use the Pro API to open and programmatically control </a:t>
            </a:r>
            <a:r>
              <a:rPr lang="en-US" dirty="0" err="1"/>
              <a:t>TableViews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B7226F0-77FE-ABB2-0422-FA9A71DD7665}"/>
              </a:ext>
            </a:extLst>
          </p:cNvPr>
          <p:cNvSpPr txBox="1"/>
          <p:nvPr/>
        </p:nvSpPr>
        <p:spPr>
          <a:xfrm>
            <a:off x="7022592" y="882951"/>
            <a:ext cx="3906263" cy="260019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sz="1400" b="1" dirty="0">
                <a:solidFill>
                  <a:srgbClr val="FFC000"/>
                </a:solidFill>
                <a:ea typeface="+mn-ea"/>
                <a:cs typeface="+mn-cs"/>
              </a:rPr>
              <a:t>ArcGIS Pro </a:t>
            </a:r>
            <a:r>
              <a:rPr lang="en-US" sz="1400" b="1" dirty="0" err="1">
                <a:solidFill>
                  <a:srgbClr val="FFC000"/>
                </a:solidFill>
                <a:ea typeface="+mn-ea"/>
                <a:cs typeface="+mn-cs"/>
              </a:rPr>
              <a:t>TableViews</a:t>
            </a:r>
            <a:r>
              <a:rPr lang="en-US" sz="1400" b="1" dirty="0">
                <a:solidFill>
                  <a:srgbClr val="FFC000"/>
                </a:solidFill>
                <a:ea typeface="+mn-ea"/>
                <a:cs typeface="+mn-cs"/>
              </a:rPr>
              <a:t> </a:t>
            </a:r>
            <a:r>
              <a:rPr lang="en-US" sz="1400" b="1" dirty="0">
                <a:solidFill>
                  <a:srgbClr val="FFC000"/>
                </a:solidFill>
              </a:rPr>
              <a:t>are </a:t>
            </a:r>
            <a:r>
              <a:rPr lang="en-US" sz="1400" b="1" dirty="0">
                <a:solidFill>
                  <a:srgbClr val="FFC000"/>
                </a:solidFill>
                <a:ea typeface="+mn-ea"/>
                <a:cs typeface="+mn-cs"/>
              </a:rPr>
              <a:t>located inside </a:t>
            </a:r>
            <a:r>
              <a:rPr lang="en-US" sz="1400" b="1" dirty="0" err="1">
                <a:solidFill>
                  <a:srgbClr val="FFC000"/>
                </a:solidFill>
                <a:ea typeface="+mn-ea"/>
                <a:cs typeface="+mn-cs"/>
              </a:rPr>
              <a:t>TablePanes</a:t>
            </a:r>
            <a:endParaRPr lang="en-US" sz="1400" b="1" dirty="0">
              <a:solidFill>
                <a:srgbClr val="FFC000"/>
              </a:solidFill>
              <a:ea typeface="+mn-ea"/>
              <a:cs typeface="+mn-cs"/>
            </a:endParaRP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96220C6C-4133-0FA4-0234-A5134D765E7A}"/>
              </a:ext>
            </a:extLst>
          </p:cNvPr>
          <p:cNvSpPr/>
          <p:nvPr/>
        </p:nvSpPr>
        <p:spPr bwMode="auto">
          <a:xfrm rot="5400000">
            <a:off x="7860899" y="2179027"/>
            <a:ext cx="2392741" cy="407363"/>
          </a:xfrm>
          <a:prstGeom prst="rightArrow">
            <a:avLst/>
          </a:prstGeom>
          <a:solidFill>
            <a:srgbClr val="00ABF5"/>
          </a:solidFill>
          <a:ln w="19050">
            <a:solidFill>
              <a:srgbClr val="FFFFFF">
                <a:alpha val="41961"/>
              </a:srgbClr>
            </a:solidFill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prstClr val="white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BF2D19-514A-78FB-8424-4E57722213F3}"/>
              </a:ext>
            </a:extLst>
          </p:cNvPr>
          <p:cNvSpPr txBox="1"/>
          <p:nvPr/>
        </p:nvSpPr>
        <p:spPr>
          <a:xfrm>
            <a:off x="6578508" y="5815949"/>
            <a:ext cx="4375858" cy="255302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r>
              <a:rPr lang="en-US" b="1" dirty="0">
                <a:ea typeface="+mn-ea"/>
                <a:cs typeface="+mn-cs"/>
              </a:rPr>
              <a:t>Available in the </a:t>
            </a:r>
            <a:r>
              <a:rPr lang="en-US" b="1" dirty="0" err="1">
                <a:ea typeface="+mn-ea"/>
                <a:cs typeface="+mn-cs"/>
              </a:rPr>
              <a:t>ArcGIS.Desktop.Editing</a:t>
            </a:r>
            <a:r>
              <a:rPr lang="en-US" b="1" dirty="0">
                <a:ea typeface="+mn-ea"/>
                <a:cs typeface="+mn-cs"/>
              </a:rPr>
              <a:t> assembly</a:t>
            </a:r>
          </a:p>
        </p:txBody>
      </p:sp>
    </p:spTree>
    <p:extLst>
      <p:ext uri="{BB962C8B-B14F-4D97-AF65-F5344CB8AC3E}">
        <p14:creationId xmlns:p14="http://schemas.microsoft.com/office/powerpoint/2010/main" val="368410124"/>
      </p:ext>
    </p:extLst>
  </p:cSld>
  <p:clrMapOvr>
    <a:masterClrMapping/>
  </p:clrMapOvr>
  <p:transition spd="med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g graphic" descr="A black background with a blue and green swirl&#10;&#10;Description automatically generated">
            <a:extLst>
              <a:ext uri="{FF2B5EF4-FFF2-40B4-BE49-F238E27FC236}">
                <a16:creationId xmlns:a16="http://schemas.microsoft.com/office/drawing/2014/main" id="{59A26A7C-3203-A938-9061-4142790439F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rcRect b="80758"/>
          <a:stretch/>
        </p:blipFill>
        <p:spPr>
          <a:xfrm>
            <a:off x="0" y="0"/>
            <a:ext cx="12192000" cy="131962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Find a </a:t>
            </a:r>
            <a:r>
              <a:rPr lang="en-US" dirty="0" err="1"/>
              <a:t>TableView</a:t>
            </a:r>
            <a:r>
              <a:rPr lang="en-US" dirty="0"/>
              <a:t> via it’s </a:t>
            </a:r>
            <a:r>
              <a:rPr lang="en-US" dirty="0" err="1"/>
              <a:t>TablePane</a:t>
            </a:r>
            <a:r>
              <a:rPr lang="en-US" dirty="0"/>
              <a:t> container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Clr>
                <a:srgbClr val="00DBE3"/>
              </a:buClr>
            </a:pPr>
            <a:r>
              <a:rPr lang="en-US" sz="2400" dirty="0"/>
              <a:t> </a:t>
            </a:r>
            <a:r>
              <a:rPr lang="en-US" sz="2400" dirty="0" err="1"/>
              <a:t>TableViews</a:t>
            </a:r>
            <a:r>
              <a:rPr lang="en-US" sz="2400" dirty="0"/>
              <a:t> are hosted in </a:t>
            </a:r>
            <a:r>
              <a:rPr lang="en-US" sz="2400" dirty="0" err="1"/>
              <a:t>TablePanes</a:t>
            </a:r>
            <a:endParaRPr lang="en-US" sz="2400" dirty="0"/>
          </a:p>
          <a:p>
            <a:pPr lvl="1">
              <a:buClr>
                <a:srgbClr val="00DBE3"/>
              </a:buClr>
            </a:pPr>
            <a:r>
              <a:rPr lang="en-US" sz="2200" dirty="0" err="1"/>
              <a:t>TablePanes</a:t>
            </a:r>
            <a:r>
              <a:rPr lang="en-US" sz="2200" dirty="0"/>
              <a:t> are represented as tabs in the view area.</a:t>
            </a:r>
          </a:p>
          <a:p>
            <a:pPr lvl="1">
              <a:buClr>
                <a:srgbClr val="00DBE3"/>
              </a:buClr>
            </a:pPr>
            <a:endParaRPr lang="en-US" sz="2200" dirty="0"/>
          </a:p>
          <a:p>
            <a:pPr>
              <a:buClr>
                <a:srgbClr val="00DBE3"/>
              </a:buClr>
            </a:pPr>
            <a:r>
              <a:rPr lang="en-US" sz="2400" dirty="0"/>
              <a:t> Two interfaces for </a:t>
            </a:r>
            <a:r>
              <a:rPr lang="en-US" sz="2400" dirty="0" err="1"/>
              <a:t>TablePanes</a:t>
            </a:r>
            <a:r>
              <a:rPr lang="en-US" sz="2400" dirty="0"/>
              <a:t>:</a:t>
            </a:r>
          </a:p>
          <a:p>
            <a:pPr lvl="1">
              <a:buClr>
                <a:srgbClr val="00DBE3"/>
              </a:buClr>
            </a:pPr>
            <a:r>
              <a:rPr lang="en-US" sz="2000" dirty="0" err="1"/>
              <a:t>ITablePaneEx</a:t>
            </a:r>
            <a:r>
              <a:rPr lang="en-US" sz="2000" dirty="0"/>
              <a:t>  for Data hosted within a map</a:t>
            </a:r>
          </a:p>
          <a:p>
            <a:pPr lvl="1">
              <a:buClr>
                <a:srgbClr val="00DBE3"/>
              </a:buClr>
            </a:pPr>
            <a:r>
              <a:rPr lang="en-US" sz="2000" dirty="0" err="1"/>
              <a:t>IExternalTablePane</a:t>
            </a:r>
            <a:r>
              <a:rPr lang="en-US" sz="2000" dirty="0"/>
              <a:t> for Data hosted in an external database</a:t>
            </a:r>
          </a:p>
          <a:p>
            <a:pPr lvl="1">
              <a:buClr>
                <a:srgbClr val="00DBE3"/>
              </a:buClr>
            </a:pPr>
            <a:r>
              <a:rPr lang="en-US" sz="2200" dirty="0"/>
              <a:t>Use </a:t>
            </a:r>
            <a:r>
              <a:rPr lang="en-US" sz="2200" dirty="0" err="1"/>
              <a:t>ITablePaneEx</a:t>
            </a:r>
            <a:r>
              <a:rPr lang="en-US" sz="2200" dirty="0"/>
              <a:t> or </a:t>
            </a:r>
            <a:r>
              <a:rPr lang="en-US" sz="2200" dirty="0" err="1"/>
              <a:t>IExternalTablePane</a:t>
            </a:r>
            <a:r>
              <a:rPr lang="en-US" sz="2200" dirty="0"/>
              <a:t> respectively to obtain the </a:t>
            </a:r>
            <a:r>
              <a:rPr lang="en-US" sz="2200" dirty="0" err="1"/>
              <a:t>TableView</a:t>
            </a:r>
            <a:r>
              <a:rPr lang="en-US" sz="2200" dirty="0"/>
              <a:t> in order to access the full set of </a:t>
            </a:r>
            <a:r>
              <a:rPr lang="en-US" sz="2200" dirty="0" err="1"/>
              <a:t>TableView</a:t>
            </a:r>
            <a:r>
              <a:rPr lang="en-US" sz="2200" dirty="0"/>
              <a:t> capabilities.</a:t>
            </a:r>
          </a:p>
          <a:p>
            <a:pPr>
              <a:buClr>
                <a:srgbClr val="00DBE3"/>
              </a:buClr>
            </a:pPr>
            <a:endParaRPr lang="en-US" sz="2400" dirty="0"/>
          </a:p>
          <a:p>
            <a:pPr>
              <a:buClr>
                <a:srgbClr val="00DBE3"/>
              </a:buClr>
            </a:pPr>
            <a:r>
              <a:rPr lang="en-US" sz="2400" dirty="0"/>
              <a:t> Panes (and </a:t>
            </a:r>
            <a:r>
              <a:rPr lang="en-US" sz="2400" dirty="0" err="1"/>
              <a:t>TablePanes</a:t>
            </a:r>
            <a:r>
              <a:rPr lang="en-US" sz="2400" dirty="0"/>
              <a:t>) can be accessed via </a:t>
            </a:r>
            <a:r>
              <a:rPr lang="en-US" sz="2400" dirty="0" err="1"/>
              <a:t>ArcGIS.Desktop.FrameworkApplication.Panes</a:t>
            </a:r>
            <a:endParaRPr lang="en-US" sz="2400" dirty="0"/>
          </a:p>
          <a:p>
            <a:pPr>
              <a:buClr>
                <a:srgbClr val="00DBE3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552184"/>
      </p:ext>
    </p:extLst>
  </p:cSld>
  <p:clrMapOvr>
    <a:masterClrMapping/>
  </p:clrMapOvr>
  <p:transition spd="med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9BB4755-0C17-4455-2C61-8E5D87134517}"/>
              </a:ext>
            </a:extLst>
          </p:cNvPr>
          <p:cNvSpPr txBox="1"/>
          <p:nvPr/>
        </p:nvSpPr>
        <p:spPr>
          <a:xfrm>
            <a:off x="737442" y="1157084"/>
            <a:ext cx="10717115" cy="4996697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 eaLnBrk="0" hangingPunct="0"/>
            <a:endParaRPr lang="en-US" sz="1400" dirty="0" err="1"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B3E8FD-2202-E10E-C190-A772C44F1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Access </a:t>
            </a:r>
            <a:r>
              <a:rPr lang="en-US" dirty="0" err="1"/>
              <a:t>TableView</a:t>
            </a:r>
            <a:r>
              <a:rPr lang="en-US" dirty="0"/>
              <a:t> from a </a:t>
            </a:r>
            <a:r>
              <a:rPr lang="en-US" dirty="0" err="1"/>
              <a:t>TablePane</a:t>
            </a:r>
            <a:endParaRPr lang="en-US" dirty="0"/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BE94C267-A57C-5A0F-4144-ECD20BB00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US" sz="2200" dirty="0"/>
              <a:t> </a:t>
            </a:r>
            <a:r>
              <a:rPr lang="en-US" sz="2400" dirty="0" err="1"/>
              <a:t>ArcGIS.Desktop.Framework.Panes</a:t>
            </a:r>
            <a:r>
              <a:rPr lang="en-US" sz="2400" dirty="0"/>
              <a:t> property is of type “</a:t>
            </a:r>
            <a:r>
              <a:rPr lang="en-US" sz="2400" dirty="0" err="1"/>
              <a:t>PaneCollection</a:t>
            </a:r>
            <a:r>
              <a:rPr lang="en-US" sz="2400" dirty="0"/>
              <a:t>”</a:t>
            </a:r>
          </a:p>
          <a:p>
            <a:pPr lvl="1"/>
            <a:r>
              <a:rPr lang="en-US" dirty="0"/>
              <a:t> Has methods to access </a:t>
            </a:r>
            <a:r>
              <a:rPr lang="en-US" dirty="0" err="1"/>
              <a:t>TablePanes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sz="2400" dirty="0"/>
              <a:t>To open a </a:t>
            </a:r>
            <a:r>
              <a:rPr lang="en-US" sz="2400" dirty="0" err="1"/>
              <a:t>TablePane</a:t>
            </a:r>
            <a:r>
              <a:rPr lang="en-US" sz="2400" dirty="0"/>
              <a:t> using a </a:t>
            </a:r>
            <a:r>
              <a:rPr lang="en-US" sz="2400" dirty="0" err="1"/>
              <a:t>MapMember</a:t>
            </a:r>
            <a:r>
              <a:rPr lang="en-US" sz="2400" dirty="0"/>
              <a:t> use:</a:t>
            </a:r>
          </a:p>
          <a:p>
            <a:pPr lvl="1"/>
            <a:r>
              <a:rPr lang="en-US" dirty="0"/>
              <a:t> </a:t>
            </a:r>
            <a:r>
              <a:rPr lang="en-US" dirty="0" err="1"/>
              <a:t>FrameworkApplication.Panes.OpenTablePanes</a:t>
            </a:r>
            <a:r>
              <a:rPr lang="en-US" dirty="0"/>
              <a:t>(</a:t>
            </a:r>
            <a:r>
              <a:rPr lang="en-US" dirty="0" err="1"/>
              <a:t>MapMember</a:t>
            </a:r>
            <a:r>
              <a:rPr lang="en-US" dirty="0"/>
              <a:t>).</a:t>
            </a:r>
          </a:p>
          <a:p>
            <a:pPr lvl="2"/>
            <a:r>
              <a:rPr lang="en-US" dirty="0"/>
              <a:t>Cast the result </a:t>
            </a:r>
            <a:r>
              <a:rPr lang="en-US" dirty="0" err="1"/>
              <a:t>TablePane</a:t>
            </a:r>
            <a:r>
              <a:rPr lang="en-US" dirty="0"/>
              <a:t> as </a:t>
            </a:r>
            <a:r>
              <a:rPr lang="en-US" dirty="0" err="1"/>
              <a:t>ITablePaneEx</a:t>
            </a:r>
            <a:r>
              <a:rPr lang="en-US" dirty="0"/>
              <a:t>.</a:t>
            </a:r>
          </a:p>
          <a:p>
            <a:pPr lvl="2"/>
            <a:endParaRPr lang="en-US" dirty="0"/>
          </a:p>
          <a:p>
            <a:r>
              <a:rPr lang="en-US" sz="2400" dirty="0"/>
              <a:t>To open a </a:t>
            </a:r>
            <a:r>
              <a:rPr lang="en-US" sz="2400" dirty="0" err="1"/>
              <a:t>TablePane</a:t>
            </a:r>
            <a:r>
              <a:rPr lang="en-US" sz="2400" dirty="0"/>
              <a:t> for an external </a:t>
            </a:r>
            <a:r>
              <a:rPr lang="en-US" sz="2400" dirty="0" err="1"/>
              <a:t>datasource</a:t>
            </a:r>
            <a:r>
              <a:rPr lang="en-US" sz="2400" dirty="0"/>
              <a:t> use:</a:t>
            </a:r>
          </a:p>
          <a:p>
            <a:pPr lvl="1"/>
            <a:r>
              <a:rPr lang="en-US" dirty="0"/>
              <a:t> </a:t>
            </a:r>
            <a:r>
              <a:rPr lang="en-US" dirty="0" err="1"/>
              <a:t>FrameworkApplication.Panes.OpenExternalTablePanes</a:t>
            </a:r>
            <a:r>
              <a:rPr lang="en-US" dirty="0"/>
              <a:t>(</a:t>
            </a:r>
            <a:r>
              <a:rPr lang="en-US" dirty="0" err="1"/>
              <a:t>ArcGIS.Desktop.Core.Item</a:t>
            </a:r>
            <a:r>
              <a:rPr lang="en-US" dirty="0"/>
              <a:t>).</a:t>
            </a:r>
          </a:p>
          <a:p>
            <a:pPr lvl="2"/>
            <a:r>
              <a:rPr lang="en-US" dirty="0"/>
              <a:t>Use </a:t>
            </a:r>
            <a:r>
              <a:rPr lang="en-US" dirty="0" err="1"/>
              <a:t>ItemFactory</a:t>
            </a:r>
            <a:r>
              <a:rPr lang="en-US" dirty="0"/>
              <a:t> to wrap a </a:t>
            </a:r>
            <a:r>
              <a:rPr lang="en-US" dirty="0" err="1"/>
              <a:t>datasource</a:t>
            </a:r>
            <a:r>
              <a:rPr lang="en-US" dirty="0"/>
              <a:t> in an </a:t>
            </a:r>
            <a:r>
              <a:rPr lang="en-US" dirty="0" err="1"/>
              <a:t>ArcGIS.Desktop.Core.Item</a:t>
            </a:r>
            <a:endParaRPr lang="en-US" dirty="0"/>
          </a:p>
          <a:p>
            <a:endParaRPr lang="en-US" dirty="0"/>
          </a:p>
          <a:p>
            <a:pPr>
              <a:lnSpc>
                <a:spcPct val="110000"/>
              </a:lnSpc>
            </a:pPr>
            <a:r>
              <a:rPr lang="en-US" sz="2400" dirty="0"/>
              <a:t>Use </a:t>
            </a:r>
            <a:r>
              <a:rPr lang="en-US" sz="2400" dirty="0" err="1"/>
              <a:t>TableView</a:t>
            </a:r>
            <a:r>
              <a:rPr lang="en-US" sz="2400" dirty="0"/>
              <a:t> property of </a:t>
            </a:r>
            <a:r>
              <a:rPr lang="en-US" sz="2400" dirty="0" err="1"/>
              <a:t>TablePane</a:t>
            </a:r>
            <a:r>
              <a:rPr lang="en-US" sz="2400" dirty="0"/>
              <a:t> to access the view.</a:t>
            </a:r>
          </a:p>
          <a:p>
            <a:endParaRPr lang="en-US" sz="2200" dirty="0"/>
          </a:p>
          <a:p>
            <a:pPr lvl="2"/>
            <a:endParaRPr lang="en-US" sz="1800" dirty="0"/>
          </a:p>
          <a:p>
            <a:pPr lvl="2"/>
            <a:endParaRPr lang="en-US" sz="1800" dirty="0"/>
          </a:p>
          <a:p>
            <a:pPr marL="336550" indent="-342900"/>
            <a:endParaRPr lang="en-US" sz="2400" dirty="0"/>
          </a:p>
          <a:p>
            <a:pPr>
              <a:buClr>
                <a:srgbClr val="00DBE3"/>
              </a:buClr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10867"/>
      </p:ext>
    </p:extLst>
  </p:cSld>
  <p:clrMapOvr>
    <a:masterClrMapping/>
  </p:clrMapOvr>
  <p:transition spd="med">
    <p:fade/>
  </p:transition>
</p:sld>
</file>

<file path=ppt/theme/theme1.xml><?xml version="1.0" encoding="utf-8"?>
<a:theme xmlns:a="http://schemas.openxmlformats.org/drawingml/2006/main" name="1_Esri_Corporate_Template-Dark">
  <a:themeElements>
    <a:clrScheme name="Esri 2023 with lt blue links">
      <a:dk1>
        <a:srgbClr val="000000"/>
      </a:dk1>
      <a:lt1>
        <a:srgbClr val="FFFFFF"/>
      </a:lt1>
      <a:dk2>
        <a:srgbClr val="007AC2"/>
      </a:dk2>
      <a:lt2>
        <a:srgbClr val="FFFF96"/>
      </a:lt2>
      <a:accent1>
        <a:srgbClr val="35AC46"/>
      </a:accent1>
      <a:accent2>
        <a:srgbClr val="AAD04B"/>
      </a:accent2>
      <a:accent3>
        <a:srgbClr val="F89927"/>
      </a:accent3>
      <a:accent4>
        <a:srgbClr val="00B9F2"/>
      </a:accent4>
      <a:accent5>
        <a:srgbClr val="8E499B"/>
      </a:accent5>
      <a:accent6>
        <a:srgbClr val="BE9969"/>
      </a:accent6>
      <a:hlink>
        <a:srgbClr val="C0E8FF"/>
      </a:hlink>
      <a:folHlink>
        <a:srgbClr val="81D0FF"/>
      </a:folHlink>
    </a:clrScheme>
    <a:fontScheme name="Esri-Arial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00ABF5"/>
        </a:solidFill>
        <a:ln w="19050">
          <a:solidFill>
            <a:srgbClr val="FFFFFF">
              <a:alpha val="41961"/>
            </a:srgbClr>
          </a:solidFill>
          <a:miter lim="800000"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algn="ctr" eaLnBrk="0" fontAlgn="base" hangingPunct="0">
          <a:spcBef>
            <a:spcPct val="0"/>
          </a:spcBef>
          <a:spcAft>
            <a:spcPct val="0"/>
          </a:spcAft>
          <a:defRPr sz="1400" dirty="0">
            <a:solidFill>
              <a:prstClr val="white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noFill/>
        <a:ln w="50800" cap="flat" cmpd="sng" algn="ctr">
          <a:solidFill>
            <a:srgbClr val="00B0F0"/>
          </a:solidFill>
          <a:prstDash val="solid"/>
          <a:round/>
          <a:headEnd type="none" w="med" len="med"/>
          <a:tailEnd type="none"/>
        </a:ln>
        <a:effectLst>
          <a:outerShdw blurRad="25400" algn="ctr" rotWithShape="0">
            <a:schemeClr val="accent4">
              <a:lumMod val="20000"/>
              <a:lumOff val="80000"/>
              <a:alpha val="41000"/>
            </a:schemeClr>
          </a:outerShdw>
        </a:effectLst>
      </a:spPr>
      <a:bodyPr/>
      <a:lstStyle/>
    </a:lnDef>
    <a:txDef>
      <a:spPr>
        <a:noFill/>
        <a:effectLst/>
      </a:spPr>
      <a:bodyPr wrap="none" lIns="0" tIns="0" rIns="0" bIns="0" rtlCol="0">
        <a:noAutofit/>
      </a:bodyPr>
      <a:lstStyle>
        <a:defPPr algn="l" eaLnBrk="0" hangingPunct="0">
          <a:defRPr sz="1400" dirty="0" err="1" smtClean="0"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Esri-Corporate-Template-Dark.pptx" id="{6DD2F38A-655A-B54D-A259-8C4F62CCF5F4}" vid="{BB93D1D3-2A82-0143-877B-FFC894BF5FB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12151</TotalTime>
  <Words>2560</Words>
  <Application>Microsoft Office PowerPoint</Application>
  <PresentationFormat>Widescreen</PresentationFormat>
  <Paragraphs>519</Paragraphs>
  <Slides>34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Calibri</vt:lpstr>
      <vt:lpstr>Cascadia Mono</vt:lpstr>
      <vt:lpstr>Lucida Grande</vt:lpstr>
      <vt:lpstr>1_Esri_Corporate_Template-Dark</vt:lpstr>
      <vt:lpstr>ArcGIS Pro SDK for .NET: Visualization Options for Tabular Data in an Add-in</vt:lpstr>
      <vt:lpstr>Session Overview: Visualization Options for Tabular Data</vt:lpstr>
      <vt:lpstr>.NET Out-of-Box option: WPF DataGrid Control</vt:lpstr>
      <vt:lpstr>.NET tabular data option: WPF DataGrid Control</vt:lpstr>
      <vt:lpstr>Demo WPF DataGrid Control</vt:lpstr>
      <vt:lpstr>TableView</vt:lpstr>
      <vt:lpstr>ArcGIS Pro API TableView class</vt:lpstr>
      <vt:lpstr>Find a TableView via it’s TablePane container</vt:lpstr>
      <vt:lpstr>Access TableView from a TablePane</vt:lpstr>
      <vt:lpstr>Open a new TableView within a TablePane</vt:lpstr>
      <vt:lpstr>Customize various aspects of the TableView</vt:lpstr>
      <vt:lpstr>TableView Demo</vt:lpstr>
      <vt:lpstr>TableControl</vt:lpstr>
      <vt:lpstr>ArcGIS Pro API TableControl</vt:lpstr>
      <vt:lpstr>Adding a TableControl to your WPF user control</vt:lpstr>
      <vt:lpstr>Initializing the TableControl content</vt:lpstr>
      <vt:lpstr>Customize various aspects of the TableControl</vt:lpstr>
      <vt:lpstr>TableControl Demo</vt:lpstr>
      <vt:lpstr>Inspector</vt:lpstr>
      <vt:lpstr>Inspector Utility Class</vt:lpstr>
      <vt:lpstr>Adding an Inspector Control to your WPF user control</vt:lpstr>
      <vt:lpstr>Inspector UI Initialization</vt:lpstr>
      <vt:lpstr>Inspector UI Demo</vt:lpstr>
      <vt:lpstr>Geometry Control</vt:lpstr>
      <vt:lpstr>Add the GeometryControl</vt:lpstr>
      <vt:lpstr>GeometryControl in the ViewModel</vt:lpstr>
      <vt:lpstr>Demo Geometry Control</vt:lpstr>
      <vt:lpstr>ArcGIS Pro SDK for .NET Tech Sessions</vt:lpstr>
      <vt:lpstr>ArcGIS Pro SDK for .NET – Demo theaters &amp; Road Ahead</vt:lpstr>
      <vt:lpstr>Questions &amp; Resources</vt:lpstr>
      <vt:lpstr>Copyright © 2025 Esri. All rights reserved.</vt:lpstr>
      <vt:lpstr>Inspector Provider Definition </vt:lpstr>
      <vt:lpstr>Inspector Provider Creation</vt:lpstr>
      <vt:lpstr>Inspector Provider Creation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Wolfgang Kaiser</dc:creator>
  <cp:lastModifiedBy>Wolfgang Kaiser</cp:lastModifiedBy>
  <cp:revision>13</cp:revision>
  <dcterms:created xsi:type="dcterms:W3CDTF">2025-02-13T15:04:56Z</dcterms:created>
  <dcterms:modified xsi:type="dcterms:W3CDTF">2025-03-12T18:22:53Z</dcterms:modified>
</cp:coreProperties>
</file>