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</p:sldMasterIdLst>
  <p:notesMasterIdLst>
    <p:notesMasterId r:id="rId86"/>
  </p:notesMasterIdLst>
  <p:handoutMasterIdLst>
    <p:handoutMasterId r:id="rId87"/>
  </p:handoutMasterIdLst>
  <p:sldIdLst>
    <p:sldId id="813" r:id="rId61"/>
    <p:sldId id="848" r:id="rId62"/>
    <p:sldId id="844" r:id="rId63"/>
    <p:sldId id="1006" r:id="rId64"/>
    <p:sldId id="1007" r:id="rId65"/>
    <p:sldId id="846" r:id="rId66"/>
    <p:sldId id="850" r:id="rId67"/>
    <p:sldId id="853" r:id="rId68"/>
    <p:sldId id="1003" r:id="rId69"/>
    <p:sldId id="851" r:id="rId70"/>
    <p:sldId id="854" r:id="rId71"/>
    <p:sldId id="855" r:id="rId72"/>
    <p:sldId id="1004" r:id="rId73"/>
    <p:sldId id="856" r:id="rId74"/>
    <p:sldId id="859" r:id="rId75"/>
    <p:sldId id="860" r:id="rId76"/>
    <p:sldId id="862" r:id="rId77"/>
    <p:sldId id="1005" r:id="rId78"/>
    <p:sldId id="861" r:id="rId79"/>
    <p:sldId id="842" r:id="rId80"/>
    <p:sldId id="638" r:id="rId81"/>
    <p:sldId id="1001" r:id="rId82"/>
    <p:sldId id="1002" r:id="rId83"/>
    <p:sldId id="806" r:id="rId84"/>
    <p:sldId id="852" r:id="rId8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3"/>
            <p14:sldId id="848"/>
            <p14:sldId id="844"/>
            <p14:sldId id="1006"/>
            <p14:sldId id="1007"/>
            <p14:sldId id="846"/>
            <p14:sldId id="850"/>
            <p14:sldId id="853"/>
            <p14:sldId id="1003"/>
            <p14:sldId id="851"/>
            <p14:sldId id="854"/>
            <p14:sldId id="855"/>
            <p14:sldId id="1004"/>
            <p14:sldId id="856"/>
            <p14:sldId id="859"/>
            <p14:sldId id="860"/>
            <p14:sldId id="862"/>
            <p14:sldId id="1005"/>
            <p14:sldId id="861"/>
            <p14:sldId id="842"/>
            <p14:sldId id="638"/>
            <p14:sldId id="1001"/>
            <p14:sldId id="1002"/>
            <p14:sldId id="806"/>
            <p14:sldId id="8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2" autoAdjust="0"/>
    <p:restoredTop sz="65148" autoAdjust="0"/>
  </p:normalViewPr>
  <p:slideViewPr>
    <p:cSldViewPr snapToGrid="0">
      <p:cViewPr varScale="1">
        <p:scale>
          <a:sx n="66" d="100"/>
          <a:sy n="66" d="100"/>
        </p:scale>
        <p:origin x="1080" y="53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84" Type="http://schemas.openxmlformats.org/officeDocument/2006/relationships/slide" Target="slides/slide24.xml"/><Relationship Id="rId89" Type="http://schemas.openxmlformats.org/officeDocument/2006/relationships/viewProps" Target="viewProps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5" Type="http://schemas.openxmlformats.org/officeDocument/2006/relationships/customXml" Target="../customXml/item5.xml"/><Relationship Id="rId90" Type="http://schemas.openxmlformats.org/officeDocument/2006/relationships/theme" Target="theme/theme1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93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83" Type="http://schemas.openxmlformats.org/officeDocument/2006/relationships/slide" Target="slides/slide23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6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9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lfgang Kaiser" userId="64fa9dc4796f39e0" providerId="LiveId" clId="{DF4DDC3E-ABB6-43A8-AB46-EA449D1C4FC8}"/>
    <pc:docChg chg="undo custSel addSld delSld modSld modMainMaster modSection">
      <pc:chgData name="Wolfgang Kaiser" userId="64fa9dc4796f39e0" providerId="LiveId" clId="{DF4DDC3E-ABB6-43A8-AB46-EA449D1C4FC8}" dt="2025-02-28T16:22:27.142" v="1055" actId="6549"/>
      <pc:docMkLst>
        <pc:docMk/>
      </pc:docMkLst>
      <pc:sldChg chg="add">
        <pc:chgData name="Wolfgang Kaiser" userId="64fa9dc4796f39e0" providerId="LiveId" clId="{DF4DDC3E-ABB6-43A8-AB46-EA449D1C4FC8}" dt="2025-02-28T14:58:24.261" v="1003"/>
        <pc:sldMkLst>
          <pc:docMk/>
          <pc:sldMk cId="802503158" sldId="638"/>
        </pc:sldMkLst>
      </pc:sldChg>
      <pc:sldChg chg="del">
        <pc:chgData name="Wolfgang Kaiser" userId="64fa9dc4796f39e0" providerId="LiveId" clId="{DF4DDC3E-ABB6-43A8-AB46-EA449D1C4FC8}" dt="2025-02-28T14:58:19.981" v="1002" actId="47"/>
        <pc:sldMkLst>
          <pc:docMk/>
          <pc:sldMk cId="1514855884" sldId="763"/>
        </pc:sldMkLst>
      </pc:sldChg>
      <pc:sldChg chg="modSp mod">
        <pc:chgData name="Wolfgang Kaiser" userId="64fa9dc4796f39e0" providerId="LiveId" clId="{DF4DDC3E-ABB6-43A8-AB46-EA449D1C4FC8}" dt="2025-02-24T21:50:06.493" v="10" actId="20577"/>
        <pc:sldMkLst>
          <pc:docMk/>
          <pc:sldMk cId="160321" sldId="813"/>
        </pc:sldMkLst>
        <pc:spChg chg="mod">
          <ac:chgData name="Wolfgang Kaiser" userId="64fa9dc4796f39e0" providerId="LiveId" clId="{DF4DDC3E-ABB6-43A8-AB46-EA449D1C4FC8}" dt="2025-02-24T21:50:06.493" v="10" actId="20577"/>
          <ac:spMkLst>
            <pc:docMk/>
            <pc:sldMk cId="160321" sldId="813"/>
            <ac:spMk id="23" creationId="{080166CD-67EE-F7F1-B87F-482E7F9AD83C}"/>
          </ac:spMkLst>
        </pc:spChg>
      </pc:sldChg>
      <pc:sldChg chg="modSp del">
        <pc:chgData name="Wolfgang Kaiser" userId="64fa9dc4796f39e0" providerId="LiveId" clId="{DF4DDC3E-ABB6-43A8-AB46-EA449D1C4FC8}" dt="2025-02-28T14:58:19.981" v="1002" actId="47"/>
        <pc:sldMkLst>
          <pc:docMk/>
          <pc:sldMk cId="1855924078" sldId="837"/>
        </pc:sldMkLst>
      </pc:sldChg>
      <pc:sldChg chg="modSp del">
        <pc:chgData name="Wolfgang Kaiser" userId="64fa9dc4796f39e0" providerId="LiveId" clId="{DF4DDC3E-ABB6-43A8-AB46-EA449D1C4FC8}" dt="2025-02-28T14:58:19.981" v="1002" actId="47"/>
        <pc:sldMkLst>
          <pc:docMk/>
          <pc:sldMk cId="938914881" sldId="838"/>
        </pc:sldMkLst>
      </pc:sldChg>
      <pc:sldChg chg="modSp del">
        <pc:chgData name="Wolfgang Kaiser" userId="64fa9dc4796f39e0" providerId="LiveId" clId="{DF4DDC3E-ABB6-43A8-AB46-EA449D1C4FC8}" dt="2025-02-28T14:58:19.981" v="1002" actId="47"/>
        <pc:sldMkLst>
          <pc:docMk/>
          <pc:sldMk cId="1924059839" sldId="839"/>
        </pc:sldMkLst>
      </pc:sldChg>
      <pc:sldChg chg="addSp delSp modSp mod modClrScheme chgLayout">
        <pc:chgData name="Wolfgang Kaiser" userId="64fa9dc4796f39e0" providerId="LiveId" clId="{DF4DDC3E-ABB6-43A8-AB46-EA449D1C4FC8}" dt="2025-02-28T15:53:59.131" v="1040" actId="20577"/>
        <pc:sldMkLst>
          <pc:docMk/>
          <pc:sldMk cId="4219534665" sldId="842"/>
        </pc:sldMkLst>
        <pc:spChg chg="add mod ord">
          <ac:chgData name="Wolfgang Kaiser" userId="64fa9dc4796f39e0" providerId="LiveId" clId="{DF4DDC3E-ABB6-43A8-AB46-EA449D1C4FC8}" dt="2025-02-28T15:53:59.131" v="1040" actId="20577"/>
          <ac:spMkLst>
            <pc:docMk/>
            <pc:sldMk cId="4219534665" sldId="842"/>
            <ac:spMk id="2" creationId="{5642DB00-93D1-1A45-6F2C-5BFD6C305F32}"/>
          </ac:spMkLst>
        </pc:spChg>
        <pc:spChg chg="del mod ord">
          <ac:chgData name="Wolfgang Kaiser" userId="64fa9dc4796f39e0" providerId="LiveId" clId="{DF4DDC3E-ABB6-43A8-AB46-EA449D1C4FC8}" dt="2025-02-28T15:52:43.965" v="1025" actId="700"/>
          <ac:spMkLst>
            <pc:docMk/>
            <pc:sldMk cId="4219534665" sldId="842"/>
            <ac:spMk id="3" creationId="{327CA259-5FD1-7A47-58E1-73355E5A77BD}"/>
          </ac:spMkLst>
        </pc:spChg>
        <pc:spChg chg="add mod ord">
          <ac:chgData name="Wolfgang Kaiser" userId="64fa9dc4796f39e0" providerId="LiveId" clId="{DF4DDC3E-ABB6-43A8-AB46-EA449D1C4FC8}" dt="2025-02-28T15:52:43.965" v="1025" actId="700"/>
          <ac:spMkLst>
            <pc:docMk/>
            <pc:sldMk cId="4219534665" sldId="842"/>
            <ac:spMk id="4" creationId="{49DA4CF8-1FED-CB4A-587D-4D8154E45C39}"/>
          </ac:spMkLst>
        </pc:spChg>
        <pc:spChg chg="add mod ord">
          <ac:chgData name="Wolfgang Kaiser" userId="64fa9dc4796f39e0" providerId="LiveId" clId="{DF4DDC3E-ABB6-43A8-AB46-EA449D1C4FC8}" dt="2025-02-28T15:52:43.965" v="1025" actId="700"/>
          <ac:spMkLst>
            <pc:docMk/>
            <pc:sldMk cId="4219534665" sldId="842"/>
            <ac:spMk id="5" creationId="{8D1EFB00-0A4C-5F15-99E3-FBF92C2B97F9}"/>
          </ac:spMkLst>
        </pc:spChg>
        <pc:spChg chg="del mod ord">
          <ac:chgData name="Wolfgang Kaiser" userId="64fa9dc4796f39e0" providerId="LiveId" clId="{DF4DDC3E-ABB6-43A8-AB46-EA449D1C4FC8}" dt="2025-02-28T15:52:43.965" v="1025" actId="700"/>
          <ac:spMkLst>
            <pc:docMk/>
            <pc:sldMk cId="4219534665" sldId="842"/>
            <ac:spMk id="6" creationId="{503FE8CA-D34B-7056-6FDA-0245E3C5EB09}"/>
          </ac:spMkLst>
        </pc:spChg>
        <pc:picChg chg="mod">
          <ac:chgData name="Wolfgang Kaiser" userId="64fa9dc4796f39e0" providerId="LiveId" clId="{DF4DDC3E-ABB6-43A8-AB46-EA449D1C4FC8}" dt="2025-02-28T15:53:48.643" v="1033" actId="1076"/>
          <ac:picMkLst>
            <pc:docMk/>
            <pc:sldMk cId="4219534665" sldId="842"/>
            <ac:picMk id="8" creationId="{7FECCCEE-BC8E-6D46-78B0-4156053999E5}"/>
          </ac:picMkLst>
        </pc:picChg>
        <pc:picChg chg="mod">
          <ac:chgData name="Wolfgang Kaiser" userId="64fa9dc4796f39e0" providerId="LiveId" clId="{DF4DDC3E-ABB6-43A8-AB46-EA449D1C4FC8}" dt="2025-02-28T15:53:43.515" v="1032" actId="14100"/>
          <ac:picMkLst>
            <pc:docMk/>
            <pc:sldMk cId="4219534665" sldId="842"/>
            <ac:picMk id="12" creationId="{02F2C746-710C-9E08-6627-240E4292FA03}"/>
          </ac:picMkLst>
        </pc:picChg>
      </pc:sldChg>
      <pc:sldChg chg="del">
        <pc:chgData name="Wolfgang Kaiser" userId="64fa9dc4796f39e0" providerId="LiveId" clId="{DF4DDC3E-ABB6-43A8-AB46-EA449D1C4FC8}" dt="2025-02-28T15:54:18.109" v="1042" actId="2696"/>
        <pc:sldMkLst>
          <pc:docMk/>
          <pc:sldMk cId="3375114819" sldId="843"/>
        </pc:sldMkLst>
      </pc:sldChg>
      <pc:sldChg chg="modSp mod">
        <pc:chgData name="Wolfgang Kaiser" userId="64fa9dc4796f39e0" providerId="LiveId" clId="{DF4DDC3E-ABB6-43A8-AB46-EA449D1C4FC8}" dt="2025-02-24T22:23:23.685" v="533" actId="20577"/>
        <pc:sldMkLst>
          <pc:docMk/>
          <pc:sldMk cId="1822748702" sldId="844"/>
        </pc:sldMkLst>
        <pc:spChg chg="mod">
          <ac:chgData name="Wolfgang Kaiser" userId="64fa9dc4796f39e0" providerId="LiveId" clId="{DF4DDC3E-ABB6-43A8-AB46-EA449D1C4FC8}" dt="2025-02-24T22:09:34.992" v="277" actId="20577"/>
          <ac:spMkLst>
            <pc:docMk/>
            <pc:sldMk cId="1822748702" sldId="844"/>
            <ac:spMk id="4" creationId="{9489D77B-4B05-609A-6369-65BAA662A975}"/>
          </ac:spMkLst>
        </pc:spChg>
        <pc:spChg chg="mod">
          <ac:chgData name="Wolfgang Kaiser" userId="64fa9dc4796f39e0" providerId="LiveId" clId="{DF4DDC3E-ABB6-43A8-AB46-EA449D1C4FC8}" dt="2025-02-24T22:23:23.685" v="533" actId="20577"/>
          <ac:spMkLst>
            <pc:docMk/>
            <pc:sldMk cId="1822748702" sldId="844"/>
            <ac:spMk id="5" creationId="{46C4FDEF-EE93-2FD6-7612-0CC55DDC22BB}"/>
          </ac:spMkLst>
        </pc:spChg>
      </pc:sldChg>
      <pc:sldChg chg="modSp mod">
        <pc:chgData name="Wolfgang Kaiser" userId="64fa9dc4796f39e0" providerId="LiveId" clId="{DF4DDC3E-ABB6-43A8-AB46-EA449D1C4FC8}" dt="2025-02-25T16:24:12.262" v="609" actId="20577"/>
        <pc:sldMkLst>
          <pc:docMk/>
          <pc:sldMk cId="4178751332" sldId="846"/>
        </pc:sldMkLst>
        <pc:spChg chg="mod">
          <ac:chgData name="Wolfgang Kaiser" userId="64fa9dc4796f39e0" providerId="LiveId" clId="{DF4DDC3E-ABB6-43A8-AB46-EA449D1C4FC8}" dt="2025-02-25T16:22:54.724" v="544" actId="20577"/>
          <ac:spMkLst>
            <pc:docMk/>
            <pc:sldMk cId="4178751332" sldId="846"/>
            <ac:spMk id="2" creationId="{EF775AA1-E6C5-3D7C-4E17-DC7295B00414}"/>
          </ac:spMkLst>
        </pc:spChg>
        <pc:spChg chg="mod">
          <ac:chgData name="Wolfgang Kaiser" userId="64fa9dc4796f39e0" providerId="LiveId" clId="{DF4DDC3E-ABB6-43A8-AB46-EA449D1C4FC8}" dt="2025-02-25T16:24:12.262" v="609" actId="20577"/>
          <ac:spMkLst>
            <pc:docMk/>
            <pc:sldMk cId="4178751332" sldId="846"/>
            <ac:spMk id="3" creationId="{A2C2069A-76E7-BC5B-916F-67F9303B8996}"/>
          </ac:spMkLst>
        </pc:spChg>
      </pc:sldChg>
      <pc:sldChg chg="modSp mod">
        <pc:chgData name="Wolfgang Kaiser" userId="64fa9dc4796f39e0" providerId="LiveId" clId="{DF4DDC3E-ABB6-43A8-AB46-EA449D1C4FC8}" dt="2025-02-24T21:51:36.045" v="15"/>
        <pc:sldMkLst>
          <pc:docMk/>
          <pc:sldMk cId="786246617" sldId="848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786246617" sldId="848"/>
            <ac:spMk id="4" creationId="{15D3E3C4-9FCA-5B92-BAA6-9F05B69E33E3}"/>
          </ac:spMkLst>
        </pc:spChg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786246617" sldId="848"/>
            <ac:spMk id="5" creationId="{5AE16FA0-DA61-34B4-F4C4-AB37388DF5D1}"/>
          </ac:spMkLst>
        </pc:spChg>
      </pc:sldChg>
      <pc:sldChg chg="modSp mod">
        <pc:chgData name="Wolfgang Kaiser" userId="64fa9dc4796f39e0" providerId="LiveId" clId="{DF4DDC3E-ABB6-43A8-AB46-EA449D1C4FC8}" dt="2025-02-25T16:29:46.148" v="945" actId="20577"/>
        <pc:sldMkLst>
          <pc:docMk/>
          <pc:sldMk cId="3793647589" sldId="850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3793647589" sldId="850"/>
            <ac:spMk id="2" creationId="{505AF07E-2AD9-A07E-0FBC-561B466CF252}"/>
          </ac:spMkLst>
        </pc:spChg>
        <pc:spChg chg="mod">
          <ac:chgData name="Wolfgang Kaiser" userId="64fa9dc4796f39e0" providerId="LiveId" clId="{DF4DDC3E-ABB6-43A8-AB46-EA449D1C4FC8}" dt="2025-02-25T16:29:46.148" v="945" actId="20577"/>
          <ac:spMkLst>
            <pc:docMk/>
            <pc:sldMk cId="3793647589" sldId="850"/>
            <ac:spMk id="3" creationId="{5F1FDFE2-3036-C133-378C-CE48931811F5}"/>
          </ac:spMkLst>
        </pc:spChg>
      </pc:sldChg>
      <pc:sldChg chg="modSp mod">
        <pc:chgData name="Wolfgang Kaiser" userId="64fa9dc4796f39e0" providerId="LiveId" clId="{DF4DDC3E-ABB6-43A8-AB46-EA449D1C4FC8}" dt="2025-02-25T17:07:11.787" v="982" actId="20577"/>
        <pc:sldMkLst>
          <pc:docMk/>
          <pc:sldMk cId="1427139703" sldId="851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1427139703" sldId="851"/>
            <ac:spMk id="2" creationId="{0546BEC0-B2EF-11ED-FCE9-F323A397E272}"/>
          </ac:spMkLst>
        </pc:spChg>
        <pc:spChg chg="mod">
          <ac:chgData name="Wolfgang Kaiser" userId="64fa9dc4796f39e0" providerId="LiveId" clId="{DF4DDC3E-ABB6-43A8-AB46-EA449D1C4FC8}" dt="2025-02-25T17:07:11.787" v="982" actId="20577"/>
          <ac:spMkLst>
            <pc:docMk/>
            <pc:sldMk cId="1427139703" sldId="851"/>
            <ac:spMk id="3" creationId="{C9FC0F6D-52D8-5254-D12C-F08D61179967}"/>
          </ac:spMkLst>
        </pc:spChg>
      </pc:sldChg>
      <pc:sldChg chg="modSp mod">
        <pc:chgData name="Wolfgang Kaiser" userId="64fa9dc4796f39e0" providerId="LiveId" clId="{DF4DDC3E-ABB6-43A8-AB46-EA449D1C4FC8}" dt="2025-02-28T16:22:27.142" v="1055" actId="6549"/>
        <pc:sldMkLst>
          <pc:docMk/>
          <pc:sldMk cId="3016654102" sldId="852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3016654102" sldId="852"/>
            <ac:spMk id="2" creationId="{46C852F6-C704-0151-5737-E2E0B0B7452B}"/>
          </ac:spMkLst>
        </pc:spChg>
        <pc:spChg chg="mod">
          <ac:chgData name="Wolfgang Kaiser" userId="64fa9dc4796f39e0" providerId="LiveId" clId="{DF4DDC3E-ABB6-43A8-AB46-EA449D1C4FC8}" dt="2025-02-28T16:22:27.142" v="1055" actId="6549"/>
          <ac:spMkLst>
            <pc:docMk/>
            <pc:sldMk cId="3016654102" sldId="852"/>
            <ac:spMk id="3" creationId="{30746946-F2D9-ED5A-C2D6-98DF1EA3AEC8}"/>
          </ac:spMkLst>
        </pc:spChg>
      </pc:sldChg>
      <pc:sldChg chg="modSp">
        <pc:chgData name="Wolfgang Kaiser" userId="64fa9dc4796f39e0" providerId="LiveId" clId="{DF4DDC3E-ABB6-43A8-AB46-EA449D1C4FC8}" dt="2025-02-24T21:51:36.045" v="15"/>
        <pc:sldMkLst>
          <pc:docMk/>
          <pc:sldMk cId="2007539088" sldId="854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2007539088" sldId="854"/>
            <ac:spMk id="3" creationId="{76CB43AB-8CC4-6BC0-4582-A8B525759DCE}"/>
          </ac:spMkLst>
        </pc:spChg>
      </pc:sldChg>
      <pc:sldChg chg="addSp modSp mod">
        <pc:chgData name="Wolfgang Kaiser" userId="64fa9dc4796f39e0" providerId="LiveId" clId="{DF4DDC3E-ABB6-43A8-AB46-EA449D1C4FC8}" dt="2025-02-28T16:20:46.389" v="1052" actId="14100"/>
        <pc:sldMkLst>
          <pc:docMk/>
          <pc:sldMk cId="273969960" sldId="856"/>
        </pc:sldMkLst>
        <pc:spChg chg="mod">
          <ac:chgData name="Wolfgang Kaiser" userId="64fa9dc4796f39e0" providerId="LiveId" clId="{DF4DDC3E-ABB6-43A8-AB46-EA449D1C4FC8}" dt="2025-02-24T21:51:36.045" v="15"/>
          <ac:spMkLst>
            <pc:docMk/>
            <pc:sldMk cId="273969960" sldId="856"/>
            <ac:spMk id="2" creationId="{639BB834-61CB-7B6D-6538-906AB57510B2}"/>
          </ac:spMkLst>
        </pc:spChg>
        <pc:spChg chg="mod">
          <ac:chgData name="Wolfgang Kaiser" userId="64fa9dc4796f39e0" providerId="LiveId" clId="{DF4DDC3E-ABB6-43A8-AB46-EA449D1C4FC8}" dt="2025-02-25T17:18:18.665" v="985" actId="20577"/>
          <ac:spMkLst>
            <pc:docMk/>
            <pc:sldMk cId="273969960" sldId="856"/>
            <ac:spMk id="3" creationId="{0A101F42-5A9F-3675-6FA7-4B4DD91E50AA}"/>
          </ac:spMkLst>
        </pc:spChg>
        <pc:picChg chg="add mod">
          <ac:chgData name="Wolfgang Kaiser" userId="64fa9dc4796f39e0" providerId="LiveId" clId="{DF4DDC3E-ABB6-43A8-AB46-EA449D1C4FC8}" dt="2025-02-28T16:20:46.389" v="1052" actId="14100"/>
          <ac:picMkLst>
            <pc:docMk/>
            <pc:sldMk cId="273969960" sldId="856"/>
            <ac:picMk id="5" creationId="{A16C90DD-8F79-C1CA-838A-EA308CA6A239}"/>
          </ac:picMkLst>
        </pc:picChg>
      </pc:sldChg>
      <pc:sldChg chg="modSp del">
        <pc:chgData name="Wolfgang Kaiser" userId="64fa9dc4796f39e0" providerId="LiveId" clId="{DF4DDC3E-ABB6-43A8-AB46-EA449D1C4FC8}" dt="2025-02-28T15:55:09.527" v="1043" actId="2696"/>
        <pc:sldMkLst>
          <pc:docMk/>
          <pc:sldMk cId="3219590938" sldId="857"/>
        </pc:sldMkLst>
      </pc:sldChg>
      <pc:sldChg chg="modSp del">
        <pc:chgData name="Wolfgang Kaiser" userId="64fa9dc4796f39e0" providerId="LiveId" clId="{DF4DDC3E-ABB6-43A8-AB46-EA449D1C4FC8}" dt="2025-02-28T15:54:06.943" v="1041" actId="2696"/>
        <pc:sldMkLst>
          <pc:docMk/>
          <pc:sldMk cId="3875593165" sldId="858"/>
        </pc:sldMkLst>
      </pc:sldChg>
      <pc:sldChg chg="addSp delSp modSp mod modClrScheme chgLayout">
        <pc:chgData name="Wolfgang Kaiser" userId="64fa9dc4796f39e0" providerId="LiveId" clId="{DF4DDC3E-ABB6-43A8-AB46-EA449D1C4FC8}" dt="2025-02-28T15:25:01.340" v="1018" actId="700"/>
        <pc:sldMkLst>
          <pc:docMk/>
          <pc:sldMk cId="3003227467" sldId="859"/>
        </pc:sldMkLst>
        <pc:spChg chg="mod ord">
          <ac:chgData name="Wolfgang Kaiser" userId="64fa9dc4796f39e0" providerId="LiveId" clId="{DF4DDC3E-ABB6-43A8-AB46-EA449D1C4FC8}" dt="2025-02-28T15:25:01.340" v="1018" actId="700"/>
          <ac:spMkLst>
            <pc:docMk/>
            <pc:sldMk cId="3003227467" sldId="859"/>
            <ac:spMk id="2" creationId="{07E6D00C-B2FD-140C-2598-A969C1C0A0D7}"/>
          </ac:spMkLst>
        </pc:spChg>
        <pc:spChg chg="mod ord">
          <ac:chgData name="Wolfgang Kaiser" userId="64fa9dc4796f39e0" providerId="LiveId" clId="{DF4DDC3E-ABB6-43A8-AB46-EA449D1C4FC8}" dt="2025-02-28T15:25:01.340" v="1018" actId="700"/>
          <ac:spMkLst>
            <pc:docMk/>
            <pc:sldMk cId="3003227467" sldId="859"/>
            <ac:spMk id="3" creationId="{D0F0A976-820D-1474-EF7B-BDADE8E6113A}"/>
          </ac:spMkLst>
        </pc:spChg>
        <pc:spChg chg="add mod ord">
          <ac:chgData name="Wolfgang Kaiser" userId="64fa9dc4796f39e0" providerId="LiveId" clId="{DF4DDC3E-ABB6-43A8-AB46-EA449D1C4FC8}" dt="2025-02-28T15:25:01.340" v="1018" actId="700"/>
          <ac:spMkLst>
            <pc:docMk/>
            <pc:sldMk cId="3003227467" sldId="859"/>
            <ac:spMk id="6" creationId="{497ECF87-1FDE-1491-6A92-9C0434C795BA}"/>
          </ac:spMkLst>
        </pc:spChg>
        <pc:spChg chg="add del mod">
          <ac:chgData name="Wolfgang Kaiser" userId="64fa9dc4796f39e0" providerId="LiveId" clId="{DF4DDC3E-ABB6-43A8-AB46-EA449D1C4FC8}" dt="2025-02-28T15:24:47.939" v="1017" actId="6264"/>
          <ac:spMkLst>
            <pc:docMk/>
            <pc:sldMk cId="3003227467" sldId="859"/>
            <ac:spMk id="13" creationId="{C5451207-A616-B972-13A7-838E3F5390F6}"/>
          </ac:spMkLst>
        </pc:spChg>
        <pc:spChg chg="add del mod">
          <ac:chgData name="Wolfgang Kaiser" userId="64fa9dc4796f39e0" providerId="LiveId" clId="{DF4DDC3E-ABB6-43A8-AB46-EA449D1C4FC8}" dt="2025-02-28T15:24:47.939" v="1017" actId="6264"/>
          <ac:spMkLst>
            <pc:docMk/>
            <pc:sldMk cId="3003227467" sldId="859"/>
            <ac:spMk id="14" creationId="{598D4445-F462-3983-72D6-82D6A9DD9664}"/>
          </ac:spMkLst>
        </pc:spChg>
        <pc:spChg chg="add del mod">
          <ac:chgData name="Wolfgang Kaiser" userId="64fa9dc4796f39e0" providerId="LiveId" clId="{DF4DDC3E-ABB6-43A8-AB46-EA449D1C4FC8}" dt="2025-02-28T15:24:47.939" v="1017" actId="6264"/>
          <ac:spMkLst>
            <pc:docMk/>
            <pc:sldMk cId="3003227467" sldId="859"/>
            <ac:spMk id="15" creationId="{59100DE4-591E-57CC-B36F-419D408F2CE8}"/>
          </ac:spMkLst>
        </pc:spChg>
      </pc:sldChg>
      <pc:sldChg chg="delSp modSp mod">
        <pc:chgData name="Wolfgang Kaiser" userId="64fa9dc4796f39e0" providerId="LiveId" clId="{DF4DDC3E-ABB6-43A8-AB46-EA449D1C4FC8}" dt="2025-02-28T15:51:58.767" v="1024" actId="403"/>
        <pc:sldMkLst>
          <pc:docMk/>
          <pc:sldMk cId="4236242820" sldId="861"/>
        </pc:sldMkLst>
        <pc:spChg chg="mod">
          <ac:chgData name="Wolfgang Kaiser" userId="64fa9dc4796f39e0" providerId="LiveId" clId="{DF4DDC3E-ABB6-43A8-AB46-EA449D1C4FC8}" dt="2025-02-28T15:51:58.767" v="1024" actId="403"/>
          <ac:spMkLst>
            <pc:docMk/>
            <pc:sldMk cId="4236242820" sldId="861"/>
            <ac:spMk id="3" creationId="{2BD458EE-022A-1E50-E535-FE5D5B1CDF32}"/>
          </ac:spMkLst>
        </pc:spChg>
        <pc:spChg chg="del">
          <ac:chgData name="Wolfgang Kaiser" userId="64fa9dc4796f39e0" providerId="LiveId" clId="{DF4DDC3E-ABB6-43A8-AB46-EA449D1C4FC8}" dt="2025-02-28T15:51:26.107" v="1020" actId="478"/>
          <ac:spMkLst>
            <pc:docMk/>
            <pc:sldMk cId="4236242820" sldId="861"/>
            <ac:spMk id="6" creationId="{E9611140-E17B-AF0F-AC3D-BAD0C0E14B53}"/>
          </ac:spMkLst>
        </pc:spChg>
        <pc:picChg chg="del">
          <ac:chgData name="Wolfgang Kaiser" userId="64fa9dc4796f39e0" providerId="LiveId" clId="{DF4DDC3E-ABB6-43A8-AB46-EA449D1C4FC8}" dt="2025-02-28T15:51:26.107" v="1020" actId="478"/>
          <ac:picMkLst>
            <pc:docMk/>
            <pc:sldMk cId="4236242820" sldId="861"/>
            <ac:picMk id="5" creationId="{0536A1D0-E0CA-7E50-A1F6-383F9F9D9B8A}"/>
          </ac:picMkLst>
        </pc:picChg>
      </pc:sldChg>
      <pc:sldChg chg="modSp mod">
        <pc:chgData name="Wolfgang Kaiser" userId="64fa9dc4796f39e0" providerId="LiveId" clId="{DF4DDC3E-ABB6-43A8-AB46-EA449D1C4FC8}" dt="2025-02-28T16:21:34.868" v="1054" actId="20577"/>
        <pc:sldMkLst>
          <pc:docMk/>
          <pc:sldMk cId="676509503" sldId="862"/>
        </pc:sldMkLst>
        <pc:spChg chg="mod">
          <ac:chgData name="Wolfgang Kaiser" userId="64fa9dc4796f39e0" providerId="LiveId" clId="{DF4DDC3E-ABB6-43A8-AB46-EA449D1C4FC8}" dt="2025-02-28T16:21:34.868" v="1054" actId="20577"/>
          <ac:spMkLst>
            <pc:docMk/>
            <pc:sldMk cId="676509503" sldId="862"/>
            <ac:spMk id="3" creationId="{031E1A32-B28E-602F-0CC1-BC1364745D07}"/>
          </ac:spMkLst>
        </pc:spChg>
      </pc:sldChg>
      <pc:sldChg chg="new del">
        <pc:chgData name="Wolfgang Kaiser" userId="64fa9dc4796f39e0" providerId="LiveId" clId="{DF4DDC3E-ABB6-43A8-AB46-EA449D1C4FC8}" dt="2025-02-28T15:25:18.236" v="1019" actId="2696"/>
        <pc:sldMkLst>
          <pc:docMk/>
          <pc:sldMk cId="999411675" sldId="863"/>
        </pc:sldMkLst>
      </pc:sldChg>
      <pc:sldChg chg="add">
        <pc:chgData name="Wolfgang Kaiser" userId="64fa9dc4796f39e0" providerId="LiveId" clId="{DF4DDC3E-ABB6-43A8-AB46-EA449D1C4FC8}" dt="2025-02-28T14:58:24.261" v="1003"/>
        <pc:sldMkLst>
          <pc:docMk/>
          <pc:sldMk cId="728504046" sldId="1001"/>
        </pc:sldMkLst>
      </pc:sldChg>
      <pc:sldChg chg="modSp add mod modClrScheme chgLayout">
        <pc:chgData name="Wolfgang Kaiser" userId="64fa9dc4796f39e0" providerId="LiveId" clId="{DF4DDC3E-ABB6-43A8-AB46-EA449D1C4FC8}" dt="2025-02-28T15:01:18.573" v="1010" actId="14100"/>
        <pc:sldMkLst>
          <pc:docMk/>
          <pc:sldMk cId="2485544716" sldId="1002"/>
        </pc:sldMkLst>
        <pc:spChg chg="mod ord">
          <ac:chgData name="Wolfgang Kaiser" userId="64fa9dc4796f39e0" providerId="LiveId" clId="{DF4DDC3E-ABB6-43A8-AB46-EA449D1C4FC8}" dt="2025-02-28T14:58:47.625" v="1004" actId="700"/>
          <ac:spMkLst>
            <pc:docMk/>
            <pc:sldMk cId="2485544716" sldId="1002"/>
            <ac:spMk id="3" creationId="{D32DC750-F34C-4E01-D9C4-16DA8D81FD51}"/>
          </ac:spMkLst>
        </pc:spChg>
        <pc:spChg chg="mod ord">
          <ac:chgData name="Wolfgang Kaiser" userId="64fa9dc4796f39e0" providerId="LiveId" clId="{DF4DDC3E-ABB6-43A8-AB46-EA449D1C4FC8}" dt="2025-02-28T15:01:18.573" v="1010" actId="14100"/>
          <ac:spMkLst>
            <pc:docMk/>
            <pc:sldMk cId="2485544716" sldId="1002"/>
            <ac:spMk id="5" creationId="{1C1091D4-FA22-C581-3233-BB2C934B2D14}"/>
          </ac:spMkLst>
        </pc:spChg>
        <pc:picChg chg="mod">
          <ac:chgData name="Wolfgang Kaiser" userId="64fa9dc4796f39e0" providerId="LiveId" clId="{DF4DDC3E-ABB6-43A8-AB46-EA449D1C4FC8}" dt="2025-02-28T15:01:06.637" v="1007" actId="1076"/>
          <ac:picMkLst>
            <pc:docMk/>
            <pc:sldMk cId="2485544716" sldId="1002"/>
            <ac:picMk id="6" creationId="{62596E79-AD59-5D3A-5D71-45486BAE12D0}"/>
          </ac:picMkLst>
        </pc:picChg>
        <pc:picChg chg="mod">
          <ac:chgData name="Wolfgang Kaiser" userId="64fa9dc4796f39e0" providerId="LiveId" clId="{DF4DDC3E-ABB6-43A8-AB46-EA449D1C4FC8}" dt="2025-02-28T15:01:09.725" v="1008" actId="1076"/>
          <ac:picMkLst>
            <pc:docMk/>
            <pc:sldMk cId="2485544716" sldId="1002"/>
            <ac:picMk id="54" creationId="{D652A37E-1967-9D86-1F94-0D18D69D6D0E}"/>
          </ac:picMkLst>
        </pc:picChg>
      </pc:sldChg>
      <pc:sldChg chg="addSp delSp modSp new mod modClrScheme chgLayout">
        <pc:chgData name="Wolfgang Kaiser" userId="64fa9dc4796f39e0" providerId="LiveId" clId="{DF4DDC3E-ABB6-43A8-AB46-EA449D1C4FC8}" dt="2025-02-28T15:22:27.788" v="1013"/>
        <pc:sldMkLst>
          <pc:docMk/>
          <pc:sldMk cId="155491915" sldId="1003"/>
        </pc:sldMkLst>
        <pc:spChg chg="del mod ord">
          <ac:chgData name="Wolfgang Kaiser" userId="64fa9dc4796f39e0" providerId="LiveId" clId="{DF4DDC3E-ABB6-43A8-AB46-EA449D1C4FC8}" dt="2025-02-28T15:21:54.256" v="1012" actId="700"/>
          <ac:spMkLst>
            <pc:docMk/>
            <pc:sldMk cId="155491915" sldId="1003"/>
            <ac:spMk id="2" creationId="{2B28CC5D-D16E-C677-5E36-ED208C0370C0}"/>
          </ac:spMkLst>
        </pc:spChg>
        <pc:spChg chg="del mod ord">
          <ac:chgData name="Wolfgang Kaiser" userId="64fa9dc4796f39e0" providerId="LiveId" clId="{DF4DDC3E-ABB6-43A8-AB46-EA449D1C4FC8}" dt="2025-02-28T15:21:54.256" v="1012" actId="700"/>
          <ac:spMkLst>
            <pc:docMk/>
            <pc:sldMk cId="155491915" sldId="1003"/>
            <ac:spMk id="3" creationId="{07B1E668-BD0F-2BC7-7835-2B86EE48728A}"/>
          </ac:spMkLst>
        </pc:spChg>
        <pc:spChg chg="add mod ord">
          <ac:chgData name="Wolfgang Kaiser" userId="64fa9dc4796f39e0" providerId="LiveId" clId="{DF4DDC3E-ABB6-43A8-AB46-EA449D1C4FC8}" dt="2025-02-28T15:22:27.788" v="1013"/>
          <ac:spMkLst>
            <pc:docMk/>
            <pc:sldMk cId="155491915" sldId="1003"/>
            <ac:spMk id="4" creationId="{BCA8300C-C499-315C-0694-DA3E08608319}"/>
          </ac:spMkLst>
        </pc:spChg>
        <pc:spChg chg="add mod ord">
          <ac:chgData name="Wolfgang Kaiser" userId="64fa9dc4796f39e0" providerId="LiveId" clId="{DF4DDC3E-ABB6-43A8-AB46-EA449D1C4FC8}" dt="2025-02-28T15:21:54.256" v="1012" actId="700"/>
          <ac:spMkLst>
            <pc:docMk/>
            <pc:sldMk cId="155491915" sldId="1003"/>
            <ac:spMk id="5" creationId="{94826111-93ED-CB43-539C-E5F69F29BB92}"/>
          </ac:spMkLst>
        </pc:spChg>
        <pc:spChg chg="add mod ord">
          <ac:chgData name="Wolfgang Kaiser" userId="64fa9dc4796f39e0" providerId="LiveId" clId="{DF4DDC3E-ABB6-43A8-AB46-EA449D1C4FC8}" dt="2025-02-28T15:21:54.256" v="1012" actId="700"/>
          <ac:spMkLst>
            <pc:docMk/>
            <pc:sldMk cId="155491915" sldId="1003"/>
            <ac:spMk id="6" creationId="{06081E83-D1C5-FC97-C03B-DE82E31436ED}"/>
          </ac:spMkLst>
        </pc:spChg>
      </pc:sldChg>
      <pc:sldChg chg="addSp delSp modSp new mod modClrScheme chgLayout">
        <pc:chgData name="Wolfgang Kaiser" userId="64fa9dc4796f39e0" providerId="LiveId" clId="{DF4DDC3E-ABB6-43A8-AB46-EA449D1C4FC8}" dt="2025-02-28T15:23:38.608" v="1016"/>
        <pc:sldMkLst>
          <pc:docMk/>
          <pc:sldMk cId="584054749" sldId="1004"/>
        </pc:sldMkLst>
        <pc:spChg chg="del mod ord">
          <ac:chgData name="Wolfgang Kaiser" userId="64fa9dc4796f39e0" providerId="LiveId" clId="{DF4DDC3E-ABB6-43A8-AB46-EA449D1C4FC8}" dt="2025-02-28T15:23:18.511" v="1015" actId="700"/>
          <ac:spMkLst>
            <pc:docMk/>
            <pc:sldMk cId="584054749" sldId="1004"/>
            <ac:spMk id="2" creationId="{C4766ABD-8293-6298-20CE-98FB014FC816}"/>
          </ac:spMkLst>
        </pc:spChg>
        <pc:spChg chg="del mod ord">
          <ac:chgData name="Wolfgang Kaiser" userId="64fa9dc4796f39e0" providerId="LiveId" clId="{DF4DDC3E-ABB6-43A8-AB46-EA449D1C4FC8}" dt="2025-02-28T15:23:18.511" v="1015" actId="700"/>
          <ac:spMkLst>
            <pc:docMk/>
            <pc:sldMk cId="584054749" sldId="1004"/>
            <ac:spMk id="3" creationId="{24C2EB60-3A65-AE6A-4AC3-FF3B87BF47BC}"/>
          </ac:spMkLst>
        </pc:spChg>
        <pc:spChg chg="del mod ord">
          <ac:chgData name="Wolfgang Kaiser" userId="64fa9dc4796f39e0" providerId="LiveId" clId="{DF4DDC3E-ABB6-43A8-AB46-EA449D1C4FC8}" dt="2025-02-28T15:23:18.511" v="1015" actId="700"/>
          <ac:spMkLst>
            <pc:docMk/>
            <pc:sldMk cId="584054749" sldId="1004"/>
            <ac:spMk id="4" creationId="{C42A3F2D-4576-441F-10E2-8B2AEE825ABF}"/>
          </ac:spMkLst>
        </pc:spChg>
        <pc:spChg chg="add mod ord">
          <ac:chgData name="Wolfgang Kaiser" userId="64fa9dc4796f39e0" providerId="LiveId" clId="{DF4DDC3E-ABB6-43A8-AB46-EA449D1C4FC8}" dt="2025-02-28T15:23:38.608" v="1016"/>
          <ac:spMkLst>
            <pc:docMk/>
            <pc:sldMk cId="584054749" sldId="1004"/>
            <ac:spMk id="5" creationId="{E67E71BE-4C42-C309-38DA-E6E575CCB9DC}"/>
          </ac:spMkLst>
        </pc:spChg>
        <pc:spChg chg="add mod ord">
          <ac:chgData name="Wolfgang Kaiser" userId="64fa9dc4796f39e0" providerId="LiveId" clId="{DF4DDC3E-ABB6-43A8-AB46-EA449D1C4FC8}" dt="2025-02-28T15:23:18.511" v="1015" actId="700"/>
          <ac:spMkLst>
            <pc:docMk/>
            <pc:sldMk cId="584054749" sldId="1004"/>
            <ac:spMk id="6" creationId="{9F22D0C4-1DDA-F48E-83E7-7CE0199D4083}"/>
          </ac:spMkLst>
        </pc:spChg>
        <pc:spChg chg="add mod ord">
          <ac:chgData name="Wolfgang Kaiser" userId="64fa9dc4796f39e0" providerId="LiveId" clId="{DF4DDC3E-ABB6-43A8-AB46-EA449D1C4FC8}" dt="2025-02-28T15:23:18.511" v="1015" actId="700"/>
          <ac:spMkLst>
            <pc:docMk/>
            <pc:sldMk cId="584054749" sldId="1004"/>
            <ac:spMk id="7" creationId="{A8F631DE-E812-8395-600D-E63A8EA3D360}"/>
          </ac:spMkLst>
        </pc:spChg>
      </pc:sldChg>
      <pc:sldChg chg="addSp delSp modSp new mod modClrScheme chgLayout">
        <pc:chgData name="Wolfgang Kaiser" userId="64fa9dc4796f39e0" providerId="LiveId" clId="{DF4DDC3E-ABB6-43A8-AB46-EA449D1C4FC8}" dt="2025-02-28T15:55:23.097" v="1049" actId="20577"/>
        <pc:sldMkLst>
          <pc:docMk/>
          <pc:sldMk cId="241825219" sldId="1005"/>
        </pc:sldMkLst>
        <pc:spChg chg="del mod ord">
          <ac:chgData name="Wolfgang Kaiser" userId="64fa9dc4796f39e0" providerId="LiveId" clId="{DF4DDC3E-ABB6-43A8-AB46-EA449D1C4FC8}" dt="2025-02-28T15:55:19.540" v="1045" actId="700"/>
          <ac:spMkLst>
            <pc:docMk/>
            <pc:sldMk cId="241825219" sldId="1005"/>
            <ac:spMk id="2" creationId="{17EC9E57-ADB8-2084-99A7-DABBF6B51F79}"/>
          </ac:spMkLst>
        </pc:spChg>
        <pc:spChg chg="del mod ord">
          <ac:chgData name="Wolfgang Kaiser" userId="64fa9dc4796f39e0" providerId="LiveId" clId="{DF4DDC3E-ABB6-43A8-AB46-EA449D1C4FC8}" dt="2025-02-28T15:55:19.540" v="1045" actId="700"/>
          <ac:spMkLst>
            <pc:docMk/>
            <pc:sldMk cId="241825219" sldId="1005"/>
            <ac:spMk id="3" creationId="{07231512-5330-1614-CEEF-AE07EB786469}"/>
          </ac:spMkLst>
        </pc:spChg>
        <pc:spChg chg="add mod ord">
          <ac:chgData name="Wolfgang Kaiser" userId="64fa9dc4796f39e0" providerId="LiveId" clId="{DF4DDC3E-ABB6-43A8-AB46-EA449D1C4FC8}" dt="2025-02-28T15:55:23.097" v="1049" actId="20577"/>
          <ac:spMkLst>
            <pc:docMk/>
            <pc:sldMk cId="241825219" sldId="1005"/>
            <ac:spMk id="4" creationId="{5328509C-372B-8EB6-E596-1A3E080E369B}"/>
          </ac:spMkLst>
        </pc:spChg>
        <pc:spChg chg="add mod ord">
          <ac:chgData name="Wolfgang Kaiser" userId="64fa9dc4796f39e0" providerId="LiveId" clId="{DF4DDC3E-ABB6-43A8-AB46-EA449D1C4FC8}" dt="2025-02-28T15:55:19.540" v="1045" actId="700"/>
          <ac:spMkLst>
            <pc:docMk/>
            <pc:sldMk cId="241825219" sldId="1005"/>
            <ac:spMk id="5" creationId="{AD35193C-ED7A-1541-7394-26FDC4BD456F}"/>
          </ac:spMkLst>
        </pc:spChg>
        <pc:spChg chg="add mod ord">
          <ac:chgData name="Wolfgang Kaiser" userId="64fa9dc4796f39e0" providerId="LiveId" clId="{DF4DDC3E-ABB6-43A8-AB46-EA449D1C4FC8}" dt="2025-02-28T15:55:19.540" v="1045" actId="700"/>
          <ac:spMkLst>
            <pc:docMk/>
            <pc:sldMk cId="241825219" sldId="1005"/>
            <ac:spMk id="6" creationId="{9E136721-4A72-6C1A-43C0-0B5B383C8EEB}"/>
          </ac:spMkLst>
        </pc:spChg>
      </pc:sldChg>
      <pc:sldMasterChg chg="modSldLayout">
        <pc:chgData name="Wolfgang Kaiser" userId="64fa9dc4796f39e0" providerId="LiveId" clId="{DF4DDC3E-ABB6-43A8-AB46-EA449D1C4FC8}" dt="2025-02-25T17:21:42.651" v="997" actId="1035"/>
        <pc:sldMasterMkLst>
          <pc:docMk/>
          <pc:sldMasterMk cId="0" sldId="2147486799"/>
        </pc:sldMasterMkLst>
        <pc:sldLayoutChg chg="modSp mod">
          <pc:chgData name="Wolfgang Kaiser" userId="64fa9dc4796f39e0" providerId="LiveId" clId="{DF4DDC3E-ABB6-43A8-AB46-EA449D1C4FC8}" dt="2025-02-25T17:21:42.651" v="997" actId="1035"/>
          <pc:sldLayoutMkLst>
            <pc:docMk/>
            <pc:sldMasterMk cId="0" sldId="2147486799"/>
            <pc:sldLayoutMk cId="0" sldId="2147486802"/>
          </pc:sldLayoutMkLst>
          <pc:spChg chg="mod">
            <ac:chgData name="Wolfgang Kaiser" userId="64fa9dc4796f39e0" providerId="LiveId" clId="{DF4DDC3E-ABB6-43A8-AB46-EA449D1C4FC8}" dt="2025-02-25T17:21:21.487" v="993" actId="108"/>
            <ac:spMkLst>
              <pc:docMk/>
              <pc:sldMasterMk cId="0" sldId="2147486799"/>
              <pc:sldLayoutMk cId="0" sldId="2147486802"/>
              <ac:spMk id="2" creationId="{00000000-0000-0000-0000-000000000000}"/>
            </ac:spMkLst>
          </pc:spChg>
          <pc:spChg chg="mod">
            <ac:chgData name="Wolfgang Kaiser" userId="64fa9dc4796f39e0" providerId="LiveId" clId="{DF4DDC3E-ABB6-43A8-AB46-EA449D1C4FC8}" dt="2025-02-25T17:21:42.651" v="997" actId="1035"/>
            <ac:spMkLst>
              <pc:docMk/>
              <pc:sldMasterMk cId="0" sldId="2147486799"/>
              <pc:sldLayoutMk cId="0" sldId="2147486802"/>
              <ac:spMk id="8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3/10/2025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3/10/2025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FDE87-EC4B-FD59-AB98-DC3E84250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ABD762-BCE1-3004-1A73-3AB2DBD9D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EAFA2-51B9-FD71-2CF4-21F211E0D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E89C057-FF40-E815-E0FE-3550FED4930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21D22C7-8E76-CE8F-90C8-B13983590F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D91266-C148-0214-7DF9-3FC53BE83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F3AD57F9-F5BB-BA61-9C44-312239A2404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66739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166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https://github.com/settings/copilot</a:t>
            </a:r>
          </a:p>
          <a:p>
            <a:r>
              <a:rPr lang="en-US" dirty="0"/>
              <a:t>Visual Studio Installer</a:t>
            </a:r>
          </a:p>
          <a:p>
            <a:r>
              <a:rPr lang="en-US" dirty="0"/>
              <a:t>Visual Studio – show active account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34485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72995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2400" dirty="0"/>
              <a:t>It will even suggest comments</a:t>
            </a:r>
          </a:p>
          <a:p>
            <a:pPr lvl="2"/>
            <a:r>
              <a:rPr lang="en-US" sz="2000" dirty="0"/>
              <a:t>which in turn can create code.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64631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1. Autocomplete suggestions (Ghost text)</a:t>
            </a:r>
          </a:p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lvl="1"/>
            <a:r>
              <a:rPr lang="en-US" sz="1800" dirty="0"/>
              <a:t> Tab to accept</a:t>
            </a:r>
          </a:p>
          <a:p>
            <a:pPr lvl="1"/>
            <a:r>
              <a:rPr lang="en-US" sz="1800" dirty="0"/>
              <a:t> Continue typing to cancel </a:t>
            </a:r>
          </a:p>
          <a:p>
            <a:pPr lvl="1"/>
            <a:r>
              <a:rPr lang="en-US" sz="1800" dirty="0"/>
              <a:t> “Alt /” to modify</a:t>
            </a:r>
          </a:p>
          <a:p>
            <a:pPr lvl="0"/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 lvl="0"/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ArcGIS Pro data: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AdminSample</a:t>
            </a:r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get the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BasicFeatureLayer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for the current active map view</a:t>
            </a:r>
          </a:p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select the features for Hawaii and zoom to that selection</a:t>
            </a:r>
          </a:p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39053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coding information and support, such as syntax, programming concepts, context-specific code help, test cases, debugging, and more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Inline Chat</a:t>
            </a: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- Directly inline in the code you are looking to modify.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33839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In the Copilot Chat window, type a coding related question in the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Ask Copilot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text box. Press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Enter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or select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Send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to ask your question.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If Copilot Chat offers a code suggestion you want to use, select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Copy code block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to copy the code suggestion,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Insert in new files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to insert the code suggestion in a new file, or select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Preview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to insert the code suggestion in your current code file. Using the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Preview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button lets you preview the code in the target location so you can easily see what's being updated.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If you select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Preview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, you'll see the code suggestions in normal Visual Studio diff view pattern. You can review and refine what is being proposed and apply to your code by selecting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Accept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 or discard by selecting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Cancel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.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If you select </a:t>
            </a:r>
            <a:r>
              <a:rPr lang="en-US" b="1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Insert in new file</a:t>
            </a:r>
            <a:r>
              <a:rPr lang="en-US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, you'll see the code suggestions in a new file. The file is not saved by default.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56123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the </a:t>
            </a:r>
            <a:r>
              <a:rPr lang="en-US" dirty="0" err="1"/>
              <a:t>OnClick</a:t>
            </a:r>
            <a:r>
              <a:rPr lang="en-US" dirty="0"/>
              <a:t> method to me</a:t>
            </a:r>
          </a:p>
          <a:p>
            <a:r>
              <a:rPr lang="en-US" dirty="0"/>
              <a:t>Optimize the </a:t>
            </a:r>
            <a:r>
              <a:rPr lang="en-US" dirty="0" err="1"/>
              <a:t>OnClick</a:t>
            </a:r>
            <a:r>
              <a:rPr lang="en-US" dirty="0"/>
              <a:t> method to 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10769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generate a ‘</a:t>
            </a:r>
            <a:r>
              <a:rPr lang="en-US" sz="1800" b="0" i="0" u="none" strike="noStrike" baseline="0" dirty="0" err="1">
                <a:solidFill>
                  <a:srgbClr val="1E1E1E"/>
                </a:solidFill>
                <a:latin typeface="Segoe UI" panose="020B0502040204020203" pitchFamily="34" charset="0"/>
              </a:rPr>
              <a:t>SymbolizeLayer</a:t>
            </a:r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’ method to symbolize layer with a red outlined polygon</a:t>
            </a:r>
          </a:p>
          <a:p>
            <a:endParaRPr lang="en-US" sz="1800" b="0" i="0" u="none" strike="noStrike" baseline="0" dirty="0">
              <a:solidFill>
                <a:srgbClr val="1E1E1E"/>
              </a:solidFill>
              <a:latin typeface="Segoe UI" panose="020B0502040204020203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/doc the </a:t>
            </a:r>
            <a:r>
              <a:rPr lang="en-US" sz="1800" b="0" i="0" u="none" strike="noStrike" baseline="0" dirty="0" err="1">
                <a:solidFill>
                  <a:srgbClr val="1E1E1E"/>
                </a:solidFill>
                <a:latin typeface="Segoe UI" panose="020B0502040204020203" pitchFamily="34" charset="0"/>
              </a:rPr>
              <a:t>OnClick</a:t>
            </a:r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 method</a:t>
            </a:r>
          </a:p>
          <a:p>
            <a:endParaRPr lang="en-US" sz="1800" b="0" i="0" u="none" strike="noStrike" baseline="0" dirty="0">
              <a:solidFill>
                <a:srgbClr val="1E1E1E"/>
              </a:solidFill>
              <a:latin typeface="Segoe UI" panose="020B0502040204020203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/optimize the </a:t>
            </a:r>
            <a:r>
              <a:rPr lang="en-US" sz="1800" b="0" i="0" u="none" strike="noStrike" baseline="0" dirty="0" err="1">
                <a:solidFill>
                  <a:srgbClr val="1E1E1E"/>
                </a:solidFill>
                <a:latin typeface="Segoe UI" panose="020B0502040204020203" pitchFamily="34" charset="0"/>
              </a:rPr>
              <a:t>OnClick</a:t>
            </a:r>
            <a:r>
              <a:rPr lang="en-US" sz="1800" b="0" i="0" u="none" strike="noStrike" baseline="0" dirty="0">
                <a:solidFill>
                  <a:srgbClr val="1E1E1E"/>
                </a:solidFill>
                <a:latin typeface="Segoe UI" panose="020B0502040204020203" pitchFamily="34" charset="0"/>
              </a:rPr>
              <a:t> method</a:t>
            </a:r>
          </a:p>
          <a:p>
            <a:endParaRPr lang="en-US" sz="1800" b="0" i="0" u="none" strike="noStrike" baseline="0" dirty="0">
              <a:solidFill>
                <a:srgbClr val="1E1E1E"/>
              </a:solidFill>
              <a:latin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43970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09664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lang="en-US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81780"/>
            <a:ext cx="10369296" cy="461665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22" r:id="rId2"/>
    <p:sldLayoutId id="2147486801" r:id="rId3"/>
    <p:sldLayoutId id="2147486802" r:id="rId4"/>
    <p:sldLayoutId id="2147486803" r:id="rId5"/>
    <p:sldLayoutId id="2147486823" r:id="rId6"/>
    <p:sldLayoutId id="2147486805" r:id="rId7"/>
    <p:sldLayoutId id="2147486807" r:id="rId8"/>
    <p:sldLayoutId id="2147486816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learn.microsoft.com/en-us/visualstudio/ide/copilot-chat-context?view=vs-2022#slash-commands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microsoft.com/en-us/visualstudio/ide/copilot-chat-context?view=vs-2022#slash-commands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5-palm-springs" TargetMode="External"/><Relationship Id="rId2" Type="http://schemas.openxmlformats.org/officeDocument/2006/relationships/hyperlink" Target="https://links.esri.com/ProSDKTechSessions#2025-palm-springs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2373" y="3369128"/>
            <a:ext cx="6917870" cy="592992"/>
          </a:xfrm>
          <a:prstGeom prst="rect">
            <a:avLst/>
          </a:prstGeom>
        </p:spPr>
        <p:txBody>
          <a:bodyPr/>
          <a:lstStyle/>
          <a:p>
            <a:pPr marL="0" indent="0" algn="l">
              <a:buNone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Using GitHub Copilot in ArcGIS Pro code development</a:t>
            </a:r>
          </a:p>
          <a:p>
            <a:pPr marL="0" indent="0" algn="l">
              <a:buNone/>
            </a:pPr>
            <a:endParaRPr lang="en-US" sz="2800" b="1" dirty="0">
              <a:solidFill>
                <a:srgbClr val="FFFFFF"/>
              </a:solidFill>
              <a:latin typeface="+mj-lt"/>
              <a:ea typeface="ＭＳ Ｐゴシック"/>
            </a:endParaRPr>
          </a:p>
          <a:p>
            <a:pPr marL="0" indent="0" algn="l">
              <a:buNone/>
            </a:pPr>
            <a:r>
              <a:rPr lang="en-US" sz="2800" b="1" dirty="0">
                <a:solidFill>
                  <a:srgbClr val="FFFFFF"/>
                </a:solidFill>
                <a:latin typeface="+mj-lt"/>
                <a:ea typeface="ＭＳ Ｐゴシック"/>
              </a:rPr>
              <a:t>Uma Harano and Wolf Kaiser</a:t>
            </a:r>
            <a:endParaRPr lang="en-US" sz="2800" dirty="0">
              <a:solidFill>
                <a:srgbClr val="FFAD29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1012373" y="2895600"/>
            <a:ext cx="6487885" cy="94705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.NET: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3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6BEC0-B2EF-11ED-FCE9-F323A397E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2. Copilot Chat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0F6D-52D8-5254-D12C-F08D611799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 Fully integrated AI powered chat experience integrated into Visual Studio IDE.</a:t>
            </a:r>
          </a:p>
          <a:p>
            <a:endParaRPr lang="en-US" sz="2800" dirty="0"/>
          </a:p>
          <a:p>
            <a:r>
              <a:rPr lang="en-US" sz="2800" dirty="0"/>
              <a:t> Used to ask coding related questions in natural language, within your development context.</a:t>
            </a:r>
          </a:p>
          <a:p>
            <a:endParaRPr lang="en-US" sz="2800" dirty="0"/>
          </a:p>
          <a:p>
            <a:r>
              <a:rPr lang="en-US" sz="2800" dirty="0"/>
              <a:t> Two places to ask questions:</a:t>
            </a:r>
          </a:p>
          <a:p>
            <a:pPr marL="747713" lvl="1" indent="-457200">
              <a:buFont typeface="+mj-lt"/>
              <a:buAutoNum type="arabicPeriod"/>
            </a:pPr>
            <a:r>
              <a:rPr lang="en-US" sz="2400" dirty="0"/>
              <a:t>Chat window </a:t>
            </a:r>
          </a:p>
          <a:p>
            <a:pPr marL="747713" lvl="1" indent="-457200">
              <a:buFont typeface="+mj-lt"/>
              <a:buAutoNum type="arabicPeriod"/>
            </a:pPr>
            <a:r>
              <a:rPr lang="en-US" sz="2400" dirty="0"/>
              <a:t>Inline Chat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13970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9506E-EF7C-595D-E152-5D71CBCE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986" y="401216"/>
            <a:ext cx="10369296" cy="461665"/>
          </a:xfrm>
        </p:spPr>
        <p:txBody>
          <a:bodyPr/>
          <a:lstStyle/>
          <a:p>
            <a:r>
              <a:rPr lang="en-US" sz="3600" dirty="0"/>
              <a:t>How does chat window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B43AB-8CC4-6BC0-4582-A8B525759DC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2511D8-B697-48A4-2587-7AE56F6D81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3134" y="1677747"/>
            <a:ext cx="3095710" cy="484279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30E9E9-7E42-E2CE-EF93-2729EF2218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34504" y="1690830"/>
            <a:ext cx="4814362" cy="19329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21E114-7C81-8164-A529-6D18A74710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0941" y="3975718"/>
            <a:ext cx="4873205" cy="23162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CA4996D-C5AE-F1D7-99C1-AB2CC610B8B0}"/>
              </a:ext>
            </a:extLst>
          </p:cNvPr>
          <p:cNvSpPr/>
          <p:nvPr/>
        </p:nvSpPr>
        <p:spPr bwMode="auto">
          <a:xfrm>
            <a:off x="517071" y="5861957"/>
            <a:ext cx="2204358" cy="299357"/>
          </a:xfrm>
          <a:prstGeom prst="rect">
            <a:avLst/>
          </a:prstGeom>
          <a:noFill/>
          <a:ln w="28575">
            <a:solidFill>
              <a:srgbClr val="FF0000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3CAB2D-F74F-3A75-16AB-475481DDBDD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729342" y="1690830"/>
            <a:ext cx="3031101" cy="481662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57E23AD-8AC5-F79C-B06F-692B07677FBC}"/>
              </a:ext>
            </a:extLst>
          </p:cNvPr>
          <p:cNvSpPr/>
          <p:nvPr/>
        </p:nvSpPr>
        <p:spPr bwMode="auto">
          <a:xfrm>
            <a:off x="3782977" y="3949465"/>
            <a:ext cx="1692537" cy="299357"/>
          </a:xfrm>
          <a:prstGeom prst="rect">
            <a:avLst/>
          </a:prstGeom>
          <a:noFill/>
          <a:ln w="28575">
            <a:solidFill>
              <a:srgbClr val="FF0000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0C9358-6AE6-FA31-68B8-C38184E8F07E}"/>
              </a:ext>
            </a:extLst>
          </p:cNvPr>
          <p:cNvSpPr txBox="1"/>
          <p:nvPr/>
        </p:nvSpPr>
        <p:spPr>
          <a:xfrm>
            <a:off x="10144681" y="2105218"/>
            <a:ext cx="914400" cy="34834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>
                <a:solidFill>
                  <a:srgbClr val="FF0000"/>
                </a:solidFill>
                <a:ea typeface="+mn-ea"/>
                <a:cs typeface="+mn-cs"/>
              </a:rPr>
              <a:t>Preview</a:t>
            </a:r>
            <a:endParaRPr lang="en-US" sz="1400" b="1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8DCA5D-5FAF-A283-1FAC-D71948D38F73}"/>
              </a:ext>
            </a:extLst>
          </p:cNvPr>
          <p:cNvSpPr txBox="1"/>
          <p:nvPr/>
        </p:nvSpPr>
        <p:spPr>
          <a:xfrm>
            <a:off x="8468281" y="5837463"/>
            <a:ext cx="914400" cy="34834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>
                <a:solidFill>
                  <a:srgbClr val="FF0000"/>
                </a:solidFill>
                <a:ea typeface="+mn-ea"/>
                <a:cs typeface="+mn-cs"/>
              </a:rPr>
              <a:t>Insert in new file</a:t>
            </a:r>
            <a:endParaRPr lang="en-US" sz="1400" b="1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4A470C-86DB-1F41-0936-32D32026BC52}"/>
              </a:ext>
            </a:extLst>
          </p:cNvPr>
          <p:cNvSpPr/>
          <p:nvPr/>
        </p:nvSpPr>
        <p:spPr bwMode="auto">
          <a:xfrm>
            <a:off x="3024989" y="6096778"/>
            <a:ext cx="397328" cy="299357"/>
          </a:xfrm>
          <a:prstGeom prst="rect">
            <a:avLst/>
          </a:prstGeom>
          <a:noFill/>
          <a:ln w="28575">
            <a:solidFill>
              <a:srgbClr val="FF0000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3908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1EB2AA0-A8C5-04E8-D91E-57DB71471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395" y="170332"/>
            <a:ext cx="10369296" cy="461665"/>
          </a:xfrm>
        </p:spPr>
        <p:txBody>
          <a:bodyPr/>
          <a:lstStyle/>
          <a:p>
            <a:r>
              <a:rPr lang="en-US" sz="3600" dirty="0"/>
              <a:t>How does inline chat work?</a:t>
            </a:r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5A3A2BC2-1153-4B9D-FC99-46FBFEB7BC10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578395" y="1768364"/>
            <a:ext cx="5372490" cy="2128722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2BCD860-A714-99AC-1026-C74EE7144522}"/>
              </a:ext>
            </a:extLst>
          </p:cNvPr>
          <p:cNvSpPr txBox="1"/>
          <p:nvPr/>
        </p:nvSpPr>
        <p:spPr>
          <a:xfrm>
            <a:off x="578395" y="1427031"/>
            <a:ext cx="3479473" cy="28622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600" b="1" dirty="0">
                <a:ea typeface="+mn-ea"/>
                <a:cs typeface="+mn-cs"/>
              </a:rPr>
              <a:t>Invoke Inline chat inside the editor Alt /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871211B-F7F8-63D0-9071-41198A8255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8395" y="4239045"/>
            <a:ext cx="5386427" cy="23288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8E19C44-DC0D-4122-9C9A-F6C61E194D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39166" y="2262855"/>
            <a:ext cx="6076008" cy="305481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D1E6078-6955-6F7F-4ECD-B6ED57C2A50A}"/>
              </a:ext>
            </a:extLst>
          </p:cNvPr>
          <p:cNvSpPr txBox="1"/>
          <p:nvPr/>
        </p:nvSpPr>
        <p:spPr>
          <a:xfrm>
            <a:off x="578395" y="3944224"/>
            <a:ext cx="3479473" cy="28622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600" b="1" dirty="0">
                <a:ea typeface="+mn-ea"/>
                <a:cs typeface="+mn-cs"/>
              </a:rPr>
              <a:t>Ask the question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361AE5-E8AC-9765-D4D7-36DA2B64C8C8}"/>
              </a:ext>
            </a:extLst>
          </p:cNvPr>
          <p:cNvSpPr txBox="1"/>
          <p:nvPr/>
        </p:nvSpPr>
        <p:spPr>
          <a:xfrm>
            <a:off x="6096000" y="1903152"/>
            <a:ext cx="3479473" cy="28622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600" b="1" dirty="0">
                <a:ea typeface="+mn-ea"/>
                <a:cs typeface="+mn-cs"/>
              </a:rPr>
              <a:t>See the code suggestion in a Visual Studio diff view</a:t>
            </a:r>
          </a:p>
        </p:txBody>
      </p:sp>
    </p:spTree>
    <p:extLst>
      <p:ext uri="{BB962C8B-B14F-4D97-AF65-F5344CB8AC3E}">
        <p14:creationId xmlns:p14="http://schemas.microsoft.com/office/powerpoint/2010/main" val="187498716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22D0C4-1DDA-F48E-83E7-7CE0199D40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7E71BE-4C42-C309-38DA-E6E575CCB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3108423"/>
            <a:ext cx="4427728" cy="830997"/>
          </a:xfrm>
        </p:spPr>
        <p:txBody>
          <a:bodyPr/>
          <a:lstStyle/>
          <a:p>
            <a:r>
              <a:rPr lang="en-US" dirty="0"/>
              <a:t>Copilot Chat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AF1D228-7AD6-2C9E-592D-6C5F009CD9C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6894" b="6894"/>
          <a:stretch/>
        </p:blipFill>
        <p:spPr/>
      </p:pic>
    </p:spTree>
    <p:extLst>
      <p:ext uri="{BB962C8B-B14F-4D97-AF65-F5344CB8AC3E}">
        <p14:creationId xmlns:p14="http://schemas.microsoft.com/office/powerpoint/2010/main" val="58405474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BB834-61CB-7B6D-6538-906AB5751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Tips to improve Chat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01F42-5A9F-3675-6FA7-4B4DD91E50A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08000" indent="-514350">
              <a:buFont typeface="+mj-lt"/>
              <a:buAutoNum type="arabicPeriod"/>
            </a:pPr>
            <a:r>
              <a:rPr lang="en-US" sz="2800" dirty="0"/>
              <a:t>Use “</a:t>
            </a:r>
            <a:r>
              <a:rPr lang="en-US" sz="2800" dirty="0">
                <a:hlinkClick r:id="rId2"/>
              </a:rPr>
              <a:t>slash commands</a:t>
            </a:r>
            <a:r>
              <a:rPr lang="en-US" sz="2800" dirty="0"/>
              <a:t>” for common tasks</a:t>
            </a:r>
            <a:endParaRPr lang="en-US" sz="3000" dirty="0"/>
          </a:p>
          <a:p>
            <a:pPr marL="508000" indent="-514350">
              <a:buFont typeface="+mj-lt"/>
              <a:buAutoNum type="arabicPeriod"/>
            </a:pPr>
            <a:r>
              <a:rPr lang="en-US" sz="2800" dirty="0"/>
              <a:t>Scope the chat to your specific context using references.</a:t>
            </a:r>
          </a:p>
          <a:p>
            <a:pPr marL="508000" indent="-514350">
              <a:buFont typeface="+mj-lt"/>
              <a:buAutoNum type="arabicPeriod"/>
            </a:pPr>
            <a:r>
              <a:rPr lang="en-US" sz="2800" dirty="0"/>
              <a:t>Review the original data source used by Copilot for your suggestion</a:t>
            </a:r>
          </a:p>
          <a:p>
            <a:pPr marL="508000" indent="-514350">
              <a:buFont typeface="+mj-lt"/>
              <a:buAutoNum type="arabicPeriod"/>
            </a:pPr>
            <a:r>
              <a:rPr lang="en-US" sz="2800" dirty="0"/>
              <a:t>Use different threads for your chat to maintain different contexts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6C90DD-8F79-C1CA-838A-EA308CA6A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765" y="4687391"/>
            <a:ext cx="4738421" cy="151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996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AE1D6-33A2-289A-6176-3A8B54C9C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6D00C-B2FD-140C-2598-A969C1C0A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Improve Chat:</a:t>
            </a:r>
            <a:r>
              <a:rPr lang="en-US" dirty="0"/>
              <a:t> Slash Commands – to specify common development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0A976-820D-1474-EF7B-BDADE8E611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740" y="1411575"/>
            <a:ext cx="11301274" cy="4739951"/>
          </a:xfrm>
        </p:spPr>
        <p:txBody>
          <a:bodyPr/>
          <a:lstStyle/>
          <a:p>
            <a:pPr marL="0" indent="-6350">
              <a:buNone/>
            </a:pPr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-6350">
              <a:buNone/>
            </a:pPr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4163" lvl="1" indent="0">
              <a:buNone/>
            </a:pPr>
            <a:endParaRPr lang="en-US" dirty="0">
              <a:solidFill>
                <a:srgbClr val="81D0FF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https://learn.microsoft.com/en-us/visualstudio/ide/copilot-chat-context?view=vs-2022#slash-commands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ED8D6014-405F-CBBA-3FDA-B100C3AEE0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6577527"/>
              </p:ext>
            </p:extLst>
          </p:nvPr>
        </p:nvGraphicFramePr>
        <p:xfrm>
          <a:off x="798991" y="1526959"/>
          <a:ext cx="10253709" cy="425240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111745">
                  <a:extLst>
                    <a:ext uri="{9D8B030D-6E8A-4147-A177-3AD203B41FA5}">
                      <a16:colId xmlns:a16="http://schemas.microsoft.com/office/drawing/2014/main" val="1673657992"/>
                    </a:ext>
                  </a:extLst>
                </a:gridCol>
                <a:gridCol w="9141964">
                  <a:extLst>
                    <a:ext uri="{9D8B030D-6E8A-4147-A177-3AD203B41FA5}">
                      <a16:colId xmlns:a16="http://schemas.microsoft.com/office/drawing/2014/main" val="1001803534"/>
                    </a:ext>
                  </a:extLst>
                </a:gridCol>
              </a:tblGrid>
              <a:tr h="6482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/doc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effectLst/>
                        </a:rPr>
                        <a:t>Add comments for specified or selected code.  Examples:</a:t>
                      </a:r>
                      <a:br>
                        <a:rPr lang="en-US" sz="1600" b="0" kern="100" dirty="0">
                          <a:effectLst/>
                        </a:rPr>
                      </a:br>
                      <a:r>
                        <a:rPr lang="en-US" sz="1600" b="0" kern="100" dirty="0">
                          <a:effectLst/>
                        </a:rPr>
                        <a:t>- /doc the code in </a:t>
                      </a:r>
                      <a:r>
                        <a:rPr lang="en-US" sz="1600" b="0" kern="100" dirty="0" err="1">
                          <a:effectLst/>
                        </a:rPr>
                        <a:t>OnClick</a:t>
                      </a:r>
                      <a:r>
                        <a:rPr lang="en-US" sz="1600" b="0" kern="100" dirty="0">
                          <a:effectLst/>
                        </a:rPr>
                        <a:t> or select desired code and enter /doc</a:t>
                      </a:r>
                      <a:endParaRPr lang="en-US" sz="16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2894593"/>
                  </a:ext>
                </a:extLst>
              </a:tr>
              <a:tr h="6666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/explain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Get code explanations. Examples:</a:t>
                      </a:r>
                      <a:br>
                        <a:rPr lang="en-US" sz="1600" kern="100" dirty="0">
                          <a:effectLst/>
                        </a:rPr>
                      </a:br>
                      <a:r>
                        <a:rPr lang="en-US" sz="1600" kern="100" dirty="0">
                          <a:effectLst/>
                        </a:rPr>
                        <a:t>- /explain the </a:t>
                      </a:r>
                      <a:r>
                        <a:rPr lang="en-US" sz="1600" kern="100" dirty="0" err="1">
                          <a:effectLst/>
                        </a:rPr>
                        <a:t>SetDefinitionQuery</a:t>
                      </a:r>
                      <a:r>
                        <a:rPr lang="en-US" sz="1600" kern="100" dirty="0">
                          <a:effectLst/>
                        </a:rPr>
                        <a:t> method in the Pro SDK or select desired code and enter /explain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1346071"/>
                  </a:ext>
                </a:extLst>
              </a:tr>
              <a:tr h="6482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/fix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Propose a fix for problems in the selected code.  Examples:</a:t>
                      </a:r>
                      <a:br>
                        <a:rPr lang="en-US" sz="1600" kern="100" dirty="0">
                          <a:effectLst/>
                        </a:rPr>
                      </a:br>
                      <a:r>
                        <a:rPr lang="en-US" sz="1600" kern="100" dirty="0">
                          <a:effectLst/>
                        </a:rPr>
                        <a:t>- /fix the </a:t>
                      </a:r>
                      <a:r>
                        <a:rPr lang="en-US" sz="1600" kern="100" dirty="0" err="1">
                          <a:effectLst/>
                        </a:rPr>
                        <a:t>OnClick</a:t>
                      </a:r>
                      <a:r>
                        <a:rPr lang="en-US" sz="1600" kern="100" dirty="0">
                          <a:effectLst/>
                        </a:rPr>
                        <a:t> method in </a:t>
                      </a:r>
                      <a:r>
                        <a:rPr lang="en-US" sz="1600" kern="100" dirty="0" err="1">
                          <a:effectLst/>
                        </a:rPr>
                        <a:t>MyButton.cs</a:t>
                      </a:r>
                      <a:r>
                        <a:rPr lang="en-US" sz="1600" kern="100" dirty="0">
                          <a:effectLst/>
                        </a:rPr>
                        <a:t> or select desired code and enter /fix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7994103"/>
                  </a:ext>
                </a:extLst>
              </a:tr>
              <a:tr h="6482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/generate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Generate code to answer specified question.  Example:</a:t>
                      </a:r>
                      <a:br>
                        <a:rPr lang="en-US" sz="1600" kern="100" dirty="0">
                          <a:effectLst/>
                        </a:rPr>
                      </a:br>
                      <a:r>
                        <a:rPr lang="en-US" sz="1600" kern="100" dirty="0">
                          <a:effectLst/>
                        </a:rPr>
                        <a:t>/generate a ‘</a:t>
                      </a:r>
                      <a:r>
                        <a:rPr lang="en-US" sz="1600" kern="100" dirty="0" err="1">
                          <a:effectLst/>
                        </a:rPr>
                        <a:t>SymbolizeLayer</a:t>
                      </a:r>
                      <a:r>
                        <a:rPr lang="en-US" sz="1600" kern="100" dirty="0">
                          <a:effectLst/>
                        </a:rPr>
                        <a:t>’ method to symbolize layer with..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9269010"/>
                  </a:ext>
                </a:extLst>
              </a:tr>
              <a:tr h="34460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/help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Get help on using Copilot Chat.  Example: /help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7948645"/>
                  </a:ext>
                </a:extLst>
              </a:tr>
              <a:tr h="6482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/optimize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Analyze and improve running time of the selected code.  Examples:</a:t>
                      </a:r>
                      <a:br>
                        <a:rPr lang="en-US" sz="1600" kern="100" dirty="0">
                          <a:effectLst/>
                        </a:rPr>
                      </a:br>
                      <a:r>
                        <a:rPr lang="en-US" sz="1600" kern="100" dirty="0">
                          <a:effectLst/>
                        </a:rPr>
                        <a:t>- /optimize the </a:t>
                      </a:r>
                      <a:r>
                        <a:rPr lang="en-US" sz="1600" kern="100" dirty="0" err="1">
                          <a:effectLst/>
                        </a:rPr>
                        <a:t>OnClick</a:t>
                      </a:r>
                      <a:r>
                        <a:rPr lang="en-US" sz="1600" kern="100" dirty="0">
                          <a:effectLst/>
                        </a:rPr>
                        <a:t> method for my button or select desired code and enter /optimize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0848523"/>
                  </a:ext>
                </a:extLst>
              </a:tr>
              <a:tr h="6482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/tests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Create unit tests for the selected code.  Example:</a:t>
                      </a:r>
                      <a:br>
                        <a:rPr lang="en-US" sz="1600" kern="100" dirty="0">
                          <a:effectLst/>
                        </a:rPr>
                      </a:br>
                      <a:r>
                        <a:rPr lang="en-US" sz="1600" kern="100" dirty="0">
                          <a:effectLst/>
                        </a:rPr>
                        <a:t>- select desired code and enter /tests using </a:t>
                      </a:r>
                      <a:r>
                        <a:rPr lang="en-US" sz="1600" kern="100" dirty="0" err="1">
                          <a:effectLst/>
                        </a:rPr>
                        <a:t>XUnit</a:t>
                      </a:r>
                      <a:r>
                        <a:rPr lang="en-US" sz="1600" kern="100" dirty="0">
                          <a:effectLst/>
                        </a:rPr>
                        <a:t> Framework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130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227467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00586-172E-7978-A1ED-95A94EE7D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A7FB3-D86B-F1CA-3737-01C1E1CCC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928" y="582385"/>
            <a:ext cx="10369296" cy="461665"/>
          </a:xfrm>
        </p:spPr>
        <p:txBody>
          <a:bodyPr/>
          <a:lstStyle/>
          <a:p>
            <a:r>
              <a:rPr lang="en-US" sz="3600" dirty="0"/>
              <a:t>Improve Chat: Scope chat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59CF2-9B74-79B2-886D-D50CF23803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7071" y="1791478"/>
            <a:ext cx="6188528" cy="4739951"/>
          </a:xfrm>
        </p:spPr>
        <p:txBody>
          <a:bodyPr/>
          <a:lstStyle/>
          <a:p>
            <a:r>
              <a:rPr lang="en-US" sz="2400" dirty="0"/>
              <a:t>Scope the chat to your context using “references”</a:t>
            </a:r>
          </a:p>
          <a:p>
            <a:pPr lvl="2"/>
            <a:r>
              <a:rPr lang="en-US" sz="2200" dirty="0"/>
              <a:t>Use “#” symbol to reference an entire solution, project, file, class, method, </a:t>
            </a:r>
            <a:r>
              <a:rPr lang="en-US" sz="2200" dirty="0" err="1"/>
              <a:t>etc</a:t>
            </a:r>
            <a:r>
              <a:rPr lang="en-US" sz="2200" dirty="0"/>
              <a:t>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8CEEB5-C991-4CEE-58D0-49A7F2375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599" y="1419215"/>
            <a:ext cx="5031653" cy="2616326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2FAF69A-011A-D8CA-B084-EF2CD0B2DF49}"/>
              </a:ext>
            </a:extLst>
          </p:cNvPr>
          <p:cNvSpPr txBox="1">
            <a:spLocks/>
          </p:cNvSpPr>
          <p:nvPr/>
        </p:nvSpPr>
        <p:spPr>
          <a:xfrm>
            <a:off x="625928" y="1059024"/>
            <a:ext cx="10369296" cy="461665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endParaRPr lang="en-US" sz="2400" dirty="0">
              <a:solidFill>
                <a:srgbClr val="C3E3F7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1D9E4B-0892-4779-FBA9-0151B67B55EE}"/>
              </a:ext>
            </a:extLst>
          </p:cNvPr>
          <p:cNvSpPr txBox="1"/>
          <p:nvPr/>
        </p:nvSpPr>
        <p:spPr>
          <a:xfrm>
            <a:off x="6705599" y="1027148"/>
            <a:ext cx="2247900" cy="327534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>
                <a:solidFill>
                  <a:srgbClr val="FF0000"/>
                </a:solidFill>
              </a:rPr>
              <a:t>Using references in a </a:t>
            </a:r>
            <a:r>
              <a:rPr lang="en-US" b="1" dirty="0">
                <a:solidFill>
                  <a:srgbClr val="FF0000"/>
                </a:solidFill>
                <a:ea typeface="+mn-ea"/>
                <a:cs typeface="+mn-cs"/>
              </a:rPr>
              <a:t>chat session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C39705D-24B4-454B-C9BD-CB0FD9007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144011"/>
              </p:ext>
            </p:extLst>
          </p:nvPr>
        </p:nvGraphicFramePr>
        <p:xfrm>
          <a:off x="1683656" y="4170965"/>
          <a:ext cx="9381673" cy="18542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9381673">
                  <a:extLst>
                    <a:ext uri="{9D8B030D-6E8A-4147-A177-3AD203B41FA5}">
                      <a16:colId xmlns:a16="http://schemas.microsoft.com/office/drawing/2014/main" val="3261198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Example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716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Is there a method to create a </a:t>
                      </a:r>
                      <a:r>
                        <a:rPr lang="en-US" dirty="0" err="1"/>
                        <a:t>DefinitionQuery</a:t>
                      </a:r>
                      <a:r>
                        <a:rPr lang="en-US" dirty="0"/>
                        <a:t> in #ProSnippet.cs / #MapAuthoring.csproj?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75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What is the purpose of #MyFile.cs: 66-72?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887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 my @workspace, is there a #AddCustomItem.cs?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78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Where are the tests in #SDKHelper.cs?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89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61210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72777-C227-C62A-1FA5-D32B339FD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F993F-3884-DAE0-6BD4-12C4CF83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928" y="582385"/>
            <a:ext cx="10369296" cy="461665"/>
          </a:xfrm>
        </p:spPr>
        <p:txBody>
          <a:bodyPr/>
          <a:lstStyle/>
          <a:p>
            <a:r>
              <a:rPr lang="en-US" sz="3600" dirty="0"/>
              <a:t>Tips to improve Chat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E1A32-B28E-602F-0CC1-BC1364745D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7071" y="1791478"/>
            <a:ext cx="10052958" cy="4739951"/>
          </a:xfrm>
        </p:spPr>
        <p:txBody>
          <a:bodyPr/>
          <a:lstStyle/>
          <a:p>
            <a:r>
              <a:rPr lang="en-US" sz="2800" dirty="0"/>
              <a:t> Scope the chat context using custom instructions</a:t>
            </a:r>
          </a:p>
          <a:p>
            <a:pPr lvl="2"/>
            <a:r>
              <a:rPr lang="en-US" sz="2200" dirty="0"/>
              <a:t>Enables you to automatically add pre-specified contextual details to your chat questions. </a:t>
            </a:r>
          </a:p>
          <a:p>
            <a:pPr lvl="2"/>
            <a:r>
              <a:rPr lang="en-US" sz="2200" dirty="0"/>
              <a:t>Can specify the tools you use, or the specifics of your project.</a:t>
            </a:r>
          </a:p>
          <a:p>
            <a:r>
              <a:rPr lang="en-US" sz="2600" dirty="0"/>
              <a:t> To configure custom instructions:</a:t>
            </a:r>
          </a:p>
          <a:p>
            <a:pPr lvl="1"/>
            <a:r>
              <a:rPr lang="en-US" sz="2200" dirty="0"/>
              <a:t>Create/add a custom instructions file .</a:t>
            </a:r>
            <a:r>
              <a:rPr lang="en-US" sz="2200" dirty="0" err="1"/>
              <a:t>github</a:t>
            </a:r>
            <a:r>
              <a:rPr lang="en-US" sz="2200" dirty="0"/>
              <a:t>/copilot-instruction.md in the root of your repository.</a:t>
            </a:r>
          </a:p>
          <a:p>
            <a:pPr lvl="1"/>
            <a:r>
              <a:rPr lang="en-US" sz="2200" dirty="0"/>
              <a:t>Enable the feature in Visual Studio via Tools &gt; Options &gt; GitHub &gt; Copilot &gt; select (Preview) Enable custom instructions to be loaded from .</a:t>
            </a:r>
            <a:r>
              <a:rPr lang="en-US" sz="2200" dirty="0" err="1"/>
              <a:t>github</a:t>
            </a:r>
            <a:r>
              <a:rPr lang="en-US" sz="2200" dirty="0"/>
              <a:t>/copilot-instructions.md files and added to requests..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A2BCACF-EA2B-6584-3CCD-5DBBF4B3244B}"/>
              </a:ext>
            </a:extLst>
          </p:cNvPr>
          <p:cNvSpPr txBox="1">
            <a:spLocks/>
          </p:cNvSpPr>
          <p:nvPr/>
        </p:nvSpPr>
        <p:spPr>
          <a:xfrm>
            <a:off x="625928" y="1059024"/>
            <a:ext cx="10369296" cy="461665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rgbClr val="C3E3F7"/>
                </a:solidFill>
              </a:rPr>
              <a:t>2. Scope the chat to your context</a:t>
            </a:r>
          </a:p>
          <a:p>
            <a:pPr marL="0" indent="0">
              <a:buNone/>
            </a:pPr>
            <a:endParaRPr lang="en-US" sz="2400" dirty="0">
              <a:solidFill>
                <a:srgbClr val="C3E3F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0950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35193C-ED7A-1541-7394-26FDC4BD45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28509C-372B-8EB6-E596-1A3E080E3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3108423"/>
            <a:ext cx="4427728" cy="830997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C6E823EC-2332-81D1-7D4A-7028F96CD40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4314" b="4314"/>
          <a:stretch/>
        </p:blipFill>
        <p:spPr/>
      </p:pic>
    </p:spTree>
    <p:extLst>
      <p:ext uri="{BB962C8B-B14F-4D97-AF65-F5344CB8AC3E}">
        <p14:creationId xmlns:p14="http://schemas.microsoft.com/office/powerpoint/2010/main" val="241825219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20848-0263-D82D-B94B-4DF658E6F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15" y="658586"/>
            <a:ext cx="11195956" cy="461665"/>
          </a:xfrm>
        </p:spPr>
        <p:txBody>
          <a:bodyPr/>
          <a:lstStyle/>
          <a:p>
            <a:r>
              <a:rPr lang="en-US" dirty="0"/>
              <a:t>Leverage GitHub Pilot for ArcGIS Pro SDK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458EE-022A-1E50-E535-FE5D5B1CDF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2886" y="1377821"/>
            <a:ext cx="10369296" cy="473995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Copilot has already been trained in its ArcGIS Pro SDK knowledge.</a:t>
            </a:r>
          </a:p>
          <a:p>
            <a:pPr marL="747713" lvl="1" indent="-457200"/>
            <a:r>
              <a:rPr lang="en-US" sz="2000" dirty="0"/>
              <a:t>Extensive code snippets, samples in public repos </a:t>
            </a:r>
          </a:p>
          <a:p>
            <a:pPr marL="1085850" lvl="2" indent="-457200"/>
            <a:r>
              <a:rPr lang="en-US" sz="1800" dirty="0" err="1"/>
              <a:t>arcgis</a:t>
            </a:r>
            <a:r>
              <a:rPr lang="en-US" sz="1800" dirty="0"/>
              <a:t>-pro-</a:t>
            </a:r>
            <a:r>
              <a:rPr lang="en-US" sz="1800" dirty="0" err="1"/>
              <a:t>sdk</a:t>
            </a:r>
            <a:r>
              <a:rPr lang="en-US" sz="1800" dirty="0"/>
              <a:t> and </a:t>
            </a:r>
            <a:r>
              <a:rPr lang="en-US" sz="1800" dirty="0" err="1"/>
              <a:t>arcgis</a:t>
            </a:r>
            <a:r>
              <a:rPr lang="en-US" sz="1800" dirty="0"/>
              <a:t>-pro-</a:t>
            </a:r>
            <a:r>
              <a:rPr lang="en-US" sz="1800" dirty="0" err="1"/>
              <a:t>sdk</a:t>
            </a:r>
            <a:r>
              <a:rPr lang="en-US" sz="1800" dirty="0"/>
              <a:t>-community-samples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Add the various snippet projects in arcgis-pro-sdk to your </a:t>
            </a:r>
            <a:r>
              <a:rPr lang="en-US" sz="2400" dirty="0" err="1"/>
              <a:t>addin</a:t>
            </a:r>
            <a:r>
              <a:rPr lang="en-US" sz="2400" dirty="0"/>
              <a:t>.</a:t>
            </a:r>
          </a:p>
          <a:p>
            <a:pPr marL="747713" lvl="1" indent="-457200"/>
            <a:r>
              <a:rPr lang="en-US" sz="2000" dirty="0"/>
              <a:t>Set copilot reference using the # symbol.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Create a “custom context file”….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Create your own Pro SDK helper libraries to use as context.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624282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D3E3C4-9FCA-5B92-BAA6-9F05B69E3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Session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E16FA0-DA61-34B4-F4C4-AB37388DF5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 What is GitHub Copilot</a:t>
            </a:r>
          </a:p>
          <a:p>
            <a:r>
              <a:rPr lang="en-US" sz="2400" dirty="0"/>
              <a:t> GitHub Copilot in Visual Studio</a:t>
            </a:r>
          </a:p>
          <a:p>
            <a:pPr lvl="1"/>
            <a:r>
              <a:rPr lang="en-US" sz="2200" dirty="0"/>
              <a:t> Enable GitHub Copilot in Visual Studio</a:t>
            </a:r>
          </a:p>
          <a:p>
            <a:pPr lvl="1"/>
            <a:r>
              <a:rPr lang="en-US" sz="2200" dirty="0"/>
              <a:t> Code completion</a:t>
            </a:r>
          </a:p>
          <a:p>
            <a:pPr lvl="1"/>
            <a:r>
              <a:rPr lang="en-US" sz="2200" dirty="0"/>
              <a:t> Copilot Chat </a:t>
            </a:r>
          </a:p>
          <a:p>
            <a:pPr lvl="1"/>
            <a:r>
              <a:rPr lang="en-US" sz="2200" dirty="0"/>
              <a:t> Tips and tricks</a:t>
            </a:r>
          </a:p>
          <a:p>
            <a:pPr lvl="1"/>
            <a:r>
              <a:rPr lang="en-US" sz="2200" dirty="0"/>
              <a:t> Debug with Copilot</a:t>
            </a:r>
          </a:p>
          <a:p>
            <a:r>
              <a:rPr lang="en-US" sz="2400" dirty="0"/>
              <a:t> Leverage GitHub Copilot for ArcGIS Pro Add-in development</a:t>
            </a:r>
          </a:p>
          <a:p>
            <a:r>
              <a:rPr lang="en-US" sz="2400" dirty="0"/>
              <a:t> Demo: Create an ArcGIS Pro Add-in with Copilot help</a:t>
            </a:r>
          </a:p>
        </p:txBody>
      </p:sp>
    </p:spTree>
    <p:extLst>
      <p:ext uri="{BB962C8B-B14F-4D97-AF65-F5344CB8AC3E}">
        <p14:creationId xmlns:p14="http://schemas.microsoft.com/office/powerpoint/2010/main" val="78624661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71160-35FC-AC77-1B28-752692FEB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DA4CF8-1FED-CB4A-587D-4D8154E45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2DB00-93D1-1A45-6F2C-5BFD6C305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369760"/>
            <a:ext cx="4427728" cy="1569660"/>
          </a:xfrm>
        </p:spPr>
        <p:txBody>
          <a:bodyPr/>
          <a:lstStyle/>
          <a:p>
            <a:r>
              <a:rPr lang="en-US" dirty="0"/>
              <a:t>  Demo</a:t>
            </a:r>
            <a:br>
              <a:rPr lang="en-US" dirty="0"/>
            </a:b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D1EFB00-0A4C-5F15-99E3-FBF92C2B97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ECCCEE-BC8E-6D46-78B0-415605399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796" y="4150105"/>
            <a:ext cx="5245940" cy="20542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F2C746-710C-9E08-6627-240E4292F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52" y="1807762"/>
            <a:ext cx="6332777" cy="329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34665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224286"/>
            <a:ext cx="10369296" cy="461665"/>
          </a:xfrm>
        </p:spPr>
        <p:txBody>
          <a:bodyPr/>
          <a:lstStyle/>
          <a:p>
            <a:r>
              <a:rPr lang="en-US" dirty="0"/>
              <a:t>ArcGIS Pro SDK for .NET Tech Sessions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2BA1D8-DAD4-99B5-2A51-ECA6BCD891BD}"/>
              </a:ext>
            </a:extLst>
          </p:cNvPr>
          <p:cNvGraphicFramePr>
            <a:graphicFrameLocks noGrp="1"/>
          </p:cNvGraphicFramePr>
          <p:nvPr/>
        </p:nvGraphicFramePr>
        <p:xfrm>
          <a:off x="852312" y="957330"/>
          <a:ext cx="10487375" cy="547319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8033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19673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560529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1747113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Tue, Mar 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Patterns of Extensibility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Vedant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Primrose 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with Custom UI/UX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Greta, Durant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393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Parcel Fabric Editing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Tim, Chris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8712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s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Mar 13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10:30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 ArcGIS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 AI Assistant with Skill Functions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Deepinder, Charlie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035698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Beginning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Editing with Focus on </a:t>
                      </a:r>
                      <a:r>
                        <a:rPr lang="en-US" sz="2000" b="1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EditOperation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8446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Exploring the Editing Sketch Tool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357937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Fri, Mar 14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8:30 AM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Introduction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the Knowledge Graph API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Ty, Charlie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79403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GitHub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Copilot in ArcGIS Pro code development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Uma, Wolf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959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 &amp; Road Ahead</a:t>
            </a:r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4C29904-41FF-9C46-37A6-B3E442CF63EA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1595685"/>
          <a:ext cx="10487375" cy="26103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5626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210167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2097475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Visualization Options for Tabular Data in an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Wolf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106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1:45 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Tray Buttons for Productivity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8853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3:15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Building Your First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Selim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1: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Oasis 1-2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3010529-606C-80F2-45AA-C958C0050A8F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4934966"/>
          <a:ext cx="10487374" cy="7416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646230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493092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3934338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3413714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Pro: The Road Ahead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 Hotel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10842812" cy="4739951"/>
          </a:xfrm>
        </p:spPr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https://links.esri.com/ProSDKTechSessions#2025-palm-springs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https://github.com/Esri/arcgis-pro-sdk/wiki/tech-sessions#2025-palm-springs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96E79-AD59-5D3A-5D71-45486BAE1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7412" y="271165"/>
            <a:ext cx="2209800" cy="22098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8864" y="4149291"/>
            <a:ext cx="2143448" cy="218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83417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852F6-C704-0151-5737-E2E0B0B7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46946-F2D9-ED5A-C2D6-98DF1EA3AE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Clr>
                <a:srgbClr val="FFAD29"/>
              </a:buClr>
              <a:buNone/>
            </a:pPr>
            <a:r>
              <a:rPr lang="en-US" dirty="0"/>
              <a:t>A prompt is a request that you make to GitHub Copilot. </a:t>
            </a:r>
          </a:p>
          <a:p>
            <a:pPr marL="0" indent="0">
              <a:buClr>
                <a:srgbClr val="FFAD29"/>
              </a:buClr>
              <a:buNone/>
            </a:pPr>
            <a:r>
              <a:rPr lang="en-US"/>
              <a:t>Examples: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3C5B02-4896-FCE8-EA8C-D47B6D14E250}"/>
              </a:ext>
            </a:extLst>
          </p:cNvPr>
          <p:cNvSpPr txBox="1"/>
          <p:nvPr/>
        </p:nvSpPr>
        <p:spPr>
          <a:xfrm>
            <a:off x="3048000" y="2888120"/>
            <a:ext cx="609600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dirty="0"/>
              <a:t>https://docs.github.com/en/copilot/using-github-copilot/prompt-engineering-for-github-copilot</a:t>
            </a:r>
          </a:p>
        </p:txBody>
      </p:sp>
    </p:spTree>
    <p:extLst>
      <p:ext uri="{BB962C8B-B14F-4D97-AF65-F5344CB8AC3E}">
        <p14:creationId xmlns:p14="http://schemas.microsoft.com/office/powerpoint/2010/main" val="301665410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89D77B-4B05-609A-6369-65BAA662A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What is GitHub Copilot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C4FDEF-EE93-2FD6-7612-0CC55DDC22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10911155" cy="4739951"/>
          </a:xfrm>
        </p:spPr>
        <p:txBody>
          <a:bodyPr/>
          <a:lstStyle/>
          <a:p>
            <a:r>
              <a:rPr lang="en-US" sz="2800" dirty="0"/>
              <a:t> Not to be confused with Microsoft Copilot for </a:t>
            </a:r>
            <a:r>
              <a:rPr lang="en-US" sz="2600" dirty="0"/>
              <a:t>Microsoft 365 apps</a:t>
            </a:r>
            <a:endParaRPr lang="en-US" sz="2400" dirty="0"/>
          </a:p>
          <a:p>
            <a:r>
              <a:rPr lang="en-US" sz="2800" dirty="0"/>
              <a:t> GitHub Copilot is a “Coding assistant powered by Artificial Intelligence”</a:t>
            </a:r>
          </a:p>
          <a:p>
            <a:pPr lvl="1"/>
            <a:r>
              <a:rPr lang="en-US" sz="2600" dirty="0"/>
              <a:t> Works with Visual Studio 2022, Visual Studio Code, and is natively built into GitHub and also works with GitHub CLI</a:t>
            </a:r>
          </a:p>
          <a:p>
            <a:pPr lvl="1"/>
            <a:r>
              <a:rPr lang="en-US" sz="2600" dirty="0"/>
              <a:t> Helps developers to write code faster and with less effort</a:t>
            </a:r>
          </a:p>
          <a:p>
            <a:pPr lvl="2"/>
            <a:r>
              <a:rPr lang="en-US" sz="2400" b="1" dirty="0"/>
              <a:t>Coding suggestions</a:t>
            </a:r>
            <a:r>
              <a:rPr lang="en-US" sz="2400" dirty="0"/>
              <a:t>, debugging, providing Unit Tests, security analysis</a:t>
            </a:r>
          </a:p>
          <a:p>
            <a:pPr lvl="1"/>
            <a:r>
              <a:rPr lang="en-US" sz="2600" dirty="0"/>
              <a:t> Utilizes advanced machine learning models </a:t>
            </a:r>
          </a:p>
          <a:p>
            <a:pPr lvl="2"/>
            <a:r>
              <a:rPr lang="en-US" sz="2400" dirty="0"/>
              <a:t>Drawing context from your open tabs, coding environment, and GitHub projects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4870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58DB4-8764-B657-59A1-8278204E8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Enable GitHub Copilot in Visual Studio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A35ED-8B6B-E85C-9BE9-D51BBDB44E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 Using a browser sign into GitHub with </a:t>
            </a:r>
            <a:br>
              <a:rPr lang="en-US" dirty="0"/>
            </a:br>
            <a:r>
              <a:rPr lang="en-US" dirty="0"/>
              <a:t>your GitHub account and make sure </a:t>
            </a:r>
            <a:br>
              <a:rPr lang="en-US" dirty="0"/>
            </a:br>
            <a:r>
              <a:rPr lang="en-US" dirty="0"/>
              <a:t>that Copilot is available </a:t>
            </a:r>
            <a:br>
              <a:rPr lang="en-US" dirty="0"/>
            </a:br>
            <a:r>
              <a:rPr lang="en-US" dirty="0"/>
              <a:t>(under ‘Your Copilot’)</a:t>
            </a:r>
            <a:br>
              <a:rPr lang="en-US" dirty="0"/>
            </a:br>
            <a:r>
              <a:rPr lang="en-US" dirty="0"/>
              <a:t>https://github.com/settings/copilot</a:t>
            </a:r>
          </a:p>
          <a:p>
            <a:r>
              <a:rPr lang="en-US" dirty="0"/>
              <a:t> In Visual Studio Installer make sure:</a:t>
            </a:r>
            <a:br>
              <a:rPr lang="en-US" dirty="0"/>
            </a:br>
            <a:r>
              <a:rPr lang="en-US" dirty="0"/>
              <a:t>“GitHub Copilot” is checked</a:t>
            </a:r>
          </a:p>
          <a:p>
            <a:r>
              <a:rPr lang="en-US" dirty="0"/>
              <a:t> In Visual Studio sign in with the same</a:t>
            </a:r>
            <a:br>
              <a:rPr lang="en-US" dirty="0"/>
            </a:br>
            <a:r>
              <a:rPr lang="en-US" dirty="0"/>
              <a:t>GitHub account and make sure that</a:t>
            </a:r>
            <a:br>
              <a:rPr lang="en-US" dirty="0"/>
            </a:br>
            <a:r>
              <a:rPr lang="en-US" dirty="0"/>
              <a:t>the account is the ‘Active’ account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F62EBE-C4EA-512B-1C98-7B1A7285B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636" y="1376065"/>
            <a:ext cx="5918620" cy="25769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C70D0E-7A41-713E-A096-2CD09B665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321" y="3629197"/>
            <a:ext cx="2901638" cy="25550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124474-98FA-F7C4-8552-5C52E01AB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2025" y="3310182"/>
            <a:ext cx="3429297" cy="3193057"/>
          </a:xfrm>
          <a:prstGeom prst="rect">
            <a:avLst/>
          </a:prstGeom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AC9F9B14-096B-288B-80B4-5BDFAC2CEDF8}"/>
              </a:ext>
            </a:extLst>
          </p:cNvPr>
          <p:cNvSpPr/>
          <p:nvPr/>
        </p:nvSpPr>
        <p:spPr bwMode="auto">
          <a:xfrm>
            <a:off x="10204026" y="5867882"/>
            <a:ext cx="918258" cy="362157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69344FB-301C-7E16-7313-763FC13EC655}"/>
              </a:ext>
            </a:extLst>
          </p:cNvPr>
          <p:cNvSpPr/>
          <p:nvPr/>
        </p:nvSpPr>
        <p:spPr bwMode="auto">
          <a:xfrm>
            <a:off x="6096000" y="3551188"/>
            <a:ext cx="987706" cy="323771"/>
          </a:xfrm>
          <a:prstGeom prst="rightArrow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4685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C9898E-B5B2-EDC6-8535-A880A4C08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CB6C3F6-2566-A083-072E-BF071A3BB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369760"/>
            <a:ext cx="4427728" cy="1569660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Enable Copilot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B4CD268-4F27-F9E6-45EB-EDA0ECA277C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0962" b="10962"/>
          <a:stretch/>
        </p:blipFill>
        <p:spPr/>
      </p:pic>
    </p:spTree>
    <p:extLst>
      <p:ext uri="{BB962C8B-B14F-4D97-AF65-F5344CB8AC3E}">
        <p14:creationId xmlns:p14="http://schemas.microsoft.com/office/powerpoint/2010/main" val="320199070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5AA1-E6C5-3D7C-4E17-DC7295B00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Using GitHub Copilot within Visual Studio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2069A-76E7-BC5B-916F-67F9303B89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399" y="1595535"/>
            <a:ext cx="10281557" cy="4739951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Copilot Code completion in your editor</a:t>
            </a:r>
          </a:p>
          <a:p>
            <a:pPr lvl="2"/>
            <a:r>
              <a:rPr lang="en-US" sz="2400" dirty="0"/>
              <a:t> Autocomplete suggestions (Ghost text)</a:t>
            </a:r>
          </a:p>
          <a:p>
            <a:pPr lvl="3"/>
            <a:r>
              <a:rPr lang="en-US" sz="2200" dirty="0"/>
              <a:t>This does not work while debugging</a:t>
            </a:r>
          </a:p>
          <a:p>
            <a:pPr lvl="2"/>
            <a:r>
              <a:rPr lang="en-US" sz="2400" dirty="0"/>
              <a:t> Useful for code snippets, repetitive code…</a:t>
            </a:r>
          </a:p>
          <a:p>
            <a:pPr lvl="2"/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Copilot Chat</a:t>
            </a:r>
          </a:p>
          <a:p>
            <a:pPr lvl="2"/>
            <a:r>
              <a:rPr lang="en-US" sz="2400" dirty="0"/>
              <a:t> Uses natural language to ask coding related questions</a:t>
            </a:r>
          </a:p>
          <a:p>
            <a:pPr lvl="2"/>
            <a:r>
              <a:rPr lang="en-US" sz="2400" dirty="0"/>
              <a:t> Generates large sections of code.</a:t>
            </a:r>
          </a:p>
          <a:p>
            <a:pPr lvl="2"/>
            <a:r>
              <a:rPr lang="en-US" sz="2400" dirty="0"/>
              <a:t> Assists you in answering ‘How To’ 	questions</a:t>
            </a:r>
          </a:p>
          <a:p>
            <a:pPr lvl="2"/>
            <a:r>
              <a:rPr lang="en-US" sz="2400" dirty="0"/>
              <a:t> Has built-in keywords and skills to provide context for prompts.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75133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AF07E-2AD9-A07E-0FBC-561B466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600" dirty="0"/>
              <a:t>Copilot Code completion in your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DFE2-3036-C133-378C-CE48931811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 GitHub Copilot provides context aware code completions and suggestions.</a:t>
            </a:r>
          </a:p>
          <a:p>
            <a:pPr lvl="1"/>
            <a:r>
              <a:rPr lang="en-US" sz="2400" dirty="0"/>
              <a:t> Copilot looks at your code changes (while you’re typing) to assist</a:t>
            </a:r>
          </a:p>
          <a:p>
            <a:pPr lvl="1"/>
            <a:r>
              <a:rPr lang="en-US" sz="2400" dirty="0"/>
              <a:t> Copilot draws the context from comments and code</a:t>
            </a:r>
          </a:p>
          <a:p>
            <a:pPr lvl="1"/>
            <a:endParaRPr lang="en-US" sz="2400" dirty="0"/>
          </a:p>
          <a:p>
            <a:r>
              <a:rPr lang="en-US" sz="2800" dirty="0"/>
              <a:t> Provides the ability to accept, modify or ignore the suggestion.</a:t>
            </a:r>
            <a:endParaRPr lang="en-US" sz="3200" dirty="0"/>
          </a:p>
          <a:p>
            <a:pPr lvl="1"/>
            <a:r>
              <a:rPr lang="en-US" sz="2400" dirty="0"/>
              <a:t> While you type Copilot will provide suggestions</a:t>
            </a:r>
          </a:p>
          <a:p>
            <a:pPr lvl="1"/>
            <a:r>
              <a:rPr lang="en-US" sz="2400" dirty="0"/>
              <a:t> Tab to accept</a:t>
            </a:r>
          </a:p>
          <a:p>
            <a:pPr lvl="1"/>
            <a:r>
              <a:rPr lang="en-US" sz="2400" dirty="0"/>
              <a:t> Continue typing to cancel </a:t>
            </a:r>
          </a:p>
          <a:p>
            <a:pPr lvl="1"/>
            <a:r>
              <a:rPr lang="en-US" sz="2400" dirty="0"/>
              <a:t> “Alt /” to modify</a:t>
            </a:r>
          </a:p>
        </p:txBody>
      </p:sp>
    </p:spTree>
    <p:extLst>
      <p:ext uri="{BB962C8B-B14F-4D97-AF65-F5344CB8AC3E}">
        <p14:creationId xmlns:p14="http://schemas.microsoft.com/office/powerpoint/2010/main" val="379364758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E934D-8267-9764-1182-271DC366A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370115"/>
            <a:ext cx="10369296" cy="461665"/>
          </a:xfrm>
        </p:spPr>
        <p:txBody>
          <a:bodyPr/>
          <a:lstStyle/>
          <a:p>
            <a:r>
              <a:rPr lang="en-US" sz="3600" dirty="0"/>
              <a:t>How does it work?</a:t>
            </a:r>
          </a:p>
        </p:txBody>
      </p:sp>
      <p:pic>
        <p:nvPicPr>
          <p:cNvPr id="1026" name="Picture 2" descr="Animated screenshot that shows the code completion capabilities of the GitHub Copilot extension.">
            <a:extLst>
              <a:ext uri="{FF2B5EF4-FFF2-40B4-BE49-F238E27FC236}">
                <a16:creationId xmlns:a16="http://schemas.microsoft.com/office/drawing/2014/main" id="{6C1DF68C-F80C-1771-B67D-3E7048A45931}"/>
              </a:ext>
            </a:extLst>
          </p:cNvPr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456" y="888331"/>
            <a:ext cx="8163912" cy="364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creenshot that shows accepting the GitHub Copilot code suggestions in Visual Studio">
            <a:extLst>
              <a:ext uri="{FF2B5EF4-FFF2-40B4-BE49-F238E27FC236}">
                <a16:creationId xmlns:a16="http://schemas.microsoft.com/office/drawing/2014/main" id="{D23366BC-C71B-3E75-7588-79E520F95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5" y="5094515"/>
            <a:ext cx="5220556" cy="130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CEC9579-8680-8788-E544-5D4FCADC3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5111058"/>
            <a:ext cx="588645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5DA354-C31B-F202-B3B7-1056890EED87}"/>
              </a:ext>
            </a:extLst>
          </p:cNvPr>
          <p:cNvSpPr txBox="1"/>
          <p:nvPr/>
        </p:nvSpPr>
        <p:spPr>
          <a:xfrm>
            <a:off x="359229" y="4746172"/>
            <a:ext cx="2487386" cy="2939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>
                <a:ea typeface="+mn-ea"/>
                <a:cs typeface="+mn-cs"/>
              </a:rPr>
              <a:t>Tab to accept suggestion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623E24-8E85-99C6-7F00-0A0B7BB4E734}"/>
              </a:ext>
            </a:extLst>
          </p:cNvPr>
          <p:cNvSpPr txBox="1"/>
          <p:nvPr/>
        </p:nvSpPr>
        <p:spPr>
          <a:xfrm>
            <a:off x="5655129" y="4746171"/>
            <a:ext cx="2487386" cy="2939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/>
              <a:t>Modify suggestion: Alt /</a:t>
            </a:r>
            <a:endParaRPr lang="en-US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18044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826111-93ED-CB43-539C-E5F69F29BB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A8300C-C499-315C-0694-DA3E0860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427728" cy="2308324"/>
          </a:xfrm>
        </p:spPr>
        <p:txBody>
          <a:bodyPr/>
          <a:lstStyle/>
          <a:p>
            <a:r>
              <a:rPr lang="en-US" dirty="0"/>
              <a:t>Copilot Code completion in your editor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02593C9-C072-26A2-30F8-8D483A715F7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4003" r="4003"/>
          <a:stretch/>
        </p:blipFill>
        <p:spPr/>
      </p:pic>
    </p:spTree>
    <p:extLst>
      <p:ext uri="{BB962C8B-B14F-4D97-AF65-F5344CB8AC3E}">
        <p14:creationId xmlns:p14="http://schemas.microsoft.com/office/powerpoint/2010/main" val="15549191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schemas.microsoft.com/office/infopath/2007/PartnerControls"/>
    <ds:schemaRef ds:uri="2cca2253-b4b3-493a-b13d-4e35805225a7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5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9122</TotalTime>
  <Words>2114</Words>
  <Application>Microsoft Office PowerPoint</Application>
  <PresentationFormat>Widescreen</PresentationFormat>
  <Paragraphs>306</Paragraphs>
  <Slides>25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Cascadia Mono</vt:lpstr>
      <vt:lpstr>Lucida Grande</vt:lpstr>
      <vt:lpstr>Segoe UI</vt:lpstr>
      <vt:lpstr>Esri_Corporate_Template-Dark</vt:lpstr>
      <vt:lpstr>ArcGIS Pro SDK for .NET: </vt:lpstr>
      <vt:lpstr>Session overview</vt:lpstr>
      <vt:lpstr>What is GitHub Copilot</vt:lpstr>
      <vt:lpstr>Enable GitHub Copilot in Visual Studio</vt:lpstr>
      <vt:lpstr>Demo Enable Copilot</vt:lpstr>
      <vt:lpstr>Using GitHub Copilot within Visual Studio</vt:lpstr>
      <vt:lpstr>Copilot Code completion in your editor</vt:lpstr>
      <vt:lpstr>How does it work?</vt:lpstr>
      <vt:lpstr>Copilot Code completion in your editor</vt:lpstr>
      <vt:lpstr>2. Copilot Chat</vt:lpstr>
      <vt:lpstr>How does chat window work?</vt:lpstr>
      <vt:lpstr>How does inline chat work?</vt:lpstr>
      <vt:lpstr>Copilot Chat</vt:lpstr>
      <vt:lpstr>Tips to improve Chat experience</vt:lpstr>
      <vt:lpstr>Improve Chat: Slash Commands – to specify common development tasks</vt:lpstr>
      <vt:lpstr>Improve Chat: Scope chat context</vt:lpstr>
      <vt:lpstr>Tips to improve Chat experience</vt:lpstr>
      <vt:lpstr>Demo</vt:lpstr>
      <vt:lpstr>Leverage GitHub Pilot for ArcGIS Pro SDK Development</vt:lpstr>
      <vt:lpstr>  Demo </vt:lpstr>
      <vt:lpstr>ArcGIS Pro SDK for .NET Tech Sessions</vt:lpstr>
      <vt:lpstr>ArcGIS Pro SDK for .NET – Demo theaters &amp; Road Ahead</vt:lpstr>
      <vt:lpstr>Questions &amp; Resources</vt:lpstr>
      <vt:lpstr>Copyright © 2025 Esri. All rights reserved.</vt:lpstr>
      <vt:lpstr>Prompt Engineering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Wolfgang Kaiser</cp:lastModifiedBy>
  <cp:revision>105</cp:revision>
  <cp:lastPrinted>2021-08-10T23:54:02Z</cp:lastPrinted>
  <dcterms:created xsi:type="dcterms:W3CDTF">2023-12-13T15:33:34Z</dcterms:created>
  <dcterms:modified xsi:type="dcterms:W3CDTF">2025-03-11T01:26:45Z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