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customXml/itemProps57.xml" ContentType="application/vnd.openxmlformats-officedocument.customXmlProperties+xml"/>
  <Override PartName="/customXml/itemProps58.xml" ContentType="application/vnd.openxmlformats-officedocument.customXmlProperties+xml"/>
  <Override PartName="/customXml/itemProps59.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6799" r:id="rId60"/>
  </p:sldMasterIdLst>
  <p:notesMasterIdLst>
    <p:notesMasterId r:id="rId153"/>
  </p:notesMasterIdLst>
  <p:handoutMasterIdLst>
    <p:handoutMasterId r:id="rId154"/>
  </p:handoutMasterIdLst>
  <p:sldIdLst>
    <p:sldId id="813" r:id="rId61"/>
    <p:sldId id="837" r:id="rId62"/>
    <p:sldId id="724" r:id="rId63"/>
    <p:sldId id="805" r:id="rId64"/>
    <p:sldId id="1053" r:id="rId65"/>
    <p:sldId id="1055" r:id="rId66"/>
    <p:sldId id="1054" r:id="rId67"/>
    <p:sldId id="1056" r:id="rId68"/>
    <p:sldId id="1057" r:id="rId69"/>
    <p:sldId id="1058" r:id="rId70"/>
    <p:sldId id="1117" r:id="rId71"/>
    <p:sldId id="1116" r:id="rId72"/>
    <p:sldId id="1065" r:id="rId73"/>
    <p:sldId id="1059" r:id="rId74"/>
    <p:sldId id="1141" r:id="rId75"/>
    <p:sldId id="1140" r:id="rId76"/>
    <p:sldId id="1060" r:id="rId77"/>
    <p:sldId id="840" r:id="rId78"/>
    <p:sldId id="1061" r:id="rId79"/>
    <p:sldId id="1062" r:id="rId80"/>
    <p:sldId id="1112" r:id="rId81"/>
    <p:sldId id="1063" r:id="rId82"/>
    <p:sldId id="1127" r:id="rId83"/>
    <p:sldId id="1139" r:id="rId84"/>
    <p:sldId id="1128" r:id="rId85"/>
    <p:sldId id="1129" r:id="rId86"/>
    <p:sldId id="1131" r:id="rId87"/>
    <p:sldId id="1132" r:id="rId88"/>
    <p:sldId id="1103" r:id="rId89"/>
    <p:sldId id="1114" r:id="rId90"/>
    <p:sldId id="1104" r:id="rId91"/>
    <p:sldId id="1079" r:id="rId92"/>
    <p:sldId id="1105" r:id="rId93"/>
    <p:sldId id="1081" r:id="rId94"/>
    <p:sldId id="1107" r:id="rId95"/>
    <p:sldId id="1083" r:id="rId96"/>
    <p:sldId id="1109" r:id="rId97"/>
    <p:sldId id="1110" r:id="rId98"/>
    <p:sldId id="1118" r:id="rId99"/>
    <p:sldId id="1124" r:id="rId100"/>
    <p:sldId id="1125" r:id="rId101"/>
    <p:sldId id="1093" r:id="rId102"/>
    <p:sldId id="1094" r:id="rId103"/>
    <p:sldId id="1126" r:id="rId104"/>
    <p:sldId id="1101" r:id="rId105"/>
    <p:sldId id="1066" r:id="rId106"/>
    <p:sldId id="1067" r:id="rId107"/>
    <p:sldId id="1068" r:id="rId108"/>
    <p:sldId id="1070" r:id="rId109"/>
    <p:sldId id="1100" r:id="rId110"/>
    <p:sldId id="1072" r:id="rId111"/>
    <p:sldId id="1073" r:id="rId112"/>
    <p:sldId id="1074" r:id="rId113"/>
    <p:sldId id="1075" r:id="rId114"/>
    <p:sldId id="1076" r:id="rId115"/>
    <p:sldId id="1102" r:id="rId116"/>
    <p:sldId id="1111" r:id="rId117"/>
    <p:sldId id="1097" r:id="rId118"/>
    <p:sldId id="1133" r:id="rId119"/>
    <p:sldId id="1135" r:id="rId120"/>
    <p:sldId id="1136" r:id="rId121"/>
    <p:sldId id="1137" r:id="rId122"/>
    <p:sldId id="1138" r:id="rId123"/>
    <p:sldId id="1134" r:id="rId124"/>
    <p:sldId id="763" r:id="rId125"/>
    <p:sldId id="1099" r:id="rId126"/>
    <p:sldId id="1144" r:id="rId127"/>
    <p:sldId id="1143" r:id="rId128"/>
    <p:sldId id="1142" r:id="rId129"/>
    <p:sldId id="1146" r:id="rId130"/>
    <p:sldId id="1145" r:id="rId131"/>
    <p:sldId id="838" r:id="rId132"/>
    <p:sldId id="839" r:id="rId133"/>
    <p:sldId id="806" r:id="rId134"/>
    <p:sldId id="829" r:id="rId135"/>
    <p:sldId id="830" r:id="rId136"/>
    <p:sldId id="831" r:id="rId137"/>
    <p:sldId id="769" r:id="rId138"/>
    <p:sldId id="772" r:id="rId139"/>
    <p:sldId id="804" r:id="rId140"/>
    <p:sldId id="823" r:id="rId141"/>
    <p:sldId id="821" r:id="rId142"/>
    <p:sldId id="801" r:id="rId143"/>
    <p:sldId id="780" r:id="rId144"/>
    <p:sldId id="773" r:id="rId145"/>
    <p:sldId id="787" r:id="rId146"/>
    <p:sldId id="779" r:id="rId147"/>
    <p:sldId id="834" r:id="rId148"/>
    <p:sldId id="826" r:id="rId149"/>
    <p:sldId id="802" r:id="rId150"/>
    <p:sldId id="803" r:id="rId151"/>
    <p:sldId id="822" r:id="rId15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ps &amp; Links" id="{EA6E954F-E4B5-7345-AEEE-44461E377328}">
          <p14:sldIdLst/>
        </p14:section>
        <p14:section name="Walk In" id="{EF220678-0533-3444-AD11-0664E123FDDA}">
          <p14:sldIdLst>
            <p14:sldId id="813"/>
            <p14:sldId id="837"/>
          </p14:sldIdLst>
        </p14:section>
        <p14:section name="Your Presentation" id="{6B310D48-F029-4642-8FCA-E9E3EB8F3541}">
          <p14:sldIdLst>
            <p14:sldId id="724"/>
            <p14:sldId id="805"/>
            <p14:sldId id="1053"/>
            <p14:sldId id="1055"/>
            <p14:sldId id="1054"/>
            <p14:sldId id="1056"/>
            <p14:sldId id="1057"/>
            <p14:sldId id="1058"/>
            <p14:sldId id="1117"/>
            <p14:sldId id="1116"/>
            <p14:sldId id="1065"/>
            <p14:sldId id="1059"/>
            <p14:sldId id="1141"/>
            <p14:sldId id="1140"/>
            <p14:sldId id="1060"/>
            <p14:sldId id="840"/>
            <p14:sldId id="1061"/>
            <p14:sldId id="1062"/>
            <p14:sldId id="1112"/>
            <p14:sldId id="1063"/>
            <p14:sldId id="1127"/>
            <p14:sldId id="1139"/>
            <p14:sldId id="1128"/>
            <p14:sldId id="1129"/>
            <p14:sldId id="1131"/>
            <p14:sldId id="1132"/>
            <p14:sldId id="1103"/>
            <p14:sldId id="1114"/>
            <p14:sldId id="1104"/>
            <p14:sldId id="1079"/>
            <p14:sldId id="1105"/>
            <p14:sldId id="1081"/>
            <p14:sldId id="1107"/>
            <p14:sldId id="1083"/>
            <p14:sldId id="1109"/>
            <p14:sldId id="1110"/>
            <p14:sldId id="1118"/>
            <p14:sldId id="1124"/>
            <p14:sldId id="1125"/>
            <p14:sldId id="1093"/>
            <p14:sldId id="1094"/>
            <p14:sldId id="1126"/>
            <p14:sldId id="1101"/>
            <p14:sldId id="1066"/>
            <p14:sldId id="1067"/>
            <p14:sldId id="1068"/>
            <p14:sldId id="1070"/>
            <p14:sldId id="1100"/>
            <p14:sldId id="1072"/>
            <p14:sldId id="1073"/>
            <p14:sldId id="1074"/>
            <p14:sldId id="1075"/>
            <p14:sldId id="1076"/>
            <p14:sldId id="1102"/>
            <p14:sldId id="1111"/>
            <p14:sldId id="1097"/>
            <p14:sldId id="1133"/>
            <p14:sldId id="1135"/>
            <p14:sldId id="1136"/>
            <p14:sldId id="1137"/>
            <p14:sldId id="1138"/>
            <p14:sldId id="1134"/>
            <p14:sldId id="763"/>
            <p14:sldId id="1099"/>
            <p14:sldId id="1144"/>
            <p14:sldId id="1143"/>
            <p14:sldId id="1142"/>
            <p14:sldId id="1146"/>
            <p14:sldId id="1145"/>
          </p14:sldIdLst>
        </p14:section>
        <p14:section name="Walk Out" id="{C3BABFAE-C303-A640-8458-C55DDD3ED9EB}">
          <p14:sldIdLst>
            <p14:sldId id="838"/>
            <p14:sldId id="839"/>
            <p14:sldId id="806"/>
          </p14:sldIdLst>
        </p14:section>
        <p14:section name="General Slides" id="{67C877C6-EC7C-B44B-8D83-1BA04A584968}">
          <p14:sldIdLst>
            <p14:sldId id="829"/>
            <p14:sldId id="830"/>
            <p14:sldId id="831"/>
            <p14:sldId id="769"/>
            <p14:sldId id="772"/>
            <p14:sldId id="804"/>
          </p14:sldIdLst>
        </p14:section>
        <p14:section name="Best Practices Slide" id="{5453BFAB-9EBD-4321-87CF-9B2D09BCAB07}">
          <p14:sldIdLst>
            <p14:sldId id="823"/>
          </p14:sldIdLst>
        </p14:section>
        <p14:section name="Product &amp; Capability Slides" id="{1E886ECD-FAAA-4E03-A2B1-FB32550705A0}">
          <p14:sldIdLst>
            <p14:sldId id="821"/>
            <p14:sldId id="801"/>
          </p14:sldIdLst>
        </p14:section>
        <p14:section name="Road Ahead Slides" id="{0F219F99-77D2-485F-94BC-32EC5A460354}">
          <p14:sldIdLst>
            <p14:sldId id="780"/>
            <p14:sldId id="773"/>
            <p14:sldId id="787"/>
            <p14:sldId id="779"/>
            <p14:sldId id="834"/>
            <p14:sldId id="826"/>
          </p14:sldIdLst>
        </p14:section>
        <p14:section name="What's New Slides" id="{5251850C-5464-4C2B-9077-5CF45EAAB11D}">
          <p14:sldIdLst>
            <p14:sldId id="802"/>
            <p14:sldId id="803"/>
            <p14:sldId id="822"/>
          </p14:sldIdLst>
        </p14:section>
      </p14:sectionLst>
    </p:ext>
    <p:ext uri="{EFAFB233-063F-42B5-8137-9DF3F51BA10A}">
      <p15:sldGuideLst xmlns:p15="http://schemas.microsoft.com/office/powerpoint/2012/main">
        <p15:guide id="1" orient="horz" pos="430" userDrawn="1">
          <p15:clr>
            <a:srgbClr val="A4A3A4"/>
          </p15:clr>
        </p15:guide>
        <p15:guide id="2" orient="horz" pos="3888" userDrawn="1">
          <p15:clr>
            <a:srgbClr val="A4A3A4"/>
          </p15:clr>
        </p15:guide>
        <p15:guide id="3" pos="576" userDrawn="1">
          <p15:clr>
            <a:srgbClr val="A4A3A4"/>
          </p15:clr>
        </p15:guide>
        <p15:guide id="4" pos="7104" userDrawn="1">
          <p15:clr>
            <a:srgbClr val="A4A3A4"/>
          </p15:clr>
        </p15:guide>
        <p15:guide id="5" pos="431">
          <p15:clr>
            <a:srgbClr val="A4A3A4"/>
          </p15:clr>
        </p15:guide>
        <p15:guide id="6" pos="7247">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E8941E-5BE4-B929-6BB6-0822C451BA75}" name="Stephanie Preston" initials="SP" userId="S::step6754@esri.com::ae2e26b0-be6b-453e-9ec5-8392f3207641" providerId="AD"/>
  <p188:author id="{305C5178-4606-CD22-3F67-F8C03E0915FF}" name="Kitty Hurley" initials="KH" userId="S::kit12303@esri.com::e053c73e-06eb-4c62-868c-e85b9274d561" providerId="AD"/>
  <p188:author id="{069AA3E1-CC7F-A7A7-D698-B66DFC18FCED}" name="Margaret Brand" initials="MB" userId="S::mar11132@esri.com::9b1aa3ad-64aa-4c88-b4bd-a3c576807311"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AD29"/>
    <a:srgbClr val="C3933F"/>
    <a:srgbClr val="0A0A0A"/>
    <a:srgbClr val="31340A"/>
    <a:srgbClr val="828219"/>
    <a:srgbClr val="828218"/>
    <a:srgbClr val="C3E3F7"/>
    <a:srgbClr val="027ECF"/>
    <a:srgbClr val="C9F2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735E1A4-7277-48C4-98A9-ED778A2D7D4C}" v="7" dt="2025-03-03T18:29:52.16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876" y="108"/>
      </p:cViewPr>
      <p:guideLst>
        <p:guide orient="horz" pos="430"/>
        <p:guide orient="horz" pos="3888"/>
        <p:guide pos="576"/>
        <p:guide pos="7104"/>
        <p:guide pos="431"/>
        <p:guide pos="7247"/>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57.xml"/><Relationship Id="rId21" Type="http://schemas.openxmlformats.org/officeDocument/2006/relationships/customXml" Target="../customXml/item21.xml"/><Relationship Id="rId42" Type="http://schemas.openxmlformats.org/officeDocument/2006/relationships/customXml" Target="../customXml/item42.xml"/><Relationship Id="rId63" Type="http://schemas.openxmlformats.org/officeDocument/2006/relationships/slide" Target="slides/slide3.xml"/><Relationship Id="rId84" Type="http://schemas.openxmlformats.org/officeDocument/2006/relationships/slide" Target="slides/slide24.xml"/><Relationship Id="rId138" Type="http://schemas.openxmlformats.org/officeDocument/2006/relationships/slide" Target="slides/slide78.xml"/><Relationship Id="rId159" Type="http://schemas.microsoft.com/office/2016/11/relationships/changesInfo" Target="changesInfos/changesInfo1.xml"/><Relationship Id="rId107" Type="http://schemas.openxmlformats.org/officeDocument/2006/relationships/slide" Target="slides/slide47.xml"/><Relationship Id="rId11" Type="http://schemas.openxmlformats.org/officeDocument/2006/relationships/customXml" Target="../customXml/item11.xml"/><Relationship Id="rId32" Type="http://schemas.openxmlformats.org/officeDocument/2006/relationships/customXml" Target="../customXml/item32.xml"/><Relationship Id="rId53" Type="http://schemas.openxmlformats.org/officeDocument/2006/relationships/customXml" Target="../customXml/item53.xml"/><Relationship Id="rId74" Type="http://schemas.openxmlformats.org/officeDocument/2006/relationships/slide" Target="slides/slide14.xml"/><Relationship Id="rId128" Type="http://schemas.openxmlformats.org/officeDocument/2006/relationships/slide" Target="slides/slide68.xml"/><Relationship Id="rId149" Type="http://schemas.openxmlformats.org/officeDocument/2006/relationships/slide" Target="slides/slide89.xml"/><Relationship Id="rId5" Type="http://schemas.openxmlformats.org/officeDocument/2006/relationships/customXml" Target="../customXml/item5.xml"/><Relationship Id="rId95" Type="http://schemas.openxmlformats.org/officeDocument/2006/relationships/slide" Target="slides/slide35.xml"/><Relationship Id="rId160" Type="http://schemas.microsoft.com/office/2015/10/relationships/revisionInfo" Target="revisionInfo.xml"/><Relationship Id="rId22" Type="http://schemas.openxmlformats.org/officeDocument/2006/relationships/customXml" Target="../customXml/item22.xml"/><Relationship Id="rId43" Type="http://schemas.openxmlformats.org/officeDocument/2006/relationships/customXml" Target="../customXml/item43.xml"/><Relationship Id="rId64" Type="http://schemas.openxmlformats.org/officeDocument/2006/relationships/slide" Target="slides/slide4.xml"/><Relationship Id="rId118" Type="http://schemas.openxmlformats.org/officeDocument/2006/relationships/slide" Target="slides/slide58.xml"/><Relationship Id="rId139" Type="http://schemas.openxmlformats.org/officeDocument/2006/relationships/slide" Target="slides/slide79.xml"/><Relationship Id="rId85" Type="http://schemas.openxmlformats.org/officeDocument/2006/relationships/slide" Target="slides/slide25.xml"/><Relationship Id="rId150" Type="http://schemas.openxmlformats.org/officeDocument/2006/relationships/slide" Target="slides/slide90.xml"/><Relationship Id="rId12" Type="http://schemas.openxmlformats.org/officeDocument/2006/relationships/customXml" Target="../customXml/item12.xml"/><Relationship Id="rId17" Type="http://schemas.openxmlformats.org/officeDocument/2006/relationships/customXml" Target="../customXml/item17.xml"/><Relationship Id="rId33" Type="http://schemas.openxmlformats.org/officeDocument/2006/relationships/customXml" Target="../customXml/item33.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slide" Target="slides/slide43.xml"/><Relationship Id="rId108" Type="http://schemas.openxmlformats.org/officeDocument/2006/relationships/slide" Target="slides/slide48.xml"/><Relationship Id="rId124" Type="http://schemas.openxmlformats.org/officeDocument/2006/relationships/slide" Target="slides/slide64.xml"/><Relationship Id="rId129" Type="http://schemas.openxmlformats.org/officeDocument/2006/relationships/slide" Target="slides/slide69.xml"/><Relationship Id="rId54" Type="http://schemas.openxmlformats.org/officeDocument/2006/relationships/customXml" Target="../customXml/item54.xml"/><Relationship Id="rId70" Type="http://schemas.openxmlformats.org/officeDocument/2006/relationships/slide" Target="slides/slide10.xml"/><Relationship Id="rId75" Type="http://schemas.openxmlformats.org/officeDocument/2006/relationships/slide" Target="slides/slide15.xml"/><Relationship Id="rId91" Type="http://schemas.openxmlformats.org/officeDocument/2006/relationships/slide" Target="slides/slide31.xml"/><Relationship Id="rId96" Type="http://schemas.openxmlformats.org/officeDocument/2006/relationships/slide" Target="slides/slide36.xml"/><Relationship Id="rId140" Type="http://schemas.openxmlformats.org/officeDocument/2006/relationships/slide" Target="slides/slide80.xml"/><Relationship Id="rId145" Type="http://schemas.openxmlformats.org/officeDocument/2006/relationships/slide" Target="slides/slide85.xml"/><Relationship Id="rId161" Type="http://schemas.microsoft.com/office/2018/10/relationships/authors" Target="authors.xml"/><Relationship Id="rId1" Type="http://schemas.openxmlformats.org/officeDocument/2006/relationships/customXml" Target="../customXml/item1.xml"/><Relationship Id="rId6" Type="http://schemas.openxmlformats.org/officeDocument/2006/relationships/customXml" Target="../customXml/item6.xml"/><Relationship Id="rId23" Type="http://schemas.openxmlformats.org/officeDocument/2006/relationships/customXml" Target="../customXml/item23.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slide" Target="slides/slide54.xml"/><Relationship Id="rId119" Type="http://schemas.openxmlformats.org/officeDocument/2006/relationships/slide" Target="slides/slide59.xml"/><Relationship Id="rId44" Type="http://schemas.openxmlformats.org/officeDocument/2006/relationships/customXml" Target="../customXml/item44.xml"/><Relationship Id="rId60" Type="http://schemas.openxmlformats.org/officeDocument/2006/relationships/slideMaster" Target="slideMasters/slideMaster1.xml"/><Relationship Id="rId65" Type="http://schemas.openxmlformats.org/officeDocument/2006/relationships/slide" Target="slides/slide5.xml"/><Relationship Id="rId81" Type="http://schemas.openxmlformats.org/officeDocument/2006/relationships/slide" Target="slides/slide21.xml"/><Relationship Id="rId86" Type="http://schemas.openxmlformats.org/officeDocument/2006/relationships/slide" Target="slides/slide26.xml"/><Relationship Id="rId130" Type="http://schemas.openxmlformats.org/officeDocument/2006/relationships/slide" Target="slides/slide70.xml"/><Relationship Id="rId135" Type="http://schemas.openxmlformats.org/officeDocument/2006/relationships/slide" Target="slides/slide75.xml"/><Relationship Id="rId151" Type="http://schemas.openxmlformats.org/officeDocument/2006/relationships/slide" Target="slides/slide91.xml"/><Relationship Id="rId156" Type="http://schemas.openxmlformats.org/officeDocument/2006/relationships/viewProps" Target="viewProps.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109" Type="http://schemas.openxmlformats.org/officeDocument/2006/relationships/slide" Target="slides/slide49.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slide" Target="slides/slide16.xml"/><Relationship Id="rId97" Type="http://schemas.openxmlformats.org/officeDocument/2006/relationships/slide" Target="slides/slide37.xml"/><Relationship Id="rId104" Type="http://schemas.openxmlformats.org/officeDocument/2006/relationships/slide" Target="slides/slide44.xml"/><Relationship Id="rId120" Type="http://schemas.openxmlformats.org/officeDocument/2006/relationships/slide" Target="slides/slide60.xml"/><Relationship Id="rId125" Type="http://schemas.openxmlformats.org/officeDocument/2006/relationships/slide" Target="slides/slide65.xml"/><Relationship Id="rId141" Type="http://schemas.openxmlformats.org/officeDocument/2006/relationships/slide" Target="slides/slide81.xml"/><Relationship Id="rId146" Type="http://schemas.openxmlformats.org/officeDocument/2006/relationships/slide" Target="slides/slide86.xml"/><Relationship Id="rId7" Type="http://schemas.openxmlformats.org/officeDocument/2006/relationships/customXml" Target="../customXml/item7.xml"/><Relationship Id="rId71" Type="http://schemas.openxmlformats.org/officeDocument/2006/relationships/slide" Target="slides/slide11.xml"/><Relationship Id="rId92" Type="http://schemas.openxmlformats.org/officeDocument/2006/relationships/slide" Target="slides/slide32.xml"/><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slide" Target="slides/slide6.xml"/><Relationship Id="rId87" Type="http://schemas.openxmlformats.org/officeDocument/2006/relationships/slide" Target="slides/slide27.xml"/><Relationship Id="rId110" Type="http://schemas.openxmlformats.org/officeDocument/2006/relationships/slide" Target="slides/slide50.xml"/><Relationship Id="rId115" Type="http://schemas.openxmlformats.org/officeDocument/2006/relationships/slide" Target="slides/slide55.xml"/><Relationship Id="rId131" Type="http://schemas.openxmlformats.org/officeDocument/2006/relationships/slide" Target="slides/slide71.xml"/><Relationship Id="rId136" Type="http://schemas.openxmlformats.org/officeDocument/2006/relationships/slide" Target="slides/slide76.xml"/><Relationship Id="rId157" Type="http://schemas.openxmlformats.org/officeDocument/2006/relationships/theme" Target="theme/theme1.xml"/><Relationship Id="rId61" Type="http://schemas.openxmlformats.org/officeDocument/2006/relationships/slide" Target="slides/slide1.xml"/><Relationship Id="rId82" Type="http://schemas.openxmlformats.org/officeDocument/2006/relationships/slide" Target="slides/slide22.xml"/><Relationship Id="rId152" Type="http://schemas.openxmlformats.org/officeDocument/2006/relationships/slide" Target="slides/slide92.xml"/><Relationship Id="rId19" Type="http://schemas.openxmlformats.org/officeDocument/2006/relationships/customXml" Target="../customXml/item19.xml"/><Relationship Id="rId14" Type="http://schemas.openxmlformats.org/officeDocument/2006/relationships/customXml" Target="../customXml/item14.xml"/><Relationship Id="rId30" Type="http://schemas.openxmlformats.org/officeDocument/2006/relationships/customXml" Target="../customXml/item30.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slide" Target="slides/slide17.xml"/><Relationship Id="rId100" Type="http://schemas.openxmlformats.org/officeDocument/2006/relationships/slide" Target="slides/slide40.xml"/><Relationship Id="rId105" Type="http://schemas.openxmlformats.org/officeDocument/2006/relationships/slide" Target="slides/slide45.xml"/><Relationship Id="rId126" Type="http://schemas.openxmlformats.org/officeDocument/2006/relationships/slide" Target="slides/slide66.xml"/><Relationship Id="rId147" Type="http://schemas.openxmlformats.org/officeDocument/2006/relationships/slide" Target="slides/slide87.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slide" Target="slides/slide12.xml"/><Relationship Id="rId93" Type="http://schemas.openxmlformats.org/officeDocument/2006/relationships/slide" Target="slides/slide33.xml"/><Relationship Id="rId98" Type="http://schemas.openxmlformats.org/officeDocument/2006/relationships/slide" Target="slides/slide38.xml"/><Relationship Id="rId121" Type="http://schemas.openxmlformats.org/officeDocument/2006/relationships/slide" Target="slides/slide61.xml"/><Relationship Id="rId142" Type="http://schemas.openxmlformats.org/officeDocument/2006/relationships/slide" Target="slides/slide82.xml"/><Relationship Id="rId3" Type="http://schemas.openxmlformats.org/officeDocument/2006/relationships/customXml" Target="../customXml/item3.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slide" Target="slides/slide7.xml"/><Relationship Id="rId116" Type="http://schemas.openxmlformats.org/officeDocument/2006/relationships/slide" Target="slides/slide56.xml"/><Relationship Id="rId137" Type="http://schemas.openxmlformats.org/officeDocument/2006/relationships/slide" Target="slides/slide77.xml"/><Relationship Id="rId158" Type="http://schemas.openxmlformats.org/officeDocument/2006/relationships/tableStyles" Target="tableStyles.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slide" Target="slides/slide2.xml"/><Relationship Id="rId83" Type="http://schemas.openxmlformats.org/officeDocument/2006/relationships/slide" Target="slides/slide23.xml"/><Relationship Id="rId88" Type="http://schemas.openxmlformats.org/officeDocument/2006/relationships/slide" Target="slides/slide28.xml"/><Relationship Id="rId111" Type="http://schemas.openxmlformats.org/officeDocument/2006/relationships/slide" Target="slides/slide51.xml"/><Relationship Id="rId132" Type="http://schemas.openxmlformats.org/officeDocument/2006/relationships/slide" Target="slides/slide72.xml"/><Relationship Id="rId153" Type="http://schemas.openxmlformats.org/officeDocument/2006/relationships/notesMaster" Target="notesMasters/notesMaster1.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106" Type="http://schemas.openxmlformats.org/officeDocument/2006/relationships/slide" Target="slides/slide46.xml"/><Relationship Id="rId127" Type="http://schemas.openxmlformats.org/officeDocument/2006/relationships/slide" Target="slides/slide67.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slide" Target="slides/slide13.xml"/><Relationship Id="rId78" Type="http://schemas.openxmlformats.org/officeDocument/2006/relationships/slide" Target="slides/slide18.xml"/><Relationship Id="rId94" Type="http://schemas.openxmlformats.org/officeDocument/2006/relationships/slide" Target="slides/slide34.xml"/><Relationship Id="rId99" Type="http://schemas.openxmlformats.org/officeDocument/2006/relationships/slide" Target="slides/slide39.xml"/><Relationship Id="rId101" Type="http://schemas.openxmlformats.org/officeDocument/2006/relationships/slide" Target="slides/slide41.xml"/><Relationship Id="rId122" Type="http://schemas.openxmlformats.org/officeDocument/2006/relationships/slide" Target="slides/slide62.xml"/><Relationship Id="rId143" Type="http://schemas.openxmlformats.org/officeDocument/2006/relationships/slide" Target="slides/slide83.xml"/><Relationship Id="rId148" Type="http://schemas.openxmlformats.org/officeDocument/2006/relationships/slide" Target="slides/slide88.xml"/><Relationship Id="rId4" Type="http://schemas.openxmlformats.org/officeDocument/2006/relationships/customXml" Target="../customXml/item4.xml"/><Relationship Id="rId9" Type="http://schemas.openxmlformats.org/officeDocument/2006/relationships/customXml" Target="../customXml/item9.xml"/><Relationship Id="rId26" Type="http://schemas.openxmlformats.org/officeDocument/2006/relationships/customXml" Target="../customXml/item26.xml"/><Relationship Id="rId47" Type="http://schemas.openxmlformats.org/officeDocument/2006/relationships/customXml" Target="../customXml/item47.xml"/><Relationship Id="rId68" Type="http://schemas.openxmlformats.org/officeDocument/2006/relationships/slide" Target="slides/slide8.xml"/><Relationship Id="rId89" Type="http://schemas.openxmlformats.org/officeDocument/2006/relationships/slide" Target="slides/slide29.xml"/><Relationship Id="rId112" Type="http://schemas.openxmlformats.org/officeDocument/2006/relationships/slide" Target="slides/slide52.xml"/><Relationship Id="rId133" Type="http://schemas.openxmlformats.org/officeDocument/2006/relationships/slide" Target="slides/slide73.xml"/><Relationship Id="rId154" Type="http://schemas.openxmlformats.org/officeDocument/2006/relationships/handoutMaster" Target="handoutMasters/handoutMaster1.xml"/><Relationship Id="rId16" Type="http://schemas.openxmlformats.org/officeDocument/2006/relationships/customXml" Target="../customXml/item16.xml"/><Relationship Id="rId37" Type="http://schemas.openxmlformats.org/officeDocument/2006/relationships/customXml" Target="../customXml/item37.xml"/><Relationship Id="rId58" Type="http://schemas.openxmlformats.org/officeDocument/2006/relationships/customXml" Target="../customXml/item58.xml"/><Relationship Id="rId79" Type="http://schemas.openxmlformats.org/officeDocument/2006/relationships/slide" Target="slides/slide19.xml"/><Relationship Id="rId102" Type="http://schemas.openxmlformats.org/officeDocument/2006/relationships/slide" Target="slides/slide42.xml"/><Relationship Id="rId123" Type="http://schemas.openxmlformats.org/officeDocument/2006/relationships/slide" Target="slides/slide63.xml"/><Relationship Id="rId144" Type="http://schemas.openxmlformats.org/officeDocument/2006/relationships/slide" Target="slides/slide84.xml"/><Relationship Id="rId90" Type="http://schemas.openxmlformats.org/officeDocument/2006/relationships/slide" Target="slides/slide30.xml"/><Relationship Id="rId27" Type="http://schemas.openxmlformats.org/officeDocument/2006/relationships/customXml" Target="../customXml/item27.xml"/><Relationship Id="rId48" Type="http://schemas.openxmlformats.org/officeDocument/2006/relationships/customXml" Target="../customXml/item48.xml"/><Relationship Id="rId69" Type="http://schemas.openxmlformats.org/officeDocument/2006/relationships/slide" Target="slides/slide9.xml"/><Relationship Id="rId113" Type="http://schemas.openxmlformats.org/officeDocument/2006/relationships/slide" Target="slides/slide53.xml"/><Relationship Id="rId134" Type="http://schemas.openxmlformats.org/officeDocument/2006/relationships/slide" Target="slides/slide74.xml"/><Relationship Id="rId80" Type="http://schemas.openxmlformats.org/officeDocument/2006/relationships/slide" Target="slides/slide20.xml"/><Relationship Id="rId155"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 Zemp" userId="S::chr13608@esri.com::2fdb8d56-ef52-4e50-af6c-0ed72e2bc6a3" providerId="AD" clId="Web-{20C38903-52B4-A1F2-A0FA-BACAAAF990E2}"/>
    <pc:docChg chg="modSld">
      <pc:chgData name="Chris Zemp" userId="S::chr13608@esri.com::2fdb8d56-ef52-4e50-af6c-0ed72e2bc6a3" providerId="AD" clId="Web-{20C38903-52B4-A1F2-A0FA-BACAAAF990E2}" dt="2025-02-19T20:18:07.094" v="47" actId="20577"/>
      <pc:docMkLst>
        <pc:docMk/>
      </pc:docMkLst>
      <pc:sldChg chg="modSp">
        <pc:chgData name="Chris Zemp" userId="S::chr13608@esri.com::2fdb8d56-ef52-4e50-af6c-0ed72e2bc6a3" providerId="AD" clId="Web-{20C38903-52B4-A1F2-A0FA-BACAAAF990E2}" dt="2025-02-19T20:18:07.094" v="47" actId="20577"/>
        <pc:sldMkLst>
          <pc:docMk/>
          <pc:sldMk cId="2105474822" sldId="1083"/>
        </pc:sldMkLst>
        <pc:spChg chg="mod">
          <ac:chgData name="Chris Zemp" userId="S::chr13608@esri.com::2fdb8d56-ef52-4e50-af6c-0ed72e2bc6a3" providerId="AD" clId="Web-{20C38903-52B4-A1F2-A0FA-BACAAAF990E2}" dt="2025-02-19T20:18:07.094" v="47" actId="20577"/>
          <ac:spMkLst>
            <pc:docMk/>
            <pc:sldMk cId="2105474822" sldId="1083"/>
            <ac:spMk id="11" creationId="{4CED071F-6EF6-6D47-4F3C-8BC8B090C70A}"/>
          </ac:spMkLst>
        </pc:spChg>
      </pc:sldChg>
    </pc:docChg>
  </pc:docChgLst>
  <pc:docChgLst>
    <pc:chgData name="Tim Hodson" userId="01c63b66-cec0-4361-862b-f8e066417acf" providerId="ADAL" clId="{8735E1A4-7277-48C4-98A9-ED778A2D7D4C}"/>
    <pc:docChg chg="undo redo custSel addSld delSld modSld sldOrd modSection">
      <pc:chgData name="Tim Hodson" userId="01c63b66-cec0-4361-862b-f8e066417acf" providerId="ADAL" clId="{8735E1A4-7277-48C4-98A9-ED778A2D7D4C}" dt="2025-03-03T18:29:52.164" v="2614" actId="20577"/>
      <pc:docMkLst>
        <pc:docMk/>
      </pc:docMkLst>
      <pc:sldChg chg="del">
        <pc:chgData name="Tim Hodson" userId="01c63b66-cec0-4361-862b-f8e066417acf" providerId="ADAL" clId="{8735E1A4-7277-48C4-98A9-ED778A2D7D4C}" dt="2025-02-28T20:12:56.609" v="2607" actId="2696"/>
        <pc:sldMkLst>
          <pc:docMk/>
          <pc:sldMk cId="3281524772" sldId="742"/>
        </pc:sldMkLst>
      </pc:sldChg>
      <pc:sldChg chg="del">
        <pc:chgData name="Tim Hodson" userId="01c63b66-cec0-4361-862b-f8e066417acf" providerId="ADAL" clId="{8735E1A4-7277-48C4-98A9-ED778A2D7D4C}" dt="2025-02-28T20:12:56.609" v="2607" actId="2696"/>
        <pc:sldMkLst>
          <pc:docMk/>
          <pc:sldMk cId="3310874255" sldId="743"/>
        </pc:sldMkLst>
      </pc:sldChg>
      <pc:sldChg chg="del">
        <pc:chgData name="Tim Hodson" userId="01c63b66-cec0-4361-862b-f8e066417acf" providerId="ADAL" clId="{8735E1A4-7277-48C4-98A9-ED778A2D7D4C}" dt="2025-02-28T20:12:56.609" v="2607" actId="2696"/>
        <pc:sldMkLst>
          <pc:docMk/>
          <pc:sldMk cId="1805694555" sldId="744"/>
        </pc:sldMkLst>
      </pc:sldChg>
      <pc:sldChg chg="del">
        <pc:chgData name="Tim Hodson" userId="01c63b66-cec0-4361-862b-f8e066417acf" providerId="ADAL" clId="{8735E1A4-7277-48C4-98A9-ED778A2D7D4C}" dt="2025-02-28T20:12:56.609" v="2607" actId="2696"/>
        <pc:sldMkLst>
          <pc:docMk/>
          <pc:sldMk cId="596787333" sldId="797"/>
        </pc:sldMkLst>
      </pc:sldChg>
      <pc:sldChg chg="del">
        <pc:chgData name="Tim Hodson" userId="01c63b66-cec0-4361-862b-f8e066417acf" providerId="ADAL" clId="{8735E1A4-7277-48C4-98A9-ED778A2D7D4C}" dt="2025-02-28T20:12:56.609" v="2607" actId="2696"/>
        <pc:sldMkLst>
          <pc:docMk/>
          <pc:sldMk cId="3132892188" sldId="798"/>
        </pc:sldMkLst>
      </pc:sldChg>
      <pc:sldChg chg="modSp mod">
        <pc:chgData name="Tim Hodson" userId="01c63b66-cec0-4361-862b-f8e066417acf" providerId="ADAL" clId="{8735E1A4-7277-48C4-98A9-ED778A2D7D4C}" dt="2025-03-03T18:29:52.164" v="2614" actId="20577"/>
        <pc:sldMkLst>
          <pc:docMk/>
          <pc:sldMk cId="160321" sldId="813"/>
        </pc:sldMkLst>
        <pc:spChg chg="mod">
          <ac:chgData name="Tim Hodson" userId="01c63b66-cec0-4361-862b-f8e066417acf" providerId="ADAL" clId="{8735E1A4-7277-48C4-98A9-ED778A2D7D4C}" dt="2025-03-03T18:29:52.164" v="2614" actId="20577"/>
          <ac:spMkLst>
            <pc:docMk/>
            <pc:sldMk cId="160321" sldId="813"/>
            <ac:spMk id="26" creationId="{26C0A78E-7A05-BDD4-9050-A93ACB8177DC}"/>
          </ac:spMkLst>
        </pc:spChg>
      </pc:sldChg>
      <pc:sldChg chg="modSp mod">
        <pc:chgData name="Tim Hodson" userId="01c63b66-cec0-4361-862b-f8e066417acf" providerId="ADAL" clId="{8735E1A4-7277-48C4-98A9-ED778A2D7D4C}" dt="2025-02-21T20:50:27.090" v="2432" actId="15"/>
        <pc:sldMkLst>
          <pc:docMk/>
          <pc:sldMk cId="2347238569" sldId="1060"/>
        </pc:sldMkLst>
        <pc:spChg chg="mod">
          <ac:chgData name="Tim Hodson" userId="01c63b66-cec0-4361-862b-f8e066417acf" providerId="ADAL" clId="{8735E1A4-7277-48C4-98A9-ED778A2D7D4C}" dt="2025-02-21T20:50:27.090" v="2432" actId="15"/>
          <ac:spMkLst>
            <pc:docMk/>
            <pc:sldMk cId="2347238569" sldId="1060"/>
            <ac:spMk id="11" creationId="{AD07ACB5-6A25-4C01-4B36-F0C4AD67E5BE}"/>
          </ac:spMkLst>
        </pc:spChg>
      </pc:sldChg>
      <pc:sldChg chg="addSp delSp modSp mod">
        <pc:chgData name="Tim Hodson" userId="01c63b66-cec0-4361-862b-f8e066417acf" providerId="ADAL" clId="{8735E1A4-7277-48C4-98A9-ED778A2D7D4C}" dt="2025-02-21T19:21:31.366" v="2031" actId="478"/>
        <pc:sldMkLst>
          <pc:docMk/>
          <pc:sldMk cId="1351936586" sldId="1068"/>
        </pc:sldMkLst>
      </pc:sldChg>
      <pc:sldChg chg="del">
        <pc:chgData name="Tim Hodson" userId="01c63b66-cec0-4361-862b-f8e066417acf" providerId="ADAL" clId="{8735E1A4-7277-48C4-98A9-ED778A2D7D4C}" dt="2025-02-21T00:08:41.120" v="0" actId="2696"/>
        <pc:sldMkLst>
          <pc:docMk/>
          <pc:sldMk cId="2465852004" sldId="1077"/>
        </pc:sldMkLst>
      </pc:sldChg>
      <pc:sldChg chg="del">
        <pc:chgData name="Tim Hodson" userId="01c63b66-cec0-4361-862b-f8e066417acf" providerId="ADAL" clId="{8735E1A4-7277-48C4-98A9-ED778A2D7D4C}" dt="2025-02-21T19:41:49.169" v="2231" actId="2696"/>
        <pc:sldMkLst>
          <pc:docMk/>
          <pc:sldMk cId="3413146152" sldId="1078"/>
        </pc:sldMkLst>
      </pc:sldChg>
      <pc:sldChg chg="del">
        <pc:chgData name="Tim Hodson" userId="01c63b66-cec0-4361-862b-f8e066417acf" providerId="ADAL" clId="{8735E1A4-7277-48C4-98A9-ED778A2D7D4C}" dt="2025-02-21T19:41:49.169" v="2231" actId="2696"/>
        <pc:sldMkLst>
          <pc:docMk/>
          <pc:sldMk cId="707198059" sldId="1095"/>
        </pc:sldMkLst>
      </pc:sldChg>
      <pc:sldChg chg="modSp mod">
        <pc:chgData name="Tim Hodson" userId="01c63b66-cec0-4361-862b-f8e066417acf" providerId="ADAL" clId="{8735E1A4-7277-48C4-98A9-ED778A2D7D4C}" dt="2025-02-21T19:41:21.765" v="2230" actId="6549"/>
        <pc:sldMkLst>
          <pc:docMk/>
          <pc:sldMk cId="846255805" sldId="1097"/>
        </pc:sldMkLst>
        <pc:spChg chg="mod">
          <ac:chgData name="Tim Hodson" userId="01c63b66-cec0-4361-862b-f8e066417acf" providerId="ADAL" clId="{8735E1A4-7277-48C4-98A9-ED778A2D7D4C}" dt="2025-02-21T19:41:21.765" v="2230" actId="6549"/>
          <ac:spMkLst>
            <pc:docMk/>
            <pc:sldMk cId="846255805" sldId="1097"/>
            <ac:spMk id="2" creationId="{E4CB834F-2898-095D-2FB4-1808D4F95648}"/>
          </ac:spMkLst>
        </pc:spChg>
        <pc:spChg chg="mod">
          <ac:chgData name="Tim Hodson" userId="01c63b66-cec0-4361-862b-f8e066417acf" providerId="ADAL" clId="{8735E1A4-7277-48C4-98A9-ED778A2D7D4C}" dt="2025-02-21T16:54:52.120" v="1721" actId="20577"/>
          <ac:spMkLst>
            <pc:docMk/>
            <pc:sldMk cId="846255805" sldId="1097"/>
            <ac:spMk id="11" creationId="{CB4622F2-D86D-6B40-171F-B09FDC71033A}"/>
          </ac:spMkLst>
        </pc:spChg>
      </pc:sldChg>
      <pc:sldChg chg="modSp mod">
        <pc:chgData name="Tim Hodson" userId="01c63b66-cec0-4361-862b-f8e066417acf" providerId="ADAL" clId="{8735E1A4-7277-48C4-98A9-ED778A2D7D4C}" dt="2025-02-21T20:06:57.022" v="2248" actId="108"/>
        <pc:sldMkLst>
          <pc:docMk/>
          <pc:sldMk cId="3690403963" sldId="1099"/>
        </pc:sldMkLst>
        <pc:spChg chg="mod">
          <ac:chgData name="Tim Hodson" userId="01c63b66-cec0-4361-862b-f8e066417acf" providerId="ADAL" clId="{8735E1A4-7277-48C4-98A9-ED778A2D7D4C}" dt="2025-02-21T20:06:57.022" v="2248" actId="108"/>
          <ac:spMkLst>
            <pc:docMk/>
            <pc:sldMk cId="3690403963" sldId="1099"/>
            <ac:spMk id="11" creationId="{CB4622F2-D86D-6B40-171F-B09FDC71033A}"/>
          </ac:spMkLst>
        </pc:spChg>
      </pc:sldChg>
      <pc:sldChg chg="addSp delSp modSp mod">
        <pc:chgData name="Tim Hodson" userId="01c63b66-cec0-4361-862b-f8e066417acf" providerId="ADAL" clId="{8735E1A4-7277-48C4-98A9-ED778A2D7D4C}" dt="2025-02-21T23:29:57.107" v="2578" actId="14826"/>
        <pc:sldMkLst>
          <pc:docMk/>
          <pc:sldMk cId="2181746203" sldId="1101"/>
        </pc:sldMkLst>
        <pc:picChg chg="add mod">
          <ac:chgData name="Tim Hodson" userId="01c63b66-cec0-4361-862b-f8e066417acf" providerId="ADAL" clId="{8735E1A4-7277-48C4-98A9-ED778A2D7D4C}" dt="2025-02-21T23:29:57.107" v="2578" actId="14826"/>
          <ac:picMkLst>
            <pc:docMk/>
            <pc:sldMk cId="2181746203" sldId="1101"/>
            <ac:picMk id="5" creationId="{7AB9B071-53AD-4883-1566-2E8D6EECAC70}"/>
          </ac:picMkLst>
        </pc:picChg>
      </pc:sldChg>
      <pc:sldChg chg="addSp delSp modSp mod">
        <pc:chgData name="Tim Hodson" userId="01c63b66-cec0-4361-862b-f8e066417acf" providerId="ADAL" clId="{8735E1A4-7277-48C4-98A9-ED778A2D7D4C}" dt="2025-02-21T19:27:51.930" v="2080" actId="14861"/>
        <pc:sldMkLst>
          <pc:docMk/>
          <pc:sldMk cId="3037347685" sldId="1102"/>
        </pc:sldMkLst>
        <pc:picChg chg="add mod">
          <ac:chgData name="Tim Hodson" userId="01c63b66-cec0-4361-862b-f8e066417acf" providerId="ADAL" clId="{8735E1A4-7277-48C4-98A9-ED778A2D7D4C}" dt="2025-02-21T19:27:51.930" v="2080" actId="14861"/>
          <ac:picMkLst>
            <pc:docMk/>
            <pc:sldMk cId="3037347685" sldId="1102"/>
            <ac:picMk id="5" creationId="{000E8943-8463-C588-1DEA-6836A342A27E}"/>
          </ac:picMkLst>
        </pc:picChg>
      </pc:sldChg>
      <pc:sldChg chg="addSp delSp modSp mod modNotesTx">
        <pc:chgData name="Tim Hodson" userId="01c63b66-cec0-4361-862b-f8e066417acf" providerId="ADAL" clId="{8735E1A4-7277-48C4-98A9-ED778A2D7D4C}" dt="2025-02-22T00:56:01.034" v="2581" actId="962"/>
        <pc:sldMkLst>
          <pc:docMk/>
          <pc:sldMk cId="3601737077" sldId="1103"/>
        </pc:sldMkLst>
        <pc:picChg chg="add mod">
          <ac:chgData name="Tim Hodson" userId="01c63b66-cec0-4361-862b-f8e066417acf" providerId="ADAL" clId="{8735E1A4-7277-48C4-98A9-ED778A2D7D4C}" dt="2025-02-22T00:56:01.034" v="2581" actId="962"/>
          <ac:picMkLst>
            <pc:docMk/>
            <pc:sldMk cId="3601737077" sldId="1103"/>
            <ac:picMk id="6" creationId="{1DC9E22B-B4CE-C465-CB81-085564711B5A}"/>
          </ac:picMkLst>
        </pc:picChg>
      </pc:sldChg>
      <pc:sldChg chg="del">
        <pc:chgData name="Tim Hodson" userId="01c63b66-cec0-4361-862b-f8e066417acf" providerId="ADAL" clId="{8735E1A4-7277-48C4-98A9-ED778A2D7D4C}" dt="2025-02-21T21:15:43.102" v="2471" actId="2696"/>
        <pc:sldMkLst>
          <pc:docMk/>
          <pc:sldMk cId="237264551" sldId="1106"/>
        </pc:sldMkLst>
      </pc:sldChg>
      <pc:sldChg chg="del">
        <pc:chgData name="Tim Hodson" userId="01c63b66-cec0-4361-862b-f8e066417acf" providerId="ADAL" clId="{8735E1A4-7277-48C4-98A9-ED778A2D7D4C}" dt="2025-02-21T21:13:16.024" v="2470" actId="2696"/>
        <pc:sldMkLst>
          <pc:docMk/>
          <pc:sldMk cId="2709435491" sldId="1113"/>
        </pc:sldMkLst>
      </pc:sldChg>
      <pc:sldChg chg="modSp mod">
        <pc:chgData name="Tim Hodson" userId="01c63b66-cec0-4361-862b-f8e066417acf" providerId="ADAL" clId="{8735E1A4-7277-48C4-98A9-ED778A2D7D4C}" dt="2025-02-21T21:16:53.663" v="2481" actId="20577"/>
        <pc:sldMkLst>
          <pc:docMk/>
          <pc:sldMk cId="778169959" sldId="1114"/>
        </pc:sldMkLst>
        <pc:spChg chg="mod">
          <ac:chgData name="Tim Hodson" userId="01c63b66-cec0-4361-862b-f8e066417acf" providerId="ADAL" clId="{8735E1A4-7277-48C4-98A9-ED778A2D7D4C}" dt="2025-02-21T21:16:53.663" v="2481" actId="20577"/>
          <ac:spMkLst>
            <pc:docMk/>
            <pc:sldMk cId="778169959" sldId="1114"/>
            <ac:spMk id="10" creationId="{47927FC5-23DA-E627-2151-772E3AB191B2}"/>
          </ac:spMkLst>
        </pc:spChg>
      </pc:sldChg>
      <pc:sldChg chg="modSp add mod modNotesTx">
        <pc:chgData name="Tim Hodson" userId="01c63b66-cec0-4361-862b-f8e066417acf" providerId="ADAL" clId="{8735E1A4-7277-48C4-98A9-ED778A2D7D4C}" dt="2025-02-21T20:44:21.900" v="2391" actId="20577"/>
        <pc:sldMkLst>
          <pc:docMk/>
          <pc:sldMk cId="3618564442" sldId="1127"/>
        </pc:sldMkLst>
        <pc:spChg chg="mod">
          <ac:chgData name="Tim Hodson" userId="01c63b66-cec0-4361-862b-f8e066417acf" providerId="ADAL" clId="{8735E1A4-7277-48C4-98A9-ED778A2D7D4C}" dt="2025-02-21T06:20:44.826" v="65" actId="20577"/>
          <ac:spMkLst>
            <pc:docMk/>
            <pc:sldMk cId="3618564442" sldId="1127"/>
            <ac:spMk id="2" creationId="{38EF44BD-C3B2-61F8-CEB3-8AD593EDA99D}"/>
          </ac:spMkLst>
        </pc:spChg>
        <pc:spChg chg="mod">
          <ac:chgData name="Tim Hodson" userId="01c63b66-cec0-4361-862b-f8e066417acf" providerId="ADAL" clId="{8735E1A4-7277-48C4-98A9-ED778A2D7D4C}" dt="2025-02-21T20:44:21.900" v="2391" actId="20577"/>
          <ac:spMkLst>
            <pc:docMk/>
            <pc:sldMk cId="3618564442" sldId="1127"/>
            <ac:spMk id="11" creationId="{DD6A7D99-FF4A-F1C3-4BB4-13784FFFA685}"/>
          </ac:spMkLst>
        </pc:spChg>
      </pc:sldChg>
      <pc:sldChg chg="addSp modSp add mod modNotesTx">
        <pc:chgData name="Tim Hodson" userId="01c63b66-cec0-4361-862b-f8e066417acf" providerId="ADAL" clId="{8735E1A4-7277-48C4-98A9-ED778A2D7D4C}" dt="2025-02-21T06:34:03.207" v="619" actId="1076"/>
        <pc:sldMkLst>
          <pc:docMk/>
          <pc:sldMk cId="228515718" sldId="1128"/>
        </pc:sldMkLst>
        <pc:spChg chg="mod">
          <ac:chgData name="Tim Hodson" userId="01c63b66-cec0-4361-862b-f8e066417acf" providerId="ADAL" clId="{8735E1A4-7277-48C4-98A9-ED778A2D7D4C}" dt="2025-02-21T06:29:40.720" v="494" actId="6549"/>
          <ac:spMkLst>
            <pc:docMk/>
            <pc:sldMk cId="228515718" sldId="1128"/>
            <ac:spMk id="11" creationId="{DD6A7D99-FF4A-F1C3-4BB4-13784FFFA685}"/>
          </ac:spMkLst>
        </pc:spChg>
        <pc:picChg chg="add mod">
          <ac:chgData name="Tim Hodson" userId="01c63b66-cec0-4361-862b-f8e066417acf" providerId="ADAL" clId="{8735E1A4-7277-48C4-98A9-ED778A2D7D4C}" dt="2025-02-21T06:34:03.207" v="619" actId="1076"/>
          <ac:picMkLst>
            <pc:docMk/>
            <pc:sldMk cId="228515718" sldId="1128"/>
            <ac:picMk id="4" creationId="{A41D01CD-B1CA-1E69-FC36-F82B37FAAD56}"/>
          </ac:picMkLst>
        </pc:picChg>
      </pc:sldChg>
      <pc:sldChg chg="addSp delSp modSp add mod">
        <pc:chgData name="Tim Hodson" userId="01c63b66-cec0-4361-862b-f8e066417acf" providerId="ADAL" clId="{8735E1A4-7277-48C4-98A9-ED778A2D7D4C}" dt="2025-02-21T06:38:14.627" v="721" actId="20577"/>
        <pc:sldMkLst>
          <pc:docMk/>
          <pc:sldMk cId="647518751" sldId="1129"/>
        </pc:sldMkLst>
        <pc:spChg chg="add mod">
          <ac:chgData name="Tim Hodson" userId="01c63b66-cec0-4361-862b-f8e066417acf" providerId="ADAL" clId="{8735E1A4-7277-48C4-98A9-ED778A2D7D4C}" dt="2025-02-21T06:38:14.627" v="721" actId="20577"/>
          <ac:spMkLst>
            <pc:docMk/>
            <pc:sldMk cId="647518751" sldId="1129"/>
            <ac:spMk id="8" creationId="{2862D08D-8BFD-8DC1-D2D6-F0FA612DC06C}"/>
          </ac:spMkLst>
        </pc:spChg>
        <pc:spChg chg="mod">
          <ac:chgData name="Tim Hodson" userId="01c63b66-cec0-4361-862b-f8e066417acf" providerId="ADAL" clId="{8735E1A4-7277-48C4-98A9-ED778A2D7D4C}" dt="2025-02-21T06:36:25.632" v="681" actId="1035"/>
          <ac:spMkLst>
            <pc:docMk/>
            <pc:sldMk cId="647518751" sldId="1129"/>
            <ac:spMk id="11" creationId="{DD6A7D99-FF4A-F1C3-4BB4-13784FFFA685}"/>
          </ac:spMkLst>
        </pc:spChg>
        <pc:picChg chg="add mod">
          <ac:chgData name="Tim Hodson" userId="01c63b66-cec0-4361-862b-f8e066417acf" providerId="ADAL" clId="{8735E1A4-7277-48C4-98A9-ED778A2D7D4C}" dt="2025-02-21T06:36:25.632" v="681" actId="1035"/>
          <ac:picMkLst>
            <pc:docMk/>
            <pc:sldMk cId="647518751" sldId="1129"/>
            <ac:picMk id="7" creationId="{938F8692-A73E-AB3A-E4DE-89F8D87451D1}"/>
          </ac:picMkLst>
        </pc:picChg>
        <pc:picChg chg="add mod">
          <ac:chgData name="Tim Hodson" userId="01c63b66-cec0-4361-862b-f8e066417acf" providerId="ADAL" clId="{8735E1A4-7277-48C4-98A9-ED778A2D7D4C}" dt="2025-02-21T06:36:35.607" v="682" actId="14100"/>
          <ac:picMkLst>
            <pc:docMk/>
            <pc:sldMk cId="647518751" sldId="1129"/>
            <ac:picMk id="13" creationId="{B1A91BB5-8150-81AF-0CD0-110E0FF166D4}"/>
          </ac:picMkLst>
        </pc:picChg>
      </pc:sldChg>
      <pc:sldChg chg="addSp delSp modSp add del mod">
        <pc:chgData name="Tim Hodson" userId="01c63b66-cec0-4361-862b-f8e066417acf" providerId="ADAL" clId="{8735E1A4-7277-48C4-98A9-ED778A2D7D4C}" dt="2025-02-21T20:40:18.622" v="2249" actId="2696"/>
        <pc:sldMkLst>
          <pc:docMk/>
          <pc:sldMk cId="3627513953" sldId="1130"/>
        </pc:sldMkLst>
      </pc:sldChg>
      <pc:sldChg chg="add">
        <pc:chgData name="Tim Hodson" userId="01c63b66-cec0-4361-862b-f8e066417acf" providerId="ADAL" clId="{8735E1A4-7277-48C4-98A9-ED778A2D7D4C}" dt="2025-02-21T06:44:39.499" v="783"/>
        <pc:sldMkLst>
          <pc:docMk/>
          <pc:sldMk cId="436509893" sldId="1131"/>
        </pc:sldMkLst>
      </pc:sldChg>
      <pc:sldChg chg="addSp delSp modSp add mod modNotesTx">
        <pc:chgData name="Tim Hodson" userId="01c63b66-cec0-4361-862b-f8e066417acf" providerId="ADAL" clId="{8735E1A4-7277-48C4-98A9-ED778A2D7D4C}" dt="2025-02-21T17:40:05.087" v="1944" actId="20577"/>
        <pc:sldMkLst>
          <pc:docMk/>
          <pc:sldMk cId="4058593200" sldId="1132"/>
        </pc:sldMkLst>
        <pc:spChg chg="mod">
          <ac:chgData name="Tim Hodson" userId="01c63b66-cec0-4361-862b-f8e066417acf" providerId="ADAL" clId="{8735E1A4-7277-48C4-98A9-ED778A2D7D4C}" dt="2025-02-21T06:50:04.444" v="881" actId="20577"/>
          <ac:spMkLst>
            <pc:docMk/>
            <pc:sldMk cId="4058593200" sldId="1132"/>
            <ac:spMk id="11" creationId="{DD6A7D99-FF4A-F1C3-4BB4-13784FFFA685}"/>
          </ac:spMkLst>
        </pc:spChg>
        <pc:picChg chg="add mod">
          <ac:chgData name="Tim Hodson" userId="01c63b66-cec0-4361-862b-f8e066417acf" providerId="ADAL" clId="{8735E1A4-7277-48C4-98A9-ED778A2D7D4C}" dt="2025-02-21T06:49:00.607" v="819" actId="1076"/>
          <ac:picMkLst>
            <pc:docMk/>
            <pc:sldMk cId="4058593200" sldId="1132"/>
            <ac:picMk id="13" creationId="{F3CFEFA1-CC5A-016E-6DC0-AE5A9FAC0EA7}"/>
          </ac:picMkLst>
        </pc:picChg>
      </pc:sldChg>
      <pc:sldChg chg="modSp add mod">
        <pc:chgData name="Tim Hodson" userId="01c63b66-cec0-4361-862b-f8e066417acf" providerId="ADAL" clId="{8735E1A4-7277-48C4-98A9-ED778A2D7D4C}" dt="2025-02-21T19:36:52.164" v="2187" actId="20577"/>
        <pc:sldMkLst>
          <pc:docMk/>
          <pc:sldMk cId="36578444" sldId="1133"/>
        </pc:sldMkLst>
        <pc:spChg chg="mod">
          <ac:chgData name="Tim Hodson" userId="01c63b66-cec0-4361-862b-f8e066417acf" providerId="ADAL" clId="{8735E1A4-7277-48C4-98A9-ED778A2D7D4C}" dt="2025-02-21T19:36:52.164" v="2187" actId="20577"/>
          <ac:spMkLst>
            <pc:docMk/>
            <pc:sldMk cId="36578444" sldId="1133"/>
            <ac:spMk id="11" creationId="{CB4622F2-D86D-6B40-171F-B09FDC71033A}"/>
          </ac:spMkLst>
        </pc:spChg>
      </pc:sldChg>
      <pc:sldChg chg="modSp add mod">
        <pc:chgData name="Tim Hodson" userId="01c63b66-cec0-4361-862b-f8e066417acf" providerId="ADAL" clId="{8735E1A4-7277-48C4-98A9-ED778A2D7D4C}" dt="2025-02-21T19:41:02.051" v="2229" actId="20577"/>
        <pc:sldMkLst>
          <pc:docMk/>
          <pc:sldMk cId="4272809680" sldId="1134"/>
        </pc:sldMkLst>
        <pc:spChg chg="mod">
          <ac:chgData name="Tim Hodson" userId="01c63b66-cec0-4361-862b-f8e066417acf" providerId="ADAL" clId="{8735E1A4-7277-48C4-98A9-ED778A2D7D4C}" dt="2025-02-21T19:41:02.051" v="2229" actId="20577"/>
          <ac:spMkLst>
            <pc:docMk/>
            <pc:sldMk cId="4272809680" sldId="1134"/>
            <ac:spMk id="2" creationId="{E4CB834F-2898-095D-2FB4-1808D4F95648}"/>
          </ac:spMkLst>
        </pc:spChg>
        <pc:spChg chg="mod">
          <ac:chgData name="Tim Hodson" userId="01c63b66-cec0-4361-862b-f8e066417acf" providerId="ADAL" clId="{8735E1A4-7277-48C4-98A9-ED778A2D7D4C}" dt="2025-02-21T17:05:24.738" v="1923" actId="20577"/>
          <ac:spMkLst>
            <pc:docMk/>
            <pc:sldMk cId="4272809680" sldId="1134"/>
            <ac:spMk id="11" creationId="{CB4622F2-D86D-6B40-171F-B09FDC71033A}"/>
          </ac:spMkLst>
        </pc:spChg>
      </pc:sldChg>
      <pc:sldChg chg="addSp modSp add mod">
        <pc:chgData name="Tim Hodson" userId="01c63b66-cec0-4361-862b-f8e066417acf" providerId="ADAL" clId="{8735E1A4-7277-48C4-98A9-ED778A2D7D4C}" dt="2025-02-21T19:37:20.066" v="2188"/>
        <pc:sldMkLst>
          <pc:docMk/>
          <pc:sldMk cId="986818961" sldId="1135"/>
        </pc:sldMkLst>
        <pc:spChg chg="mod">
          <ac:chgData name="Tim Hodson" userId="01c63b66-cec0-4361-862b-f8e066417acf" providerId="ADAL" clId="{8735E1A4-7277-48C4-98A9-ED778A2D7D4C}" dt="2025-02-21T19:37:20.066" v="2188"/>
          <ac:spMkLst>
            <pc:docMk/>
            <pc:sldMk cId="986818961" sldId="1135"/>
            <ac:spMk id="11" creationId="{CB4622F2-D86D-6B40-171F-B09FDC71033A}"/>
          </ac:spMkLst>
        </pc:spChg>
        <pc:picChg chg="add mod">
          <ac:chgData name="Tim Hodson" userId="01c63b66-cec0-4361-862b-f8e066417acf" providerId="ADAL" clId="{8735E1A4-7277-48C4-98A9-ED778A2D7D4C}" dt="2025-02-21T19:31:04.177" v="2139" actId="1037"/>
          <ac:picMkLst>
            <pc:docMk/>
            <pc:sldMk cId="986818961" sldId="1135"/>
            <ac:picMk id="4" creationId="{466097D4-CAA3-35BD-D4EF-EDC4A26F23BF}"/>
          </ac:picMkLst>
        </pc:picChg>
      </pc:sldChg>
      <pc:sldChg chg="addSp delSp modSp add mod">
        <pc:chgData name="Tim Hodson" userId="01c63b66-cec0-4361-862b-f8e066417acf" providerId="ADAL" clId="{8735E1A4-7277-48C4-98A9-ED778A2D7D4C}" dt="2025-02-21T19:38:45.355" v="2199"/>
        <pc:sldMkLst>
          <pc:docMk/>
          <pc:sldMk cId="2923613836" sldId="1136"/>
        </pc:sldMkLst>
        <pc:spChg chg="mod">
          <ac:chgData name="Tim Hodson" userId="01c63b66-cec0-4361-862b-f8e066417acf" providerId="ADAL" clId="{8735E1A4-7277-48C4-98A9-ED778A2D7D4C}" dt="2025-02-21T19:38:45.355" v="2199"/>
          <ac:spMkLst>
            <pc:docMk/>
            <pc:sldMk cId="2923613836" sldId="1136"/>
            <ac:spMk id="11" creationId="{3DACFF28-52CD-4EEF-E0A6-FDDAEC79B7C9}"/>
          </ac:spMkLst>
        </pc:spChg>
        <pc:picChg chg="add mod">
          <ac:chgData name="Tim Hodson" userId="01c63b66-cec0-4361-862b-f8e066417acf" providerId="ADAL" clId="{8735E1A4-7277-48C4-98A9-ED778A2D7D4C}" dt="2025-02-21T19:38:32.180" v="2196" actId="1076"/>
          <ac:picMkLst>
            <pc:docMk/>
            <pc:sldMk cId="2923613836" sldId="1136"/>
            <ac:picMk id="5" creationId="{07CD8E75-8ED2-A033-4729-490D869462B7}"/>
          </ac:picMkLst>
        </pc:picChg>
        <pc:picChg chg="add mod">
          <ac:chgData name="Tim Hodson" userId="01c63b66-cec0-4361-862b-f8e066417acf" providerId="ADAL" clId="{8735E1A4-7277-48C4-98A9-ED778A2D7D4C}" dt="2025-02-21T19:38:34.892" v="2197" actId="1076"/>
          <ac:picMkLst>
            <pc:docMk/>
            <pc:sldMk cId="2923613836" sldId="1136"/>
            <ac:picMk id="7" creationId="{EE3AA9DB-6E8F-E247-F832-D0CCB261E13D}"/>
          </ac:picMkLst>
        </pc:picChg>
      </pc:sldChg>
      <pc:sldChg chg="addSp delSp modSp add mod">
        <pc:chgData name="Tim Hodson" userId="01c63b66-cec0-4361-862b-f8e066417acf" providerId="ADAL" clId="{8735E1A4-7277-48C4-98A9-ED778A2D7D4C}" dt="2025-02-21T19:40:17.668" v="2206" actId="478"/>
        <pc:sldMkLst>
          <pc:docMk/>
          <pc:sldMk cId="1377306541" sldId="1137"/>
        </pc:sldMkLst>
        <pc:spChg chg="mod">
          <ac:chgData name="Tim Hodson" userId="01c63b66-cec0-4361-862b-f8e066417acf" providerId="ADAL" clId="{8735E1A4-7277-48C4-98A9-ED778A2D7D4C}" dt="2025-02-21T19:39:26.151" v="2201"/>
          <ac:spMkLst>
            <pc:docMk/>
            <pc:sldMk cId="1377306541" sldId="1137"/>
            <ac:spMk id="11" creationId="{88F1BFDD-7F12-AA1D-495F-D642F520D674}"/>
          </ac:spMkLst>
        </pc:spChg>
        <pc:picChg chg="add mod">
          <ac:chgData name="Tim Hodson" userId="01c63b66-cec0-4361-862b-f8e066417acf" providerId="ADAL" clId="{8735E1A4-7277-48C4-98A9-ED778A2D7D4C}" dt="2025-02-21T19:39:46.101" v="2203" actId="1076"/>
          <ac:picMkLst>
            <pc:docMk/>
            <pc:sldMk cId="1377306541" sldId="1137"/>
            <ac:picMk id="7" creationId="{32A08C03-A33D-8803-1A0E-77B9D0611856}"/>
          </ac:picMkLst>
        </pc:picChg>
      </pc:sldChg>
      <pc:sldChg chg="addSp delSp modSp add mod">
        <pc:chgData name="Tim Hodson" userId="01c63b66-cec0-4361-862b-f8e066417acf" providerId="ADAL" clId="{8735E1A4-7277-48C4-98A9-ED778A2D7D4C}" dt="2025-02-21T19:40:28.211" v="2210" actId="1076"/>
        <pc:sldMkLst>
          <pc:docMk/>
          <pc:sldMk cId="3497672425" sldId="1138"/>
        </pc:sldMkLst>
        <pc:picChg chg="add mod">
          <ac:chgData name="Tim Hodson" userId="01c63b66-cec0-4361-862b-f8e066417acf" providerId="ADAL" clId="{8735E1A4-7277-48C4-98A9-ED778A2D7D4C}" dt="2025-02-21T19:40:28.211" v="2210" actId="1076"/>
          <ac:picMkLst>
            <pc:docMk/>
            <pc:sldMk cId="3497672425" sldId="1138"/>
            <ac:picMk id="4" creationId="{351B21C6-CFB4-4E8B-B492-2FC4EA844824}"/>
          </ac:picMkLst>
        </pc:picChg>
      </pc:sldChg>
      <pc:sldChg chg="modSp add mod">
        <pc:chgData name="Tim Hodson" userId="01c63b66-cec0-4361-862b-f8e066417acf" providerId="ADAL" clId="{8735E1A4-7277-48C4-98A9-ED778A2D7D4C}" dt="2025-02-21T23:13:12.245" v="2552" actId="20577"/>
        <pc:sldMkLst>
          <pc:docMk/>
          <pc:sldMk cId="1448565890" sldId="1139"/>
        </pc:sldMkLst>
        <pc:spChg chg="mod">
          <ac:chgData name="Tim Hodson" userId="01c63b66-cec0-4361-862b-f8e066417acf" providerId="ADAL" clId="{8735E1A4-7277-48C4-98A9-ED778A2D7D4C}" dt="2025-02-21T20:42:24.340" v="2305" actId="20577"/>
          <ac:spMkLst>
            <pc:docMk/>
            <pc:sldMk cId="1448565890" sldId="1139"/>
            <ac:spMk id="2" creationId="{38EF44BD-C3B2-61F8-CEB3-8AD593EDA99D}"/>
          </ac:spMkLst>
        </pc:spChg>
        <pc:spChg chg="mod">
          <ac:chgData name="Tim Hodson" userId="01c63b66-cec0-4361-862b-f8e066417acf" providerId="ADAL" clId="{8735E1A4-7277-48C4-98A9-ED778A2D7D4C}" dt="2025-02-21T23:13:12.245" v="2552" actId="20577"/>
          <ac:spMkLst>
            <pc:docMk/>
            <pc:sldMk cId="1448565890" sldId="1139"/>
            <ac:spMk id="11" creationId="{DD6A7D99-FF4A-F1C3-4BB4-13784FFFA685}"/>
          </ac:spMkLst>
        </pc:spChg>
      </pc:sldChg>
      <pc:sldChg chg="addSp delSp modSp add mod modNotesTx">
        <pc:chgData name="Tim Hodson" userId="01c63b66-cec0-4361-862b-f8e066417acf" providerId="ADAL" clId="{8735E1A4-7277-48C4-98A9-ED778A2D7D4C}" dt="2025-02-21T23:04:35.369" v="2542" actId="1035"/>
        <pc:sldMkLst>
          <pc:docMk/>
          <pc:sldMk cId="3110262270" sldId="1140"/>
        </pc:sldMkLst>
        <pc:spChg chg="mod">
          <ac:chgData name="Tim Hodson" userId="01c63b66-cec0-4361-862b-f8e066417acf" providerId="ADAL" clId="{8735E1A4-7277-48C4-98A9-ED778A2D7D4C}" dt="2025-02-21T23:04:28.884" v="2529" actId="1035"/>
          <ac:spMkLst>
            <pc:docMk/>
            <pc:sldMk cId="3110262270" sldId="1140"/>
            <ac:spMk id="11" creationId="{AD07ACB5-6A25-4C01-4B36-F0C4AD67E5BE}"/>
          </ac:spMkLst>
        </pc:spChg>
        <pc:picChg chg="add mod">
          <ac:chgData name="Tim Hodson" userId="01c63b66-cec0-4361-862b-f8e066417acf" providerId="ADAL" clId="{8735E1A4-7277-48C4-98A9-ED778A2D7D4C}" dt="2025-02-21T23:04:28.884" v="2529" actId="1035"/>
          <ac:picMkLst>
            <pc:docMk/>
            <pc:sldMk cId="3110262270" sldId="1140"/>
            <ac:picMk id="3" creationId="{7FD1292E-A0A8-2BE2-F470-1AEF57BAC802}"/>
          </ac:picMkLst>
        </pc:picChg>
        <pc:picChg chg="add mod">
          <ac:chgData name="Tim Hodson" userId="01c63b66-cec0-4361-862b-f8e066417acf" providerId="ADAL" clId="{8735E1A4-7277-48C4-98A9-ED778A2D7D4C}" dt="2025-02-21T23:04:35.369" v="2542" actId="1035"/>
          <ac:picMkLst>
            <pc:docMk/>
            <pc:sldMk cId="3110262270" sldId="1140"/>
            <ac:picMk id="4" creationId="{3BCC4140-DE9C-0414-3B04-AC6F90087DC0}"/>
          </ac:picMkLst>
        </pc:picChg>
      </pc:sldChg>
      <pc:sldChg chg="addSp modSp add mod">
        <pc:chgData name="Tim Hodson" userId="01c63b66-cec0-4361-862b-f8e066417acf" providerId="ADAL" clId="{8735E1A4-7277-48C4-98A9-ED778A2D7D4C}" dt="2025-02-21T23:10:26.055" v="2547" actId="1076"/>
        <pc:sldMkLst>
          <pc:docMk/>
          <pc:sldMk cId="3580329140" sldId="1141"/>
        </pc:sldMkLst>
        <pc:spChg chg="mod">
          <ac:chgData name="Tim Hodson" userId="01c63b66-cec0-4361-862b-f8e066417acf" providerId="ADAL" clId="{8735E1A4-7277-48C4-98A9-ED778A2D7D4C}" dt="2025-02-21T20:53:16.692" v="2469" actId="14100"/>
          <ac:spMkLst>
            <pc:docMk/>
            <pc:sldMk cId="3580329140" sldId="1141"/>
            <ac:spMk id="11" creationId="{AD07ACB5-6A25-4C01-4B36-F0C4AD67E5BE}"/>
          </ac:spMkLst>
        </pc:spChg>
        <pc:picChg chg="add mod">
          <ac:chgData name="Tim Hodson" userId="01c63b66-cec0-4361-862b-f8e066417acf" providerId="ADAL" clId="{8735E1A4-7277-48C4-98A9-ED778A2D7D4C}" dt="2025-02-21T23:10:26.055" v="2547" actId="1076"/>
          <ac:picMkLst>
            <pc:docMk/>
            <pc:sldMk cId="3580329140" sldId="1141"/>
            <ac:picMk id="4" creationId="{329EC9A7-0B52-2DCF-FB02-B75DFA018D89}"/>
          </ac:picMkLst>
        </pc:picChg>
      </pc:sldChg>
      <pc:sldChg chg="addSp delSp modSp add mod ord">
        <pc:chgData name="Tim Hodson" userId="01c63b66-cec0-4361-862b-f8e066417acf" providerId="ADAL" clId="{8735E1A4-7277-48C4-98A9-ED778A2D7D4C}" dt="2025-02-24T20:46:01.027" v="2593"/>
        <pc:sldMkLst>
          <pc:docMk/>
          <pc:sldMk cId="299356771" sldId="1142"/>
        </pc:sldMkLst>
        <pc:spChg chg="add mod">
          <ac:chgData name="Tim Hodson" userId="01c63b66-cec0-4361-862b-f8e066417acf" providerId="ADAL" clId="{8735E1A4-7277-48C4-98A9-ED778A2D7D4C}" dt="2025-02-24T20:45:14.473" v="2591"/>
          <ac:spMkLst>
            <pc:docMk/>
            <pc:sldMk cId="299356771" sldId="1142"/>
            <ac:spMk id="32" creationId="{FD611ADD-5495-47ED-6FE8-BE069880E880}"/>
          </ac:spMkLst>
        </pc:spChg>
        <pc:spChg chg="add mod">
          <ac:chgData name="Tim Hodson" userId="01c63b66-cec0-4361-862b-f8e066417acf" providerId="ADAL" clId="{8735E1A4-7277-48C4-98A9-ED778A2D7D4C}" dt="2025-02-24T20:45:14.473" v="2591"/>
          <ac:spMkLst>
            <pc:docMk/>
            <pc:sldMk cId="299356771" sldId="1142"/>
            <ac:spMk id="35" creationId="{E539B224-F388-3CF7-2BF0-BD08D375CB87}"/>
          </ac:spMkLst>
        </pc:spChg>
        <pc:picChg chg="add mod">
          <ac:chgData name="Tim Hodson" userId="01c63b66-cec0-4361-862b-f8e066417acf" providerId="ADAL" clId="{8735E1A4-7277-48C4-98A9-ED778A2D7D4C}" dt="2025-02-24T20:45:14.473" v="2591"/>
          <ac:picMkLst>
            <pc:docMk/>
            <pc:sldMk cId="299356771" sldId="1142"/>
            <ac:picMk id="39" creationId="{312BE9FE-559B-FD71-7F6B-ED97E9BB63DE}"/>
          </ac:picMkLst>
        </pc:picChg>
        <pc:picChg chg="add mod">
          <ac:chgData name="Tim Hodson" userId="01c63b66-cec0-4361-862b-f8e066417acf" providerId="ADAL" clId="{8735E1A4-7277-48C4-98A9-ED778A2D7D4C}" dt="2025-02-24T20:45:14.473" v="2591"/>
          <ac:picMkLst>
            <pc:docMk/>
            <pc:sldMk cId="299356771" sldId="1142"/>
            <ac:picMk id="40" creationId="{65050DD8-BD0C-778B-DDAD-0BF07DED7206}"/>
          </ac:picMkLst>
        </pc:picChg>
      </pc:sldChg>
      <pc:sldChg chg="del">
        <pc:chgData name="Tim Hodson" userId="01c63b66-cec0-4361-862b-f8e066417acf" providerId="ADAL" clId="{8735E1A4-7277-48C4-98A9-ED778A2D7D4C}" dt="2025-02-21T23:04:43.861" v="2543" actId="2696"/>
        <pc:sldMkLst>
          <pc:docMk/>
          <pc:sldMk cId="2681995097" sldId="1142"/>
        </pc:sldMkLst>
      </pc:sldChg>
      <pc:sldChg chg="add">
        <pc:chgData name="Tim Hodson" userId="01c63b66-cec0-4361-862b-f8e066417acf" providerId="ADAL" clId="{8735E1A4-7277-48C4-98A9-ED778A2D7D4C}" dt="2025-02-24T20:46:33.891" v="2594"/>
        <pc:sldMkLst>
          <pc:docMk/>
          <pc:sldMk cId="2717935682" sldId="1143"/>
        </pc:sldMkLst>
      </pc:sldChg>
      <pc:sldChg chg="add">
        <pc:chgData name="Tim Hodson" userId="01c63b66-cec0-4361-862b-f8e066417acf" providerId="ADAL" clId="{8735E1A4-7277-48C4-98A9-ED778A2D7D4C}" dt="2025-02-24T20:46:41.308" v="2595"/>
        <pc:sldMkLst>
          <pc:docMk/>
          <pc:sldMk cId="3231360717" sldId="1144"/>
        </pc:sldMkLst>
      </pc:sldChg>
      <pc:sldChg chg="addSp delSp modSp add mod">
        <pc:chgData name="Tim Hodson" userId="01c63b66-cec0-4361-862b-f8e066417acf" providerId="ADAL" clId="{8735E1A4-7277-48C4-98A9-ED778A2D7D4C}" dt="2025-02-24T21:33:01.556" v="2603"/>
        <pc:sldMkLst>
          <pc:docMk/>
          <pc:sldMk cId="3673895768" sldId="1145"/>
        </pc:sldMkLst>
        <pc:spChg chg="add mod">
          <ac:chgData name="Tim Hodson" userId="01c63b66-cec0-4361-862b-f8e066417acf" providerId="ADAL" clId="{8735E1A4-7277-48C4-98A9-ED778A2D7D4C}" dt="2025-02-24T21:33:01.556" v="2603"/>
          <ac:spMkLst>
            <pc:docMk/>
            <pc:sldMk cId="3673895768" sldId="1145"/>
            <ac:spMk id="5" creationId="{9FAC40EB-94AB-A6CB-4CB8-BC60376DC05D}"/>
          </ac:spMkLst>
        </pc:spChg>
        <pc:graphicFrameChg chg="add mod">
          <ac:chgData name="Tim Hodson" userId="01c63b66-cec0-4361-862b-f8e066417acf" providerId="ADAL" clId="{8735E1A4-7277-48C4-98A9-ED778A2D7D4C}" dt="2025-02-24T21:33:01.556" v="2603"/>
          <ac:graphicFrameMkLst>
            <pc:docMk/>
            <pc:sldMk cId="3673895768" sldId="1145"/>
            <ac:graphicFrameMk id="6" creationId="{3B632B24-0487-D035-524C-F234D5542F13}"/>
          </ac:graphicFrameMkLst>
        </pc:graphicFrameChg>
        <pc:graphicFrameChg chg="add mod">
          <ac:chgData name="Tim Hodson" userId="01c63b66-cec0-4361-862b-f8e066417acf" providerId="ADAL" clId="{8735E1A4-7277-48C4-98A9-ED778A2D7D4C}" dt="2025-02-24T21:33:01.556" v="2603"/>
          <ac:graphicFrameMkLst>
            <pc:docMk/>
            <pc:sldMk cId="3673895768" sldId="1145"/>
            <ac:graphicFrameMk id="7" creationId="{A1B9A4BB-288A-10A2-C7F6-1517EFDCDEAD}"/>
          </ac:graphicFrameMkLst>
        </pc:graphicFrameChg>
      </pc:sldChg>
      <pc:sldChg chg="addSp modSp add ord">
        <pc:chgData name="Tim Hodson" userId="01c63b66-cec0-4361-862b-f8e066417acf" providerId="ADAL" clId="{8735E1A4-7277-48C4-98A9-ED778A2D7D4C}" dt="2025-02-24T21:33:21.337" v="2606"/>
        <pc:sldMkLst>
          <pc:docMk/>
          <pc:sldMk cId="3774470196" sldId="1146"/>
        </pc:sldMkLst>
        <pc:spChg chg="add mod">
          <ac:chgData name="Tim Hodson" userId="01c63b66-cec0-4361-862b-f8e066417acf" providerId="ADAL" clId="{8735E1A4-7277-48C4-98A9-ED778A2D7D4C}" dt="2025-02-24T21:33:21.337" v="2606"/>
          <ac:spMkLst>
            <pc:docMk/>
            <pc:sldMk cId="3774470196" sldId="1146"/>
            <ac:spMk id="2" creationId="{A0AFE174-8DEE-774C-A8B9-4F30B268D105}"/>
          </ac:spMkLst>
        </pc:spChg>
        <pc:graphicFrameChg chg="add mod">
          <ac:chgData name="Tim Hodson" userId="01c63b66-cec0-4361-862b-f8e066417acf" providerId="ADAL" clId="{8735E1A4-7277-48C4-98A9-ED778A2D7D4C}" dt="2025-02-24T21:33:21.337" v="2606"/>
          <ac:graphicFrameMkLst>
            <pc:docMk/>
            <pc:sldMk cId="3774470196" sldId="1146"/>
            <ac:graphicFrameMk id="3" creationId="{6ED6A080-3AE7-69E6-5B9F-A716C585CB67}"/>
          </ac:graphicFrameMkLst>
        </pc:graphicFrameChg>
      </pc:sldChg>
    </pc:docChg>
  </pc:docChgLst>
  <pc:docChgLst>
    <pc:chgData name="Chris Zemp" userId="S::chr13608@esri.com::2fdb8d56-ef52-4e50-af6c-0ed72e2bc6a3" providerId="AD" clId="Web-{9AB78D8D-C6AC-A41B-01EC-AEE5C0282DB6}"/>
    <pc:docChg chg="addSld modSld modSection">
      <pc:chgData name="Chris Zemp" userId="S::chr13608@esri.com::2fdb8d56-ef52-4e50-af6c-0ed72e2bc6a3" providerId="AD" clId="Web-{9AB78D8D-C6AC-A41B-01EC-AEE5C0282DB6}" dt="2025-02-20T16:33:28.583" v="622"/>
      <pc:docMkLst>
        <pc:docMk/>
      </pc:docMkLst>
      <pc:sldChg chg="modSp">
        <pc:chgData name="Chris Zemp" userId="S::chr13608@esri.com::2fdb8d56-ef52-4e50-af6c-0ed72e2bc6a3" providerId="AD" clId="Web-{9AB78D8D-C6AC-A41B-01EC-AEE5C0282DB6}" dt="2025-02-19T20:22:23.733" v="58" actId="20577"/>
        <pc:sldMkLst>
          <pc:docMk/>
          <pc:sldMk cId="2105474822" sldId="1083"/>
        </pc:sldMkLst>
        <pc:spChg chg="mod">
          <ac:chgData name="Chris Zemp" userId="S::chr13608@esri.com::2fdb8d56-ef52-4e50-af6c-0ed72e2bc6a3" providerId="AD" clId="Web-{9AB78D8D-C6AC-A41B-01EC-AEE5C0282DB6}" dt="2025-02-19T20:22:23.733" v="58" actId="20577"/>
          <ac:spMkLst>
            <pc:docMk/>
            <pc:sldMk cId="2105474822" sldId="1083"/>
            <ac:spMk id="11" creationId="{4CED071F-6EF6-6D47-4F3C-8BC8B090C70A}"/>
          </ac:spMkLst>
        </pc:spChg>
      </pc:sldChg>
      <pc:sldChg chg="addSp delSp modSp">
        <pc:chgData name="Chris Zemp" userId="S::chr13608@esri.com::2fdb8d56-ef52-4e50-af6c-0ed72e2bc6a3" providerId="AD" clId="Web-{9AB78D8D-C6AC-A41B-01EC-AEE5C0282DB6}" dt="2025-02-19T21:46:58.171" v="619"/>
        <pc:sldMkLst>
          <pc:docMk/>
          <pc:sldMk cId="3965411113" sldId="1093"/>
        </pc:sldMkLst>
        <pc:spChg chg="add mod">
          <ac:chgData name="Chris Zemp" userId="S::chr13608@esri.com::2fdb8d56-ef52-4e50-af6c-0ed72e2bc6a3" providerId="AD" clId="Web-{9AB78D8D-C6AC-A41B-01EC-AEE5C0282DB6}" dt="2025-02-19T21:44:03.765" v="542" actId="20577"/>
          <ac:spMkLst>
            <pc:docMk/>
            <pc:sldMk cId="3965411113" sldId="1093"/>
            <ac:spMk id="10" creationId="{B0BC9713-2B99-6896-D4EA-8B7A8973402D}"/>
          </ac:spMkLst>
        </pc:spChg>
        <pc:spChg chg="add mod">
          <ac:chgData name="Chris Zemp" userId="S::chr13608@esri.com::2fdb8d56-ef52-4e50-af6c-0ed72e2bc6a3" providerId="AD" clId="Web-{9AB78D8D-C6AC-A41B-01EC-AEE5C0282DB6}" dt="2025-02-19T21:45:31.140" v="602" actId="20577"/>
          <ac:spMkLst>
            <pc:docMk/>
            <pc:sldMk cId="3965411113" sldId="1093"/>
            <ac:spMk id="16" creationId="{6A944954-E3E5-AEB7-1BEC-6435D9CBE9B5}"/>
          </ac:spMkLst>
        </pc:spChg>
        <pc:spChg chg="add mod">
          <ac:chgData name="Chris Zemp" userId="S::chr13608@esri.com::2fdb8d56-ef52-4e50-af6c-0ed72e2bc6a3" providerId="AD" clId="Web-{9AB78D8D-C6AC-A41B-01EC-AEE5C0282DB6}" dt="2025-02-19T21:45:57.624" v="610" actId="1076"/>
          <ac:spMkLst>
            <pc:docMk/>
            <pc:sldMk cId="3965411113" sldId="1093"/>
            <ac:spMk id="17" creationId="{7EACD091-7C67-6A3F-EBAE-DD50148BF264}"/>
          </ac:spMkLst>
        </pc:spChg>
        <pc:spChg chg="add mod">
          <ac:chgData name="Chris Zemp" userId="S::chr13608@esri.com::2fdb8d56-ef52-4e50-af6c-0ed72e2bc6a3" providerId="AD" clId="Web-{9AB78D8D-C6AC-A41B-01EC-AEE5C0282DB6}" dt="2025-02-19T21:46:58.171" v="619"/>
          <ac:spMkLst>
            <pc:docMk/>
            <pc:sldMk cId="3965411113" sldId="1093"/>
            <ac:spMk id="19" creationId="{FF7B2D51-6470-6969-C5DA-725C543C60CA}"/>
          </ac:spMkLst>
        </pc:spChg>
        <pc:picChg chg="add mod">
          <ac:chgData name="Chris Zemp" userId="S::chr13608@esri.com::2fdb8d56-ef52-4e50-af6c-0ed72e2bc6a3" providerId="AD" clId="Web-{9AB78D8D-C6AC-A41B-01EC-AEE5C0282DB6}" dt="2025-02-19T21:44:13.406" v="544" actId="1076"/>
          <ac:picMkLst>
            <pc:docMk/>
            <pc:sldMk cId="3965411113" sldId="1093"/>
            <ac:picMk id="4" creationId="{CD3FC2F7-98D8-C3E1-BAB5-F8E22393A07C}"/>
          </ac:picMkLst>
        </pc:picChg>
        <pc:picChg chg="add mod ord">
          <ac:chgData name="Chris Zemp" userId="S::chr13608@esri.com::2fdb8d56-ef52-4e50-af6c-0ed72e2bc6a3" providerId="AD" clId="Web-{9AB78D8D-C6AC-A41B-01EC-AEE5C0282DB6}" dt="2025-02-19T21:44:13.421" v="545" actId="1076"/>
          <ac:picMkLst>
            <pc:docMk/>
            <pc:sldMk cId="3965411113" sldId="1093"/>
            <ac:picMk id="7" creationId="{300BA82F-89EF-2FAE-CA21-52AFD17CB589}"/>
          </ac:picMkLst>
        </pc:picChg>
        <pc:picChg chg="add mod">
          <ac:chgData name="Chris Zemp" userId="S::chr13608@esri.com::2fdb8d56-ef52-4e50-af6c-0ed72e2bc6a3" providerId="AD" clId="Web-{9AB78D8D-C6AC-A41B-01EC-AEE5C0282DB6}" dt="2025-02-19T21:44:13.421" v="546" actId="1076"/>
          <ac:picMkLst>
            <pc:docMk/>
            <pc:sldMk cId="3965411113" sldId="1093"/>
            <ac:picMk id="12" creationId="{56FF4F41-0886-2581-0137-0183C56B4734}"/>
          </ac:picMkLst>
        </pc:picChg>
        <pc:picChg chg="add mod">
          <ac:chgData name="Chris Zemp" userId="S::chr13608@esri.com::2fdb8d56-ef52-4e50-af6c-0ed72e2bc6a3" providerId="AD" clId="Web-{9AB78D8D-C6AC-A41B-01EC-AEE5C0282DB6}" dt="2025-02-19T21:44:48.765" v="551" actId="1076"/>
          <ac:picMkLst>
            <pc:docMk/>
            <pc:sldMk cId="3965411113" sldId="1093"/>
            <ac:picMk id="13" creationId="{E70981E8-9091-FF8A-5383-5BA0033DFBA1}"/>
          </ac:picMkLst>
        </pc:picChg>
      </pc:sldChg>
      <pc:sldChg chg="addSp modSp">
        <pc:chgData name="Chris Zemp" userId="S::chr13608@esri.com::2fdb8d56-ef52-4e50-af6c-0ed72e2bc6a3" providerId="AD" clId="Web-{9AB78D8D-C6AC-A41B-01EC-AEE5C0282DB6}" dt="2025-02-19T21:48:25.968" v="621" actId="1076"/>
        <pc:sldMkLst>
          <pc:docMk/>
          <pc:sldMk cId="3954454773" sldId="1094"/>
        </pc:sldMkLst>
        <pc:spChg chg="add mod">
          <ac:chgData name="Chris Zemp" userId="S::chr13608@esri.com::2fdb8d56-ef52-4e50-af6c-0ed72e2bc6a3" providerId="AD" clId="Web-{9AB78D8D-C6AC-A41B-01EC-AEE5C0282DB6}" dt="2025-02-19T21:39:24.328" v="505" actId="14100"/>
          <ac:spMkLst>
            <pc:docMk/>
            <pc:sldMk cId="3954454773" sldId="1094"/>
            <ac:spMk id="5" creationId="{10095908-11D1-21C7-0F11-5A876A0556C5}"/>
          </ac:spMkLst>
        </pc:spChg>
        <pc:spChg chg="mod">
          <ac:chgData name="Chris Zemp" userId="S::chr13608@esri.com::2fdb8d56-ef52-4e50-af6c-0ed72e2bc6a3" providerId="AD" clId="Web-{9AB78D8D-C6AC-A41B-01EC-AEE5C0282DB6}" dt="2025-02-19T21:39:06.672" v="501" actId="1076"/>
          <ac:spMkLst>
            <pc:docMk/>
            <pc:sldMk cId="3954454773" sldId="1094"/>
            <ac:spMk id="11" creationId="{D23CA88D-CFDE-B8D9-F8EB-02D18FE7CD48}"/>
          </ac:spMkLst>
        </pc:spChg>
        <pc:picChg chg="add mod">
          <ac:chgData name="Chris Zemp" userId="S::chr13608@esri.com::2fdb8d56-ef52-4e50-af6c-0ed72e2bc6a3" providerId="AD" clId="Web-{9AB78D8D-C6AC-A41B-01EC-AEE5C0282DB6}" dt="2025-02-19T21:39:09.734" v="502" actId="1076"/>
          <ac:picMkLst>
            <pc:docMk/>
            <pc:sldMk cId="3954454773" sldId="1094"/>
            <ac:picMk id="3" creationId="{8A89125A-6909-7AA9-1E38-A629B9426B79}"/>
          </ac:picMkLst>
        </pc:picChg>
        <pc:picChg chg="add mod">
          <ac:chgData name="Chris Zemp" userId="S::chr13608@esri.com::2fdb8d56-ef52-4e50-af6c-0ed72e2bc6a3" providerId="AD" clId="Web-{9AB78D8D-C6AC-A41B-01EC-AEE5C0282DB6}" dt="2025-02-19T21:48:25.968" v="621" actId="1076"/>
          <ac:picMkLst>
            <pc:docMk/>
            <pc:sldMk cId="3954454773" sldId="1094"/>
            <ac:picMk id="6" creationId="{3DB7FD29-77BE-46B1-16D7-D06A4E6BF13B}"/>
          </ac:picMkLst>
        </pc:picChg>
      </pc:sldChg>
      <pc:sldChg chg="addSp delSp modSp">
        <pc:chgData name="Chris Zemp" userId="S::chr13608@esri.com::2fdb8d56-ef52-4e50-af6c-0ed72e2bc6a3" providerId="AD" clId="Web-{9AB78D8D-C6AC-A41B-01EC-AEE5C0282DB6}" dt="2025-02-20T16:33:28.583" v="622"/>
        <pc:sldMkLst>
          <pc:docMk/>
          <pc:sldMk cId="3083548593" sldId="1109"/>
        </pc:sldMkLst>
      </pc:sldChg>
      <pc:sldChg chg="modSp">
        <pc:chgData name="Chris Zemp" userId="S::chr13608@esri.com::2fdb8d56-ef52-4e50-af6c-0ed72e2bc6a3" providerId="AD" clId="Web-{9AB78D8D-C6AC-A41B-01EC-AEE5C0282DB6}" dt="2025-02-19T21:35:22.500" v="405" actId="20577"/>
        <pc:sldMkLst>
          <pc:docMk/>
          <pc:sldMk cId="3919352560" sldId="1110"/>
        </pc:sldMkLst>
        <pc:spChg chg="mod">
          <ac:chgData name="Chris Zemp" userId="S::chr13608@esri.com::2fdb8d56-ef52-4e50-af6c-0ed72e2bc6a3" providerId="AD" clId="Web-{9AB78D8D-C6AC-A41B-01EC-AEE5C0282DB6}" dt="2025-02-19T21:35:22.500" v="405" actId="20577"/>
          <ac:spMkLst>
            <pc:docMk/>
            <pc:sldMk cId="3919352560" sldId="1110"/>
            <ac:spMk id="11" creationId="{4CED071F-6EF6-6D47-4F3C-8BC8B090C70A}"/>
          </ac:spMkLst>
        </pc:spChg>
      </pc:sldChg>
      <pc:sldChg chg="addSp modSp add">
        <pc:chgData name="Chris Zemp" userId="S::chr13608@esri.com::2fdb8d56-ef52-4e50-af6c-0ed72e2bc6a3" providerId="AD" clId="Web-{9AB78D8D-C6AC-A41B-01EC-AEE5C0282DB6}" dt="2025-02-19T21:30:13.469" v="355" actId="1076"/>
        <pc:sldMkLst>
          <pc:docMk/>
          <pc:sldMk cId="1282020933" sldId="1118"/>
        </pc:sldMkLst>
        <pc:spChg chg="add mod">
          <ac:chgData name="Chris Zemp" userId="S::chr13608@esri.com::2fdb8d56-ef52-4e50-af6c-0ed72e2bc6a3" providerId="AD" clId="Web-{9AB78D8D-C6AC-A41B-01EC-AEE5C0282DB6}" dt="2025-02-19T21:28:47.125" v="343"/>
          <ac:spMkLst>
            <pc:docMk/>
            <pc:sldMk cId="1282020933" sldId="1118"/>
            <ac:spMk id="4" creationId="{F83278B1-0BD0-92C1-EE16-1B2B2FA5DF56}"/>
          </ac:spMkLst>
        </pc:spChg>
        <pc:spChg chg="add mod">
          <ac:chgData name="Chris Zemp" userId="S::chr13608@esri.com::2fdb8d56-ef52-4e50-af6c-0ed72e2bc6a3" providerId="AD" clId="Web-{9AB78D8D-C6AC-A41B-01EC-AEE5C0282DB6}" dt="2025-02-19T21:29:08.875" v="347" actId="14100"/>
          <ac:spMkLst>
            <pc:docMk/>
            <pc:sldMk cId="1282020933" sldId="1118"/>
            <ac:spMk id="6" creationId="{C46C3B4D-5009-3618-E1D1-53B9F2094268}"/>
          </ac:spMkLst>
        </pc:spChg>
        <pc:spChg chg="mod">
          <ac:chgData name="Chris Zemp" userId="S::chr13608@esri.com::2fdb8d56-ef52-4e50-af6c-0ed72e2bc6a3" providerId="AD" clId="Web-{9AB78D8D-C6AC-A41B-01EC-AEE5C0282DB6}" dt="2025-02-19T21:28:35.672" v="341"/>
          <ac:spMkLst>
            <pc:docMk/>
            <pc:sldMk cId="1282020933" sldId="1118"/>
            <ac:spMk id="12" creationId="{60E4382F-02EF-7E74-1453-74C21374ECA1}"/>
          </ac:spMkLst>
        </pc:spChg>
        <pc:spChg chg="mod">
          <ac:chgData name="Chris Zemp" userId="S::chr13608@esri.com::2fdb8d56-ef52-4e50-af6c-0ed72e2bc6a3" providerId="AD" clId="Web-{9AB78D8D-C6AC-A41B-01EC-AEE5C0282DB6}" dt="2025-02-19T21:27:24.110" v="331" actId="1076"/>
          <ac:spMkLst>
            <pc:docMk/>
            <pc:sldMk cId="1282020933" sldId="1118"/>
            <ac:spMk id="18" creationId="{3B6F6072-AD0D-CA85-94EE-CEFACCE8243F}"/>
          </ac:spMkLst>
        </pc:spChg>
        <pc:spChg chg="mod">
          <ac:chgData name="Chris Zemp" userId="S::chr13608@esri.com::2fdb8d56-ef52-4e50-af6c-0ed72e2bc6a3" providerId="AD" clId="Web-{9AB78D8D-C6AC-A41B-01EC-AEE5C0282DB6}" dt="2025-02-19T21:30:13.469" v="355" actId="1076"/>
          <ac:spMkLst>
            <pc:docMk/>
            <pc:sldMk cId="1282020933" sldId="1118"/>
            <ac:spMk id="20" creationId="{6C965C3D-ED73-EA5E-70E8-894C1190C9EB}"/>
          </ac:spMkLst>
        </pc:spChg>
        <pc:picChg chg="add mod">
          <ac:chgData name="Chris Zemp" userId="S::chr13608@esri.com::2fdb8d56-ef52-4e50-af6c-0ed72e2bc6a3" providerId="AD" clId="Web-{9AB78D8D-C6AC-A41B-01EC-AEE5C0282DB6}" dt="2025-02-19T21:27:27.860" v="332" actId="1076"/>
          <ac:picMkLst>
            <pc:docMk/>
            <pc:sldMk cId="1282020933" sldId="1118"/>
            <ac:picMk id="3" creationId="{86D07A9D-09E8-6521-FB32-8968E6D04174}"/>
          </ac:picMkLst>
        </pc:picChg>
        <pc:picChg chg="mod modCrop">
          <ac:chgData name="Chris Zemp" userId="S::chr13608@esri.com::2fdb8d56-ef52-4e50-af6c-0ed72e2bc6a3" providerId="AD" clId="Web-{9AB78D8D-C6AC-A41B-01EC-AEE5C0282DB6}" dt="2025-02-19T21:27:24.094" v="328" actId="1076"/>
          <ac:picMkLst>
            <pc:docMk/>
            <pc:sldMk cId="1282020933" sldId="1118"/>
            <ac:picMk id="8" creationId="{0BECFE4E-7DAA-B2CC-C4B4-26E5EE444CE5}"/>
          </ac:picMkLst>
        </pc:picChg>
        <pc:cxnChg chg="add mod">
          <ac:chgData name="Chris Zemp" userId="S::chr13608@esri.com::2fdb8d56-ef52-4e50-af6c-0ed72e2bc6a3" providerId="AD" clId="Web-{9AB78D8D-C6AC-A41B-01EC-AEE5C0282DB6}" dt="2025-02-19T21:29:43.328" v="352" actId="14100"/>
          <ac:cxnSpMkLst>
            <pc:docMk/>
            <pc:sldMk cId="1282020933" sldId="1118"/>
            <ac:cxnSpMk id="5" creationId="{14A07677-5BB7-CD44-1ADA-D9692A496491}"/>
          </ac:cxnSpMkLst>
        </pc:cxnChg>
      </pc:sldChg>
      <pc:sldChg chg="addSp modSp add">
        <pc:chgData name="Chris Zemp" userId="S::chr13608@esri.com::2fdb8d56-ef52-4e50-af6c-0ed72e2bc6a3" providerId="AD" clId="Web-{9AB78D8D-C6AC-A41B-01EC-AEE5C0282DB6}" dt="2025-02-19T20:38:21.306" v="181" actId="1076"/>
        <pc:sldMkLst>
          <pc:docMk/>
          <pc:sldMk cId="4108423122" sldId="1124"/>
        </pc:sldMkLst>
        <pc:spChg chg="mod">
          <ac:chgData name="Chris Zemp" userId="S::chr13608@esri.com::2fdb8d56-ef52-4e50-af6c-0ed72e2bc6a3" providerId="AD" clId="Web-{9AB78D8D-C6AC-A41B-01EC-AEE5C0282DB6}" dt="2025-02-19T20:38:21.306" v="181" actId="1076"/>
          <ac:spMkLst>
            <pc:docMk/>
            <pc:sldMk cId="4108423122" sldId="1124"/>
            <ac:spMk id="2" creationId="{E3FDB03A-03AA-66DA-8EB9-016D2A2CD9C3}"/>
          </ac:spMkLst>
        </pc:spChg>
        <pc:spChg chg="add mod">
          <ac:chgData name="Chris Zemp" userId="S::chr13608@esri.com::2fdb8d56-ef52-4e50-af6c-0ed72e2bc6a3" providerId="AD" clId="Web-{9AB78D8D-C6AC-A41B-01EC-AEE5C0282DB6}" dt="2025-02-19T20:38:11.743" v="178" actId="1076"/>
          <ac:spMkLst>
            <pc:docMk/>
            <pc:sldMk cId="4108423122" sldId="1124"/>
            <ac:spMk id="3" creationId="{B0327B3F-C154-58D3-385D-09F8DC4F36D6}"/>
          </ac:spMkLst>
        </pc:spChg>
        <pc:spChg chg="add mod">
          <ac:chgData name="Chris Zemp" userId="S::chr13608@esri.com::2fdb8d56-ef52-4e50-af6c-0ed72e2bc6a3" providerId="AD" clId="Web-{9AB78D8D-C6AC-A41B-01EC-AEE5C0282DB6}" dt="2025-02-19T20:38:11.743" v="179" actId="1076"/>
          <ac:spMkLst>
            <pc:docMk/>
            <pc:sldMk cId="4108423122" sldId="1124"/>
            <ac:spMk id="5" creationId="{D09D3C7F-10E4-4A7A-05C0-E53627AB3866}"/>
          </ac:spMkLst>
        </pc:spChg>
        <pc:picChg chg="mod">
          <ac:chgData name="Chris Zemp" userId="S::chr13608@esri.com::2fdb8d56-ef52-4e50-af6c-0ed72e2bc6a3" providerId="AD" clId="Web-{9AB78D8D-C6AC-A41B-01EC-AEE5C0282DB6}" dt="2025-02-19T20:38:11.728" v="177" actId="1076"/>
          <ac:picMkLst>
            <pc:docMk/>
            <pc:sldMk cId="4108423122" sldId="1124"/>
            <ac:picMk id="4" creationId="{4D54D16A-6A55-F637-FA8C-FE9446FED1AA}"/>
          </ac:picMkLst>
        </pc:picChg>
        <pc:picChg chg="add mod">
          <ac:chgData name="Chris Zemp" userId="S::chr13608@esri.com::2fdb8d56-ef52-4e50-af6c-0ed72e2bc6a3" providerId="AD" clId="Web-{9AB78D8D-C6AC-A41B-01EC-AEE5C0282DB6}" dt="2025-02-19T20:38:14.212" v="180" actId="1076"/>
          <ac:picMkLst>
            <pc:docMk/>
            <pc:sldMk cId="4108423122" sldId="1124"/>
            <ac:picMk id="6" creationId="{3312CB5E-CEC2-CE14-4777-78DFAEF9A620}"/>
          </ac:picMkLst>
        </pc:picChg>
        <pc:picChg chg="mod">
          <ac:chgData name="Chris Zemp" userId="S::chr13608@esri.com::2fdb8d56-ef52-4e50-af6c-0ed72e2bc6a3" providerId="AD" clId="Web-{9AB78D8D-C6AC-A41B-01EC-AEE5C0282DB6}" dt="2025-02-19T20:38:11.728" v="176" actId="1076"/>
          <ac:picMkLst>
            <pc:docMk/>
            <pc:sldMk cId="4108423122" sldId="1124"/>
            <ac:picMk id="16" creationId="{95022DA6-C04E-C1ED-74D5-4FFD50475E74}"/>
          </ac:picMkLst>
        </pc:picChg>
      </pc:sldChg>
      <pc:sldChg chg="addSp modSp add">
        <pc:chgData name="Chris Zemp" userId="S::chr13608@esri.com::2fdb8d56-ef52-4e50-af6c-0ed72e2bc6a3" providerId="AD" clId="Web-{9AB78D8D-C6AC-A41B-01EC-AEE5C0282DB6}" dt="2025-02-19T20:40:26.714" v="276" actId="20577"/>
        <pc:sldMkLst>
          <pc:docMk/>
          <pc:sldMk cId="3144792767" sldId="1125"/>
        </pc:sldMkLst>
        <pc:spChg chg="add mod">
          <ac:chgData name="Chris Zemp" userId="S::chr13608@esri.com::2fdb8d56-ef52-4e50-af6c-0ed72e2bc6a3" providerId="AD" clId="Web-{9AB78D8D-C6AC-A41B-01EC-AEE5C0282DB6}" dt="2025-02-19T20:40:26.714" v="276" actId="20577"/>
          <ac:spMkLst>
            <pc:docMk/>
            <pc:sldMk cId="3144792767" sldId="1125"/>
            <ac:spMk id="5" creationId="{7D878270-27B0-CDFA-0D65-E4B9E417DA14}"/>
          </ac:spMkLst>
        </pc:spChg>
      </pc:sldChg>
    </pc:docChg>
  </pc:docChgLst>
  <pc:docChgLst>
    <pc:chgData name="Chris Zemp" userId="2fdb8d56-ef52-4e50-af6c-0ed72e2bc6a3" providerId="ADAL" clId="{7A2F9E0D-4D0B-4935-85A6-D476C5B31162}"/>
    <pc:docChg chg="custSel addSld modSld">
      <pc:chgData name="Chris Zemp" userId="2fdb8d56-ef52-4e50-af6c-0ed72e2bc6a3" providerId="ADAL" clId="{7A2F9E0D-4D0B-4935-85A6-D476C5B31162}" dt="2025-02-25T22:18:43.343" v="2419" actId="20577"/>
      <pc:docMkLst>
        <pc:docMk/>
      </pc:docMkLst>
      <pc:sldChg chg="modNotesTx">
        <pc:chgData name="Chris Zemp" userId="2fdb8d56-ef52-4e50-af6c-0ed72e2bc6a3" providerId="ADAL" clId="{7A2F9E0D-4D0B-4935-85A6-D476C5B31162}" dt="2025-02-21T20:28:15.648" v="1579" actId="20577"/>
        <pc:sldMkLst>
          <pc:docMk/>
          <pc:sldMk cId="3965411113" sldId="1093"/>
        </pc:sldMkLst>
      </pc:sldChg>
      <pc:sldChg chg="modNotesTx">
        <pc:chgData name="Chris Zemp" userId="2fdb8d56-ef52-4e50-af6c-0ed72e2bc6a3" providerId="ADAL" clId="{7A2F9E0D-4D0B-4935-85A6-D476C5B31162}" dt="2025-02-21T21:34:02.468" v="2360" actId="20577"/>
        <pc:sldMkLst>
          <pc:docMk/>
          <pc:sldMk cId="3954454773" sldId="1094"/>
        </pc:sldMkLst>
      </pc:sldChg>
      <pc:sldChg chg="addSp delSp modSp mod">
        <pc:chgData name="Chris Zemp" userId="2fdb8d56-ef52-4e50-af6c-0ed72e2bc6a3" providerId="ADAL" clId="{7A2F9E0D-4D0B-4935-85A6-D476C5B31162}" dt="2025-02-20T16:38:02.083" v="8" actId="1076"/>
        <pc:sldMkLst>
          <pc:docMk/>
          <pc:sldMk cId="3083548593" sldId="1109"/>
        </pc:sldMkLst>
        <pc:picChg chg="add mod">
          <ac:chgData name="Chris Zemp" userId="2fdb8d56-ef52-4e50-af6c-0ed72e2bc6a3" providerId="ADAL" clId="{7A2F9E0D-4D0B-4935-85A6-D476C5B31162}" dt="2025-02-20T16:38:02.083" v="8" actId="1076"/>
          <ac:picMkLst>
            <pc:docMk/>
            <pc:sldMk cId="3083548593" sldId="1109"/>
            <ac:picMk id="5" creationId="{A28DC0D2-9999-7053-641A-6ACA1DE592B6}"/>
          </ac:picMkLst>
        </pc:picChg>
      </pc:sldChg>
      <pc:sldChg chg="modNotesTx">
        <pc:chgData name="Chris Zemp" userId="2fdb8d56-ef52-4e50-af6c-0ed72e2bc6a3" providerId="ADAL" clId="{7A2F9E0D-4D0B-4935-85A6-D476C5B31162}" dt="2025-02-21T20:19:25.683" v="160" actId="20577"/>
        <pc:sldMkLst>
          <pc:docMk/>
          <pc:sldMk cId="3919352560" sldId="1110"/>
        </pc:sldMkLst>
      </pc:sldChg>
      <pc:sldChg chg="delSp modSp mod modNotesTx">
        <pc:chgData name="Chris Zemp" userId="2fdb8d56-ef52-4e50-af6c-0ed72e2bc6a3" providerId="ADAL" clId="{7A2F9E0D-4D0B-4935-85A6-D476C5B31162}" dt="2025-02-21T21:30:03.465" v="2028" actId="1076"/>
        <pc:sldMkLst>
          <pc:docMk/>
          <pc:sldMk cId="1282020933" sldId="1118"/>
        </pc:sldMkLst>
        <pc:spChg chg="mod">
          <ac:chgData name="Chris Zemp" userId="2fdb8d56-ef52-4e50-af6c-0ed72e2bc6a3" providerId="ADAL" clId="{7A2F9E0D-4D0B-4935-85A6-D476C5B31162}" dt="2025-02-21T21:30:03.465" v="2028" actId="1076"/>
          <ac:spMkLst>
            <pc:docMk/>
            <pc:sldMk cId="1282020933" sldId="1118"/>
            <ac:spMk id="4" creationId="{F83278B1-0BD0-92C1-EE16-1B2B2FA5DF56}"/>
          </ac:spMkLst>
        </pc:spChg>
      </pc:sldChg>
      <pc:sldChg chg="modSp mod modNotesTx">
        <pc:chgData name="Chris Zemp" userId="2fdb8d56-ef52-4e50-af6c-0ed72e2bc6a3" providerId="ADAL" clId="{7A2F9E0D-4D0B-4935-85A6-D476C5B31162}" dt="2025-02-25T22:18:43.343" v="2419" actId="20577"/>
        <pc:sldMkLst>
          <pc:docMk/>
          <pc:sldMk cId="4108423122" sldId="1124"/>
        </pc:sldMkLst>
        <pc:spChg chg="mod">
          <ac:chgData name="Chris Zemp" userId="2fdb8d56-ef52-4e50-af6c-0ed72e2bc6a3" providerId="ADAL" clId="{7A2F9E0D-4D0B-4935-85A6-D476C5B31162}" dt="2025-02-25T22:17:37.497" v="2374" actId="20577"/>
          <ac:spMkLst>
            <pc:docMk/>
            <pc:sldMk cId="4108423122" sldId="1124"/>
            <ac:spMk id="3" creationId="{B0327B3F-C154-58D3-385D-09F8DC4F36D6}"/>
          </ac:spMkLst>
        </pc:spChg>
        <pc:spChg chg="mod">
          <ac:chgData name="Chris Zemp" userId="2fdb8d56-ef52-4e50-af6c-0ed72e2bc6a3" providerId="ADAL" clId="{7A2F9E0D-4D0B-4935-85A6-D476C5B31162}" dt="2025-02-25T22:18:43.343" v="2419" actId="20577"/>
          <ac:spMkLst>
            <pc:docMk/>
            <pc:sldMk cId="4108423122" sldId="1124"/>
            <ac:spMk id="5" creationId="{D09D3C7F-10E4-4A7A-05C0-E53627AB3866}"/>
          </ac:spMkLst>
        </pc:spChg>
      </pc:sldChg>
      <pc:sldChg chg="modSp mod modNotesTx">
        <pc:chgData name="Chris Zemp" userId="2fdb8d56-ef52-4e50-af6c-0ed72e2bc6a3" providerId="ADAL" clId="{7A2F9E0D-4D0B-4935-85A6-D476C5B31162}" dt="2025-02-21T20:26:37.772" v="1285" actId="20577"/>
        <pc:sldMkLst>
          <pc:docMk/>
          <pc:sldMk cId="3144792767" sldId="1125"/>
        </pc:sldMkLst>
        <pc:spChg chg="mod">
          <ac:chgData name="Chris Zemp" userId="2fdb8d56-ef52-4e50-af6c-0ed72e2bc6a3" providerId="ADAL" clId="{7A2F9E0D-4D0B-4935-85A6-D476C5B31162}" dt="2025-02-20T16:41:38.001" v="13" actId="20577"/>
          <ac:spMkLst>
            <pc:docMk/>
            <pc:sldMk cId="3144792767" sldId="1125"/>
            <ac:spMk id="5" creationId="{7D878270-27B0-CDFA-0D65-E4B9E417DA14}"/>
          </ac:spMkLst>
        </pc:spChg>
      </pc:sldChg>
      <pc:sldChg chg="delSp modSp add mod">
        <pc:chgData name="Chris Zemp" userId="2fdb8d56-ef52-4e50-af6c-0ed72e2bc6a3" providerId="ADAL" clId="{7A2F9E0D-4D0B-4935-85A6-D476C5B31162}" dt="2025-02-20T16:42:31.842" v="32" actId="20577"/>
        <pc:sldMkLst>
          <pc:docMk/>
          <pc:sldMk cId="1443611040" sldId="1126"/>
        </pc:sldMkLst>
        <pc:spChg chg="mod">
          <ac:chgData name="Chris Zemp" userId="2fdb8d56-ef52-4e50-af6c-0ed72e2bc6a3" providerId="ADAL" clId="{7A2F9E0D-4D0B-4935-85A6-D476C5B31162}" dt="2025-02-20T16:42:31.842" v="32" actId="20577"/>
          <ac:spMkLst>
            <pc:docMk/>
            <pc:sldMk cId="1443611040" sldId="1126"/>
            <ac:spMk id="11" creationId="{B24FA415-BF25-3A8C-B299-C69AA7DB0D8F}"/>
          </ac:spMkLst>
        </pc:spChg>
      </pc:sldChg>
    </pc:docChg>
  </pc:docChgLst>
</pc:chgInfo>
</file>

<file path=ppt/handoutMasters/_rels/handoutMaster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18872" y="128016"/>
            <a:ext cx="2596896" cy="329184"/>
          </a:xfrm>
          <a:prstGeom prst="rect">
            <a:avLst/>
          </a:prstGeom>
        </p:spPr>
        <p:txBody>
          <a:bodyPr vert="horz" lIns="91440" tIns="45720" rIns="91440" bIns="45720" rtlCol="0" anchor="ctr"/>
          <a:lstStyle>
            <a:lvl1pPr algn="l">
              <a:defRPr sz="1200"/>
            </a:lvl1pPr>
          </a:lstStyle>
          <a:p>
            <a:r>
              <a:rPr lang="en-US">
                <a:solidFill>
                  <a:schemeClr val="tx1">
                    <a:lumMod val="50000"/>
                    <a:lumOff val="50000"/>
                  </a:schemeClr>
                </a:solidFill>
              </a:rPr>
              <a:t>Title of Presentation</a:t>
            </a:r>
          </a:p>
        </p:txBody>
      </p:sp>
      <p:sp>
        <p:nvSpPr>
          <p:cNvPr id="3" name="Date Placeholder 2"/>
          <p:cNvSpPr>
            <a:spLocks noGrp="1"/>
          </p:cNvSpPr>
          <p:nvPr>
            <p:ph type="dt" sz="quarter" idx="1"/>
          </p:nvPr>
        </p:nvSpPr>
        <p:spPr>
          <a:xfrm>
            <a:off x="4140645" y="146786"/>
            <a:ext cx="2598483" cy="310414"/>
          </a:xfrm>
          <a:prstGeom prst="rect">
            <a:avLst/>
          </a:prstGeom>
        </p:spPr>
        <p:txBody>
          <a:bodyPr vert="horz" lIns="91440" tIns="45720" rIns="91440" bIns="45720" rtlCol="0" anchor="ctr"/>
          <a:lstStyle>
            <a:lvl1pPr algn="r">
              <a:defRPr sz="1200"/>
            </a:lvl1pPr>
          </a:lstStyle>
          <a:p>
            <a:fld id="{69706D6A-91F3-104F-8F55-4EB7B12ED817}" type="datetime1">
              <a:rPr lang="en-US" smtClean="0">
                <a:solidFill>
                  <a:schemeClr val="tx1">
                    <a:lumMod val="50000"/>
                    <a:lumOff val="50000"/>
                  </a:schemeClr>
                </a:solidFill>
              </a:rPr>
              <a:t>3/3/2025</a:t>
            </a:fld>
            <a:endParaRPr lang="en-US">
              <a:solidFill>
                <a:schemeClr val="tx1">
                  <a:lumMod val="50000"/>
                  <a:lumOff val="50000"/>
                </a:schemeClr>
              </a:solidFill>
            </a:endParaRPr>
          </a:p>
        </p:txBody>
      </p:sp>
      <p:sp>
        <p:nvSpPr>
          <p:cNvPr id="4" name="Footer Placeholder 3"/>
          <p:cNvSpPr>
            <a:spLocks noGrp="1"/>
          </p:cNvSpPr>
          <p:nvPr>
            <p:ph type="ftr" sz="quarter" idx="2"/>
          </p:nvPr>
        </p:nvSpPr>
        <p:spPr>
          <a:xfrm>
            <a:off x="118870" y="8685213"/>
            <a:ext cx="2596897" cy="329184"/>
          </a:xfrm>
          <a:prstGeom prst="rect">
            <a:avLst/>
          </a:prstGeom>
        </p:spPr>
        <p:txBody>
          <a:bodyPr vert="horz" lIns="91440" tIns="45720" rIns="91440" bIns="45720" rtlCol="0" anchor="ctr"/>
          <a:lstStyle>
            <a:lvl1pPr algn="l">
              <a:defRPr sz="1200"/>
            </a:lvl1pPr>
          </a:lstStyle>
          <a:p>
            <a:r>
              <a:rPr lang="en-US" sz="800">
                <a:solidFill>
                  <a:schemeClr val="tx1">
                    <a:lumMod val="50000"/>
                    <a:lumOff val="50000"/>
                  </a:schemeClr>
                </a:solidFill>
              </a:rPr>
              <a:t>Copyright © 2024 Esri. All rights reserved.</a:t>
            </a:r>
          </a:p>
        </p:txBody>
      </p:sp>
      <p:sp>
        <p:nvSpPr>
          <p:cNvPr id="5" name="Slide Number Placeholder 4"/>
          <p:cNvSpPr>
            <a:spLocks noGrp="1"/>
          </p:cNvSpPr>
          <p:nvPr>
            <p:ph type="sldNum" sz="quarter" idx="3"/>
          </p:nvPr>
        </p:nvSpPr>
        <p:spPr>
          <a:xfrm>
            <a:off x="4140645" y="8685213"/>
            <a:ext cx="2598483" cy="326158"/>
          </a:xfrm>
          <a:prstGeom prst="rect">
            <a:avLst/>
          </a:prstGeom>
        </p:spPr>
        <p:txBody>
          <a:bodyPr vert="horz" lIns="91440" tIns="45720" rIns="91440" bIns="45720" rtlCol="0" anchor="ctr"/>
          <a:lstStyle>
            <a:lvl1pPr algn="r">
              <a:defRPr sz="1200"/>
            </a:lvl1pPr>
          </a:lstStyle>
          <a:p>
            <a:fld id="{89BED56D-3A20-2943-930A-2361A9DDC1ED}" type="slidenum">
              <a:rPr lang="en-US"/>
              <a:pPr/>
              <a:t>‹#›</a:t>
            </a:fld>
            <a:endParaRPr lang="en-US"/>
          </a:p>
        </p:txBody>
      </p:sp>
      <p:pic>
        <p:nvPicPr>
          <p:cNvPr id="6" name="Picture 5" descr="Logo&#10;&#10;Description automatically generated with medium confidence">
            <a:extLst>
              <a:ext uri="{FF2B5EF4-FFF2-40B4-BE49-F238E27FC236}">
                <a16:creationId xmlns:a16="http://schemas.microsoft.com/office/drawing/2014/main" id="{7CD2FDE5-1F26-C84C-9B10-CC9C50E7271E}"/>
              </a:ext>
            </a:extLst>
          </p:cNvPr>
          <p:cNvPicPr>
            <a:picLocks noChangeAspect="1"/>
          </p:cNvPicPr>
          <p:nvPr/>
        </p:nvPicPr>
        <p:blipFill>
          <a:blip r:embed="rId2">
            <a:duotone>
              <a:prstClr val="black"/>
              <a:schemeClr val="tx1">
                <a:tint val="45000"/>
                <a:satMod val="400000"/>
              </a:schemeClr>
            </a:duotone>
          </a:blip>
          <a:stretch>
            <a:fillRect/>
          </a:stretch>
        </p:blipFill>
        <p:spPr>
          <a:xfrm>
            <a:off x="2856707" y="146786"/>
            <a:ext cx="1142999" cy="326158"/>
          </a:xfrm>
          <a:prstGeom prst="rect">
            <a:avLst/>
          </a:prstGeom>
        </p:spPr>
      </p:pic>
    </p:spTree>
    <p:extLst>
      <p:ext uri="{BB962C8B-B14F-4D97-AF65-F5344CB8AC3E}">
        <p14:creationId xmlns:p14="http://schemas.microsoft.com/office/powerpoint/2010/main" val="3317861218"/>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4140645" y="128016"/>
            <a:ext cx="2598483" cy="329184"/>
          </a:xfrm>
          <a:prstGeom prst="rect">
            <a:avLst/>
          </a:prstGeom>
        </p:spPr>
        <p:txBody>
          <a:bodyPr vert="horz" lIns="91440" tIns="45720" rIns="91440" bIns="45720" rtlCol="0" anchor="ctr"/>
          <a:lstStyle>
            <a:lvl1pPr algn="r">
              <a:defRPr lang="en-US" sz="1200" smtClean="0">
                <a:solidFill>
                  <a:schemeClr val="tx1">
                    <a:lumMod val="50000"/>
                    <a:lumOff val="50000"/>
                  </a:schemeClr>
                </a:solidFill>
                <a:latin typeface="Arial"/>
              </a:defRPr>
            </a:lvl1pPr>
          </a:lstStyle>
          <a:p>
            <a:fld id="{40D1DBE8-FA8D-EB42-89EC-916489257848}" type="datetime1">
              <a:rPr lang="en-US" smtClean="0"/>
              <a:t>3/3/2025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635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381000" y="4343400"/>
            <a:ext cx="60960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17285" y="8685213"/>
            <a:ext cx="2596896" cy="329184"/>
          </a:xfrm>
          <a:prstGeom prst="rect">
            <a:avLst/>
          </a:prstGeom>
        </p:spPr>
        <p:txBody>
          <a:bodyPr vert="horz" lIns="91440" tIns="45720" rIns="91440" bIns="45720" rtlCol="0" anchor="ctr"/>
          <a:lstStyle>
            <a:lvl1pPr>
              <a:defRPr lang="en-US" sz="800">
                <a:solidFill>
                  <a:schemeClr val="tx1">
                    <a:lumMod val="50000"/>
                    <a:lumOff val="50000"/>
                  </a:schemeClr>
                </a:solidFill>
                <a:latin typeface="+mn-lt"/>
              </a:defRPr>
            </a:lvl1pPr>
          </a:lstStyle>
          <a:p>
            <a:r>
              <a:rPr lang="en-US"/>
              <a:t>Copyright © 2024 Esri. All rights reserved.</a:t>
            </a:r>
          </a:p>
        </p:txBody>
      </p:sp>
      <p:sp>
        <p:nvSpPr>
          <p:cNvPr id="7" name="Slide Number Placeholder 6"/>
          <p:cNvSpPr>
            <a:spLocks noGrp="1"/>
          </p:cNvSpPr>
          <p:nvPr>
            <p:ph type="sldNum" sz="quarter" idx="5"/>
          </p:nvPr>
        </p:nvSpPr>
        <p:spPr>
          <a:xfrm>
            <a:off x="4140645" y="8685213"/>
            <a:ext cx="2598483" cy="329184"/>
          </a:xfrm>
          <a:prstGeom prst="rect">
            <a:avLst/>
          </a:prstGeom>
        </p:spPr>
        <p:txBody>
          <a:bodyPr vert="horz" lIns="91440" tIns="45720" rIns="91440" bIns="45720" rtlCol="0" anchor="b"/>
          <a:lstStyle>
            <a:lvl1pPr algn="r">
              <a:defRPr sz="1200">
                <a:latin typeface="Arial"/>
              </a:defRPr>
            </a:lvl1pPr>
          </a:lstStyle>
          <a:p>
            <a:fld id="{3E7143C0-4F23-B545-9533-520B5A87CA1E}" type="slidenum">
              <a:rPr lang="en-US" smtClean="0"/>
              <a:pPr/>
              <a:t>‹#›</a:t>
            </a:fld>
            <a:endParaRPr lang="en-US"/>
          </a:p>
        </p:txBody>
      </p:sp>
      <p:sp>
        <p:nvSpPr>
          <p:cNvPr id="9" name="Header Placeholder 1">
            <a:extLst>
              <a:ext uri="{FF2B5EF4-FFF2-40B4-BE49-F238E27FC236}">
                <a16:creationId xmlns:a16="http://schemas.microsoft.com/office/drawing/2014/main" id="{B638CFBE-76FA-C80C-2921-7A31BA9ADCE8}"/>
              </a:ext>
            </a:extLst>
          </p:cNvPr>
          <p:cNvSpPr>
            <a:spLocks noGrp="1"/>
          </p:cNvSpPr>
          <p:nvPr>
            <p:ph type="hdr" sz="quarter"/>
          </p:nvPr>
        </p:nvSpPr>
        <p:spPr>
          <a:xfrm>
            <a:off x="118872" y="128016"/>
            <a:ext cx="2596896" cy="329184"/>
          </a:xfrm>
          <a:prstGeom prst="rect">
            <a:avLst/>
          </a:prstGeom>
        </p:spPr>
        <p:txBody>
          <a:bodyPr vert="horz" lIns="91440" tIns="45720" rIns="91440" bIns="45720" rtlCol="0" anchor="ctr"/>
          <a:lstStyle>
            <a:lvl1pPr>
              <a:defRPr lang="en-US" sz="1200" smtClean="0">
                <a:solidFill>
                  <a:schemeClr val="tx1">
                    <a:lumMod val="50000"/>
                    <a:lumOff val="50000"/>
                  </a:schemeClr>
                </a:solidFill>
                <a:latin typeface="Arial"/>
              </a:defRPr>
            </a:lvl1pPr>
          </a:lstStyle>
          <a:p>
            <a:r>
              <a:rPr lang="en-US"/>
              <a:t>Title of Presentation</a:t>
            </a:r>
          </a:p>
        </p:txBody>
      </p:sp>
      <p:pic>
        <p:nvPicPr>
          <p:cNvPr id="10" name="Picture 9" descr="Logo&#10;&#10;Description automatically generated with medium confidence">
            <a:extLst>
              <a:ext uri="{FF2B5EF4-FFF2-40B4-BE49-F238E27FC236}">
                <a16:creationId xmlns:a16="http://schemas.microsoft.com/office/drawing/2014/main" id="{F1515867-25DE-D5BF-4D8C-F147C0D5FB59}"/>
              </a:ext>
            </a:extLst>
          </p:cNvPr>
          <p:cNvPicPr>
            <a:picLocks noChangeAspect="1"/>
          </p:cNvPicPr>
          <p:nvPr/>
        </p:nvPicPr>
        <p:blipFill>
          <a:blip r:embed="rId2">
            <a:duotone>
              <a:prstClr val="black"/>
              <a:schemeClr val="tx1">
                <a:tint val="45000"/>
                <a:satMod val="400000"/>
              </a:schemeClr>
            </a:duotone>
          </a:blip>
          <a:stretch>
            <a:fillRect/>
          </a:stretch>
        </p:blipFill>
        <p:spPr>
          <a:xfrm>
            <a:off x="2856707" y="146786"/>
            <a:ext cx="1142999" cy="326158"/>
          </a:xfrm>
          <a:prstGeom prst="rect">
            <a:avLst/>
          </a:prstGeom>
        </p:spPr>
      </p:pic>
    </p:spTree>
    <p:extLst>
      <p:ext uri="{BB962C8B-B14F-4D97-AF65-F5344CB8AC3E}">
        <p14:creationId xmlns:p14="http://schemas.microsoft.com/office/powerpoint/2010/main" val="40775878"/>
      </p:ext>
    </p:extLst>
  </p:cSld>
  <p:clrMap bg1="lt1" tx1="dk1" bg2="lt2" tx2="dk2" accent1="accent1" accent2="accent2" accent3="accent3" accent4="accent4" accent5="accent5" accent6="accent6" hlink="hlink" folHlink="folHlink"/>
  <p:hf/>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2545AB-EADC-E3B6-8454-5545639982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A8008F-48F8-A29A-E9FE-63714BCA1D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E8FBCF8-EE4A-D378-A384-1F74B88B7F5F}"/>
              </a:ext>
            </a:extLst>
          </p:cNvPr>
          <p:cNvSpPr>
            <a:spLocks noGrp="1"/>
          </p:cNvSpPr>
          <p:nvPr>
            <p:ph type="body" idx="1"/>
          </p:nvPr>
        </p:nvSpPr>
        <p:spPr/>
        <p:txBody>
          <a:bodyPr/>
          <a:lstStyle/>
          <a:p>
            <a:r>
              <a:rPr lang="en-US"/>
              <a:t>Esri</a:t>
            </a:r>
            <a:r>
              <a:rPr lang="en-US" baseline="0"/>
              <a:t> Corporate Template-Dark v4.6</a:t>
            </a:r>
          </a:p>
          <a:p>
            <a:r>
              <a:rPr lang="en-US" baseline="0"/>
              <a:t>October 17, 2024</a:t>
            </a:r>
          </a:p>
          <a:p>
            <a:br>
              <a:rPr lang="en-US" baseline="0"/>
            </a:br>
            <a:r>
              <a:rPr lang="en-US" sz="1200">
                <a:solidFill>
                  <a:srgbClr val="D2AF5E">
                    <a:alpha val="60000"/>
                  </a:srgbClr>
                </a:solidFill>
              </a:rPr>
              <a:t>Copyright © 2025 Esri. All rights reserved.</a:t>
            </a:r>
            <a:endParaRPr lang="en-US"/>
          </a:p>
          <a:p>
            <a:endParaRPr lang="en-US" baseline="0"/>
          </a:p>
          <a:p>
            <a:r>
              <a:rPr lang="en-US" b="1" baseline="0"/>
              <a:t>Purpose of this slide:</a:t>
            </a:r>
          </a:p>
          <a:p>
            <a:pPr marL="171450" indent="-171450">
              <a:buFont typeface="Arial" panose="020B0604020202020204" pitchFamily="34" charset="0"/>
              <a:buChar char="•"/>
            </a:pPr>
            <a:r>
              <a:rPr lang="en-US" baseline="0"/>
              <a:t>While the audience waits for your presentation to begin, use this slide as a visual introduction.</a:t>
            </a:r>
          </a:p>
          <a:p>
            <a:pPr marL="0" indent="0">
              <a:buFont typeface="Arial" panose="020B0604020202020204" pitchFamily="34" charset="0"/>
              <a:buNone/>
            </a:pPr>
            <a:endParaRPr lang="en-US" baseline="0"/>
          </a:p>
          <a:p>
            <a:r>
              <a:rPr lang="en-US" b="1" baseline="0"/>
              <a:t>How to customize this slide:</a:t>
            </a:r>
          </a:p>
          <a:p>
            <a:pPr marL="171450" lvl="0" indent="-171450">
              <a:buFont typeface="Arial" panose="020B0604020202020204" pitchFamily="34" charset="0"/>
              <a:buChar char="•"/>
            </a:pPr>
            <a:r>
              <a:rPr lang="en-US" kern="1200" baseline="0">
                <a:ea typeface="+mn-ea"/>
                <a:cs typeface="+mn-cs"/>
              </a:rPr>
              <a:t>Add your approved session title, located in the detailed agenda on the Dev &amp; Tech Summit site.</a:t>
            </a:r>
          </a:p>
          <a:p>
            <a:pPr marL="628650" lvl="1" indent="-171450">
              <a:buFont typeface="Arial" panose="020B0604020202020204" pitchFamily="34" charset="0"/>
              <a:buChar char="•"/>
            </a:pPr>
            <a:r>
              <a:rPr lang="en-US" kern="1200" baseline="0">
                <a:ea typeface="+mn-ea"/>
                <a:cs typeface="+mn-cs"/>
              </a:rPr>
              <a:t>If the session title does not match what you think it should be, please reach out to your topic lead.</a:t>
            </a:r>
          </a:p>
          <a:p>
            <a:pPr marL="171450" lvl="0" indent="-171450">
              <a:buFont typeface="Arial" panose="020B0604020202020204" pitchFamily="34" charset="0"/>
              <a:buChar char="•"/>
            </a:pPr>
            <a:r>
              <a:rPr lang="en-US" kern="1200" baseline="0">
                <a:ea typeface="+mn-ea"/>
                <a:cs typeface="+mn-cs"/>
              </a:rPr>
              <a:t>Add the names of each presenter according to the following example: Name 1, Name 2 &amp; Name 3</a:t>
            </a:r>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This is an optional space for you to add more detailed speaker notes. These notes should elaborate on the concise main points and visuals in the slide.</a:t>
            </a:r>
          </a:p>
        </p:txBody>
      </p:sp>
      <p:sp>
        <p:nvSpPr>
          <p:cNvPr id="9" name="Date Placeholder 8">
            <a:extLst>
              <a:ext uri="{FF2B5EF4-FFF2-40B4-BE49-F238E27FC236}">
                <a16:creationId xmlns:a16="http://schemas.microsoft.com/office/drawing/2014/main" id="{E2E02E4C-83C6-C711-6DB1-F09393508878}"/>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7A9561F-3C54-4C44-84A9-D50BC29223DE}" type="datetime1">
              <a:rPr kumimoji="0" lang="en-US" sz="1200" b="0" i="0" u="none" strike="noStrike" kern="1200" cap="none" spc="0" normalizeH="0" baseline="0" noProof="0" smtClean="0">
                <a:ln>
                  <a:noFill/>
                </a:ln>
                <a:solidFill>
                  <a:prstClr val="black">
                    <a:lumMod val="50000"/>
                    <a:lumOff val="50000"/>
                  </a:prstClr>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3/3/2025</a:t>
            </a:fld>
            <a:endPar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endParaRPr>
          </a:p>
        </p:txBody>
      </p:sp>
      <p:sp>
        <p:nvSpPr>
          <p:cNvPr id="10" name="Footer Placeholder 9">
            <a:extLst>
              <a:ext uri="{FF2B5EF4-FFF2-40B4-BE49-F238E27FC236}">
                <a16:creationId xmlns:a16="http://schemas.microsoft.com/office/drawing/2014/main" id="{383E910D-5C10-6F14-4138-962B952C2654}"/>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2025 Esri. All rights reserved.</a:t>
            </a:r>
          </a:p>
        </p:txBody>
      </p:sp>
      <p:sp>
        <p:nvSpPr>
          <p:cNvPr id="11" name="Slide Number Placeholder 10">
            <a:extLst>
              <a:ext uri="{FF2B5EF4-FFF2-40B4-BE49-F238E27FC236}">
                <a16:creationId xmlns:a16="http://schemas.microsoft.com/office/drawing/2014/main" id="{9AF446B7-867B-CF19-80C9-AF3AAC156C48}"/>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Arial"/>
              <a:ea typeface="ＭＳ Ｐゴシック"/>
            </a:endParaRPr>
          </a:p>
        </p:txBody>
      </p:sp>
      <p:sp>
        <p:nvSpPr>
          <p:cNvPr id="12" name="Header Placeholder 11">
            <a:extLst>
              <a:ext uri="{FF2B5EF4-FFF2-40B4-BE49-F238E27FC236}">
                <a16:creationId xmlns:a16="http://schemas.microsoft.com/office/drawing/2014/main" id="{6E3C6322-202E-B7B6-C7E7-DAA5E97CD4D2}"/>
              </a:ext>
            </a:extLst>
          </p:cNvPr>
          <p:cNvSpPr>
            <a:spLocks noGrp="1"/>
          </p:cNvSpPr>
          <p:nvPr>
            <p:ph type="hdr" sz="quarter"/>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rPr>
              <a:t>Title of Presentation</a:t>
            </a:r>
          </a:p>
        </p:txBody>
      </p:sp>
    </p:spTree>
    <p:extLst>
      <p:ext uri="{BB962C8B-B14F-4D97-AF65-F5344CB8AC3E}">
        <p14:creationId xmlns:p14="http://schemas.microsoft.com/office/powerpoint/2010/main" val="24363949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4DDEBF-0B55-C680-7229-DE97A05DF5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162721-2D51-EF64-B82A-1AE9318F2A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A74834-4AAC-DF73-E52E-D10A4B4360CA}"/>
              </a:ext>
            </a:extLst>
          </p:cNvPr>
          <p:cNvSpPr>
            <a:spLocks noGrp="1"/>
          </p:cNvSpPr>
          <p:nvPr>
            <p:ph type="body" idx="1"/>
          </p:nvPr>
        </p:nvSpPr>
        <p:spPr/>
        <p:txBody>
          <a:bodyPr/>
          <a:lstStyle/>
          <a:p>
            <a:endParaRPr lang="en-US" b="0" baseline="0"/>
          </a:p>
        </p:txBody>
      </p:sp>
      <p:sp>
        <p:nvSpPr>
          <p:cNvPr id="4" name="Date Placeholder 3">
            <a:extLst>
              <a:ext uri="{FF2B5EF4-FFF2-40B4-BE49-F238E27FC236}">
                <a16:creationId xmlns:a16="http://schemas.microsoft.com/office/drawing/2014/main" id="{63C7D28C-48BE-F334-4D6D-90C43E3B4E7A}"/>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D6913678-FC16-635F-6344-7972F22ADECC}"/>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661914A9-CC34-6AC9-E037-E2F574EEC579}"/>
              </a:ext>
            </a:extLst>
          </p:cNvPr>
          <p:cNvSpPr>
            <a:spLocks noGrp="1"/>
          </p:cNvSpPr>
          <p:nvPr>
            <p:ph type="sldNum" sz="quarter" idx="5"/>
          </p:nvPr>
        </p:nvSpPr>
        <p:spPr/>
        <p:txBody>
          <a:bodyPr/>
          <a:lstStyle/>
          <a:p>
            <a:fld id="{3E7143C0-4F23-B545-9533-520B5A87CA1E}" type="slidenum">
              <a:rPr lang="en-US" smtClean="0"/>
              <a:pPr/>
              <a:t>10</a:t>
            </a:fld>
            <a:endParaRPr lang="en-US"/>
          </a:p>
        </p:txBody>
      </p:sp>
      <p:sp>
        <p:nvSpPr>
          <p:cNvPr id="7" name="Header Placeholder 6">
            <a:extLst>
              <a:ext uri="{FF2B5EF4-FFF2-40B4-BE49-F238E27FC236}">
                <a16:creationId xmlns:a16="http://schemas.microsoft.com/office/drawing/2014/main" id="{844F865D-BC26-CD03-CA9F-6B9B758326FD}"/>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7330152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BA6EAD-9971-742F-EA38-EBB8E50718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832B49-5CCA-C0A5-763C-0509AE8E67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6B54E3-ED85-6112-F83F-F2987EB231BE}"/>
              </a:ext>
            </a:extLst>
          </p:cNvPr>
          <p:cNvSpPr>
            <a:spLocks noGrp="1"/>
          </p:cNvSpPr>
          <p:nvPr>
            <p:ph type="body" idx="1"/>
          </p:nvPr>
        </p:nvSpPr>
        <p:spPr/>
        <p:txBody>
          <a:bodyPr/>
          <a:lstStyle/>
          <a:p>
            <a:endParaRPr lang="en-US" b="0" baseline="0"/>
          </a:p>
        </p:txBody>
      </p:sp>
      <p:sp>
        <p:nvSpPr>
          <p:cNvPr id="4" name="Date Placeholder 3">
            <a:extLst>
              <a:ext uri="{FF2B5EF4-FFF2-40B4-BE49-F238E27FC236}">
                <a16:creationId xmlns:a16="http://schemas.microsoft.com/office/drawing/2014/main" id="{5195CADF-697E-1BBB-5207-CB65E5BCC5B8}"/>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28F618CB-A086-6A0F-D91B-21A2B08DFC4F}"/>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739AB179-B1EB-4C85-4AAF-2422934F8AE1}"/>
              </a:ext>
            </a:extLst>
          </p:cNvPr>
          <p:cNvSpPr>
            <a:spLocks noGrp="1"/>
          </p:cNvSpPr>
          <p:nvPr>
            <p:ph type="sldNum" sz="quarter" idx="5"/>
          </p:nvPr>
        </p:nvSpPr>
        <p:spPr/>
        <p:txBody>
          <a:bodyPr/>
          <a:lstStyle/>
          <a:p>
            <a:fld id="{3E7143C0-4F23-B545-9533-520B5A87CA1E}" type="slidenum">
              <a:rPr lang="en-US" smtClean="0"/>
              <a:pPr/>
              <a:t>11</a:t>
            </a:fld>
            <a:endParaRPr lang="en-US"/>
          </a:p>
        </p:txBody>
      </p:sp>
      <p:sp>
        <p:nvSpPr>
          <p:cNvPr id="7" name="Header Placeholder 6">
            <a:extLst>
              <a:ext uri="{FF2B5EF4-FFF2-40B4-BE49-F238E27FC236}">
                <a16:creationId xmlns:a16="http://schemas.microsoft.com/office/drawing/2014/main" id="{184CE6E8-5E77-648C-7D48-4D3495E94471}"/>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41082557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BA6EAD-9971-742F-EA38-EBB8E50718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832B49-5CCA-C0A5-763C-0509AE8E67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6B54E3-ED85-6112-F83F-F2987EB231BE}"/>
              </a:ext>
            </a:extLst>
          </p:cNvPr>
          <p:cNvSpPr>
            <a:spLocks noGrp="1"/>
          </p:cNvSpPr>
          <p:nvPr>
            <p:ph type="body" idx="1"/>
          </p:nvPr>
        </p:nvSpPr>
        <p:spPr/>
        <p:txBody>
          <a:bodyPr/>
          <a:lstStyle/>
          <a:p>
            <a:endParaRPr lang="en-US" b="0" baseline="0"/>
          </a:p>
        </p:txBody>
      </p:sp>
      <p:sp>
        <p:nvSpPr>
          <p:cNvPr id="4" name="Date Placeholder 3">
            <a:extLst>
              <a:ext uri="{FF2B5EF4-FFF2-40B4-BE49-F238E27FC236}">
                <a16:creationId xmlns:a16="http://schemas.microsoft.com/office/drawing/2014/main" id="{5195CADF-697E-1BBB-5207-CB65E5BCC5B8}"/>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28F618CB-A086-6A0F-D91B-21A2B08DFC4F}"/>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739AB179-B1EB-4C85-4AAF-2422934F8AE1}"/>
              </a:ext>
            </a:extLst>
          </p:cNvPr>
          <p:cNvSpPr>
            <a:spLocks noGrp="1"/>
          </p:cNvSpPr>
          <p:nvPr>
            <p:ph type="sldNum" sz="quarter" idx="5"/>
          </p:nvPr>
        </p:nvSpPr>
        <p:spPr/>
        <p:txBody>
          <a:bodyPr/>
          <a:lstStyle/>
          <a:p>
            <a:fld id="{3E7143C0-4F23-B545-9533-520B5A87CA1E}" type="slidenum">
              <a:rPr lang="en-US" smtClean="0"/>
              <a:pPr/>
              <a:t>12</a:t>
            </a:fld>
            <a:endParaRPr lang="en-US"/>
          </a:p>
        </p:txBody>
      </p:sp>
      <p:sp>
        <p:nvSpPr>
          <p:cNvPr id="7" name="Header Placeholder 6">
            <a:extLst>
              <a:ext uri="{FF2B5EF4-FFF2-40B4-BE49-F238E27FC236}">
                <a16:creationId xmlns:a16="http://schemas.microsoft.com/office/drawing/2014/main" id="{184CE6E8-5E77-648C-7D48-4D3495E94471}"/>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40217262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720A0C-4874-9354-BB89-A0990E13CA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BD4251-DEA8-D7AD-3F75-B4F299CF58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E773E8-C9C5-7AD6-4FE7-D444EB7CAF5B}"/>
              </a:ext>
            </a:extLst>
          </p:cNvPr>
          <p:cNvSpPr>
            <a:spLocks noGrp="1"/>
          </p:cNvSpPr>
          <p:nvPr>
            <p:ph type="body" idx="1"/>
          </p:nvPr>
        </p:nvSpPr>
        <p:spPr/>
        <p:txBody>
          <a:bodyPr/>
          <a:lstStyle/>
          <a:p>
            <a:r>
              <a:rPr lang="en-US" b="1" baseline="0"/>
              <a:t>Purpose of this slide:</a:t>
            </a:r>
            <a:r>
              <a:rPr lang="en-US" baseline="0"/>
              <a:t> </a:t>
            </a:r>
          </a:p>
          <a:p>
            <a:pPr marL="171450" indent="-171450">
              <a:buFont typeface="Arial" panose="020B0604020202020204" pitchFamily="34" charset="0"/>
              <a:buChar char="•"/>
            </a:pPr>
            <a:r>
              <a:rPr lang="en-US" baseline="0"/>
              <a:t>Organize your presentation based on the sections identified in your agenda.</a:t>
            </a:r>
          </a:p>
          <a:p>
            <a:pPr marL="171450" indent="-171450">
              <a:buFont typeface="Arial" panose="020B0604020202020204" pitchFamily="34" charset="0"/>
              <a:buChar char="•"/>
            </a:pPr>
            <a:r>
              <a:rPr lang="en-US" baseline="0"/>
              <a:t>When transitioning to a new section</a:t>
            </a:r>
            <a:r>
              <a:rPr lang="en-US" u="none" baseline="0"/>
              <a:t>, u</a:t>
            </a:r>
            <a:r>
              <a:rPr lang="en-US" baseline="0"/>
              <a:t>se this slide as a visual indicator.</a:t>
            </a:r>
            <a:endParaRPr lang="en-US" u="none" baseline="0"/>
          </a:p>
          <a:p>
            <a:endParaRPr lang="en-US" baseline="0"/>
          </a:p>
          <a:p>
            <a:r>
              <a:rPr lang="en-US" b="1" baseline="0"/>
              <a:t>How to customize this slide:</a:t>
            </a:r>
          </a:p>
          <a:p>
            <a:pPr marL="171450" indent="-171450">
              <a:buFont typeface="Arial" panose="020B0604020202020204" pitchFamily="34" charset="0"/>
              <a:buChar char="•"/>
            </a:pPr>
            <a:r>
              <a:rPr lang="en-US" baseline="0"/>
              <a:t>Add a title that matches the section listed in your agenda.</a:t>
            </a:r>
          </a:p>
          <a:p>
            <a:pPr marL="171450" indent="-171450">
              <a:buFont typeface="Arial" panose="020B0604020202020204" pitchFamily="34" charset="0"/>
              <a:buChar char="•"/>
            </a:pPr>
            <a:r>
              <a:rPr lang="en-US" baseline="0"/>
              <a:t>If a different presenter will be speaking, list the name of the presenter.</a:t>
            </a:r>
          </a:p>
          <a:p>
            <a:pPr marL="171450" indent="-171450">
              <a:buFont typeface="Arial" panose="020B0604020202020204" pitchFamily="34" charset="0"/>
              <a:buChar char="•"/>
            </a:pPr>
            <a:r>
              <a:rPr lang="en-US">
                <a:effectLst/>
              </a:rPr>
              <a:t>Duplicate this slide as many times as necessary.</a:t>
            </a:r>
            <a:endParaRPr lang="en-US" baseline="0"/>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This is an optional space for you to add more detailed speaker notes. These notes should elaborate on the concise main points and visuals in the slide.</a:t>
            </a:r>
          </a:p>
          <a:p>
            <a:endParaRPr lang="en-US" baseline="0"/>
          </a:p>
        </p:txBody>
      </p:sp>
      <p:sp>
        <p:nvSpPr>
          <p:cNvPr id="9" name="Date Placeholder 8">
            <a:extLst>
              <a:ext uri="{FF2B5EF4-FFF2-40B4-BE49-F238E27FC236}">
                <a16:creationId xmlns:a16="http://schemas.microsoft.com/office/drawing/2014/main" id="{918FAE5C-1D17-9743-25B9-8C7F2938877C}"/>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7A9561F-3C54-4C44-84A9-D50BC29223DE}" type="datetime1">
              <a:rPr kumimoji="0" lang="en-US" sz="1200" b="0" i="0" u="none" strike="noStrike" kern="1200" cap="none" spc="0" normalizeH="0" baseline="0" noProof="0" smtClean="0">
                <a:ln>
                  <a:noFill/>
                </a:ln>
                <a:solidFill>
                  <a:prstClr val="black">
                    <a:lumMod val="50000"/>
                    <a:lumOff val="50000"/>
                  </a:prstClr>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3/3/2025</a:t>
            </a:fld>
            <a:endPar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endParaRPr>
          </a:p>
        </p:txBody>
      </p:sp>
      <p:sp>
        <p:nvSpPr>
          <p:cNvPr id="10" name="Footer Placeholder 9">
            <a:extLst>
              <a:ext uri="{FF2B5EF4-FFF2-40B4-BE49-F238E27FC236}">
                <a16:creationId xmlns:a16="http://schemas.microsoft.com/office/drawing/2014/main" id="{434B60F6-BC66-C2BF-B428-376FE03BBFFE}"/>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2025 Esri. All rights reserved.</a:t>
            </a:r>
          </a:p>
        </p:txBody>
      </p:sp>
      <p:sp>
        <p:nvSpPr>
          <p:cNvPr id="11" name="Slide Number Placeholder 10">
            <a:extLst>
              <a:ext uri="{FF2B5EF4-FFF2-40B4-BE49-F238E27FC236}">
                <a16:creationId xmlns:a16="http://schemas.microsoft.com/office/drawing/2014/main" id="{83FBDCC8-FF6B-3C71-9680-D8045AB28FFB}"/>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Arial"/>
              <a:ea typeface="ＭＳ Ｐゴシック"/>
            </a:endParaRPr>
          </a:p>
        </p:txBody>
      </p:sp>
      <p:sp>
        <p:nvSpPr>
          <p:cNvPr id="12" name="Header Placeholder 11">
            <a:extLst>
              <a:ext uri="{FF2B5EF4-FFF2-40B4-BE49-F238E27FC236}">
                <a16:creationId xmlns:a16="http://schemas.microsoft.com/office/drawing/2014/main" id="{60A2FF82-26A6-7C57-F906-96B8EE12B2A6}"/>
              </a:ext>
            </a:extLst>
          </p:cNvPr>
          <p:cNvSpPr>
            <a:spLocks noGrp="1"/>
          </p:cNvSpPr>
          <p:nvPr>
            <p:ph type="hdr" sz="quarter"/>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rPr>
              <a:t>Title of Presentation</a:t>
            </a:r>
          </a:p>
        </p:txBody>
      </p:sp>
    </p:spTree>
    <p:extLst>
      <p:ext uri="{BB962C8B-B14F-4D97-AF65-F5344CB8AC3E}">
        <p14:creationId xmlns:p14="http://schemas.microsoft.com/office/powerpoint/2010/main" val="30361279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9EB3CE-6F4E-DB2C-0BE6-410F5C7B62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5BAF8E-4B90-CF54-2F98-7E010A316D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A21D37-2A67-3CB7-18B5-393D07347DB7}"/>
              </a:ext>
            </a:extLst>
          </p:cNvPr>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t>We access the fabric data through extension methods available from the parcel layer.</a:t>
            </a:r>
            <a:endParaRPr lang="en-US" sz="1200" kern="1200">
              <a:solidFill>
                <a:schemeClr val="tx1"/>
              </a:solidFill>
              <a:effectLst/>
              <a:latin typeface="Arial"/>
              <a:ea typeface="+mn-ea"/>
              <a:cs typeface="+mn-cs"/>
            </a:endParaRPr>
          </a:p>
          <a:p>
            <a:endParaRPr lang="en-US" b="0" baseline="0"/>
          </a:p>
        </p:txBody>
      </p:sp>
      <p:sp>
        <p:nvSpPr>
          <p:cNvPr id="4" name="Date Placeholder 3">
            <a:extLst>
              <a:ext uri="{FF2B5EF4-FFF2-40B4-BE49-F238E27FC236}">
                <a16:creationId xmlns:a16="http://schemas.microsoft.com/office/drawing/2014/main" id="{5561305E-EB04-E9EA-0421-CD76DD3CC5ED}"/>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4BF69B59-D80C-C2D4-C94B-F56133E1C063}"/>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5E32663B-6FC5-F7C6-CEF5-A7428AD4BC97}"/>
              </a:ext>
            </a:extLst>
          </p:cNvPr>
          <p:cNvSpPr>
            <a:spLocks noGrp="1"/>
          </p:cNvSpPr>
          <p:nvPr>
            <p:ph type="sldNum" sz="quarter" idx="5"/>
          </p:nvPr>
        </p:nvSpPr>
        <p:spPr/>
        <p:txBody>
          <a:bodyPr/>
          <a:lstStyle/>
          <a:p>
            <a:fld id="{3E7143C0-4F23-B545-9533-520B5A87CA1E}" type="slidenum">
              <a:rPr lang="en-US" smtClean="0"/>
              <a:pPr/>
              <a:t>14</a:t>
            </a:fld>
            <a:endParaRPr lang="en-US"/>
          </a:p>
        </p:txBody>
      </p:sp>
      <p:sp>
        <p:nvSpPr>
          <p:cNvPr id="7" name="Header Placeholder 6">
            <a:extLst>
              <a:ext uri="{FF2B5EF4-FFF2-40B4-BE49-F238E27FC236}">
                <a16:creationId xmlns:a16="http://schemas.microsoft.com/office/drawing/2014/main" id="{51B28329-6F4A-B9C2-6DF8-1811463EB981}"/>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3131218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3ADDB9-5AF7-5CF3-4D3E-58CA106603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5997F3-749C-1B7C-E200-19F13522FC2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C0A685-5765-7705-7880-3B2F1C6E418B}"/>
              </a:ext>
            </a:extLst>
          </p:cNvPr>
          <p:cNvSpPr>
            <a:spLocks noGrp="1"/>
          </p:cNvSpPr>
          <p:nvPr>
            <p:ph type="body" idx="1"/>
          </p:nvPr>
        </p:nvSpPr>
        <p:spPr/>
        <p:txBody>
          <a:bodyPr/>
          <a:lstStyle/>
          <a:p>
            <a:endParaRPr lang="en-US" b="0" baseline="0"/>
          </a:p>
        </p:txBody>
      </p:sp>
      <p:sp>
        <p:nvSpPr>
          <p:cNvPr id="4" name="Date Placeholder 3">
            <a:extLst>
              <a:ext uri="{FF2B5EF4-FFF2-40B4-BE49-F238E27FC236}">
                <a16:creationId xmlns:a16="http://schemas.microsoft.com/office/drawing/2014/main" id="{B95EE5B4-EC62-C062-F92D-E6D6DA567401}"/>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3190FE50-7A6B-EDA0-5AB3-249D5CEE8DAB}"/>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8266A771-328A-FB61-9AC6-D11F101DD9CF}"/>
              </a:ext>
            </a:extLst>
          </p:cNvPr>
          <p:cNvSpPr>
            <a:spLocks noGrp="1"/>
          </p:cNvSpPr>
          <p:nvPr>
            <p:ph type="sldNum" sz="quarter" idx="5"/>
          </p:nvPr>
        </p:nvSpPr>
        <p:spPr/>
        <p:txBody>
          <a:bodyPr/>
          <a:lstStyle/>
          <a:p>
            <a:fld id="{3E7143C0-4F23-B545-9533-520B5A87CA1E}" type="slidenum">
              <a:rPr lang="en-US" smtClean="0"/>
              <a:pPr/>
              <a:t>15</a:t>
            </a:fld>
            <a:endParaRPr lang="en-US"/>
          </a:p>
        </p:txBody>
      </p:sp>
      <p:sp>
        <p:nvSpPr>
          <p:cNvPr id="7" name="Header Placeholder 6">
            <a:extLst>
              <a:ext uri="{FF2B5EF4-FFF2-40B4-BE49-F238E27FC236}">
                <a16:creationId xmlns:a16="http://schemas.microsoft.com/office/drawing/2014/main" id="{B41CCF96-593F-6412-0D39-761D74A001AD}"/>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3944849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3ADDB9-5AF7-5CF3-4D3E-58CA106603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5997F3-749C-1B7C-E200-19F13522FC2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C0A685-5765-7705-7880-3B2F1C6E418B}"/>
              </a:ext>
            </a:extLst>
          </p:cNvPr>
          <p:cNvSpPr>
            <a:spLocks noGrp="1"/>
          </p:cNvSpPr>
          <p:nvPr>
            <p:ph type="body" idx="1"/>
          </p:nvPr>
        </p:nvSpPr>
        <p:spPr/>
        <p:txBody>
          <a:bodyPr/>
          <a:lstStyle/>
          <a:p>
            <a:r>
              <a:rPr lang="en-US" sz="1200" kern="1200">
                <a:solidFill>
                  <a:schemeClr val="tx1"/>
                </a:solidFill>
                <a:effectLst/>
                <a:latin typeface="Arial"/>
                <a:ea typeface="+mn-ea"/>
                <a:cs typeface="+mn-cs"/>
              </a:rPr>
              <a:t>Here’s some more information about the parcel layer that helps us with our code … there can only be one parcel layer per map … that is enforced by ArcGIS Pro client … so that if you try to drag a second fabric onto the map in the UI you will get a message that says you’re only allowed to have one…and similarly… if you try to add a second parcel layer via code you’ll also be prevented and an </a:t>
            </a:r>
            <a:r>
              <a:rPr lang="en-US" sz="1200" kern="1200" err="1">
                <a:solidFill>
                  <a:schemeClr val="tx1"/>
                </a:solidFill>
                <a:effectLst/>
                <a:latin typeface="Arial"/>
                <a:ea typeface="+mn-ea"/>
                <a:cs typeface="+mn-cs"/>
              </a:rPr>
              <a:t>error’d</a:t>
            </a:r>
            <a:r>
              <a:rPr lang="en-US" sz="1200" kern="1200">
                <a:solidFill>
                  <a:schemeClr val="tx1"/>
                </a:solidFill>
                <a:effectLst/>
                <a:latin typeface="Arial"/>
                <a:ea typeface="+mn-ea"/>
                <a:cs typeface="+mn-cs"/>
              </a:rPr>
              <a:t> be returned.</a:t>
            </a:r>
          </a:p>
          <a:p>
            <a:endParaRPr lang="en-US" sz="1200" kern="1200">
              <a:solidFill>
                <a:schemeClr val="tx1"/>
              </a:solidFill>
              <a:effectLst/>
              <a:latin typeface="Arial"/>
              <a:ea typeface="+mn-ea"/>
              <a:cs typeface="+mn-cs"/>
            </a:endParaRPr>
          </a:p>
          <a:p>
            <a:r>
              <a:rPr lang="en-US" sz="1200" kern="1200">
                <a:solidFill>
                  <a:schemeClr val="tx1"/>
                </a:solidFill>
                <a:effectLst/>
                <a:latin typeface="Arial"/>
                <a:ea typeface="+mn-ea"/>
                <a:cs typeface="+mn-cs"/>
              </a:rPr>
              <a:t>This means that when we're writing code to get our parcel layer we can do it with just this single line … get the layers as a flattened list from the active map view that are of type </a:t>
            </a:r>
            <a:r>
              <a:rPr lang="en-US" sz="1200" kern="1200" err="1">
                <a:solidFill>
                  <a:schemeClr val="tx1"/>
                </a:solidFill>
                <a:effectLst/>
                <a:latin typeface="Arial"/>
                <a:ea typeface="+mn-ea"/>
                <a:cs typeface="+mn-cs"/>
              </a:rPr>
              <a:t>ParcelLayer</a:t>
            </a:r>
            <a:r>
              <a:rPr lang="en-US" sz="1200" kern="1200">
                <a:solidFill>
                  <a:schemeClr val="tx1"/>
                </a:solidFill>
                <a:effectLst/>
                <a:latin typeface="Arial"/>
                <a:ea typeface="+mn-ea"/>
                <a:cs typeface="+mn-cs"/>
              </a:rPr>
              <a:t>, and then all we need to do is get the first one confirm the returned object is not null.. and we’re off and running…</a:t>
            </a:r>
          </a:p>
          <a:p>
            <a:endParaRPr lang="en-US" b="0" baseline="0"/>
          </a:p>
        </p:txBody>
      </p:sp>
      <p:sp>
        <p:nvSpPr>
          <p:cNvPr id="4" name="Date Placeholder 3">
            <a:extLst>
              <a:ext uri="{FF2B5EF4-FFF2-40B4-BE49-F238E27FC236}">
                <a16:creationId xmlns:a16="http://schemas.microsoft.com/office/drawing/2014/main" id="{B95EE5B4-EC62-C062-F92D-E6D6DA567401}"/>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3190FE50-7A6B-EDA0-5AB3-249D5CEE8DAB}"/>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8266A771-328A-FB61-9AC6-D11F101DD9CF}"/>
              </a:ext>
            </a:extLst>
          </p:cNvPr>
          <p:cNvSpPr>
            <a:spLocks noGrp="1"/>
          </p:cNvSpPr>
          <p:nvPr>
            <p:ph type="sldNum" sz="quarter" idx="5"/>
          </p:nvPr>
        </p:nvSpPr>
        <p:spPr/>
        <p:txBody>
          <a:bodyPr/>
          <a:lstStyle/>
          <a:p>
            <a:fld id="{3E7143C0-4F23-B545-9533-520B5A87CA1E}" type="slidenum">
              <a:rPr lang="en-US" smtClean="0"/>
              <a:pPr/>
              <a:t>16</a:t>
            </a:fld>
            <a:endParaRPr lang="en-US"/>
          </a:p>
        </p:txBody>
      </p:sp>
      <p:sp>
        <p:nvSpPr>
          <p:cNvPr id="7" name="Header Placeholder 6">
            <a:extLst>
              <a:ext uri="{FF2B5EF4-FFF2-40B4-BE49-F238E27FC236}">
                <a16:creationId xmlns:a16="http://schemas.microsoft.com/office/drawing/2014/main" id="{B41CCF96-593F-6412-0D39-761D74A001AD}"/>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42827376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3ADDB9-5AF7-5CF3-4D3E-58CA106603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5997F3-749C-1B7C-E200-19F13522FC2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C0A685-5765-7705-7880-3B2F1C6E418B}"/>
              </a:ext>
            </a:extLst>
          </p:cNvPr>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a:p>
          <a:p>
            <a:pPr marL="0" marR="0" lvl="0" indent="0" algn="l" defTabSz="457200" rtl="0" eaLnBrk="1" fontAlgn="auto" latinLnBrk="0" hangingPunct="1">
              <a:lnSpc>
                <a:spcPct val="100000"/>
              </a:lnSpc>
              <a:spcBef>
                <a:spcPts val="0"/>
              </a:spcBef>
              <a:spcAft>
                <a:spcPts val="0"/>
              </a:spcAft>
              <a:buClrTx/>
              <a:buSzTx/>
              <a:buFontTx/>
              <a:buNone/>
              <a:tabLst/>
              <a:defRPr/>
            </a:pPr>
            <a:endParaRPr lang="en-US"/>
          </a:p>
          <a:p>
            <a:pPr marL="0" marR="0" lvl="0" indent="0" algn="l" defTabSz="457200" rtl="0" eaLnBrk="1" fontAlgn="auto" latinLnBrk="0" hangingPunct="1">
              <a:lnSpc>
                <a:spcPct val="100000"/>
              </a:lnSpc>
              <a:spcBef>
                <a:spcPts val="0"/>
              </a:spcBef>
              <a:spcAft>
                <a:spcPts val="0"/>
              </a:spcAft>
              <a:buClrTx/>
              <a:buSzTx/>
              <a:buFontTx/>
              <a:buNone/>
              <a:tabLst/>
              <a:defRPr/>
            </a:pPr>
            <a:r>
              <a:rPr lang="en-US"/>
              <a:t>To set and get the active record via the API… you can use these two Parcel Layer extension methods… and these are just a couple of examples of these extension methods …there are quite a few more</a:t>
            </a:r>
          </a:p>
          <a:p>
            <a:endParaRPr lang="en-US" b="0" baseline="0"/>
          </a:p>
        </p:txBody>
      </p:sp>
      <p:sp>
        <p:nvSpPr>
          <p:cNvPr id="4" name="Date Placeholder 3">
            <a:extLst>
              <a:ext uri="{FF2B5EF4-FFF2-40B4-BE49-F238E27FC236}">
                <a16:creationId xmlns:a16="http://schemas.microsoft.com/office/drawing/2014/main" id="{B95EE5B4-EC62-C062-F92D-E6D6DA567401}"/>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3190FE50-7A6B-EDA0-5AB3-249D5CEE8DAB}"/>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8266A771-328A-FB61-9AC6-D11F101DD9CF}"/>
              </a:ext>
            </a:extLst>
          </p:cNvPr>
          <p:cNvSpPr>
            <a:spLocks noGrp="1"/>
          </p:cNvSpPr>
          <p:nvPr>
            <p:ph type="sldNum" sz="quarter" idx="5"/>
          </p:nvPr>
        </p:nvSpPr>
        <p:spPr/>
        <p:txBody>
          <a:bodyPr/>
          <a:lstStyle/>
          <a:p>
            <a:fld id="{3E7143C0-4F23-B545-9533-520B5A87CA1E}" type="slidenum">
              <a:rPr lang="en-US" smtClean="0"/>
              <a:pPr/>
              <a:t>17</a:t>
            </a:fld>
            <a:endParaRPr lang="en-US"/>
          </a:p>
        </p:txBody>
      </p:sp>
      <p:sp>
        <p:nvSpPr>
          <p:cNvPr id="7" name="Header Placeholder 6">
            <a:extLst>
              <a:ext uri="{FF2B5EF4-FFF2-40B4-BE49-F238E27FC236}">
                <a16:creationId xmlns:a16="http://schemas.microsoft.com/office/drawing/2014/main" id="{B41CCF96-593F-6412-0D39-761D74A001AD}"/>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7469282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C7A8D5-EE9B-F672-0AB7-592065D5F7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6BFBD6-E863-F7C1-947F-325A364711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695086-1A99-1465-29F5-1EA4B4ED9DA1}"/>
              </a:ext>
            </a:extLst>
          </p:cNvPr>
          <p:cNvSpPr>
            <a:spLocks noGrp="1"/>
          </p:cNvSpPr>
          <p:nvPr>
            <p:ph type="body" idx="1"/>
          </p:nvPr>
        </p:nvSpPr>
        <p:spPr/>
        <p:txBody>
          <a:bodyPr/>
          <a:lstStyle/>
          <a:p>
            <a:r>
              <a:rPr lang="en-US" b="1" baseline="0"/>
              <a:t>Purpose of this slide:</a:t>
            </a:r>
            <a:r>
              <a:rPr lang="en-US" baseline="0"/>
              <a:t> </a:t>
            </a:r>
          </a:p>
          <a:p>
            <a:pPr marL="171450" indent="-171450">
              <a:buFont typeface="Arial" panose="020B0604020202020204" pitchFamily="34" charset="0"/>
              <a:buChar char="•"/>
            </a:pPr>
            <a:r>
              <a:rPr lang="en-US" baseline="0"/>
              <a:t>Organize your presentation based on the sections identified in your agenda.</a:t>
            </a:r>
          </a:p>
          <a:p>
            <a:pPr marL="171450" indent="-171450">
              <a:buFont typeface="Arial" panose="020B0604020202020204" pitchFamily="34" charset="0"/>
              <a:buChar char="•"/>
            </a:pPr>
            <a:r>
              <a:rPr lang="en-US" baseline="0"/>
              <a:t>When transitioning to a new section</a:t>
            </a:r>
            <a:r>
              <a:rPr lang="en-US" u="none" baseline="0"/>
              <a:t>, u</a:t>
            </a:r>
            <a:r>
              <a:rPr lang="en-US" baseline="0"/>
              <a:t>se this slide as a visual indicator.</a:t>
            </a:r>
            <a:endParaRPr lang="en-US" u="none" baseline="0"/>
          </a:p>
          <a:p>
            <a:endParaRPr lang="en-US" baseline="0"/>
          </a:p>
          <a:p>
            <a:r>
              <a:rPr lang="en-US" b="1" baseline="0"/>
              <a:t>How to customize this slide:</a:t>
            </a:r>
          </a:p>
          <a:p>
            <a:pPr marL="171450" indent="-171450">
              <a:buFont typeface="Arial" panose="020B0604020202020204" pitchFamily="34" charset="0"/>
              <a:buChar char="•"/>
            </a:pPr>
            <a:r>
              <a:rPr lang="en-US" baseline="0"/>
              <a:t>Add a title that matches the section listed in your agenda.</a:t>
            </a:r>
          </a:p>
          <a:p>
            <a:pPr marL="171450" indent="-171450">
              <a:buFont typeface="Arial" panose="020B0604020202020204" pitchFamily="34" charset="0"/>
              <a:buChar char="•"/>
            </a:pPr>
            <a:r>
              <a:rPr lang="en-US" baseline="0"/>
              <a:t>If a different presenter will be speaking, list the name of the presenter.</a:t>
            </a:r>
          </a:p>
          <a:p>
            <a:pPr marL="171450" indent="-171450">
              <a:buFont typeface="Arial" panose="020B0604020202020204" pitchFamily="34" charset="0"/>
              <a:buChar char="•"/>
            </a:pPr>
            <a:r>
              <a:rPr lang="en-US">
                <a:effectLst/>
              </a:rPr>
              <a:t>Duplicate this slide as many times as necessary.</a:t>
            </a:r>
            <a:endParaRPr lang="en-US" baseline="0"/>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This is an optional space for you to add more detailed speaker notes. These notes should elaborate on the concise main points and visuals in the slide.</a:t>
            </a:r>
          </a:p>
          <a:p>
            <a:endParaRPr lang="en-US" baseline="0"/>
          </a:p>
        </p:txBody>
      </p:sp>
      <p:sp>
        <p:nvSpPr>
          <p:cNvPr id="9" name="Date Placeholder 8">
            <a:extLst>
              <a:ext uri="{FF2B5EF4-FFF2-40B4-BE49-F238E27FC236}">
                <a16:creationId xmlns:a16="http://schemas.microsoft.com/office/drawing/2014/main" id="{14B3F388-A352-16B8-358A-E0A6AA3A8CA7}"/>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7A9561F-3C54-4C44-84A9-D50BC29223DE}" type="datetime1">
              <a:rPr kumimoji="0" lang="en-US" sz="1200" b="0" i="0" u="none" strike="noStrike" kern="1200" cap="none" spc="0" normalizeH="0" baseline="0" noProof="0" smtClean="0">
                <a:ln>
                  <a:noFill/>
                </a:ln>
                <a:solidFill>
                  <a:prstClr val="black">
                    <a:lumMod val="50000"/>
                    <a:lumOff val="50000"/>
                  </a:prstClr>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3/3/2025</a:t>
            </a:fld>
            <a:endPar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endParaRPr>
          </a:p>
        </p:txBody>
      </p:sp>
      <p:sp>
        <p:nvSpPr>
          <p:cNvPr id="10" name="Footer Placeholder 9">
            <a:extLst>
              <a:ext uri="{FF2B5EF4-FFF2-40B4-BE49-F238E27FC236}">
                <a16:creationId xmlns:a16="http://schemas.microsoft.com/office/drawing/2014/main" id="{E79D8A4A-E9FF-16BE-2E1E-E0AC676625C6}"/>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2025 Esri. All rights reserved.</a:t>
            </a:r>
          </a:p>
        </p:txBody>
      </p:sp>
      <p:sp>
        <p:nvSpPr>
          <p:cNvPr id="11" name="Slide Number Placeholder 10">
            <a:extLst>
              <a:ext uri="{FF2B5EF4-FFF2-40B4-BE49-F238E27FC236}">
                <a16:creationId xmlns:a16="http://schemas.microsoft.com/office/drawing/2014/main" id="{C37CF13E-14A9-3A9E-173E-52CFA6FC3E23}"/>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Arial"/>
              <a:ea typeface="ＭＳ Ｐゴシック"/>
            </a:endParaRPr>
          </a:p>
        </p:txBody>
      </p:sp>
      <p:sp>
        <p:nvSpPr>
          <p:cNvPr id="12" name="Header Placeholder 11">
            <a:extLst>
              <a:ext uri="{FF2B5EF4-FFF2-40B4-BE49-F238E27FC236}">
                <a16:creationId xmlns:a16="http://schemas.microsoft.com/office/drawing/2014/main" id="{0EA6BA11-8F44-12B8-713E-87AC8F0243D7}"/>
              </a:ext>
            </a:extLst>
          </p:cNvPr>
          <p:cNvSpPr>
            <a:spLocks noGrp="1"/>
          </p:cNvSpPr>
          <p:nvPr>
            <p:ph type="hdr" sz="quarter"/>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rPr>
              <a:t>Title of Presentation</a:t>
            </a:r>
          </a:p>
        </p:txBody>
      </p:sp>
    </p:spTree>
    <p:extLst>
      <p:ext uri="{BB962C8B-B14F-4D97-AF65-F5344CB8AC3E}">
        <p14:creationId xmlns:p14="http://schemas.microsoft.com/office/powerpoint/2010/main" val="22877458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F46E38-3AA0-D82C-2D3C-F9EBE15DAE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8C2AA2-EA7C-0B4D-5314-89785524E2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5A554F2-16DD-0AEC-F45B-1F8EF72E1B3C}"/>
              </a:ext>
            </a:extLst>
          </p:cNvPr>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t>OK let’s get to the API coding pattern… There are two key functional areas… the first is the parcel layer… that allows us to access the data, and the second is the Edit Operations framework… the Parcel Editing API leverages </a:t>
            </a:r>
            <a:r>
              <a:rPr lang="en-US" i="0" u="none"/>
              <a:t>the</a:t>
            </a:r>
            <a:r>
              <a:rPr lang="en-US"/>
              <a:t> </a:t>
            </a:r>
            <a:r>
              <a:rPr lang="en-US" i="1" u="sng"/>
              <a:t>pre-defined</a:t>
            </a:r>
            <a:r>
              <a:rPr lang="en-US"/>
              <a:t> and well-known information model, and for editing it extends the standard framework for Edit Operations.</a:t>
            </a:r>
          </a:p>
          <a:p>
            <a:endParaRPr lang="en-US" b="0" baseline="0"/>
          </a:p>
        </p:txBody>
      </p:sp>
      <p:sp>
        <p:nvSpPr>
          <p:cNvPr id="4" name="Date Placeholder 3">
            <a:extLst>
              <a:ext uri="{FF2B5EF4-FFF2-40B4-BE49-F238E27FC236}">
                <a16:creationId xmlns:a16="http://schemas.microsoft.com/office/drawing/2014/main" id="{1C18560F-300A-88F2-32ED-F1FDE34E85A7}"/>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B060955F-5B82-98A4-080D-E6D34799970C}"/>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385F84D3-80F8-E1EF-2AE6-D2997E7D24FC}"/>
              </a:ext>
            </a:extLst>
          </p:cNvPr>
          <p:cNvSpPr>
            <a:spLocks noGrp="1"/>
          </p:cNvSpPr>
          <p:nvPr>
            <p:ph type="sldNum" sz="quarter" idx="5"/>
          </p:nvPr>
        </p:nvSpPr>
        <p:spPr/>
        <p:txBody>
          <a:bodyPr/>
          <a:lstStyle/>
          <a:p>
            <a:fld id="{3E7143C0-4F23-B545-9533-520B5A87CA1E}" type="slidenum">
              <a:rPr lang="en-US" smtClean="0"/>
              <a:pPr/>
              <a:t>19</a:t>
            </a:fld>
            <a:endParaRPr lang="en-US"/>
          </a:p>
        </p:txBody>
      </p:sp>
      <p:sp>
        <p:nvSpPr>
          <p:cNvPr id="7" name="Header Placeholder 6">
            <a:extLst>
              <a:ext uri="{FF2B5EF4-FFF2-40B4-BE49-F238E27FC236}">
                <a16:creationId xmlns:a16="http://schemas.microsoft.com/office/drawing/2014/main" id="{01887688-A0B3-E925-3B87-C9CED41A2FFB}"/>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6767164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78FC91-2C3A-9235-A2E1-7786451B98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1794CA2-357D-BB3F-A47A-293B0F4893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DACA4DE-7F91-F0F5-1BDA-121FDE339ECC}"/>
              </a:ext>
            </a:extLst>
          </p:cNvPr>
          <p:cNvSpPr>
            <a:spLocks noGrp="1"/>
          </p:cNvSpPr>
          <p:nvPr>
            <p:ph type="body" idx="1"/>
          </p:nvPr>
        </p:nvSpPr>
        <p:spPr/>
        <p:txBody>
          <a:bodyPr/>
          <a:lstStyle/>
          <a:p>
            <a:r>
              <a:rPr lang="en-US" sz="1200" b="1" baseline="0"/>
              <a:t>Purpose of this slide:</a:t>
            </a:r>
            <a:r>
              <a:rPr lang="en-US" sz="1200" baseline="0"/>
              <a:t> </a:t>
            </a:r>
          </a:p>
          <a:p>
            <a:pPr marL="171450" indent="-171450">
              <a:buFont typeface="Arial" panose="020B0604020202020204" pitchFamily="34" charset="0"/>
              <a:buChar char="•"/>
            </a:pPr>
            <a:r>
              <a:rPr lang="en-US" sz="1200" baseline="0"/>
              <a:t>Encourage the audience to share feedback </a:t>
            </a:r>
            <a:r>
              <a:rPr lang="en-US" sz="1200" u="none" baseline="0"/>
              <a:t>by completing the survey, available in the event app on the page for this presentation.</a:t>
            </a:r>
          </a:p>
          <a:p>
            <a:pPr marL="0" indent="0">
              <a:buFont typeface="Arial" panose="020B0604020202020204" pitchFamily="34" charset="0"/>
              <a:buNone/>
            </a:pPr>
            <a:endParaRPr lang="en-US" sz="1200" baseline="0"/>
          </a:p>
          <a:p>
            <a:r>
              <a:rPr lang="en-US" sz="1200" b="1" baseline="0"/>
              <a:t>How to customize this slide: </a:t>
            </a:r>
          </a:p>
          <a:p>
            <a:pPr marL="171450" indent="-171450">
              <a:buFont typeface="Arial" panose="020B0604020202020204" pitchFamily="34" charset="0"/>
              <a:buChar char="•"/>
            </a:pPr>
            <a:r>
              <a:rPr lang="en-US" sz="1200" kern="1200" baseline="0">
                <a:latin typeface="+mn-lt"/>
                <a:ea typeface="+mn-ea"/>
                <a:cs typeface="+mn-cs"/>
              </a:rPr>
              <a:t>No customization is required.</a:t>
            </a:r>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This is an optional space for you to add more detailed speaker notes. These notes should elaborate on the concise main points and visuals in the slide.</a:t>
            </a:r>
            <a:endParaRPr lang="en-US" b="0" baseline="0"/>
          </a:p>
          <a:p>
            <a:endParaRPr lang="en-US"/>
          </a:p>
          <a:p>
            <a:endParaRPr lang="en-US"/>
          </a:p>
        </p:txBody>
      </p:sp>
      <p:sp>
        <p:nvSpPr>
          <p:cNvPr id="4" name="Slide Number Placeholder 3">
            <a:extLst>
              <a:ext uri="{FF2B5EF4-FFF2-40B4-BE49-F238E27FC236}">
                <a16:creationId xmlns:a16="http://schemas.microsoft.com/office/drawing/2014/main" id="{BB053AAD-45AE-7915-B501-E7705AD16A27}"/>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Arial"/>
              <a:ea typeface="ＭＳ Ｐゴシック"/>
              <a:cs typeface="+mn-cs"/>
            </a:endParaRPr>
          </a:p>
        </p:txBody>
      </p:sp>
      <p:sp>
        <p:nvSpPr>
          <p:cNvPr id="5" name="Footer Placeholder 4">
            <a:extLst>
              <a:ext uri="{FF2B5EF4-FFF2-40B4-BE49-F238E27FC236}">
                <a16:creationId xmlns:a16="http://schemas.microsoft.com/office/drawing/2014/main" id="{BE38C5B9-A15E-6C81-9794-35BC01D000C4}"/>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2025 Esri. All rights reserved.</a:t>
            </a:r>
          </a:p>
        </p:txBody>
      </p:sp>
    </p:spTree>
    <p:extLst>
      <p:ext uri="{BB962C8B-B14F-4D97-AF65-F5344CB8AC3E}">
        <p14:creationId xmlns:p14="http://schemas.microsoft.com/office/powerpoint/2010/main" val="29405538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A6EF26-E687-2D1E-0BA5-20B79CD1FC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50626F-51B3-F44C-63A0-508A0E6B543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5371B79-19D1-C9FB-6FAC-86E8289B5ADD}"/>
              </a:ext>
            </a:extLst>
          </p:cNvPr>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t>Here is a full list of all the extension methods available from the parcel layer, to help us access the fabric data.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t>We won’t be covering all of these in this session but there are code examples for many of these that I’ll share a link for at the end.</a:t>
            </a:r>
          </a:p>
          <a:p>
            <a:endParaRPr lang="en-US" b="0" baseline="0"/>
          </a:p>
        </p:txBody>
      </p:sp>
      <p:sp>
        <p:nvSpPr>
          <p:cNvPr id="4" name="Date Placeholder 3">
            <a:extLst>
              <a:ext uri="{FF2B5EF4-FFF2-40B4-BE49-F238E27FC236}">
                <a16:creationId xmlns:a16="http://schemas.microsoft.com/office/drawing/2014/main" id="{0B09D8D1-97D3-9D3E-087E-B507D44D6211}"/>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692720B7-9440-967F-F5E1-BEF5773C7E90}"/>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0AA8CE03-CC7F-4BE3-E7FF-4EC4563338C5}"/>
              </a:ext>
            </a:extLst>
          </p:cNvPr>
          <p:cNvSpPr>
            <a:spLocks noGrp="1"/>
          </p:cNvSpPr>
          <p:nvPr>
            <p:ph type="sldNum" sz="quarter" idx="5"/>
          </p:nvPr>
        </p:nvSpPr>
        <p:spPr/>
        <p:txBody>
          <a:bodyPr/>
          <a:lstStyle/>
          <a:p>
            <a:fld id="{3E7143C0-4F23-B545-9533-520B5A87CA1E}" type="slidenum">
              <a:rPr lang="en-US" smtClean="0"/>
              <a:pPr/>
              <a:t>20</a:t>
            </a:fld>
            <a:endParaRPr lang="en-US"/>
          </a:p>
        </p:txBody>
      </p:sp>
      <p:sp>
        <p:nvSpPr>
          <p:cNvPr id="7" name="Header Placeholder 6">
            <a:extLst>
              <a:ext uri="{FF2B5EF4-FFF2-40B4-BE49-F238E27FC236}">
                <a16:creationId xmlns:a16="http://schemas.microsoft.com/office/drawing/2014/main" id="{DE77AB4A-63C0-51E4-A46B-11F09D9C3F9A}"/>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6167146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A6EF26-E687-2D1E-0BA5-20B79CD1FC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50626F-51B3-F44C-63A0-508A0E6B543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5371B79-19D1-C9FB-6FAC-86E8289B5ADD}"/>
              </a:ext>
            </a:extLst>
          </p:cNvPr>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t>In a few minutes Chris will demonstrate a few of these methods, highlighted</a:t>
            </a:r>
          </a:p>
          <a:p>
            <a:endParaRPr lang="en-US" b="0" baseline="0"/>
          </a:p>
        </p:txBody>
      </p:sp>
      <p:sp>
        <p:nvSpPr>
          <p:cNvPr id="4" name="Date Placeholder 3">
            <a:extLst>
              <a:ext uri="{FF2B5EF4-FFF2-40B4-BE49-F238E27FC236}">
                <a16:creationId xmlns:a16="http://schemas.microsoft.com/office/drawing/2014/main" id="{0B09D8D1-97D3-9D3E-087E-B507D44D6211}"/>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692720B7-9440-967F-F5E1-BEF5773C7E90}"/>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0AA8CE03-CC7F-4BE3-E7FF-4EC4563338C5}"/>
              </a:ext>
            </a:extLst>
          </p:cNvPr>
          <p:cNvSpPr>
            <a:spLocks noGrp="1"/>
          </p:cNvSpPr>
          <p:nvPr>
            <p:ph type="sldNum" sz="quarter" idx="5"/>
          </p:nvPr>
        </p:nvSpPr>
        <p:spPr/>
        <p:txBody>
          <a:bodyPr/>
          <a:lstStyle/>
          <a:p>
            <a:fld id="{3E7143C0-4F23-B545-9533-520B5A87CA1E}" type="slidenum">
              <a:rPr lang="en-US" smtClean="0"/>
              <a:pPr/>
              <a:t>21</a:t>
            </a:fld>
            <a:endParaRPr lang="en-US"/>
          </a:p>
        </p:txBody>
      </p:sp>
      <p:sp>
        <p:nvSpPr>
          <p:cNvPr id="7" name="Header Placeholder 6">
            <a:extLst>
              <a:ext uri="{FF2B5EF4-FFF2-40B4-BE49-F238E27FC236}">
                <a16:creationId xmlns:a16="http://schemas.microsoft.com/office/drawing/2014/main" id="{DE77AB4A-63C0-51E4-A46B-11F09D9C3F9A}"/>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6835940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950BEA-BE4C-896B-9985-4D2F1944CE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DD7155-EC5E-89F0-3B22-79FF5746CF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131DEA-FDF5-BD60-030D-7828C8040215}"/>
              </a:ext>
            </a:extLst>
          </p:cNvPr>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t>The parcel fabric can be used in both a single-use as well as a multi-use environment. When the parcel layer is used to get the fabric data… for the </a:t>
            </a:r>
            <a:r>
              <a:rPr lang="en-US" u="sng"/>
              <a:t>multi-user case</a:t>
            </a:r>
            <a:r>
              <a:rPr lang="en-US"/>
              <a:t>, it is being accessed </a:t>
            </a:r>
            <a:r>
              <a:rPr lang="en-US" u="sng"/>
              <a:t>via published feature services </a:t>
            </a:r>
            <a:r>
              <a:rPr lang="en-US"/>
              <a:t>and is using the branch versioning model. In the single-user case the fabric is created and stored in a file or mobile geodatabase. Since a fabric stored with the same standard schema…the same API coding patterns apply for the single-use environment as for the multi-user environment.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a:p>
          <a:p>
            <a:r>
              <a:rPr lang="en-US"/>
              <a:t>In next demo you’ll see how to create and connect to a branch version.</a:t>
            </a:r>
          </a:p>
          <a:p>
            <a:endParaRPr lang="en-US" b="0" baseline="0"/>
          </a:p>
        </p:txBody>
      </p:sp>
      <p:sp>
        <p:nvSpPr>
          <p:cNvPr id="4" name="Date Placeholder 3">
            <a:extLst>
              <a:ext uri="{FF2B5EF4-FFF2-40B4-BE49-F238E27FC236}">
                <a16:creationId xmlns:a16="http://schemas.microsoft.com/office/drawing/2014/main" id="{826B870D-F2F0-6668-673C-D1FE01B910DE}"/>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1A9DB426-0E68-79B9-FFE7-F5B16628A213}"/>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5CF9516F-4FD8-204C-1C15-A11A0FBFABA9}"/>
              </a:ext>
            </a:extLst>
          </p:cNvPr>
          <p:cNvSpPr>
            <a:spLocks noGrp="1"/>
          </p:cNvSpPr>
          <p:nvPr>
            <p:ph type="sldNum" sz="quarter" idx="5"/>
          </p:nvPr>
        </p:nvSpPr>
        <p:spPr/>
        <p:txBody>
          <a:bodyPr/>
          <a:lstStyle/>
          <a:p>
            <a:fld id="{3E7143C0-4F23-B545-9533-520B5A87CA1E}" type="slidenum">
              <a:rPr lang="en-US" smtClean="0"/>
              <a:pPr/>
              <a:t>22</a:t>
            </a:fld>
            <a:endParaRPr lang="en-US"/>
          </a:p>
        </p:txBody>
      </p:sp>
      <p:sp>
        <p:nvSpPr>
          <p:cNvPr id="7" name="Header Placeholder 6">
            <a:extLst>
              <a:ext uri="{FF2B5EF4-FFF2-40B4-BE49-F238E27FC236}">
                <a16:creationId xmlns:a16="http://schemas.microsoft.com/office/drawing/2014/main" id="{FD8FFACF-86FA-9493-A918-DE6A75799C40}"/>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0238300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950BEA-BE4C-896B-9985-4D2F1944CE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DD7155-EC5E-89F0-3B22-79FF5746CF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131DEA-FDF5-BD60-030D-7828C8040215}"/>
              </a:ext>
            </a:extLst>
          </p:cNvPr>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t>When the parcel layer is used to get the fabric data… for the </a:t>
            </a:r>
            <a:r>
              <a:rPr lang="en-US" u="sng"/>
              <a:t>multi-user case</a:t>
            </a:r>
            <a:r>
              <a:rPr lang="en-US"/>
              <a:t>, it is being accessed </a:t>
            </a:r>
            <a:r>
              <a:rPr lang="en-US" u="sng"/>
              <a:t>via published feature services </a:t>
            </a:r>
            <a:r>
              <a:rPr lang="en-US"/>
              <a:t>and is using the branch versioning model. Should not edit directly on default. This next code shows how to make an executable that can connect to a service, create a branch version, connect to the version and create a Parcel record object in the new version.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a:p>
          <a:p>
            <a:r>
              <a:rPr lang="en-US" b="0" baseline="0"/>
              <a:t>https://github.com/esri/arcgis-pro-sdk/wiki/ProConcepts-Geodatabase#editing-in-stand-alone-mode</a:t>
            </a:r>
          </a:p>
        </p:txBody>
      </p:sp>
      <p:sp>
        <p:nvSpPr>
          <p:cNvPr id="4" name="Date Placeholder 3">
            <a:extLst>
              <a:ext uri="{FF2B5EF4-FFF2-40B4-BE49-F238E27FC236}">
                <a16:creationId xmlns:a16="http://schemas.microsoft.com/office/drawing/2014/main" id="{826B870D-F2F0-6668-673C-D1FE01B910DE}"/>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1A9DB426-0E68-79B9-FFE7-F5B16628A213}"/>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5CF9516F-4FD8-204C-1C15-A11A0FBFABA9}"/>
              </a:ext>
            </a:extLst>
          </p:cNvPr>
          <p:cNvSpPr>
            <a:spLocks noGrp="1"/>
          </p:cNvSpPr>
          <p:nvPr>
            <p:ph type="sldNum" sz="quarter" idx="5"/>
          </p:nvPr>
        </p:nvSpPr>
        <p:spPr/>
        <p:txBody>
          <a:bodyPr/>
          <a:lstStyle/>
          <a:p>
            <a:fld id="{3E7143C0-4F23-B545-9533-520B5A87CA1E}" type="slidenum">
              <a:rPr lang="en-US" smtClean="0"/>
              <a:pPr/>
              <a:t>23</a:t>
            </a:fld>
            <a:endParaRPr lang="en-US"/>
          </a:p>
        </p:txBody>
      </p:sp>
      <p:sp>
        <p:nvSpPr>
          <p:cNvPr id="7" name="Header Placeholder 6">
            <a:extLst>
              <a:ext uri="{FF2B5EF4-FFF2-40B4-BE49-F238E27FC236}">
                <a16:creationId xmlns:a16="http://schemas.microsoft.com/office/drawing/2014/main" id="{FD8FFACF-86FA-9493-A918-DE6A75799C40}"/>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3463699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950BEA-BE4C-896B-9985-4D2F1944CE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DD7155-EC5E-89F0-3B22-79FF5746CF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131DEA-FDF5-BD60-030D-7828C8040215}"/>
              </a:ext>
            </a:extLst>
          </p:cNvPr>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t>When the parcel layer is used to get the fabric data… for the </a:t>
            </a:r>
            <a:r>
              <a:rPr lang="en-US" u="sng"/>
              <a:t>multi-user case</a:t>
            </a:r>
            <a:r>
              <a:rPr lang="en-US"/>
              <a:t>, it is being accessed </a:t>
            </a:r>
            <a:r>
              <a:rPr lang="en-US" u="sng"/>
              <a:t>via published feature services </a:t>
            </a:r>
            <a:r>
              <a:rPr lang="en-US"/>
              <a:t>and is using the branch versioning model. Should not edit directly on default. This next code shows how to make an executable that can connect to a service, create a branch version, connect to the version and create a Parcel record object in the new version.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a:p>
          <a:p>
            <a:r>
              <a:rPr lang="en-US" b="0" baseline="0"/>
              <a:t>https://github.com/esri/arcgis-pro-sdk/wiki/ProConcepts-Geodatabase#editing-in-stand-alone-mode</a:t>
            </a:r>
          </a:p>
        </p:txBody>
      </p:sp>
      <p:sp>
        <p:nvSpPr>
          <p:cNvPr id="4" name="Date Placeholder 3">
            <a:extLst>
              <a:ext uri="{FF2B5EF4-FFF2-40B4-BE49-F238E27FC236}">
                <a16:creationId xmlns:a16="http://schemas.microsoft.com/office/drawing/2014/main" id="{826B870D-F2F0-6668-673C-D1FE01B910DE}"/>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1A9DB426-0E68-79B9-FFE7-F5B16628A213}"/>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5CF9516F-4FD8-204C-1C15-A11A0FBFABA9}"/>
              </a:ext>
            </a:extLst>
          </p:cNvPr>
          <p:cNvSpPr>
            <a:spLocks noGrp="1"/>
          </p:cNvSpPr>
          <p:nvPr>
            <p:ph type="sldNum" sz="quarter" idx="5"/>
          </p:nvPr>
        </p:nvSpPr>
        <p:spPr/>
        <p:txBody>
          <a:bodyPr/>
          <a:lstStyle/>
          <a:p>
            <a:fld id="{3E7143C0-4F23-B545-9533-520B5A87CA1E}" type="slidenum">
              <a:rPr lang="en-US" smtClean="0"/>
              <a:pPr/>
              <a:t>24</a:t>
            </a:fld>
            <a:endParaRPr lang="en-US"/>
          </a:p>
        </p:txBody>
      </p:sp>
      <p:sp>
        <p:nvSpPr>
          <p:cNvPr id="7" name="Header Placeholder 6">
            <a:extLst>
              <a:ext uri="{FF2B5EF4-FFF2-40B4-BE49-F238E27FC236}">
                <a16:creationId xmlns:a16="http://schemas.microsoft.com/office/drawing/2014/main" id="{FD8FFACF-86FA-9493-A918-DE6A75799C40}"/>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8335312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950BEA-BE4C-896B-9985-4D2F1944CE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DD7155-EC5E-89F0-3B22-79FF5746CF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131DEA-FDF5-BD60-030D-7828C8040215}"/>
              </a:ext>
            </a:extLst>
          </p:cNvPr>
          <p:cNvSpPr>
            <a:spLocks noGrp="1"/>
          </p:cNvSpPr>
          <p:nvPr>
            <p:ph type="body" idx="1"/>
          </p:nvPr>
        </p:nvSpPr>
        <p:spPr/>
        <p:txBody>
          <a:bodyPr/>
          <a:lstStyle/>
          <a:p>
            <a:endParaRPr lang="en-US" b="0" baseline="0"/>
          </a:p>
        </p:txBody>
      </p:sp>
      <p:sp>
        <p:nvSpPr>
          <p:cNvPr id="4" name="Date Placeholder 3">
            <a:extLst>
              <a:ext uri="{FF2B5EF4-FFF2-40B4-BE49-F238E27FC236}">
                <a16:creationId xmlns:a16="http://schemas.microsoft.com/office/drawing/2014/main" id="{826B870D-F2F0-6668-673C-D1FE01B910DE}"/>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1A9DB426-0E68-79B9-FFE7-F5B16628A213}"/>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5CF9516F-4FD8-204C-1C15-A11A0FBFABA9}"/>
              </a:ext>
            </a:extLst>
          </p:cNvPr>
          <p:cNvSpPr>
            <a:spLocks noGrp="1"/>
          </p:cNvSpPr>
          <p:nvPr>
            <p:ph type="sldNum" sz="quarter" idx="5"/>
          </p:nvPr>
        </p:nvSpPr>
        <p:spPr/>
        <p:txBody>
          <a:bodyPr/>
          <a:lstStyle/>
          <a:p>
            <a:fld id="{3E7143C0-4F23-B545-9533-520B5A87CA1E}" type="slidenum">
              <a:rPr lang="en-US" smtClean="0"/>
              <a:pPr/>
              <a:t>25</a:t>
            </a:fld>
            <a:endParaRPr lang="en-US"/>
          </a:p>
        </p:txBody>
      </p:sp>
      <p:sp>
        <p:nvSpPr>
          <p:cNvPr id="7" name="Header Placeholder 6">
            <a:extLst>
              <a:ext uri="{FF2B5EF4-FFF2-40B4-BE49-F238E27FC236}">
                <a16:creationId xmlns:a16="http://schemas.microsoft.com/office/drawing/2014/main" id="{FD8FFACF-86FA-9493-A918-DE6A75799C40}"/>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5593400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950BEA-BE4C-896B-9985-4D2F1944CE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DD7155-EC5E-89F0-3B22-79FF5746CF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131DEA-FDF5-BD60-030D-7828C8040215}"/>
              </a:ext>
            </a:extLst>
          </p:cNvPr>
          <p:cNvSpPr>
            <a:spLocks noGrp="1"/>
          </p:cNvSpPr>
          <p:nvPr>
            <p:ph type="body" idx="1"/>
          </p:nvPr>
        </p:nvSpPr>
        <p:spPr/>
        <p:txBody>
          <a:bodyPr/>
          <a:lstStyle/>
          <a:p>
            <a:endParaRPr lang="en-US" b="0" baseline="0"/>
          </a:p>
        </p:txBody>
      </p:sp>
      <p:sp>
        <p:nvSpPr>
          <p:cNvPr id="4" name="Date Placeholder 3">
            <a:extLst>
              <a:ext uri="{FF2B5EF4-FFF2-40B4-BE49-F238E27FC236}">
                <a16:creationId xmlns:a16="http://schemas.microsoft.com/office/drawing/2014/main" id="{826B870D-F2F0-6668-673C-D1FE01B910DE}"/>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1A9DB426-0E68-79B9-FFE7-F5B16628A213}"/>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5CF9516F-4FD8-204C-1C15-A11A0FBFABA9}"/>
              </a:ext>
            </a:extLst>
          </p:cNvPr>
          <p:cNvSpPr>
            <a:spLocks noGrp="1"/>
          </p:cNvSpPr>
          <p:nvPr>
            <p:ph type="sldNum" sz="quarter" idx="5"/>
          </p:nvPr>
        </p:nvSpPr>
        <p:spPr/>
        <p:txBody>
          <a:bodyPr/>
          <a:lstStyle/>
          <a:p>
            <a:fld id="{3E7143C0-4F23-B545-9533-520B5A87CA1E}" type="slidenum">
              <a:rPr lang="en-US" smtClean="0"/>
              <a:pPr/>
              <a:t>26</a:t>
            </a:fld>
            <a:endParaRPr lang="en-US"/>
          </a:p>
        </p:txBody>
      </p:sp>
      <p:sp>
        <p:nvSpPr>
          <p:cNvPr id="7" name="Header Placeholder 6">
            <a:extLst>
              <a:ext uri="{FF2B5EF4-FFF2-40B4-BE49-F238E27FC236}">
                <a16:creationId xmlns:a16="http://schemas.microsoft.com/office/drawing/2014/main" id="{FD8FFACF-86FA-9493-A918-DE6A75799C40}"/>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2852175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950BEA-BE4C-896B-9985-4D2F1944CE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DD7155-EC5E-89F0-3B22-79FF5746CF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131DEA-FDF5-BD60-030D-7828C8040215}"/>
              </a:ext>
            </a:extLst>
          </p:cNvPr>
          <p:cNvSpPr>
            <a:spLocks noGrp="1"/>
          </p:cNvSpPr>
          <p:nvPr>
            <p:ph type="body" idx="1"/>
          </p:nvPr>
        </p:nvSpPr>
        <p:spPr/>
        <p:txBody>
          <a:bodyPr/>
          <a:lstStyle/>
          <a:p>
            <a:endParaRPr lang="en-US" b="0" baseline="0"/>
          </a:p>
        </p:txBody>
      </p:sp>
      <p:sp>
        <p:nvSpPr>
          <p:cNvPr id="4" name="Date Placeholder 3">
            <a:extLst>
              <a:ext uri="{FF2B5EF4-FFF2-40B4-BE49-F238E27FC236}">
                <a16:creationId xmlns:a16="http://schemas.microsoft.com/office/drawing/2014/main" id="{826B870D-F2F0-6668-673C-D1FE01B910DE}"/>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1A9DB426-0E68-79B9-FFE7-F5B16628A213}"/>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5CF9516F-4FD8-204C-1C15-A11A0FBFABA9}"/>
              </a:ext>
            </a:extLst>
          </p:cNvPr>
          <p:cNvSpPr>
            <a:spLocks noGrp="1"/>
          </p:cNvSpPr>
          <p:nvPr>
            <p:ph type="sldNum" sz="quarter" idx="5"/>
          </p:nvPr>
        </p:nvSpPr>
        <p:spPr/>
        <p:txBody>
          <a:bodyPr/>
          <a:lstStyle/>
          <a:p>
            <a:fld id="{3E7143C0-4F23-B545-9533-520B5A87CA1E}" type="slidenum">
              <a:rPr lang="en-US" smtClean="0"/>
              <a:pPr/>
              <a:t>27</a:t>
            </a:fld>
            <a:endParaRPr lang="en-US"/>
          </a:p>
        </p:txBody>
      </p:sp>
      <p:sp>
        <p:nvSpPr>
          <p:cNvPr id="7" name="Header Placeholder 6">
            <a:extLst>
              <a:ext uri="{FF2B5EF4-FFF2-40B4-BE49-F238E27FC236}">
                <a16:creationId xmlns:a16="http://schemas.microsoft.com/office/drawing/2014/main" id="{FD8FFACF-86FA-9493-A918-DE6A75799C40}"/>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4231494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950BEA-BE4C-896B-9985-4D2F1944CEC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DD7155-EC5E-89F0-3B22-79FF5746CF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131DEA-FDF5-BD60-030D-7828C8040215}"/>
              </a:ext>
            </a:extLst>
          </p:cNvPr>
          <p:cNvSpPr>
            <a:spLocks noGrp="1"/>
          </p:cNvSpPr>
          <p:nvPr>
            <p:ph type="body" idx="1"/>
          </p:nvPr>
        </p:nvSpPr>
        <p:spPr/>
        <p:txBody>
          <a:bodyPr/>
          <a:lstStyle/>
          <a:p>
            <a:r>
              <a:rPr lang="en-US" b="0" baseline="0"/>
              <a:t>https://github.com/esri/arcgis-pro-sdk/wiki/ProConcepts-Geodatabase#versioning</a:t>
            </a:r>
          </a:p>
          <a:p>
            <a:endParaRPr lang="en-US" b="0" baseline="0"/>
          </a:p>
          <a:p>
            <a:r>
              <a:rPr lang="en-US" b="0" baseline="0"/>
              <a:t>https://github.com/esri/arcgis-pro-sdk/wiki/ProConcepts-Geodatabase#editing-in-stand-alone-mode</a:t>
            </a:r>
          </a:p>
          <a:p>
            <a:endParaRPr lang="en-US" b="1"/>
          </a:p>
          <a:p>
            <a:r>
              <a:rPr lang="en-US" b="1"/>
              <a:t>Editing in stand-alone mode</a:t>
            </a:r>
          </a:p>
          <a:p>
            <a:r>
              <a:rPr lang="en-US"/>
              <a:t>When the </a:t>
            </a:r>
            <a:r>
              <a:rPr lang="en-US" err="1"/>
              <a:t>ArcGIS.Core</a:t>
            </a:r>
            <a:r>
              <a:rPr lang="en-US"/>
              <a:t> API is used outside ArcGIS Pro (for example, in a console application) using the </a:t>
            </a:r>
            <a:r>
              <a:rPr lang="en-US" err="1"/>
              <a:t>ArcGIS.CoreHost</a:t>
            </a:r>
            <a:r>
              <a:rPr lang="en-US"/>
              <a:t> API support, it is referred to as stand-alone mode. In this mode, when performing edits in a transaction, the </a:t>
            </a:r>
            <a:r>
              <a:rPr lang="en-US" err="1"/>
              <a:t>ArcGIS.Core.Data.Geodatabase.ApplyEdits</a:t>
            </a:r>
            <a:r>
              <a:rPr lang="en-US"/>
              <a:t> method should be used.</a:t>
            </a:r>
            <a:endParaRPr lang="en-US" b="0" baseline="0"/>
          </a:p>
          <a:p>
            <a:endParaRPr lang="en-US" b="0" baseline="0"/>
          </a:p>
        </p:txBody>
      </p:sp>
      <p:sp>
        <p:nvSpPr>
          <p:cNvPr id="4" name="Date Placeholder 3">
            <a:extLst>
              <a:ext uri="{FF2B5EF4-FFF2-40B4-BE49-F238E27FC236}">
                <a16:creationId xmlns:a16="http://schemas.microsoft.com/office/drawing/2014/main" id="{826B870D-F2F0-6668-673C-D1FE01B910DE}"/>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1A9DB426-0E68-79B9-FFE7-F5B16628A213}"/>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5CF9516F-4FD8-204C-1C15-A11A0FBFABA9}"/>
              </a:ext>
            </a:extLst>
          </p:cNvPr>
          <p:cNvSpPr>
            <a:spLocks noGrp="1"/>
          </p:cNvSpPr>
          <p:nvPr>
            <p:ph type="sldNum" sz="quarter" idx="5"/>
          </p:nvPr>
        </p:nvSpPr>
        <p:spPr/>
        <p:txBody>
          <a:bodyPr/>
          <a:lstStyle/>
          <a:p>
            <a:fld id="{3E7143C0-4F23-B545-9533-520B5A87CA1E}" type="slidenum">
              <a:rPr lang="en-US" smtClean="0"/>
              <a:pPr/>
              <a:t>28</a:t>
            </a:fld>
            <a:endParaRPr lang="en-US"/>
          </a:p>
        </p:txBody>
      </p:sp>
      <p:sp>
        <p:nvSpPr>
          <p:cNvPr id="7" name="Header Placeholder 6">
            <a:extLst>
              <a:ext uri="{FF2B5EF4-FFF2-40B4-BE49-F238E27FC236}">
                <a16:creationId xmlns:a16="http://schemas.microsoft.com/office/drawing/2014/main" id="{FD8FFACF-86FA-9493-A918-DE6A75799C40}"/>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8704263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188227-E66A-35FD-ADE5-E5C1E2F446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155795-5CA0-0BD0-DFF6-36E1BDF770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7FAFB31-4382-E3B8-6A28-6048A38AA4A8}"/>
              </a:ext>
            </a:extLst>
          </p:cNvPr>
          <p:cNvSpPr>
            <a:spLocks noGrp="1"/>
          </p:cNvSpPr>
          <p:nvPr>
            <p:ph type="body" idx="1"/>
          </p:nvPr>
        </p:nvSpPr>
        <p:spPr/>
        <p:txBody>
          <a:bodyPr/>
          <a:lstStyle/>
          <a:p>
            <a:r>
              <a:rPr lang="en-US" baseline="0"/>
              <a:t>https://github.com/esri/arcgis-pro-sdk/wiki/ProConcepts-Geodatabase#versioning</a:t>
            </a:r>
          </a:p>
          <a:p>
            <a:endParaRPr lang="en-US" baseline="0"/>
          </a:p>
        </p:txBody>
      </p:sp>
      <p:sp>
        <p:nvSpPr>
          <p:cNvPr id="9" name="Date Placeholder 8">
            <a:extLst>
              <a:ext uri="{FF2B5EF4-FFF2-40B4-BE49-F238E27FC236}">
                <a16:creationId xmlns:a16="http://schemas.microsoft.com/office/drawing/2014/main" id="{743D6F3F-AB8F-82D3-EE2D-993FE1CF1B40}"/>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7A9561F-3C54-4C44-84A9-D50BC29223DE}" type="datetime1">
              <a:rPr kumimoji="0" lang="en-US" sz="1200" b="0" i="0" u="none" strike="noStrike" kern="1200" cap="none" spc="0" normalizeH="0" baseline="0" noProof="0" smtClean="0">
                <a:ln>
                  <a:noFill/>
                </a:ln>
                <a:solidFill>
                  <a:prstClr val="black">
                    <a:lumMod val="50000"/>
                    <a:lumOff val="50000"/>
                  </a:prstClr>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3/3/2025</a:t>
            </a:fld>
            <a:endPar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endParaRPr>
          </a:p>
        </p:txBody>
      </p:sp>
      <p:sp>
        <p:nvSpPr>
          <p:cNvPr id="10" name="Footer Placeholder 9">
            <a:extLst>
              <a:ext uri="{FF2B5EF4-FFF2-40B4-BE49-F238E27FC236}">
                <a16:creationId xmlns:a16="http://schemas.microsoft.com/office/drawing/2014/main" id="{B627DD95-F70D-5AB6-D93D-BA568A42B6FE}"/>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2025 Esri. All rights reserved.</a:t>
            </a:r>
          </a:p>
        </p:txBody>
      </p:sp>
      <p:sp>
        <p:nvSpPr>
          <p:cNvPr id="11" name="Slide Number Placeholder 10">
            <a:extLst>
              <a:ext uri="{FF2B5EF4-FFF2-40B4-BE49-F238E27FC236}">
                <a16:creationId xmlns:a16="http://schemas.microsoft.com/office/drawing/2014/main" id="{3955C80A-F5ED-F998-08BC-E5C8565BE2EC}"/>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Arial"/>
              <a:ea typeface="ＭＳ Ｐゴシック"/>
            </a:endParaRPr>
          </a:p>
        </p:txBody>
      </p:sp>
      <p:sp>
        <p:nvSpPr>
          <p:cNvPr id="12" name="Header Placeholder 11">
            <a:extLst>
              <a:ext uri="{FF2B5EF4-FFF2-40B4-BE49-F238E27FC236}">
                <a16:creationId xmlns:a16="http://schemas.microsoft.com/office/drawing/2014/main" id="{79662025-05C4-4728-AB04-6CF65194EA20}"/>
              </a:ext>
            </a:extLst>
          </p:cNvPr>
          <p:cNvSpPr>
            <a:spLocks noGrp="1"/>
          </p:cNvSpPr>
          <p:nvPr>
            <p:ph type="hdr" sz="quarter"/>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rPr>
              <a:t>Title of Presentation</a:t>
            </a:r>
          </a:p>
        </p:txBody>
      </p:sp>
    </p:spTree>
    <p:extLst>
      <p:ext uri="{BB962C8B-B14F-4D97-AF65-F5344CB8AC3E}">
        <p14:creationId xmlns:p14="http://schemas.microsoft.com/office/powerpoint/2010/main" val="32885391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Purpose of this slide:</a:t>
            </a:r>
          </a:p>
          <a:p>
            <a:pPr marL="171450" indent="-171450">
              <a:buFont typeface="Arial" panose="020B0604020202020204" pitchFamily="34" charset="0"/>
              <a:buChar char="•"/>
            </a:pPr>
            <a:r>
              <a:rPr lang="en-US"/>
              <a:t>Let the audience know what to expect during your presentation.</a:t>
            </a:r>
          </a:p>
          <a:p>
            <a:pPr marL="171450" indent="-171450">
              <a:buFont typeface="Arial" panose="020B0604020202020204" pitchFamily="34" charset="0"/>
              <a:buChar char="•"/>
            </a:pPr>
            <a:r>
              <a:rPr lang="en-US"/>
              <a:t>Your agenda can provide the structure that outlines your presentation into sections.</a:t>
            </a:r>
          </a:p>
          <a:p>
            <a:pPr marL="0" indent="0">
              <a:buFont typeface="Arial" panose="020B0604020202020204" pitchFamily="34" charset="0"/>
              <a:buNone/>
            </a:pPr>
            <a:endParaRPr lang="en-US"/>
          </a:p>
          <a:p>
            <a:r>
              <a:rPr lang="en-US" sz="1200" b="1" baseline="0"/>
              <a:t>How to customize this slide: </a:t>
            </a:r>
          </a:p>
          <a:p>
            <a:pPr marL="171450" indent="-171450">
              <a:buFont typeface="Arial" panose="020B0604020202020204" pitchFamily="34" charset="0"/>
              <a:buChar char="•"/>
            </a:pPr>
            <a:r>
              <a:rPr lang="en-US" sz="1200" baseline="0"/>
              <a:t>List 3–5 major sections that you will discuss and potentially demonstrate during your presentation.</a:t>
            </a:r>
            <a:r>
              <a:rPr lang="en-US"/>
              <a:t> (For example, for a presentation on </a:t>
            </a:r>
            <a:r>
              <a:rPr lang="en-US" sz="1200" baseline="0"/>
              <a:t>ArcGIS Experience Builder, you may have a section on how to create focused experiences, where you cover several topics and demo one topic, like creating a single-page web app.)</a:t>
            </a:r>
          </a:p>
          <a:p>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This is an optional space for you to add more detailed speaker notes. These notes should elaborate on the concise main points and visuals in the slide.</a:t>
            </a:r>
            <a:endParaRPr lang="en-US" b="0" baseline="0"/>
          </a:p>
        </p:txBody>
      </p:sp>
      <p:sp>
        <p:nvSpPr>
          <p:cNvPr id="8" name="Date Placeholder 7">
            <a:extLst>
              <a:ext uri="{FF2B5EF4-FFF2-40B4-BE49-F238E27FC236}">
                <a16:creationId xmlns:a16="http://schemas.microsoft.com/office/drawing/2014/main" id="{9A6AE210-B0E9-83D6-9D7E-EC606522AF7F}"/>
              </a:ext>
            </a:extLst>
          </p:cNvPr>
          <p:cNvSpPr>
            <a:spLocks noGrp="1"/>
          </p:cNvSpPr>
          <p:nvPr>
            <p:ph type="dt" idx="1"/>
          </p:nvPr>
        </p:nvSpPr>
        <p:spPr/>
        <p:txBody>
          <a:bodyPr/>
          <a:lstStyle/>
          <a:p>
            <a:fld id="{643B6075-33C4-4624-B6D2-058A757F5B3C}" type="datetime1">
              <a:rPr lang="en-US" smtClean="0"/>
              <a:t>3/3/2025</a:t>
            </a:fld>
            <a:endParaRPr lang="en-US"/>
          </a:p>
        </p:txBody>
      </p:sp>
      <p:sp>
        <p:nvSpPr>
          <p:cNvPr id="9" name="Footer Placeholder 8">
            <a:extLst>
              <a:ext uri="{FF2B5EF4-FFF2-40B4-BE49-F238E27FC236}">
                <a16:creationId xmlns:a16="http://schemas.microsoft.com/office/drawing/2014/main" id="{81065ECE-3E72-9F2A-1725-6B69BD7BAE6C}"/>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6C7231FF-3723-E5EA-845E-6C78D78755DE}"/>
              </a:ext>
            </a:extLst>
          </p:cNvPr>
          <p:cNvSpPr>
            <a:spLocks noGrp="1"/>
          </p:cNvSpPr>
          <p:nvPr>
            <p:ph type="sldNum" sz="quarter" idx="5"/>
          </p:nvPr>
        </p:nvSpPr>
        <p:spPr/>
        <p:txBody>
          <a:bodyPr/>
          <a:lstStyle/>
          <a:p>
            <a:fld id="{3E7143C0-4F23-B545-9533-520B5A87CA1E}" type="slidenum">
              <a:rPr lang="en-US" smtClean="0"/>
              <a:pPr/>
              <a:t>3</a:t>
            </a:fld>
            <a:endParaRPr lang="en-US"/>
          </a:p>
        </p:txBody>
      </p:sp>
      <p:sp>
        <p:nvSpPr>
          <p:cNvPr id="11" name="Header Placeholder 10">
            <a:extLst>
              <a:ext uri="{FF2B5EF4-FFF2-40B4-BE49-F238E27FC236}">
                <a16:creationId xmlns:a16="http://schemas.microsoft.com/office/drawing/2014/main" id="{889152E0-DBF4-1AEA-2A35-8A73541DB8CD}"/>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1794149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E2B81B-43E7-095D-BE39-6429397F22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70E123-3C2E-9530-599D-F50A0798C6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B6F8E4C-41F9-1A2E-1A2D-735E29B0C7FB}"/>
              </a:ext>
            </a:extLst>
          </p:cNvPr>
          <p:cNvSpPr>
            <a:spLocks noGrp="1"/>
          </p:cNvSpPr>
          <p:nvPr>
            <p:ph type="body" idx="1"/>
          </p:nvPr>
        </p:nvSpPr>
        <p:spPr/>
        <p:txBody>
          <a:bodyPr/>
          <a:lstStyle/>
          <a:p>
            <a:r>
              <a:rPr lang="en-US" b="1" baseline="0"/>
              <a:t>Purpose of this slide:</a:t>
            </a:r>
            <a:r>
              <a:rPr lang="en-US" baseline="0"/>
              <a:t> </a:t>
            </a:r>
          </a:p>
          <a:p>
            <a:pPr marL="171450" indent="-171450">
              <a:buFont typeface="Arial" panose="020B0604020202020204" pitchFamily="34" charset="0"/>
              <a:buChar char="•"/>
            </a:pPr>
            <a:r>
              <a:rPr lang="en-US" baseline="0"/>
              <a:t>Organize your presentation based on the sections identified in your agenda.</a:t>
            </a:r>
          </a:p>
          <a:p>
            <a:pPr marL="171450" indent="-171450">
              <a:buFont typeface="Arial" panose="020B0604020202020204" pitchFamily="34" charset="0"/>
              <a:buChar char="•"/>
            </a:pPr>
            <a:r>
              <a:rPr lang="en-US" baseline="0"/>
              <a:t>When transitioning to a new section</a:t>
            </a:r>
            <a:r>
              <a:rPr lang="en-US" u="none" baseline="0"/>
              <a:t>, u</a:t>
            </a:r>
            <a:r>
              <a:rPr lang="en-US" baseline="0"/>
              <a:t>se this slide as a visual indicator.</a:t>
            </a:r>
            <a:endParaRPr lang="en-US" u="none" baseline="0"/>
          </a:p>
          <a:p>
            <a:endParaRPr lang="en-US" baseline="0"/>
          </a:p>
          <a:p>
            <a:r>
              <a:rPr lang="en-US" b="1" baseline="0"/>
              <a:t>How to customize this slide:</a:t>
            </a:r>
          </a:p>
          <a:p>
            <a:pPr marL="171450" indent="-171450">
              <a:buFont typeface="Arial" panose="020B0604020202020204" pitchFamily="34" charset="0"/>
              <a:buChar char="•"/>
            </a:pPr>
            <a:r>
              <a:rPr lang="en-US" baseline="0"/>
              <a:t>Add a title that matches the section listed in your agenda.</a:t>
            </a:r>
          </a:p>
          <a:p>
            <a:pPr marL="171450" indent="-171450">
              <a:buFont typeface="Arial" panose="020B0604020202020204" pitchFamily="34" charset="0"/>
              <a:buChar char="•"/>
            </a:pPr>
            <a:r>
              <a:rPr lang="en-US" baseline="0"/>
              <a:t>If a different presenter will be speaking, list the name of the presenter.</a:t>
            </a:r>
          </a:p>
          <a:p>
            <a:pPr marL="171450" indent="-171450">
              <a:buFont typeface="Arial" panose="020B0604020202020204" pitchFamily="34" charset="0"/>
              <a:buChar char="•"/>
            </a:pPr>
            <a:r>
              <a:rPr lang="en-US">
                <a:effectLst/>
              </a:rPr>
              <a:t>Duplicate this slide as many times as necessary.</a:t>
            </a:r>
            <a:endParaRPr lang="en-US" baseline="0"/>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This is an optional space for you to add more detailed speaker notes. These notes should elaborate on the concise main points and visuals in the slide.</a:t>
            </a:r>
          </a:p>
          <a:p>
            <a:endParaRPr lang="en-US" baseline="0"/>
          </a:p>
        </p:txBody>
      </p:sp>
      <p:sp>
        <p:nvSpPr>
          <p:cNvPr id="9" name="Date Placeholder 8">
            <a:extLst>
              <a:ext uri="{FF2B5EF4-FFF2-40B4-BE49-F238E27FC236}">
                <a16:creationId xmlns:a16="http://schemas.microsoft.com/office/drawing/2014/main" id="{DB15D7EB-B487-A078-ACE6-94E40DBCB6E0}"/>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7A9561F-3C54-4C44-84A9-D50BC29223DE}" type="datetime1">
              <a:rPr kumimoji="0" lang="en-US" sz="1200" b="0" i="0" u="none" strike="noStrike" kern="1200" cap="none" spc="0" normalizeH="0" baseline="0" noProof="0" smtClean="0">
                <a:ln>
                  <a:noFill/>
                </a:ln>
                <a:solidFill>
                  <a:prstClr val="black">
                    <a:lumMod val="50000"/>
                    <a:lumOff val="50000"/>
                  </a:prstClr>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3/3/2025</a:t>
            </a:fld>
            <a:endPar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endParaRPr>
          </a:p>
        </p:txBody>
      </p:sp>
      <p:sp>
        <p:nvSpPr>
          <p:cNvPr id="10" name="Footer Placeholder 9">
            <a:extLst>
              <a:ext uri="{FF2B5EF4-FFF2-40B4-BE49-F238E27FC236}">
                <a16:creationId xmlns:a16="http://schemas.microsoft.com/office/drawing/2014/main" id="{55B0ECCF-0F67-7E41-8D04-837EA804BE49}"/>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2025 Esri. All rights reserved.</a:t>
            </a:r>
          </a:p>
        </p:txBody>
      </p:sp>
      <p:sp>
        <p:nvSpPr>
          <p:cNvPr id="11" name="Slide Number Placeholder 10">
            <a:extLst>
              <a:ext uri="{FF2B5EF4-FFF2-40B4-BE49-F238E27FC236}">
                <a16:creationId xmlns:a16="http://schemas.microsoft.com/office/drawing/2014/main" id="{A3BF35FE-8AAF-70E7-5BE1-76962400235E}"/>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Arial"/>
              <a:ea typeface="ＭＳ Ｐゴシック"/>
            </a:endParaRPr>
          </a:p>
        </p:txBody>
      </p:sp>
      <p:sp>
        <p:nvSpPr>
          <p:cNvPr id="12" name="Header Placeholder 11">
            <a:extLst>
              <a:ext uri="{FF2B5EF4-FFF2-40B4-BE49-F238E27FC236}">
                <a16:creationId xmlns:a16="http://schemas.microsoft.com/office/drawing/2014/main" id="{075CBCB4-CF24-CB7A-1458-82A7AF0924F8}"/>
              </a:ext>
            </a:extLst>
          </p:cNvPr>
          <p:cNvSpPr>
            <a:spLocks noGrp="1"/>
          </p:cNvSpPr>
          <p:nvPr>
            <p:ph type="hdr" sz="quarter"/>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rPr>
              <a:t>Title of Presentation</a:t>
            </a:r>
          </a:p>
        </p:txBody>
      </p:sp>
    </p:spTree>
    <p:extLst>
      <p:ext uri="{BB962C8B-B14F-4D97-AF65-F5344CB8AC3E}">
        <p14:creationId xmlns:p14="http://schemas.microsoft.com/office/powerpoint/2010/main" val="21941175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0F9337-AC29-8FA4-5DDB-6289928464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239651-1103-435A-1C3A-8A4E22FAA9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C078C2-046F-84B2-3B61-E98D9D55EF32}"/>
              </a:ext>
            </a:extLst>
          </p:cNvPr>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t>Next we’ll look at… an overview of the programmer’s workflow for creating an editing tool.</a:t>
            </a:r>
          </a:p>
          <a:p>
            <a:r>
              <a:rPr lang="en-US" sz="1200" kern="1200">
                <a:solidFill>
                  <a:schemeClr val="tx1"/>
                </a:solidFill>
                <a:effectLst/>
                <a:latin typeface="Arial"/>
                <a:ea typeface="+mn-ea"/>
                <a:cs typeface="+mn-cs"/>
              </a:rPr>
              <a:t>In this slide this is what you would see if you attend at the beginning editing session. </a:t>
            </a:r>
          </a:p>
          <a:p>
            <a:endParaRPr lang="en-US" sz="1200" kern="1200">
              <a:solidFill>
                <a:schemeClr val="tx1"/>
              </a:solidFill>
              <a:effectLst/>
              <a:latin typeface="Arial"/>
              <a:ea typeface="+mn-ea"/>
              <a:cs typeface="+mn-cs"/>
            </a:endParaRPr>
          </a:p>
          <a:p>
            <a:r>
              <a:rPr lang="en-US" sz="1200" kern="1200">
                <a:solidFill>
                  <a:schemeClr val="tx1"/>
                </a:solidFill>
                <a:effectLst/>
                <a:latin typeface="Arial"/>
                <a:ea typeface="+mn-ea"/>
                <a:cs typeface="+mn-cs"/>
              </a:rPr>
              <a:t>As a programmer, you would initially instantiate a new edit operation, specify the Edit for that edit operation and then execute the edit operation.</a:t>
            </a:r>
          </a:p>
          <a:p>
            <a:endParaRPr lang="en-US" b="0" baseline="0"/>
          </a:p>
        </p:txBody>
      </p:sp>
      <p:sp>
        <p:nvSpPr>
          <p:cNvPr id="4" name="Date Placeholder 3">
            <a:extLst>
              <a:ext uri="{FF2B5EF4-FFF2-40B4-BE49-F238E27FC236}">
                <a16:creationId xmlns:a16="http://schemas.microsoft.com/office/drawing/2014/main" id="{B56EA77B-F4C4-57F7-3EF0-364C3882F4B7}"/>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A9233471-980D-E1ED-919B-82D6690BF0DC}"/>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93F6A819-B828-1483-8358-28D912948637}"/>
              </a:ext>
            </a:extLst>
          </p:cNvPr>
          <p:cNvSpPr>
            <a:spLocks noGrp="1"/>
          </p:cNvSpPr>
          <p:nvPr>
            <p:ph type="sldNum" sz="quarter" idx="5"/>
          </p:nvPr>
        </p:nvSpPr>
        <p:spPr/>
        <p:txBody>
          <a:bodyPr/>
          <a:lstStyle/>
          <a:p>
            <a:fld id="{3E7143C0-4F23-B545-9533-520B5A87CA1E}" type="slidenum">
              <a:rPr lang="en-US" smtClean="0"/>
              <a:pPr/>
              <a:t>31</a:t>
            </a:fld>
            <a:endParaRPr lang="en-US"/>
          </a:p>
        </p:txBody>
      </p:sp>
      <p:sp>
        <p:nvSpPr>
          <p:cNvPr id="7" name="Header Placeholder 6">
            <a:extLst>
              <a:ext uri="{FF2B5EF4-FFF2-40B4-BE49-F238E27FC236}">
                <a16:creationId xmlns:a16="http://schemas.microsoft.com/office/drawing/2014/main" id="{1787E472-08B2-8508-C44E-E7D09BF3AA02}"/>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4749672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F67F91-CC8A-4882-DD1D-6ACB45792E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CC484B-55D5-8D06-CDFD-5466E7C930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CE6E84E-D308-42BD-A4CC-3D1E15AB4D1E}"/>
              </a:ext>
            </a:extLst>
          </p:cNvPr>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Arial"/>
                <a:ea typeface="+mn-ea"/>
                <a:cs typeface="+mn-cs"/>
              </a:rPr>
              <a:t>If we just tag the word </a:t>
            </a:r>
            <a:r>
              <a:rPr lang="en-US" sz="1200" u="sng" kern="1200">
                <a:solidFill>
                  <a:schemeClr val="tx1"/>
                </a:solidFill>
                <a:effectLst/>
                <a:latin typeface="Arial"/>
                <a:ea typeface="+mn-ea"/>
                <a:cs typeface="+mn-cs"/>
              </a:rPr>
              <a:t>parcel</a:t>
            </a:r>
            <a:r>
              <a:rPr lang="en-US" sz="1200" kern="1200">
                <a:solidFill>
                  <a:schemeClr val="tx1"/>
                </a:solidFill>
                <a:effectLst/>
                <a:latin typeface="Arial"/>
                <a:ea typeface="+mn-ea"/>
                <a:cs typeface="+mn-cs"/>
              </a:rPr>
              <a:t> on the front before the word edit in each of these cases … this is how the parcel fabric API works so it's just leveraging the existing framework, and expanding on it.</a:t>
            </a:r>
          </a:p>
          <a:p>
            <a:endParaRPr lang="en-US" b="0" baseline="0"/>
          </a:p>
        </p:txBody>
      </p:sp>
      <p:sp>
        <p:nvSpPr>
          <p:cNvPr id="4" name="Date Placeholder 3">
            <a:extLst>
              <a:ext uri="{FF2B5EF4-FFF2-40B4-BE49-F238E27FC236}">
                <a16:creationId xmlns:a16="http://schemas.microsoft.com/office/drawing/2014/main" id="{09FD807C-3942-288E-2A94-E624324C8912}"/>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F00F55FB-2167-041F-819A-C67AA3E1F74F}"/>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87F7129D-8D86-69AA-7162-302867965194}"/>
              </a:ext>
            </a:extLst>
          </p:cNvPr>
          <p:cNvSpPr>
            <a:spLocks noGrp="1"/>
          </p:cNvSpPr>
          <p:nvPr>
            <p:ph type="sldNum" sz="quarter" idx="5"/>
          </p:nvPr>
        </p:nvSpPr>
        <p:spPr/>
        <p:txBody>
          <a:bodyPr/>
          <a:lstStyle/>
          <a:p>
            <a:fld id="{3E7143C0-4F23-B545-9533-520B5A87CA1E}" type="slidenum">
              <a:rPr lang="en-US" smtClean="0"/>
              <a:pPr/>
              <a:t>32</a:t>
            </a:fld>
            <a:endParaRPr lang="en-US"/>
          </a:p>
        </p:txBody>
      </p:sp>
      <p:sp>
        <p:nvSpPr>
          <p:cNvPr id="7" name="Header Placeholder 6">
            <a:extLst>
              <a:ext uri="{FF2B5EF4-FFF2-40B4-BE49-F238E27FC236}">
                <a16:creationId xmlns:a16="http://schemas.microsoft.com/office/drawing/2014/main" id="{D05EFCA3-4B93-A25E-BE2D-910D5952AD5F}"/>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77368319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598273-41F3-B79E-FE2A-24114CD92F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2AA74F-2DBE-5763-C1C7-38E0F3C5F5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A9D69D4-9B76-4826-5A11-9DE37C682F22}"/>
              </a:ext>
            </a:extLst>
          </p:cNvPr>
          <p:cNvSpPr>
            <a:spLocks noGrp="1"/>
          </p:cNvSpPr>
          <p:nvPr>
            <p:ph type="body" idx="1"/>
          </p:nvPr>
        </p:nvSpPr>
        <p:spPr/>
        <p:txBody>
          <a:bodyPr/>
          <a:lstStyle/>
          <a:p>
            <a:r>
              <a:rPr lang="en-US"/>
              <a:t>Here’s an example of that, in this case we are instantiating the edit operation with a name property as the string “Create Parcel Seeds” and that string will appear in the UI in the undo/redo stack, and the other property, </a:t>
            </a:r>
            <a:r>
              <a:rPr lang="en-US" err="1"/>
              <a:t>SelectNewFeatures</a:t>
            </a:r>
            <a:r>
              <a:rPr lang="en-US"/>
              <a:t>, is getting set to true so for this code the new features are parcel seeds, and so when the operation completes they’ll show up selected in Pro.</a:t>
            </a:r>
          </a:p>
          <a:p>
            <a:endParaRPr lang="en-US"/>
          </a:p>
          <a:p>
            <a:r>
              <a:rPr lang="en-US"/>
              <a:t>… and then we get down the function we’re calling – it is the parcel API function “</a:t>
            </a:r>
            <a:r>
              <a:rPr lang="en-US" err="1"/>
              <a:t>CreateParcelSeedsByRecord</a:t>
            </a:r>
            <a:r>
              <a:rPr lang="en-US"/>
              <a:t>” and you can see here that the function takes a </a:t>
            </a:r>
            <a:r>
              <a:rPr lang="en-US" err="1"/>
              <a:t>ParcelLayer</a:t>
            </a:r>
            <a:r>
              <a:rPr lang="en-US"/>
              <a:t> as the first parameter and the second parameter is the </a:t>
            </a:r>
            <a:r>
              <a:rPr lang="en-US" err="1"/>
              <a:t>guid</a:t>
            </a:r>
            <a:r>
              <a:rPr lang="en-US"/>
              <a:t> value of the record object that we want the new seeds to be created in</a:t>
            </a:r>
          </a:p>
          <a:p>
            <a:endParaRPr lang="en-US" b="0" baseline="0"/>
          </a:p>
        </p:txBody>
      </p:sp>
      <p:sp>
        <p:nvSpPr>
          <p:cNvPr id="4" name="Date Placeholder 3">
            <a:extLst>
              <a:ext uri="{FF2B5EF4-FFF2-40B4-BE49-F238E27FC236}">
                <a16:creationId xmlns:a16="http://schemas.microsoft.com/office/drawing/2014/main" id="{15ED6543-80AE-B757-BD7D-CDA88FF9945C}"/>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B5C76CD3-176F-7D14-6230-AA65F17C598A}"/>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BB70EDEC-EF34-AD7C-C60C-C799B6470585}"/>
              </a:ext>
            </a:extLst>
          </p:cNvPr>
          <p:cNvSpPr>
            <a:spLocks noGrp="1"/>
          </p:cNvSpPr>
          <p:nvPr>
            <p:ph type="sldNum" sz="quarter" idx="5"/>
          </p:nvPr>
        </p:nvSpPr>
        <p:spPr/>
        <p:txBody>
          <a:bodyPr/>
          <a:lstStyle/>
          <a:p>
            <a:fld id="{3E7143C0-4F23-B545-9533-520B5A87CA1E}" type="slidenum">
              <a:rPr lang="en-US" smtClean="0"/>
              <a:pPr/>
              <a:t>33</a:t>
            </a:fld>
            <a:endParaRPr lang="en-US"/>
          </a:p>
        </p:txBody>
      </p:sp>
      <p:sp>
        <p:nvSpPr>
          <p:cNvPr id="7" name="Header Placeholder 6">
            <a:extLst>
              <a:ext uri="{FF2B5EF4-FFF2-40B4-BE49-F238E27FC236}">
                <a16:creationId xmlns:a16="http://schemas.microsoft.com/office/drawing/2014/main" id="{6125EFD6-A135-673D-C540-06C3DCC05B89}"/>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6233219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2C7C2C-E6E1-2930-43BE-D0F5D01B90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294322D-9A4C-4B83-8E50-C369D58FFC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C2DA97-6FA5-02C0-7464-4435BC649473}"/>
              </a:ext>
            </a:extLst>
          </p:cNvPr>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t>Here is full list of all the parcel API related editing functions.</a:t>
            </a:r>
          </a:p>
          <a:p>
            <a:endParaRPr lang="en-US" b="0" baseline="0"/>
          </a:p>
        </p:txBody>
      </p:sp>
      <p:sp>
        <p:nvSpPr>
          <p:cNvPr id="4" name="Date Placeholder 3">
            <a:extLst>
              <a:ext uri="{FF2B5EF4-FFF2-40B4-BE49-F238E27FC236}">
                <a16:creationId xmlns:a16="http://schemas.microsoft.com/office/drawing/2014/main" id="{BF2ABACD-7F6E-F7C1-DE2B-62C885372A7A}"/>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9A1783A5-C297-7D7B-F464-0CD0B68EA94A}"/>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427C983A-ED9D-519B-26C9-7B6BBD6A3201}"/>
              </a:ext>
            </a:extLst>
          </p:cNvPr>
          <p:cNvSpPr>
            <a:spLocks noGrp="1"/>
          </p:cNvSpPr>
          <p:nvPr>
            <p:ph type="sldNum" sz="quarter" idx="5"/>
          </p:nvPr>
        </p:nvSpPr>
        <p:spPr/>
        <p:txBody>
          <a:bodyPr/>
          <a:lstStyle/>
          <a:p>
            <a:fld id="{3E7143C0-4F23-B545-9533-520B5A87CA1E}" type="slidenum">
              <a:rPr lang="en-US" smtClean="0"/>
              <a:pPr/>
              <a:t>34</a:t>
            </a:fld>
            <a:endParaRPr lang="en-US"/>
          </a:p>
        </p:txBody>
      </p:sp>
      <p:sp>
        <p:nvSpPr>
          <p:cNvPr id="7" name="Header Placeholder 6">
            <a:extLst>
              <a:ext uri="{FF2B5EF4-FFF2-40B4-BE49-F238E27FC236}">
                <a16:creationId xmlns:a16="http://schemas.microsoft.com/office/drawing/2014/main" id="{353632AE-C219-90B1-B974-F933DA56038F}"/>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4091208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C14E0A-9146-0911-068C-B3BEB9CCD9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B9951D9-720D-3316-C984-5D7A66A414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DAE01C-1D3E-2C69-8B17-4D7120BA0F8F}"/>
              </a:ext>
            </a:extLst>
          </p:cNvPr>
          <p:cNvSpPr>
            <a:spLocks noGrp="1"/>
          </p:cNvSpPr>
          <p:nvPr>
            <p:ph type="body" idx="1"/>
          </p:nvPr>
        </p:nvSpPr>
        <p:spPr/>
        <p:txBody>
          <a:bodyPr/>
          <a:lstStyle/>
          <a:p>
            <a:r>
              <a:rPr lang="en-US" b="0" baseline="0"/>
              <a:t>We’ve seen this slide earlier, repeating here to set up the next part of this session about an add-in to copy parcels to a new location.</a:t>
            </a:r>
          </a:p>
          <a:p>
            <a:r>
              <a:rPr lang="en-US" b="0" baseline="0"/>
              <a:t>This add-in will show how the API can leverage the standard API and also use shows how the active record takes effect.</a:t>
            </a:r>
          </a:p>
        </p:txBody>
      </p:sp>
      <p:sp>
        <p:nvSpPr>
          <p:cNvPr id="4" name="Date Placeholder 3">
            <a:extLst>
              <a:ext uri="{FF2B5EF4-FFF2-40B4-BE49-F238E27FC236}">
                <a16:creationId xmlns:a16="http://schemas.microsoft.com/office/drawing/2014/main" id="{31A59E59-C91F-E67A-61FE-A33D18BAB747}"/>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BBE6A82F-9F18-7589-43D3-BA1E83BBB0C0}"/>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83EEE9B1-ADE0-6BAF-39AA-34D84ADAAC2C}"/>
              </a:ext>
            </a:extLst>
          </p:cNvPr>
          <p:cNvSpPr>
            <a:spLocks noGrp="1"/>
          </p:cNvSpPr>
          <p:nvPr>
            <p:ph type="sldNum" sz="quarter" idx="5"/>
          </p:nvPr>
        </p:nvSpPr>
        <p:spPr/>
        <p:txBody>
          <a:bodyPr/>
          <a:lstStyle/>
          <a:p>
            <a:fld id="{3E7143C0-4F23-B545-9533-520B5A87CA1E}" type="slidenum">
              <a:rPr lang="en-US" smtClean="0"/>
              <a:pPr/>
              <a:t>35</a:t>
            </a:fld>
            <a:endParaRPr lang="en-US"/>
          </a:p>
        </p:txBody>
      </p:sp>
      <p:sp>
        <p:nvSpPr>
          <p:cNvPr id="7" name="Header Placeholder 6">
            <a:extLst>
              <a:ext uri="{FF2B5EF4-FFF2-40B4-BE49-F238E27FC236}">
                <a16:creationId xmlns:a16="http://schemas.microsoft.com/office/drawing/2014/main" id="{BF02AD72-ADD6-FCD5-D443-957032C2A465}"/>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75311781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8F6F1B-CAFC-1563-BC58-196387E116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C54BFD-7DCF-8FFA-7B38-AFC2A03EBE3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22BA43-B607-C57D-FD30-11264095E35F}"/>
              </a:ext>
            </a:extLst>
          </p:cNvPr>
          <p:cNvSpPr>
            <a:spLocks noGrp="1"/>
          </p:cNvSpPr>
          <p:nvPr>
            <p:ph type="body" idx="1"/>
          </p:nvPr>
        </p:nvSpPr>
        <p:spPr/>
        <p:txBody>
          <a:bodyPr/>
          <a:lstStyle/>
          <a:p>
            <a:r>
              <a:rPr lang="en-US" b="0" baseline="0"/>
              <a:t>So what does the add-in do?</a:t>
            </a:r>
          </a:p>
          <a:p>
            <a:endParaRPr lang="en-US" b="0" baseline="0"/>
          </a:p>
          <a:p>
            <a:r>
              <a:rPr lang="en-US" b="0" baseline="0"/>
              <a:t>It takes selected parcels, and makes a copy, not only of the parcels, but also their lines and points, and places the copy at a new location.</a:t>
            </a:r>
          </a:p>
          <a:p>
            <a:endParaRPr lang="en-US" b="0" baseline="0"/>
          </a:p>
          <a:p>
            <a:r>
              <a:rPr lang="en-US" b="0" baseline="0"/>
              <a:t>What is the motivation for this add-in? </a:t>
            </a:r>
          </a:p>
          <a:p>
            <a:r>
              <a:rPr lang="en-US" b="0" baseline="0"/>
              <a:t>Parcels are often repeated in a block, this tool combines the steps of copy and paste, and then using the Move tool to place the copy.</a:t>
            </a:r>
          </a:p>
          <a:p>
            <a:r>
              <a:rPr lang="en-US" b="0" baseline="0"/>
              <a:t>It does this edit by drawing a line in the map.</a:t>
            </a:r>
          </a:p>
          <a:p>
            <a:endParaRPr lang="en-US" b="0" baseline="0"/>
          </a:p>
        </p:txBody>
      </p:sp>
      <p:sp>
        <p:nvSpPr>
          <p:cNvPr id="4" name="Date Placeholder 3">
            <a:extLst>
              <a:ext uri="{FF2B5EF4-FFF2-40B4-BE49-F238E27FC236}">
                <a16:creationId xmlns:a16="http://schemas.microsoft.com/office/drawing/2014/main" id="{F7BEB050-15E1-CF7D-2C37-D459A786B896}"/>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267C043C-B41E-0010-CF89-C544EBE191D2}"/>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E8564408-757F-F3DE-5663-697B0D82DD2B}"/>
              </a:ext>
            </a:extLst>
          </p:cNvPr>
          <p:cNvSpPr>
            <a:spLocks noGrp="1"/>
          </p:cNvSpPr>
          <p:nvPr>
            <p:ph type="sldNum" sz="quarter" idx="5"/>
          </p:nvPr>
        </p:nvSpPr>
        <p:spPr/>
        <p:txBody>
          <a:bodyPr/>
          <a:lstStyle/>
          <a:p>
            <a:fld id="{3E7143C0-4F23-B545-9533-520B5A87CA1E}" type="slidenum">
              <a:rPr lang="en-US" smtClean="0"/>
              <a:pPr/>
              <a:t>36</a:t>
            </a:fld>
            <a:endParaRPr lang="en-US"/>
          </a:p>
        </p:txBody>
      </p:sp>
      <p:sp>
        <p:nvSpPr>
          <p:cNvPr id="7" name="Header Placeholder 6">
            <a:extLst>
              <a:ext uri="{FF2B5EF4-FFF2-40B4-BE49-F238E27FC236}">
                <a16:creationId xmlns:a16="http://schemas.microsoft.com/office/drawing/2014/main" id="{347EDD9B-2DB5-522F-9BE6-6412D465067F}"/>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8357146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8F6F1B-CAFC-1563-BC58-196387E116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C54BFD-7DCF-8FFA-7B38-AFC2A03EBE3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22BA43-B607-C57D-FD30-11264095E35F}"/>
              </a:ext>
            </a:extLst>
          </p:cNvPr>
          <p:cNvSpPr>
            <a:spLocks noGrp="1"/>
          </p:cNvSpPr>
          <p:nvPr>
            <p:ph type="body" idx="1"/>
          </p:nvPr>
        </p:nvSpPr>
        <p:spPr/>
        <p:txBody>
          <a:bodyPr/>
          <a:lstStyle/>
          <a:p>
            <a:r>
              <a:rPr lang="en-US"/>
              <a:t>Here is an animated gif showing how the tool will make a copy of an existing parcel to a new location</a:t>
            </a:r>
          </a:p>
        </p:txBody>
      </p:sp>
      <p:sp>
        <p:nvSpPr>
          <p:cNvPr id="4" name="Date Placeholder 3">
            <a:extLst>
              <a:ext uri="{FF2B5EF4-FFF2-40B4-BE49-F238E27FC236}">
                <a16:creationId xmlns:a16="http://schemas.microsoft.com/office/drawing/2014/main" id="{F7BEB050-15E1-CF7D-2C37-D459A786B896}"/>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267C043C-B41E-0010-CF89-C544EBE191D2}"/>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E8564408-757F-F3DE-5663-697B0D82DD2B}"/>
              </a:ext>
            </a:extLst>
          </p:cNvPr>
          <p:cNvSpPr>
            <a:spLocks noGrp="1"/>
          </p:cNvSpPr>
          <p:nvPr>
            <p:ph type="sldNum" sz="quarter" idx="5"/>
          </p:nvPr>
        </p:nvSpPr>
        <p:spPr/>
        <p:txBody>
          <a:bodyPr/>
          <a:lstStyle/>
          <a:p>
            <a:fld id="{3E7143C0-4F23-B545-9533-520B5A87CA1E}" type="slidenum">
              <a:rPr lang="en-US" smtClean="0"/>
              <a:pPr/>
              <a:t>37</a:t>
            </a:fld>
            <a:endParaRPr lang="en-US"/>
          </a:p>
        </p:txBody>
      </p:sp>
      <p:sp>
        <p:nvSpPr>
          <p:cNvPr id="7" name="Header Placeholder 6">
            <a:extLst>
              <a:ext uri="{FF2B5EF4-FFF2-40B4-BE49-F238E27FC236}">
                <a16:creationId xmlns:a16="http://schemas.microsoft.com/office/drawing/2014/main" id="{347EDD9B-2DB5-522F-9BE6-6412D465067F}"/>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61320937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8F6F1B-CAFC-1563-BC58-196387E116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C54BFD-7DCF-8FFA-7B38-AFC2A03EBE3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22BA43-B607-C57D-FD30-11264095E35F}"/>
              </a:ext>
            </a:extLst>
          </p:cNvPr>
          <p:cNvSpPr>
            <a:spLocks noGrp="1"/>
          </p:cNvSpPr>
          <p:nvPr>
            <p:ph type="body" idx="1"/>
          </p:nvPr>
        </p:nvSpPr>
        <p:spPr/>
        <p:txBody>
          <a:bodyPr/>
          <a:lstStyle/>
          <a:p>
            <a:r>
              <a:rPr lang="en-US"/>
              <a:t>Here is a high-level overview of how the copy parcels add-in works</a:t>
            </a:r>
          </a:p>
        </p:txBody>
      </p:sp>
      <p:sp>
        <p:nvSpPr>
          <p:cNvPr id="4" name="Date Placeholder 3">
            <a:extLst>
              <a:ext uri="{FF2B5EF4-FFF2-40B4-BE49-F238E27FC236}">
                <a16:creationId xmlns:a16="http://schemas.microsoft.com/office/drawing/2014/main" id="{F7BEB050-15E1-CF7D-2C37-D459A786B896}"/>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267C043C-B41E-0010-CF89-C544EBE191D2}"/>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E8564408-757F-F3DE-5663-697B0D82DD2B}"/>
              </a:ext>
            </a:extLst>
          </p:cNvPr>
          <p:cNvSpPr>
            <a:spLocks noGrp="1"/>
          </p:cNvSpPr>
          <p:nvPr>
            <p:ph type="sldNum" sz="quarter" idx="5"/>
          </p:nvPr>
        </p:nvSpPr>
        <p:spPr/>
        <p:txBody>
          <a:bodyPr/>
          <a:lstStyle/>
          <a:p>
            <a:fld id="{3E7143C0-4F23-B545-9533-520B5A87CA1E}" type="slidenum">
              <a:rPr lang="en-US" smtClean="0"/>
              <a:pPr/>
              <a:t>38</a:t>
            </a:fld>
            <a:endParaRPr lang="en-US"/>
          </a:p>
        </p:txBody>
      </p:sp>
      <p:sp>
        <p:nvSpPr>
          <p:cNvPr id="7" name="Header Placeholder 6">
            <a:extLst>
              <a:ext uri="{FF2B5EF4-FFF2-40B4-BE49-F238E27FC236}">
                <a16:creationId xmlns:a16="http://schemas.microsoft.com/office/drawing/2014/main" id="{347EDD9B-2DB5-522F-9BE6-6412D465067F}"/>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922200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8F6F1B-CAFC-1563-BC58-196387E116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C54BFD-7DCF-8FFA-7B38-AFC2A03EBE3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22BA43-B607-C57D-FD30-11264095E35F}"/>
              </a:ext>
            </a:extLst>
          </p:cNvPr>
          <p:cNvSpPr>
            <a:spLocks noGrp="1"/>
          </p:cNvSpPr>
          <p:nvPr>
            <p:ph type="body" idx="1"/>
          </p:nvPr>
        </p:nvSpPr>
        <p:spPr/>
        <p:txBody>
          <a:bodyPr/>
          <a:lstStyle/>
          <a:p>
            <a:r>
              <a:rPr lang="en-US"/>
              <a:t>First the code checks to ensure there is a parcel fabric in the map, and then, using the method </a:t>
            </a:r>
            <a:r>
              <a:rPr lang="en-US" err="1"/>
              <a:t>GetParcelPolygonFeatureLayersSelectionExt</a:t>
            </a:r>
            <a:r>
              <a:rPr lang="en-US"/>
              <a:t>, returns a dictionary of selected parcel polygons from each parcel feature layer. Note that the bottom </a:t>
            </a:r>
            <a:r>
              <a:rPr lang="en-US" err="1"/>
              <a:t>img</a:t>
            </a:r>
            <a:r>
              <a:rPr lang="en-US"/>
              <a:t> shows some of the code with this method, and you can see we use the parcel SDK method </a:t>
            </a:r>
            <a:r>
              <a:rPr lang="en-US" err="1"/>
              <a:t>IsControlledByParcelFabricAsync</a:t>
            </a:r>
            <a:r>
              <a:rPr lang="en-US"/>
              <a:t> method, to ensure that the feature layers in selection are in fact parcel fabric layers</a:t>
            </a:r>
          </a:p>
        </p:txBody>
      </p:sp>
      <p:sp>
        <p:nvSpPr>
          <p:cNvPr id="4" name="Date Placeholder 3">
            <a:extLst>
              <a:ext uri="{FF2B5EF4-FFF2-40B4-BE49-F238E27FC236}">
                <a16:creationId xmlns:a16="http://schemas.microsoft.com/office/drawing/2014/main" id="{F7BEB050-15E1-CF7D-2C37-D459A786B896}"/>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267C043C-B41E-0010-CF89-C544EBE191D2}"/>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E8564408-757F-F3DE-5663-697B0D82DD2B}"/>
              </a:ext>
            </a:extLst>
          </p:cNvPr>
          <p:cNvSpPr>
            <a:spLocks noGrp="1"/>
          </p:cNvSpPr>
          <p:nvPr>
            <p:ph type="sldNum" sz="quarter" idx="5"/>
          </p:nvPr>
        </p:nvSpPr>
        <p:spPr/>
        <p:txBody>
          <a:bodyPr/>
          <a:lstStyle/>
          <a:p>
            <a:fld id="{3E7143C0-4F23-B545-9533-520B5A87CA1E}" type="slidenum">
              <a:rPr lang="en-US" smtClean="0"/>
              <a:pPr/>
              <a:t>39</a:t>
            </a:fld>
            <a:endParaRPr lang="en-US"/>
          </a:p>
        </p:txBody>
      </p:sp>
      <p:sp>
        <p:nvSpPr>
          <p:cNvPr id="7" name="Header Placeholder 6">
            <a:extLst>
              <a:ext uri="{FF2B5EF4-FFF2-40B4-BE49-F238E27FC236}">
                <a16:creationId xmlns:a16="http://schemas.microsoft.com/office/drawing/2014/main" id="{347EDD9B-2DB5-522F-9BE6-6412D465067F}"/>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92220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C7A8D5-EE9B-F672-0AB7-592065D5F7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6BFBD6-E863-F7C1-947F-325A364711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695086-1A99-1465-29F5-1EA4B4ED9DA1}"/>
              </a:ext>
            </a:extLst>
          </p:cNvPr>
          <p:cNvSpPr>
            <a:spLocks noGrp="1"/>
          </p:cNvSpPr>
          <p:nvPr>
            <p:ph type="body" idx="1"/>
          </p:nvPr>
        </p:nvSpPr>
        <p:spPr/>
        <p:txBody>
          <a:bodyPr/>
          <a:lstStyle/>
          <a:p>
            <a:r>
              <a:rPr lang="en-US" b="1" baseline="0"/>
              <a:t>Purpose of this slide:</a:t>
            </a:r>
            <a:r>
              <a:rPr lang="en-US" baseline="0"/>
              <a:t> </a:t>
            </a:r>
          </a:p>
          <a:p>
            <a:pPr marL="171450" indent="-171450">
              <a:buFont typeface="Arial" panose="020B0604020202020204" pitchFamily="34" charset="0"/>
              <a:buChar char="•"/>
            </a:pPr>
            <a:r>
              <a:rPr lang="en-US" baseline="0"/>
              <a:t>Organize your presentation based on the sections identified in your agenda.</a:t>
            </a:r>
          </a:p>
          <a:p>
            <a:pPr marL="171450" indent="-171450">
              <a:buFont typeface="Arial" panose="020B0604020202020204" pitchFamily="34" charset="0"/>
              <a:buChar char="•"/>
            </a:pPr>
            <a:r>
              <a:rPr lang="en-US" baseline="0"/>
              <a:t>When transitioning to a new section</a:t>
            </a:r>
            <a:r>
              <a:rPr lang="en-US" u="none" baseline="0"/>
              <a:t>, u</a:t>
            </a:r>
            <a:r>
              <a:rPr lang="en-US" baseline="0"/>
              <a:t>se this slide as a visual indicator.</a:t>
            </a:r>
            <a:endParaRPr lang="en-US" u="none" baseline="0"/>
          </a:p>
          <a:p>
            <a:endParaRPr lang="en-US" baseline="0"/>
          </a:p>
          <a:p>
            <a:r>
              <a:rPr lang="en-US" b="1" baseline="0"/>
              <a:t>How to customize this slide:</a:t>
            </a:r>
          </a:p>
          <a:p>
            <a:pPr marL="171450" indent="-171450">
              <a:buFont typeface="Arial" panose="020B0604020202020204" pitchFamily="34" charset="0"/>
              <a:buChar char="•"/>
            </a:pPr>
            <a:r>
              <a:rPr lang="en-US" baseline="0"/>
              <a:t>Add a title that matches the section listed in your agenda.</a:t>
            </a:r>
          </a:p>
          <a:p>
            <a:pPr marL="171450" indent="-171450">
              <a:buFont typeface="Arial" panose="020B0604020202020204" pitchFamily="34" charset="0"/>
              <a:buChar char="•"/>
            </a:pPr>
            <a:r>
              <a:rPr lang="en-US" baseline="0"/>
              <a:t>If a different presenter will be speaking, list the name of the presenter.</a:t>
            </a:r>
          </a:p>
          <a:p>
            <a:pPr marL="171450" indent="-171450">
              <a:buFont typeface="Arial" panose="020B0604020202020204" pitchFamily="34" charset="0"/>
              <a:buChar char="•"/>
            </a:pPr>
            <a:r>
              <a:rPr lang="en-US">
                <a:effectLst/>
              </a:rPr>
              <a:t>Duplicate this slide as many times as necessary.</a:t>
            </a:r>
            <a:endParaRPr lang="en-US" baseline="0"/>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This is an optional space for you to add more detailed speaker notes. These notes should elaborate on the concise main points and visuals in the slide.</a:t>
            </a:r>
          </a:p>
          <a:p>
            <a:endParaRPr lang="en-US" baseline="0"/>
          </a:p>
        </p:txBody>
      </p:sp>
      <p:sp>
        <p:nvSpPr>
          <p:cNvPr id="9" name="Date Placeholder 8">
            <a:extLst>
              <a:ext uri="{FF2B5EF4-FFF2-40B4-BE49-F238E27FC236}">
                <a16:creationId xmlns:a16="http://schemas.microsoft.com/office/drawing/2014/main" id="{14B3F388-A352-16B8-358A-E0A6AA3A8CA7}"/>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7A9561F-3C54-4C44-84A9-D50BC29223DE}" type="datetime1">
              <a:rPr kumimoji="0" lang="en-US" sz="1200" b="0" i="0" u="none" strike="noStrike" kern="1200" cap="none" spc="0" normalizeH="0" baseline="0" noProof="0" smtClean="0">
                <a:ln>
                  <a:noFill/>
                </a:ln>
                <a:solidFill>
                  <a:prstClr val="black">
                    <a:lumMod val="50000"/>
                    <a:lumOff val="50000"/>
                  </a:prstClr>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3/3/2025</a:t>
            </a:fld>
            <a:endPar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endParaRPr>
          </a:p>
        </p:txBody>
      </p:sp>
      <p:sp>
        <p:nvSpPr>
          <p:cNvPr id="10" name="Footer Placeholder 9">
            <a:extLst>
              <a:ext uri="{FF2B5EF4-FFF2-40B4-BE49-F238E27FC236}">
                <a16:creationId xmlns:a16="http://schemas.microsoft.com/office/drawing/2014/main" id="{E79D8A4A-E9FF-16BE-2E1E-E0AC676625C6}"/>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2025 Esri. All rights reserved.</a:t>
            </a:r>
          </a:p>
        </p:txBody>
      </p:sp>
      <p:sp>
        <p:nvSpPr>
          <p:cNvPr id="11" name="Slide Number Placeholder 10">
            <a:extLst>
              <a:ext uri="{FF2B5EF4-FFF2-40B4-BE49-F238E27FC236}">
                <a16:creationId xmlns:a16="http://schemas.microsoft.com/office/drawing/2014/main" id="{C37CF13E-14A9-3A9E-173E-52CFA6FC3E23}"/>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Arial"/>
              <a:ea typeface="ＭＳ Ｐゴシック"/>
            </a:endParaRPr>
          </a:p>
        </p:txBody>
      </p:sp>
      <p:sp>
        <p:nvSpPr>
          <p:cNvPr id="12" name="Header Placeholder 11">
            <a:extLst>
              <a:ext uri="{FF2B5EF4-FFF2-40B4-BE49-F238E27FC236}">
                <a16:creationId xmlns:a16="http://schemas.microsoft.com/office/drawing/2014/main" id="{0EA6BA11-8F44-12B8-713E-87AC8F0243D7}"/>
              </a:ext>
            </a:extLst>
          </p:cNvPr>
          <p:cNvSpPr>
            <a:spLocks noGrp="1"/>
          </p:cNvSpPr>
          <p:nvPr>
            <p:ph type="hdr" sz="quarter"/>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rPr>
              <a:t>Title of Presentation</a:t>
            </a:r>
          </a:p>
        </p:txBody>
      </p:sp>
    </p:spTree>
    <p:extLst>
      <p:ext uri="{BB962C8B-B14F-4D97-AF65-F5344CB8AC3E}">
        <p14:creationId xmlns:p14="http://schemas.microsoft.com/office/powerpoint/2010/main" val="154845583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C8C8B4-CCD1-0084-0D9C-F587CECA48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67014B-6FFA-5ED9-2B25-E89E87024F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4257A64-D978-9096-C95B-AB724E56CB17}"/>
              </a:ext>
            </a:extLst>
          </p:cNvPr>
          <p:cNvSpPr>
            <a:spLocks noGrp="1"/>
          </p:cNvSpPr>
          <p:nvPr>
            <p:ph type="body" idx="1"/>
          </p:nvPr>
        </p:nvSpPr>
        <p:spPr/>
        <p:txBody>
          <a:bodyPr/>
          <a:lstStyle/>
          <a:p>
            <a:r>
              <a:rPr lang="en-US"/>
              <a:t>Next, we get the new extent centroid, where the parcels will be moved to, and the centroid of the first parcel polygon in our selection. Then we calculate the difference in X and Y, which we will then apply to all parcel features in our selection, to move the feature to their new location. </a:t>
            </a:r>
          </a:p>
        </p:txBody>
      </p:sp>
      <p:sp>
        <p:nvSpPr>
          <p:cNvPr id="4" name="Date Placeholder 3">
            <a:extLst>
              <a:ext uri="{FF2B5EF4-FFF2-40B4-BE49-F238E27FC236}">
                <a16:creationId xmlns:a16="http://schemas.microsoft.com/office/drawing/2014/main" id="{B041BCCA-1289-2419-B5E9-BA8364D6E32F}"/>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06C2E66E-7F40-5E5A-1F1C-5F9B133F1788}"/>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DBE36A31-D2E1-DB1B-B6F6-7D7C56F8BA11}"/>
              </a:ext>
            </a:extLst>
          </p:cNvPr>
          <p:cNvSpPr>
            <a:spLocks noGrp="1"/>
          </p:cNvSpPr>
          <p:nvPr>
            <p:ph type="sldNum" sz="quarter" idx="5"/>
          </p:nvPr>
        </p:nvSpPr>
        <p:spPr/>
        <p:txBody>
          <a:bodyPr/>
          <a:lstStyle/>
          <a:p>
            <a:fld id="{3E7143C0-4F23-B545-9533-520B5A87CA1E}" type="slidenum">
              <a:rPr lang="en-US" smtClean="0"/>
              <a:pPr/>
              <a:t>40</a:t>
            </a:fld>
            <a:endParaRPr lang="en-US"/>
          </a:p>
        </p:txBody>
      </p:sp>
      <p:sp>
        <p:nvSpPr>
          <p:cNvPr id="7" name="Header Placeholder 6">
            <a:extLst>
              <a:ext uri="{FF2B5EF4-FFF2-40B4-BE49-F238E27FC236}">
                <a16:creationId xmlns:a16="http://schemas.microsoft.com/office/drawing/2014/main" id="{236FB76D-CF45-02A6-9CFD-1D3CC7A24B06}"/>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3776959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96369-7693-4FC7-587C-DCD9CF3DB9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DD9C80-E1ED-2DD9-03AE-03979897DD0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2FE7FF-E950-8C03-13D4-E1CCF7531BEB}"/>
              </a:ext>
            </a:extLst>
          </p:cNvPr>
          <p:cNvSpPr>
            <a:spLocks noGrp="1"/>
          </p:cNvSpPr>
          <p:nvPr>
            <p:ph type="body" idx="1"/>
          </p:nvPr>
        </p:nvSpPr>
        <p:spPr/>
        <p:txBody>
          <a:bodyPr/>
          <a:lstStyle/>
          <a:p>
            <a:r>
              <a:rPr lang="en-US" b="0" baseline="0"/>
              <a:t>Because all the features are being moved relative to a new point of origin, we only need to calculate the delta X and Y for one feature, then apply that transformation to all parcel features in the selection. </a:t>
            </a:r>
          </a:p>
        </p:txBody>
      </p:sp>
      <p:sp>
        <p:nvSpPr>
          <p:cNvPr id="4" name="Date Placeholder 3">
            <a:extLst>
              <a:ext uri="{FF2B5EF4-FFF2-40B4-BE49-F238E27FC236}">
                <a16:creationId xmlns:a16="http://schemas.microsoft.com/office/drawing/2014/main" id="{454D857F-8ADD-E37E-933A-B00F430B4B65}"/>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DA5F1C40-382C-4D57-A4B3-F49921D534E5}"/>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02E86361-687F-CC44-0FDE-027F3361BAB8}"/>
              </a:ext>
            </a:extLst>
          </p:cNvPr>
          <p:cNvSpPr>
            <a:spLocks noGrp="1"/>
          </p:cNvSpPr>
          <p:nvPr>
            <p:ph type="sldNum" sz="quarter" idx="5"/>
          </p:nvPr>
        </p:nvSpPr>
        <p:spPr/>
        <p:txBody>
          <a:bodyPr/>
          <a:lstStyle/>
          <a:p>
            <a:fld id="{3E7143C0-4F23-B545-9533-520B5A87CA1E}" type="slidenum">
              <a:rPr lang="en-US" smtClean="0"/>
              <a:pPr/>
              <a:t>41</a:t>
            </a:fld>
            <a:endParaRPr lang="en-US"/>
          </a:p>
        </p:txBody>
      </p:sp>
      <p:sp>
        <p:nvSpPr>
          <p:cNvPr id="7" name="Header Placeholder 6">
            <a:extLst>
              <a:ext uri="{FF2B5EF4-FFF2-40B4-BE49-F238E27FC236}">
                <a16:creationId xmlns:a16="http://schemas.microsoft.com/office/drawing/2014/main" id="{066E205B-F622-490A-E2DD-518F6079F434}"/>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27233049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6D623D-55F4-8448-8315-62C46DDBE2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279A57F-C706-11A8-1F38-1922272ACE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E459EF8-6967-557C-D382-D390D235052D}"/>
              </a:ext>
            </a:extLst>
          </p:cNvPr>
          <p:cNvSpPr>
            <a:spLocks noGrp="1"/>
          </p:cNvSpPr>
          <p:nvPr>
            <p:ph type="body" idx="1"/>
          </p:nvPr>
        </p:nvSpPr>
        <p:spPr/>
        <p:txBody>
          <a:bodyPr/>
          <a:lstStyle/>
          <a:p>
            <a:r>
              <a:rPr lang="en-US"/>
              <a:t>So now we have our parcel polygons and we know the delta x and delta y to apply for moving, but we still need to get the other parcel features, points and lines.</a:t>
            </a:r>
          </a:p>
          <a:p>
            <a:r>
              <a:rPr lang="en-US" b="0" baseline="0"/>
              <a:t>The parcel fabric SDK contains a method to do just that, </a:t>
            </a:r>
            <a:r>
              <a:rPr lang="en-US" b="0" baseline="0" err="1"/>
              <a:t>GetParcelFeaturesAsync</a:t>
            </a:r>
            <a:r>
              <a:rPr lang="en-US" b="0" baseline="0"/>
              <a:t>.</a:t>
            </a:r>
          </a:p>
        </p:txBody>
      </p:sp>
      <p:sp>
        <p:nvSpPr>
          <p:cNvPr id="4" name="Date Placeholder 3">
            <a:extLst>
              <a:ext uri="{FF2B5EF4-FFF2-40B4-BE49-F238E27FC236}">
                <a16:creationId xmlns:a16="http://schemas.microsoft.com/office/drawing/2014/main" id="{11D705EA-93CE-A8C8-AEE2-545BE3BC71A3}"/>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6F9A7399-FFB3-58D4-BF0F-75B2D676257D}"/>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C2D7E20C-9EBE-A9BE-C456-BD43EA79A6B9}"/>
              </a:ext>
            </a:extLst>
          </p:cNvPr>
          <p:cNvSpPr>
            <a:spLocks noGrp="1"/>
          </p:cNvSpPr>
          <p:nvPr>
            <p:ph type="sldNum" sz="quarter" idx="5"/>
          </p:nvPr>
        </p:nvSpPr>
        <p:spPr/>
        <p:txBody>
          <a:bodyPr/>
          <a:lstStyle/>
          <a:p>
            <a:fld id="{3E7143C0-4F23-B545-9533-520B5A87CA1E}" type="slidenum">
              <a:rPr lang="en-US" smtClean="0"/>
              <a:pPr/>
              <a:t>42</a:t>
            </a:fld>
            <a:endParaRPr lang="en-US"/>
          </a:p>
        </p:txBody>
      </p:sp>
      <p:sp>
        <p:nvSpPr>
          <p:cNvPr id="7" name="Header Placeholder 6">
            <a:extLst>
              <a:ext uri="{FF2B5EF4-FFF2-40B4-BE49-F238E27FC236}">
                <a16:creationId xmlns:a16="http://schemas.microsoft.com/office/drawing/2014/main" id="{65FEB5AD-910C-6751-846D-CBBED1684F60}"/>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59379673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34D0C1-0731-0CFF-0D61-77F5AA8763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6A16D2-6486-D829-270E-0DE63E5BD2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6459B3F-6EA9-057A-08BC-2D60726BDD75}"/>
              </a:ext>
            </a:extLst>
          </p:cNvPr>
          <p:cNvSpPr>
            <a:spLocks noGrp="1"/>
          </p:cNvSpPr>
          <p:nvPr>
            <p:ph type="body" idx="1"/>
          </p:nvPr>
        </p:nvSpPr>
        <p:spPr/>
        <p:txBody>
          <a:bodyPr/>
          <a:lstStyle/>
          <a:p>
            <a:r>
              <a:rPr lang="en-US"/>
              <a:t>Now that we have all of our selected parcel features (polygons, points and lines) and we know the delta x and delta y to move from their origin to their new location, we can then apply that delta x and delta y to all our features, using this method, </a:t>
            </a:r>
            <a:r>
              <a:rPr lang="en-US" err="1"/>
              <a:t>CopyFeatureByDeltaXY</a:t>
            </a:r>
            <a:r>
              <a:rPr lang="en-US"/>
              <a:t>. </a:t>
            </a:r>
          </a:p>
          <a:p>
            <a:endParaRPr lang="en-US" b="0" baseline="0"/>
          </a:p>
          <a:p>
            <a:r>
              <a:rPr lang="en-US" b="0" baseline="0"/>
              <a:t>Note that this method is applied to the line and point features as well, all within a single edit operation. </a:t>
            </a:r>
          </a:p>
          <a:p>
            <a:endParaRPr lang="en-US" b="0" baseline="0"/>
          </a:p>
          <a:p>
            <a:r>
              <a:rPr lang="en-US" b="0" baseline="0"/>
              <a:t>Multiple edits in one operation, </a:t>
            </a:r>
          </a:p>
          <a:p>
            <a:r>
              <a:rPr lang="en-US" b="0" baseline="0" err="1"/>
              <a:t>Featattributes</a:t>
            </a:r>
            <a:r>
              <a:rPr lang="en-US" b="0" baseline="0"/>
              <a:t> dictionary represents entire feature, create function is creating that new feature object in the database by targeting the existing layer, and second parameter is the new thing being created within that layer</a:t>
            </a:r>
          </a:p>
        </p:txBody>
      </p:sp>
      <p:sp>
        <p:nvSpPr>
          <p:cNvPr id="4" name="Date Placeholder 3">
            <a:extLst>
              <a:ext uri="{FF2B5EF4-FFF2-40B4-BE49-F238E27FC236}">
                <a16:creationId xmlns:a16="http://schemas.microsoft.com/office/drawing/2014/main" id="{73828A18-A659-D849-CC84-E4F02CFB4C94}"/>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108B2A59-7296-3D63-9799-DED9C69E91AB}"/>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4AD0D404-2029-1A1E-B05E-37144D7C1C01}"/>
              </a:ext>
            </a:extLst>
          </p:cNvPr>
          <p:cNvSpPr>
            <a:spLocks noGrp="1"/>
          </p:cNvSpPr>
          <p:nvPr>
            <p:ph type="sldNum" sz="quarter" idx="5"/>
          </p:nvPr>
        </p:nvSpPr>
        <p:spPr/>
        <p:txBody>
          <a:bodyPr/>
          <a:lstStyle/>
          <a:p>
            <a:fld id="{3E7143C0-4F23-B545-9533-520B5A87CA1E}" type="slidenum">
              <a:rPr lang="en-US" smtClean="0"/>
              <a:pPr/>
              <a:t>43</a:t>
            </a:fld>
            <a:endParaRPr lang="en-US"/>
          </a:p>
        </p:txBody>
      </p:sp>
      <p:sp>
        <p:nvSpPr>
          <p:cNvPr id="7" name="Header Placeholder 6">
            <a:extLst>
              <a:ext uri="{FF2B5EF4-FFF2-40B4-BE49-F238E27FC236}">
                <a16:creationId xmlns:a16="http://schemas.microsoft.com/office/drawing/2014/main" id="{38687F66-0DF1-7CC2-2C69-B6FD00082918}"/>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00513200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24EE89-74A9-B4D4-7AC2-F7054247C1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22809A-1F57-2358-5DD6-5AF17664065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1D21A5-A713-4A0D-D903-1A12A5DF80D1}"/>
              </a:ext>
            </a:extLst>
          </p:cNvPr>
          <p:cNvSpPr>
            <a:spLocks noGrp="1"/>
          </p:cNvSpPr>
          <p:nvPr>
            <p:ph type="body" idx="1"/>
          </p:nvPr>
        </p:nvSpPr>
        <p:spPr/>
        <p:txBody>
          <a:bodyPr/>
          <a:lstStyle/>
          <a:p>
            <a:r>
              <a:rPr lang="en-US"/>
              <a:t>First we …. , then we’ll … , and finally use our new API method to … </a:t>
            </a:r>
            <a:r>
              <a:rPr lang="en-US" err="1"/>
              <a:t>etecera</a:t>
            </a:r>
            <a:r>
              <a:rPr lang="en-US"/>
              <a:t>.</a:t>
            </a:r>
            <a:endParaRPr lang="en-US" b="0" baseline="0"/>
          </a:p>
        </p:txBody>
      </p:sp>
      <p:sp>
        <p:nvSpPr>
          <p:cNvPr id="4" name="Date Placeholder 3">
            <a:extLst>
              <a:ext uri="{FF2B5EF4-FFF2-40B4-BE49-F238E27FC236}">
                <a16:creationId xmlns:a16="http://schemas.microsoft.com/office/drawing/2014/main" id="{E94FBB43-3BA7-B901-E895-ACE877A3F523}"/>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AC232A76-0B9E-BFCA-77B3-68E584BBC5AC}"/>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CDE9C487-35DF-89E9-DF3A-C7C47C8DC341}"/>
              </a:ext>
            </a:extLst>
          </p:cNvPr>
          <p:cNvSpPr>
            <a:spLocks noGrp="1"/>
          </p:cNvSpPr>
          <p:nvPr>
            <p:ph type="sldNum" sz="quarter" idx="5"/>
          </p:nvPr>
        </p:nvSpPr>
        <p:spPr/>
        <p:txBody>
          <a:bodyPr/>
          <a:lstStyle/>
          <a:p>
            <a:fld id="{3E7143C0-4F23-B545-9533-520B5A87CA1E}" type="slidenum">
              <a:rPr lang="en-US" smtClean="0"/>
              <a:pPr/>
              <a:t>44</a:t>
            </a:fld>
            <a:endParaRPr lang="en-US"/>
          </a:p>
        </p:txBody>
      </p:sp>
      <p:sp>
        <p:nvSpPr>
          <p:cNvPr id="7" name="Header Placeholder 6">
            <a:extLst>
              <a:ext uri="{FF2B5EF4-FFF2-40B4-BE49-F238E27FC236}">
                <a16:creationId xmlns:a16="http://schemas.microsoft.com/office/drawing/2014/main" id="{347FE818-EEA2-3CB0-0FC4-50A75DD5D114}"/>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12074927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1ADF1D-92F9-DA4A-686C-C3B2DAD974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F9F80C-865F-0880-EC29-F91E30A952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A61A31-755F-BC94-5052-976B8E541C77}"/>
              </a:ext>
            </a:extLst>
          </p:cNvPr>
          <p:cNvSpPr>
            <a:spLocks noGrp="1"/>
          </p:cNvSpPr>
          <p:nvPr>
            <p:ph type="body" idx="1"/>
          </p:nvPr>
        </p:nvSpPr>
        <p:spPr/>
        <p:txBody>
          <a:bodyPr/>
          <a:lstStyle/>
          <a:p>
            <a:r>
              <a:rPr lang="en-US" sz="1200" b="1" baseline="0"/>
              <a:t>Purpose of this slide:</a:t>
            </a:r>
            <a:endParaRPr lang="en-US" sz="1200" baseline="0"/>
          </a:p>
          <a:p>
            <a:pPr marL="171450" indent="-171450">
              <a:buFont typeface="Arial" panose="020B0604020202020204" pitchFamily="34" charset="0"/>
              <a:buChar char="•"/>
            </a:pPr>
            <a:r>
              <a:rPr lang="en-US" sz="1200" baseline="0"/>
              <a:t>Introduce a demonstration that supports the topic (for example, showcase step-by-step functionality within an ArcGIS product using a real-world example</a:t>
            </a:r>
            <a:r>
              <a:rPr lang="en-US" sz="1200" u="none" baseline="0"/>
              <a:t>).</a:t>
            </a:r>
          </a:p>
          <a:p>
            <a:pPr marL="0" indent="0">
              <a:buFont typeface="Arial" panose="020B0604020202020204" pitchFamily="34" charset="0"/>
              <a:buNone/>
            </a:pPr>
            <a:endParaRPr lang="en-US" b="0" baseline="0"/>
          </a:p>
          <a:p>
            <a:r>
              <a:rPr lang="en-US" sz="1200" b="1" baseline="0"/>
              <a:t>How to customize this slide: </a:t>
            </a:r>
          </a:p>
          <a:p>
            <a:pPr marL="171450" indent="-171450">
              <a:buFont typeface="Arial" panose="020B0604020202020204" pitchFamily="34" charset="0"/>
              <a:buChar char="•"/>
            </a:pPr>
            <a:r>
              <a:rPr lang="en-US" sz="1200" b="0" baseline="0"/>
              <a:t>Add an action-oriented title for the demo.</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baseline="0"/>
              <a:t>Add a graphic in the white box to support the topic being covered in your demo.</a:t>
            </a:r>
          </a:p>
          <a:p>
            <a:pPr marL="62865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baseline="0"/>
              <a:t>If you do not plan to add a graphic, remove the white box from the slide.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baseline="0"/>
              <a:t>If presenters are changing, add presenter name(s) underneath the demo title.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baseline="0">
                <a:latin typeface="+mn-lt"/>
                <a:ea typeface="+mn-ea"/>
                <a:cs typeface="+mn-cs"/>
              </a:rPr>
              <a:t>Duplicate this slide as many times as necessary.</a:t>
            </a:r>
            <a:endParaRPr lang="en-US" sz="1200" b="0" baseline="0"/>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This is an optional space for you to add more detailed speaker notes. These notes should elaborate on the concise main points and visuals in the slide.</a:t>
            </a:r>
            <a:endParaRPr lang="en-US" b="0" baseline="0"/>
          </a:p>
          <a:p>
            <a:endParaRPr lang="en-US" baseline="0"/>
          </a:p>
        </p:txBody>
      </p:sp>
      <p:sp>
        <p:nvSpPr>
          <p:cNvPr id="9" name="Date Placeholder 8">
            <a:extLst>
              <a:ext uri="{FF2B5EF4-FFF2-40B4-BE49-F238E27FC236}">
                <a16:creationId xmlns:a16="http://schemas.microsoft.com/office/drawing/2014/main" id="{1AF7C1BE-AEAC-842A-86F5-9BDA40666DEA}"/>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7A9561F-3C54-4C44-84A9-D50BC29223DE}" type="datetime1">
              <a:rPr kumimoji="0" lang="en-US" sz="1200" b="0" i="0" u="none" strike="noStrike" kern="1200" cap="none" spc="0" normalizeH="0" baseline="0" noProof="0" smtClean="0">
                <a:ln>
                  <a:noFill/>
                </a:ln>
                <a:solidFill>
                  <a:prstClr val="black">
                    <a:lumMod val="50000"/>
                    <a:lumOff val="50000"/>
                  </a:prstClr>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3/3/2025</a:t>
            </a:fld>
            <a:endPar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endParaRPr>
          </a:p>
        </p:txBody>
      </p:sp>
      <p:sp>
        <p:nvSpPr>
          <p:cNvPr id="10" name="Footer Placeholder 9">
            <a:extLst>
              <a:ext uri="{FF2B5EF4-FFF2-40B4-BE49-F238E27FC236}">
                <a16:creationId xmlns:a16="http://schemas.microsoft.com/office/drawing/2014/main" id="{A86A1AEF-A6E6-0045-EDE6-99ED3CC67473}"/>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2025 Esri. All rights reserved.</a:t>
            </a:r>
          </a:p>
        </p:txBody>
      </p:sp>
      <p:sp>
        <p:nvSpPr>
          <p:cNvPr id="11" name="Slide Number Placeholder 10">
            <a:extLst>
              <a:ext uri="{FF2B5EF4-FFF2-40B4-BE49-F238E27FC236}">
                <a16:creationId xmlns:a16="http://schemas.microsoft.com/office/drawing/2014/main" id="{C5047C4C-4E6E-2377-FD2A-B9CC35000374}"/>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Arial"/>
              <a:ea typeface="ＭＳ Ｐゴシック"/>
            </a:endParaRPr>
          </a:p>
        </p:txBody>
      </p:sp>
      <p:sp>
        <p:nvSpPr>
          <p:cNvPr id="12" name="Header Placeholder 11">
            <a:extLst>
              <a:ext uri="{FF2B5EF4-FFF2-40B4-BE49-F238E27FC236}">
                <a16:creationId xmlns:a16="http://schemas.microsoft.com/office/drawing/2014/main" id="{C9ED209B-4A94-39A6-0127-0447B0FB9D36}"/>
              </a:ext>
            </a:extLst>
          </p:cNvPr>
          <p:cNvSpPr>
            <a:spLocks noGrp="1"/>
          </p:cNvSpPr>
          <p:nvPr>
            <p:ph type="hdr" sz="quarter"/>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rPr>
              <a:t>Title of Presentation</a:t>
            </a:r>
          </a:p>
        </p:txBody>
      </p:sp>
    </p:spTree>
    <p:extLst>
      <p:ext uri="{BB962C8B-B14F-4D97-AF65-F5344CB8AC3E}">
        <p14:creationId xmlns:p14="http://schemas.microsoft.com/office/powerpoint/2010/main" val="10981928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5590C9-BB51-7A82-4DD9-6DF9F76141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4E61F2-9D3A-EE35-22BE-A75B698B1A3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858044-769B-8FFB-557F-428C13FC5A8C}"/>
              </a:ext>
            </a:extLst>
          </p:cNvPr>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t>Now to introduce another add-in, here’s a request on the community site asking for the ability for the record to store the ground to grid properties for each separate record, and then…</a:t>
            </a:r>
          </a:p>
          <a:p>
            <a:endParaRPr lang="en-US" b="0" baseline="0"/>
          </a:p>
        </p:txBody>
      </p:sp>
      <p:sp>
        <p:nvSpPr>
          <p:cNvPr id="4" name="Date Placeholder 3">
            <a:extLst>
              <a:ext uri="{FF2B5EF4-FFF2-40B4-BE49-F238E27FC236}">
                <a16:creationId xmlns:a16="http://schemas.microsoft.com/office/drawing/2014/main" id="{B488A597-1336-3121-16B9-68DAC54487F2}"/>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EBFEF6DA-E72C-1770-79AD-F5CD5C179F89}"/>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C2DA9A3A-9337-A099-83BB-258C865F30BF}"/>
              </a:ext>
            </a:extLst>
          </p:cNvPr>
          <p:cNvSpPr>
            <a:spLocks noGrp="1"/>
          </p:cNvSpPr>
          <p:nvPr>
            <p:ph type="sldNum" sz="quarter" idx="5"/>
          </p:nvPr>
        </p:nvSpPr>
        <p:spPr/>
        <p:txBody>
          <a:bodyPr/>
          <a:lstStyle/>
          <a:p>
            <a:fld id="{3E7143C0-4F23-B545-9533-520B5A87CA1E}" type="slidenum">
              <a:rPr lang="en-US" smtClean="0"/>
              <a:pPr/>
              <a:t>46</a:t>
            </a:fld>
            <a:endParaRPr lang="en-US"/>
          </a:p>
        </p:txBody>
      </p:sp>
      <p:sp>
        <p:nvSpPr>
          <p:cNvPr id="7" name="Header Placeholder 6">
            <a:extLst>
              <a:ext uri="{FF2B5EF4-FFF2-40B4-BE49-F238E27FC236}">
                <a16:creationId xmlns:a16="http://schemas.microsoft.com/office/drawing/2014/main" id="{62ED585A-04CD-5B6A-2AA9-570FCBDE05C0}"/>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42320383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B65786-4A6B-F67B-7280-7C0A3894EA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4533FA-DDDB-4854-B6BA-A3E57D90D8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FB068E-6AAB-9199-8061-A448FAB6CDE6}"/>
              </a:ext>
            </a:extLst>
          </p:cNvPr>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t>… to update the ground to grid correction settings whenever that record is set as active.</a:t>
            </a:r>
          </a:p>
          <a:p>
            <a:endParaRPr lang="en-US" b="0" baseline="0"/>
          </a:p>
        </p:txBody>
      </p:sp>
      <p:sp>
        <p:nvSpPr>
          <p:cNvPr id="4" name="Date Placeholder 3">
            <a:extLst>
              <a:ext uri="{FF2B5EF4-FFF2-40B4-BE49-F238E27FC236}">
                <a16:creationId xmlns:a16="http://schemas.microsoft.com/office/drawing/2014/main" id="{9C35E780-B446-0733-0E40-4E5FA2BD50ED}"/>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69211794-51AC-A65A-9C02-477B9EA20FD2}"/>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0C0C29C8-12DE-B755-704B-64C7287D4F7E}"/>
              </a:ext>
            </a:extLst>
          </p:cNvPr>
          <p:cNvSpPr>
            <a:spLocks noGrp="1"/>
          </p:cNvSpPr>
          <p:nvPr>
            <p:ph type="sldNum" sz="quarter" idx="5"/>
          </p:nvPr>
        </p:nvSpPr>
        <p:spPr/>
        <p:txBody>
          <a:bodyPr/>
          <a:lstStyle/>
          <a:p>
            <a:fld id="{3E7143C0-4F23-B545-9533-520B5A87CA1E}" type="slidenum">
              <a:rPr lang="en-US" smtClean="0"/>
              <a:pPr/>
              <a:t>47</a:t>
            </a:fld>
            <a:endParaRPr lang="en-US"/>
          </a:p>
        </p:txBody>
      </p:sp>
      <p:sp>
        <p:nvSpPr>
          <p:cNvPr id="7" name="Header Placeholder 6">
            <a:extLst>
              <a:ext uri="{FF2B5EF4-FFF2-40B4-BE49-F238E27FC236}">
                <a16:creationId xmlns:a16="http://schemas.microsoft.com/office/drawing/2014/main" id="{2917A2DE-D30A-2A92-05B0-DFEA4EEC9703}"/>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15582337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03977E-5277-5BCD-6A46-C073C42584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C5D078-14EC-A6F1-F819-88848E76AF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A4E3FB-E23C-EA72-0E85-F91BFC02D3AF}"/>
              </a:ext>
            </a:extLst>
          </p:cNvPr>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t>Here I have an example of the add-in doing this work. </a:t>
            </a:r>
          </a:p>
          <a:p>
            <a:endParaRPr lang="en-US" b="0" baseline="0"/>
          </a:p>
        </p:txBody>
      </p:sp>
      <p:sp>
        <p:nvSpPr>
          <p:cNvPr id="4" name="Date Placeholder 3">
            <a:extLst>
              <a:ext uri="{FF2B5EF4-FFF2-40B4-BE49-F238E27FC236}">
                <a16:creationId xmlns:a16="http://schemas.microsoft.com/office/drawing/2014/main" id="{859F20B7-4310-2528-F3B0-DAE2B06D3ACF}"/>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A631DF22-FCFE-77AE-E0DF-EC71081D73CC}"/>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5892FD6D-5C4E-3BF4-B00B-4A3905404F0C}"/>
              </a:ext>
            </a:extLst>
          </p:cNvPr>
          <p:cNvSpPr>
            <a:spLocks noGrp="1"/>
          </p:cNvSpPr>
          <p:nvPr>
            <p:ph type="sldNum" sz="quarter" idx="5"/>
          </p:nvPr>
        </p:nvSpPr>
        <p:spPr/>
        <p:txBody>
          <a:bodyPr/>
          <a:lstStyle/>
          <a:p>
            <a:fld id="{3E7143C0-4F23-B545-9533-520B5A87CA1E}" type="slidenum">
              <a:rPr lang="en-US" smtClean="0"/>
              <a:pPr/>
              <a:t>48</a:t>
            </a:fld>
            <a:endParaRPr lang="en-US"/>
          </a:p>
        </p:txBody>
      </p:sp>
      <p:sp>
        <p:nvSpPr>
          <p:cNvPr id="7" name="Header Placeholder 6">
            <a:extLst>
              <a:ext uri="{FF2B5EF4-FFF2-40B4-BE49-F238E27FC236}">
                <a16:creationId xmlns:a16="http://schemas.microsoft.com/office/drawing/2014/main" id="{B3737827-E70D-3140-670D-1629A30741CB}"/>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408843941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E3AE9F-042A-EBBA-6946-A518339A52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F8C443-96C7-0B29-9308-D6E53CF1F9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E2FA14-F270-39C2-AA06-DF86D9DB23E5}"/>
              </a:ext>
            </a:extLst>
          </p:cNvPr>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t>For the add-in to work there is an opt-in model where you opt-in by adding the two new fields as double values to the Records feature class. These fields must be named as shown here </a:t>
            </a:r>
            <a:r>
              <a:rPr lang="en-US" i="1" err="1"/>
              <a:t>DistanceFactor</a:t>
            </a:r>
            <a:r>
              <a:rPr lang="en-US"/>
              <a:t> and </a:t>
            </a:r>
            <a:r>
              <a:rPr lang="en-US" i="1" err="1"/>
              <a:t>DirectionOffset</a:t>
            </a:r>
            <a:r>
              <a:rPr lang="en-US"/>
              <a:t>.</a:t>
            </a:r>
          </a:p>
          <a:p>
            <a:endParaRPr lang="en-US" b="0" baseline="0"/>
          </a:p>
        </p:txBody>
      </p:sp>
      <p:sp>
        <p:nvSpPr>
          <p:cNvPr id="4" name="Date Placeholder 3">
            <a:extLst>
              <a:ext uri="{FF2B5EF4-FFF2-40B4-BE49-F238E27FC236}">
                <a16:creationId xmlns:a16="http://schemas.microsoft.com/office/drawing/2014/main" id="{B5FD434E-3BFF-757A-75FE-936423370E45}"/>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84D6E5F0-5ECD-8CB1-3962-D663DB150DF9}"/>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F3B80385-091C-CD4F-C688-AD77CB318DDE}"/>
              </a:ext>
            </a:extLst>
          </p:cNvPr>
          <p:cNvSpPr>
            <a:spLocks noGrp="1"/>
          </p:cNvSpPr>
          <p:nvPr>
            <p:ph type="sldNum" sz="quarter" idx="5"/>
          </p:nvPr>
        </p:nvSpPr>
        <p:spPr/>
        <p:txBody>
          <a:bodyPr/>
          <a:lstStyle/>
          <a:p>
            <a:fld id="{3E7143C0-4F23-B545-9533-520B5A87CA1E}" type="slidenum">
              <a:rPr lang="en-US" smtClean="0"/>
              <a:pPr/>
              <a:t>49</a:t>
            </a:fld>
            <a:endParaRPr lang="en-US"/>
          </a:p>
        </p:txBody>
      </p:sp>
      <p:sp>
        <p:nvSpPr>
          <p:cNvPr id="7" name="Header Placeholder 6">
            <a:extLst>
              <a:ext uri="{FF2B5EF4-FFF2-40B4-BE49-F238E27FC236}">
                <a16:creationId xmlns:a16="http://schemas.microsoft.com/office/drawing/2014/main" id="{29072B95-03ED-310A-5681-34FA27CE62AE}"/>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2675402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C92FA2-E420-33BE-077A-83CA0CF7B0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6AE8BF-22AD-6548-32A7-B16BC5E1F4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5300D60-1D91-A05F-65B4-AB858C798131}"/>
              </a:ext>
            </a:extLst>
          </p:cNvPr>
          <p:cNvSpPr>
            <a:spLocks noGrp="1"/>
          </p:cNvSpPr>
          <p:nvPr>
            <p:ph type="body" idx="1"/>
          </p:nvPr>
        </p:nvSpPr>
        <p:spPr/>
        <p:txBody>
          <a:bodyPr/>
          <a:lstStyle/>
          <a:p>
            <a:r>
              <a:rPr lang="en-US"/>
              <a:t>This is an overview of the data model. The parcel fabric is a controller dataset for standard feature classes… but these are feature classes that have a predefined set of fields and names.</a:t>
            </a:r>
          </a:p>
          <a:p>
            <a:r>
              <a:rPr lang="en-US"/>
              <a:t>The fabric also uses the geodatabase topology and attribute rules…. and it let’s you define your own named parcel types, such as Tax  or Lot, and so on.</a:t>
            </a:r>
          </a:p>
          <a:p>
            <a:pPr marL="171450" indent="-171450">
              <a:buFont typeface="Arial" panose="020B0604020202020204" pitchFamily="34" charset="0"/>
              <a:buChar char="•"/>
            </a:pPr>
            <a:endParaRPr lang="en-US" b="0" baseline="0"/>
          </a:p>
        </p:txBody>
      </p:sp>
      <p:sp>
        <p:nvSpPr>
          <p:cNvPr id="4" name="Date Placeholder 3">
            <a:extLst>
              <a:ext uri="{FF2B5EF4-FFF2-40B4-BE49-F238E27FC236}">
                <a16:creationId xmlns:a16="http://schemas.microsoft.com/office/drawing/2014/main" id="{0159409F-1B47-D159-0A07-97493DA1A02E}"/>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6A859182-1AC6-54CD-B43D-D79B1A9D8A91}"/>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A81AC94D-71AA-2351-7A15-1F1BCA57D03C}"/>
              </a:ext>
            </a:extLst>
          </p:cNvPr>
          <p:cNvSpPr>
            <a:spLocks noGrp="1"/>
          </p:cNvSpPr>
          <p:nvPr>
            <p:ph type="sldNum" sz="quarter" idx="5"/>
          </p:nvPr>
        </p:nvSpPr>
        <p:spPr/>
        <p:txBody>
          <a:bodyPr/>
          <a:lstStyle/>
          <a:p>
            <a:fld id="{3E7143C0-4F23-B545-9533-520B5A87CA1E}" type="slidenum">
              <a:rPr lang="en-US" smtClean="0"/>
              <a:pPr/>
              <a:t>5</a:t>
            </a:fld>
            <a:endParaRPr lang="en-US"/>
          </a:p>
        </p:txBody>
      </p:sp>
      <p:sp>
        <p:nvSpPr>
          <p:cNvPr id="7" name="Header Placeholder 6">
            <a:extLst>
              <a:ext uri="{FF2B5EF4-FFF2-40B4-BE49-F238E27FC236}">
                <a16:creationId xmlns:a16="http://schemas.microsoft.com/office/drawing/2014/main" id="{256349ED-83FF-91A1-F404-73DB9BD3CBC6}"/>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61195730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E3AE9F-042A-EBBA-6946-A518339A52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F8C443-96C7-0B29-9308-D6E53CF1F9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E2FA14-F270-39C2-AA06-DF86D9DB23E5}"/>
              </a:ext>
            </a:extLst>
          </p:cNvPr>
          <p:cNvSpPr>
            <a:spLocks noGrp="1"/>
          </p:cNvSpPr>
          <p:nvPr>
            <p:ph type="body" idx="1"/>
          </p:nvPr>
        </p:nvSpPr>
        <p:spPr/>
        <p:txBody>
          <a:bodyPr/>
          <a:lstStyle/>
          <a:p>
            <a:r>
              <a:rPr lang="en-US"/>
              <a:t>…and here you cab see in the table itself we’ve added the ground to grid correction values to those fields.</a:t>
            </a:r>
          </a:p>
          <a:p>
            <a:endParaRPr lang="en-US" b="0" baseline="0"/>
          </a:p>
        </p:txBody>
      </p:sp>
      <p:sp>
        <p:nvSpPr>
          <p:cNvPr id="4" name="Date Placeholder 3">
            <a:extLst>
              <a:ext uri="{FF2B5EF4-FFF2-40B4-BE49-F238E27FC236}">
                <a16:creationId xmlns:a16="http://schemas.microsoft.com/office/drawing/2014/main" id="{B5FD434E-3BFF-757A-75FE-936423370E45}"/>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84D6E5F0-5ECD-8CB1-3962-D663DB150DF9}"/>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F3B80385-091C-CD4F-C688-AD77CB318DDE}"/>
              </a:ext>
            </a:extLst>
          </p:cNvPr>
          <p:cNvSpPr>
            <a:spLocks noGrp="1"/>
          </p:cNvSpPr>
          <p:nvPr>
            <p:ph type="sldNum" sz="quarter" idx="5"/>
          </p:nvPr>
        </p:nvSpPr>
        <p:spPr/>
        <p:txBody>
          <a:bodyPr/>
          <a:lstStyle/>
          <a:p>
            <a:fld id="{3E7143C0-4F23-B545-9533-520B5A87CA1E}" type="slidenum">
              <a:rPr lang="en-US" smtClean="0"/>
              <a:pPr/>
              <a:t>50</a:t>
            </a:fld>
            <a:endParaRPr lang="en-US"/>
          </a:p>
        </p:txBody>
      </p:sp>
      <p:sp>
        <p:nvSpPr>
          <p:cNvPr id="7" name="Header Placeholder 6">
            <a:extLst>
              <a:ext uri="{FF2B5EF4-FFF2-40B4-BE49-F238E27FC236}">
                <a16:creationId xmlns:a16="http://schemas.microsoft.com/office/drawing/2014/main" id="{29072B95-03ED-310A-5681-34FA27CE62AE}"/>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90423043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880EE5-2171-A682-7FEC-DC3FEEF016B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FBF37E-1B86-0475-4C03-F462390DFE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6425ECE-21CC-E9CE-598A-9EC7A25296D2}"/>
              </a:ext>
            </a:extLst>
          </p:cNvPr>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t>To set up the listener you can use the default Module1 that is given with all the add-ins, and you’d write the code as shown here, with the constructor subscribing and destructor unsubscribing. This event is found in the Editing assembly and is called </a:t>
            </a:r>
            <a:r>
              <a:rPr lang="en-US" err="1"/>
              <a:t>ActiveParcelRecordChangingEvent</a:t>
            </a:r>
            <a:endParaRPr lang="en-US"/>
          </a:p>
          <a:p>
            <a:endParaRPr lang="en-US" b="0" baseline="0"/>
          </a:p>
        </p:txBody>
      </p:sp>
      <p:sp>
        <p:nvSpPr>
          <p:cNvPr id="4" name="Date Placeholder 3">
            <a:extLst>
              <a:ext uri="{FF2B5EF4-FFF2-40B4-BE49-F238E27FC236}">
                <a16:creationId xmlns:a16="http://schemas.microsoft.com/office/drawing/2014/main" id="{9AACF316-EA77-AC1A-DD09-943F07FB350A}"/>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9AB0AD5B-2DA7-2D4E-6E6D-52E41CA9E223}"/>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7FC3EF72-E6D9-208E-01FE-CB0A3EDD6087}"/>
              </a:ext>
            </a:extLst>
          </p:cNvPr>
          <p:cNvSpPr>
            <a:spLocks noGrp="1"/>
          </p:cNvSpPr>
          <p:nvPr>
            <p:ph type="sldNum" sz="quarter" idx="5"/>
          </p:nvPr>
        </p:nvSpPr>
        <p:spPr/>
        <p:txBody>
          <a:bodyPr/>
          <a:lstStyle/>
          <a:p>
            <a:fld id="{3E7143C0-4F23-B545-9533-520B5A87CA1E}" type="slidenum">
              <a:rPr lang="en-US" smtClean="0"/>
              <a:pPr/>
              <a:t>51</a:t>
            </a:fld>
            <a:endParaRPr lang="en-US"/>
          </a:p>
        </p:txBody>
      </p:sp>
      <p:sp>
        <p:nvSpPr>
          <p:cNvPr id="7" name="Header Placeholder 6">
            <a:extLst>
              <a:ext uri="{FF2B5EF4-FFF2-40B4-BE49-F238E27FC236}">
                <a16:creationId xmlns:a16="http://schemas.microsoft.com/office/drawing/2014/main" id="{20728ADA-BBC5-C9B3-DA92-1D8BCBD6C012}"/>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14208342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B7105F-1825-5126-DB68-C34ADB67E4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833331-1DFB-09D3-6B61-C473540C63E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4C50755-D13D-8850-22F7-1B6B1A86A09C}"/>
              </a:ext>
            </a:extLst>
          </p:cNvPr>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t>…in the </a:t>
            </a:r>
            <a:r>
              <a:rPr lang="en-US" err="1"/>
              <a:t>daml</a:t>
            </a:r>
            <a:r>
              <a:rPr lang="en-US"/>
              <a:t> you do need to make sure that the Module has the autoload property set to true. The default for this property is false, so you do need to change it…. </a:t>
            </a:r>
          </a:p>
          <a:p>
            <a:endParaRPr lang="en-US" b="0" baseline="0"/>
          </a:p>
        </p:txBody>
      </p:sp>
      <p:sp>
        <p:nvSpPr>
          <p:cNvPr id="4" name="Date Placeholder 3">
            <a:extLst>
              <a:ext uri="{FF2B5EF4-FFF2-40B4-BE49-F238E27FC236}">
                <a16:creationId xmlns:a16="http://schemas.microsoft.com/office/drawing/2014/main" id="{01165A50-D480-9829-A8BB-8CBD2C4E8504}"/>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28038A9C-0295-47F6-ACBC-5C2E2DF76E32}"/>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A5A25657-5718-2CEB-F352-6DE07D698A4A}"/>
              </a:ext>
            </a:extLst>
          </p:cNvPr>
          <p:cNvSpPr>
            <a:spLocks noGrp="1"/>
          </p:cNvSpPr>
          <p:nvPr>
            <p:ph type="sldNum" sz="quarter" idx="5"/>
          </p:nvPr>
        </p:nvSpPr>
        <p:spPr/>
        <p:txBody>
          <a:bodyPr/>
          <a:lstStyle/>
          <a:p>
            <a:fld id="{3E7143C0-4F23-B545-9533-520B5A87CA1E}" type="slidenum">
              <a:rPr lang="en-US" smtClean="0"/>
              <a:pPr/>
              <a:t>52</a:t>
            </a:fld>
            <a:endParaRPr lang="en-US"/>
          </a:p>
        </p:txBody>
      </p:sp>
      <p:sp>
        <p:nvSpPr>
          <p:cNvPr id="7" name="Header Placeholder 6">
            <a:extLst>
              <a:ext uri="{FF2B5EF4-FFF2-40B4-BE49-F238E27FC236}">
                <a16:creationId xmlns:a16="http://schemas.microsoft.com/office/drawing/2014/main" id="{F5DD434D-71E7-3A94-AF97-343813621240}"/>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14993351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16A304-4E73-6A17-AAAF-3528105232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03ECDB-2E17-C835-6F07-150351F8B5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79F8014-6994-49D2-54CA-785F5A76524C}"/>
              </a:ext>
            </a:extLst>
          </p:cNvPr>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t>This will make sure the event is subscribed to when Pro starts up, otherwise you would need to have buttons to subscribe and unsubscribe.</a:t>
            </a:r>
          </a:p>
          <a:p>
            <a:endParaRPr lang="en-US" b="0" baseline="0"/>
          </a:p>
        </p:txBody>
      </p:sp>
      <p:sp>
        <p:nvSpPr>
          <p:cNvPr id="4" name="Date Placeholder 3">
            <a:extLst>
              <a:ext uri="{FF2B5EF4-FFF2-40B4-BE49-F238E27FC236}">
                <a16:creationId xmlns:a16="http://schemas.microsoft.com/office/drawing/2014/main" id="{63C5A57B-E844-1C15-E89F-C240253B9747}"/>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4D7CE705-7F30-3096-357E-D67B129BF897}"/>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7E45F84F-DEED-8462-5BD9-FFFC50158F27}"/>
              </a:ext>
            </a:extLst>
          </p:cNvPr>
          <p:cNvSpPr>
            <a:spLocks noGrp="1"/>
          </p:cNvSpPr>
          <p:nvPr>
            <p:ph type="sldNum" sz="quarter" idx="5"/>
          </p:nvPr>
        </p:nvSpPr>
        <p:spPr/>
        <p:txBody>
          <a:bodyPr/>
          <a:lstStyle/>
          <a:p>
            <a:fld id="{3E7143C0-4F23-B545-9533-520B5A87CA1E}" type="slidenum">
              <a:rPr lang="en-US" smtClean="0"/>
              <a:pPr/>
              <a:t>53</a:t>
            </a:fld>
            <a:endParaRPr lang="en-US"/>
          </a:p>
        </p:txBody>
      </p:sp>
      <p:sp>
        <p:nvSpPr>
          <p:cNvPr id="7" name="Header Placeholder 6">
            <a:extLst>
              <a:ext uri="{FF2B5EF4-FFF2-40B4-BE49-F238E27FC236}">
                <a16:creationId xmlns:a16="http://schemas.microsoft.com/office/drawing/2014/main" id="{23A63C78-C6AB-B00C-662B-609D2755C6B2}"/>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72235012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E2D532-559F-E8B0-1291-0F3D15A488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0DD5DC-7A58-8D11-CE84-03DC910EAD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455C813-A2D6-35F3-E8A8-91CE0FA6EDA5}"/>
              </a:ext>
            </a:extLst>
          </p:cNvPr>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t>In the event code itself you can write the necessary logic</a:t>
            </a:r>
          </a:p>
          <a:p>
            <a:endParaRPr lang="en-US" b="0" baseline="0"/>
          </a:p>
        </p:txBody>
      </p:sp>
      <p:sp>
        <p:nvSpPr>
          <p:cNvPr id="4" name="Date Placeholder 3">
            <a:extLst>
              <a:ext uri="{FF2B5EF4-FFF2-40B4-BE49-F238E27FC236}">
                <a16:creationId xmlns:a16="http://schemas.microsoft.com/office/drawing/2014/main" id="{AB56CA35-E9CB-F5D2-26B4-6D8CA80EB882}"/>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82A04C8C-B5D8-8E04-D7F2-06995FAB17E5}"/>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4EDF50D7-B193-0EC8-78C4-1BFED731F469}"/>
              </a:ext>
            </a:extLst>
          </p:cNvPr>
          <p:cNvSpPr>
            <a:spLocks noGrp="1"/>
          </p:cNvSpPr>
          <p:nvPr>
            <p:ph type="sldNum" sz="quarter" idx="5"/>
          </p:nvPr>
        </p:nvSpPr>
        <p:spPr/>
        <p:txBody>
          <a:bodyPr/>
          <a:lstStyle/>
          <a:p>
            <a:fld id="{3E7143C0-4F23-B545-9533-520B5A87CA1E}" type="slidenum">
              <a:rPr lang="en-US" smtClean="0"/>
              <a:pPr/>
              <a:t>54</a:t>
            </a:fld>
            <a:endParaRPr lang="en-US"/>
          </a:p>
        </p:txBody>
      </p:sp>
      <p:sp>
        <p:nvSpPr>
          <p:cNvPr id="7" name="Header Placeholder 6">
            <a:extLst>
              <a:ext uri="{FF2B5EF4-FFF2-40B4-BE49-F238E27FC236}">
                <a16:creationId xmlns:a16="http://schemas.microsoft.com/office/drawing/2014/main" id="{E205B277-45E4-5382-99A0-4EC8371D3B80}"/>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41937905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65FB9C-E1B8-9D71-D335-A958AE9593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A1134D-55BF-0DF1-355D-E9E61693B2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A4C358-DB8B-9F8A-5A60-8FD535D538A4}"/>
              </a:ext>
            </a:extLst>
          </p:cNvPr>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t>The event argument has the incoming new record that is being set as active, and it also has the outgoing record that is the record that was previously set as active.</a:t>
            </a:r>
          </a:p>
          <a:p>
            <a:endParaRPr lang="en-US" b="0" baseline="0"/>
          </a:p>
        </p:txBody>
      </p:sp>
      <p:sp>
        <p:nvSpPr>
          <p:cNvPr id="4" name="Date Placeholder 3">
            <a:extLst>
              <a:ext uri="{FF2B5EF4-FFF2-40B4-BE49-F238E27FC236}">
                <a16:creationId xmlns:a16="http://schemas.microsoft.com/office/drawing/2014/main" id="{D70AAD9F-3021-539E-D413-1C0DD99B78B5}"/>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58FE0329-7C20-8B4C-9785-7C25F25304F8}"/>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C5CA0FD4-A8A5-788B-4FBF-8D9AD8135999}"/>
              </a:ext>
            </a:extLst>
          </p:cNvPr>
          <p:cNvSpPr>
            <a:spLocks noGrp="1"/>
          </p:cNvSpPr>
          <p:nvPr>
            <p:ph type="sldNum" sz="quarter" idx="5"/>
          </p:nvPr>
        </p:nvSpPr>
        <p:spPr/>
        <p:txBody>
          <a:bodyPr/>
          <a:lstStyle/>
          <a:p>
            <a:fld id="{3E7143C0-4F23-B545-9533-520B5A87CA1E}" type="slidenum">
              <a:rPr lang="en-US" smtClean="0"/>
              <a:pPr/>
              <a:t>55</a:t>
            </a:fld>
            <a:endParaRPr lang="en-US"/>
          </a:p>
        </p:txBody>
      </p:sp>
      <p:sp>
        <p:nvSpPr>
          <p:cNvPr id="7" name="Header Placeholder 6">
            <a:extLst>
              <a:ext uri="{FF2B5EF4-FFF2-40B4-BE49-F238E27FC236}">
                <a16:creationId xmlns:a16="http://schemas.microsoft.com/office/drawing/2014/main" id="{F94D1398-4E3C-88DB-A911-D7C8719E2789}"/>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49810713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E81BE2-4B1C-677C-9375-857E1318B1E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70D8E2-9C77-59AC-E274-BADF3CBA7A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4E6C286-3AE6-7EA3-9B24-47D1CFC72933}"/>
              </a:ext>
            </a:extLst>
          </p:cNvPr>
          <p:cNvSpPr>
            <a:spLocks noGrp="1"/>
          </p:cNvSpPr>
          <p:nvPr>
            <p:ph type="body" idx="1"/>
          </p:nvPr>
        </p:nvSpPr>
        <p:spPr/>
        <p:txBody>
          <a:bodyPr/>
          <a:lstStyle/>
          <a:p>
            <a:r>
              <a:rPr lang="en-US" sz="1200" b="1" baseline="0"/>
              <a:t>Purpose of this slide:</a:t>
            </a:r>
            <a:endParaRPr lang="en-US" sz="1200" baseline="0"/>
          </a:p>
          <a:p>
            <a:pPr marL="171450" indent="-171450">
              <a:buFont typeface="Arial" panose="020B0604020202020204" pitchFamily="34" charset="0"/>
              <a:buChar char="•"/>
            </a:pPr>
            <a:r>
              <a:rPr lang="en-US" sz="1200" baseline="0"/>
              <a:t>Introduce a demonstration that supports the topic (for example, showcase step-by-step functionality within an ArcGIS product using a real-world example</a:t>
            </a:r>
            <a:r>
              <a:rPr lang="en-US" sz="1200" u="none" baseline="0"/>
              <a:t>).</a:t>
            </a:r>
          </a:p>
          <a:p>
            <a:pPr marL="0" indent="0">
              <a:buFont typeface="Arial" panose="020B0604020202020204" pitchFamily="34" charset="0"/>
              <a:buNone/>
            </a:pPr>
            <a:endParaRPr lang="en-US" b="0" baseline="0"/>
          </a:p>
          <a:p>
            <a:r>
              <a:rPr lang="en-US" sz="1200" b="1" baseline="0"/>
              <a:t>How to customize this slide: </a:t>
            </a:r>
          </a:p>
          <a:p>
            <a:pPr marL="171450" indent="-171450">
              <a:buFont typeface="Arial" panose="020B0604020202020204" pitchFamily="34" charset="0"/>
              <a:buChar char="•"/>
            </a:pPr>
            <a:r>
              <a:rPr lang="en-US" sz="1200" b="0" baseline="0"/>
              <a:t>Add an action-oriented title for the demo.</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baseline="0"/>
              <a:t>Add a graphic in the white box to support the topic being covered in your demo.</a:t>
            </a:r>
          </a:p>
          <a:p>
            <a:pPr marL="62865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baseline="0"/>
              <a:t>If you do not plan to add a graphic, remove the white box from the slide.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baseline="0"/>
              <a:t>If presenters are changing, add presenter name(s) underneath the demo title.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baseline="0">
                <a:latin typeface="+mn-lt"/>
                <a:ea typeface="+mn-ea"/>
                <a:cs typeface="+mn-cs"/>
              </a:rPr>
              <a:t>Duplicate this slide as many times as necessary.</a:t>
            </a:r>
            <a:endParaRPr lang="en-US" sz="1200" b="0" baseline="0"/>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This is an optional space for you to add more detailed speaker notes. These notes should elaborate on the concise main points and visuals in the slide.</a:t>
            </a:r>
            <a:endParaRPr lang="en-US" b="0" baseline="0"/>
          </a:p>
          <a:p>
            <a:endParaRPr lang="en-US" baseline="0"/>
          </a:p>
        </p:txBody>
      </p:sp>
      <p:sp>
        <p:nvSpPr>
          <p:cNvPr id="9" name="Date Placeholder 8">
            <a:extLst>
              <a:ext uri="{FF2B5EF4-FFF2-40B4-BE49-F238E27FC236}">
                <a16:creationId xmlns:a16="http://schemas.microsoft.com/office/drawing/2014/main" id="{13981C54-89D4-B4F1-6568-D3809063BA1E}"/>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7A9561F-3C54-4C44-84A9-D50BC29223DE}" type="datetime1">
              <a:rPr kumimoji="0" lang="en-US" sz="1200" b="0" i="0" u="none" strike="noStrike" kern="1200" cap="none" spc="0" normalizeH="0" baseline="0" noProof="0" smtClean="0">
                <a:ln>
                  <a:noFill/>
                </a:ln>
                <a:solidFill>
                  <a:prstClr val="black">
                    <a:lumMod val="50000"/>
                    <a:lumOff val="50000"/>
                  </a:prstClr>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3/3/2025</a:t>
            </a:fld>
            <a:endPar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endParaRPr>
          </a:p>
        </p:txBody>
      </p:sp>
      <p:sp>
        <p:nvSpPr>
          <p:cNvPr id="10" name="Footer Placeholder 9">
            <a:extLst>
              <a:ext uri="{FF2B5EF4-FFF2-40B4-BE49-F238E27FC236}">
                <a16:creationId xmlns:a16="http://schemas.microsoft.com/office/drawing/2014/main" id="{A3DE5BA0-FD52-C844-E5FA-24160F4A0D2E}"/>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2025 Esri. All rights reserved.</a:t>
            </a:r>
          </a:p>
        </p:txBody>
      </p:sp>
      <p:sp>
        <p:nvSpPr>
          <p:cNvPr id="11" name="Slide Number Placeholder 10">
            <a:extLst>
              <a:ext uri="{FF2B5EF4-FFF2-40B4-BE49-F238E27FC236}">
                <a16:creationId xmlns:a16="http://schemas.microsoft.com/office/drawing/2014/main" id="{FB12C770-B44F-3011-5D11-69538BA7DC13}"/>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Arial"/>
              <a:ea typeface="ＭＳ Ｐゴシック"/>
            </a:endParaRPr>
          </a:p>
        </p:txBody>
      </p:sp>
      <p:sp>
        <p:nvSpPr>
          <p:cNvPr id="12" name="Header Placeholder 11">
            <a:extLst>
              <a:ext uri="{FF2B5EF4-FFF2-40B4-BE49-F238E27FC236}">
                <a16:creationId xmlns:a16="http://schemas.microsoft.com/office/drawing/2014/main" id="{D5CF52C8-7152-E16D-4BB9-D23157E42977}"/>
              </a:ext>
            </a:extLst>
          </p:cNvPr>
          <p:cNvSpPr>
            <a:spLocks noGrp="1"/>
          </p:cNvSpPr>
          <p:nvPr>
            <p:ph type="hdr" sz="quarter"/>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rPr>
              <a:t>Title of Presentation</a:t>
            </a:r>
          </a:p>
        </p:txBody>
      </p:sp>
    </p:spTree>
    <p:extLst>
      <p:ext uri="{BB962C8B-B14F-4D97-AF65-F5344CB8AC3E}">
        <p14:creationId xmlns:p14="http://schemas.microsoft.com/office/powerpoint/2010/main" val="234146050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6951D0-A7F6-1BA5-A1EC-A8FD92BD77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B8812C-9866-C38E-3217-83C84AA169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A05604-D012-130F-DBF1-F66DA3C415EF}"/>
              </a:ext>
            </a:extLst>
          </p:cNvPr>
          <p:cNvSpPr>
            <a:spLocks noGrp="1"/>
          </p:cNvSpPr>
          <p:nvPr>
            <p:ph type="body" idx="1"/>
          </p:nvPr>
        </p:nvSpPr>
        <p:spPr/>
        <p:txBody>
          <a:bodyPr/>
          <a:lstStyle/>
          <a:p>
            <a:r>
              <a:rPr lang="en-US" b="1" baseline="0"/>
              <a:t>Purpose of this slide:</a:t>
            </a:r>
            <a:r>
              <a:rPr lang="en-US" baseline="0"/>
              <a:t> </a:t>
            </a:r>
          </a:p>
          <a:p>
            <a:pPr marL="171450" indent="-171450">
              <a:buFont typeface="Arial" panose="020B0604020202020204" pitchFamily="34" charset="0"/>
              <a:buChar char="•"/>
            </a:pPr>
            <a:r>
              <a:rPr lang="en-US" baseline="0"/>
              <a:t>Organize your presentation based on the sections identified in your agenda.</a:t>
            </a:r>
          </a:p>
          <a:p>
            <a:pPr marL="171450" indent="-171450">
              <a:buFont typeface="Arial" panose="020B0604020202020204" pitchFamily="34" charset="0"/>
              <a:buChar char="•"/>
            </a:pPr>
            <a:r>
              <a:rPr lang="en-US" baseline="0"/>
              <a:t>When transitioning to a new section</a:t>
            </a:r>
            <a:r>
              <a:rPr lang="en-US" u="none" baseline="0"/>
              <a:t>, u</a:t>
            </a:r>
            <a:r>
              <a:rPr lang="en-US" baseline="0"/>
              <a:t>se this slide as a visual indicator.</a:t>
            </a:r>
            <a:endParaRPr lang="en-US" u="none" baseline="0"/>
          </a:p>
          <a:p>
            <a:endParaRPr lang="en-US" baseline="0"/>
          </a:p>
          <a:p>
            <a:r>
              <a:rPr lang="en-US" b="1" baseline="0"/>
              <a:t>How to customize this slide:</a:t>
            </a:r>
          </a:p>
          <a:p>
            <a:pPr marL="171450" indent="-171450">
              <a:buFont typeface="Arial" panose="020B0604020202020204" pitchFamily="34" charset="0"/>
              <a:buChar char="•"/>
            </a:pPr>
            <a:r>
              <a:rPr lang="en-US" baseline="0"/>
              <a:t>Add a title that matches the section listed in your agenda.</a:t>
            </a:r>
          </a:p>
          <a:p>
            <a:pPr marL="171450" indent="-171450">
              <a:buFont typeface="Arial" panose="020B0604020202020204" pitchFamily="34" charset="0"/>
              <a:buChar char="•"/>
            </a:pPr>
            <a:r>
              <a:rPr lang="en-US" baseline="0"/>
              <a:t>If a different presenter will be speaking, list the name of the presenter.</a:t>
            </a:r>
          </a:p>
          <a:p>
            <a:pPr marL="171450" indent="-171450">
              <a:buFont typeface="Arial" panose="020B0604020202020204" pitchFamily="34" charset="0"/>
              <a:buChar char="•"/>
            </a:pPr>
            <a:r>
              <a:rPr lang="en-US">
                <a:effectLst/>
              </a:rPr>
              <a:t>Duplicate this slide as many times as necessary.</a:t>
            </a:r>
            <a:endParaRPr lang="en-US" baseline="0"/>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This is an optional space for you to add more detailed speaker notes. These notes should elaborate on the concise main points and visuals in the slide.</a:t>
            </a:r>
          </a:p>
          <a:p>
            <a:endParaRPr lang="en-US" baseline="0"/>
          </a:p>
        </p:txBody>
      </p:sp>
      <p:sp>
        <p:nvSpPr>
          <p:cNvPr id="9" name="Date Placeholder 8">
            <a:extLst>
              <a:ext uri="{FF2B5EF4-FFF2-40B4-BE49-F238E27FC236}">
                <a16:creationId xmlns:a16="http://schemas.microsoft.com/office/drawing/2014/main" id="{86EA4B4A-055A-8E06-CB4D-EEE0549AA599}"/>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7A9561F-3C54-4C44-84A9-D50BC29223DE}" type="datetime1">
              <a:rPr kumimoji="0" lang="en-US" sz="1200" b="0" i="0" u="none" strike="noStrike" kern="1200" cap="none" spc="0" normalizeH="0" baseline="0" noProof="0" smtClean="0">
                <a:ln>
                  <a:noFill/>
                </a:ln>
                <a:solidFill>
                  <a:prstClr val="black">
                    <a:lumMod val="50000"/>
                    <a:lumOff val="50000"/>
                  </a:prstClr>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3/3/2025</a:t>
            </a:fld>
            <a:endPar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endParaRPr>
          </a:p>
        </p:txBody>
      </p:sp>
      <p:sp>
        <p:nvSpPr>
          <p:cNvPr id="10" name="Footer Placeholder 9">
            <a:extLst>
              <a:ext uri="{FF2B5EF4-FFF2-40B4-BE49-F238E27FC236}">
                <a16:creationId xmlns:a16="http://schemas.microsoft.com/office/drawing/2014/main" id="{B3F155F3-7E24-6110-D5C3-5C33EA7B0A0E}"/>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2025 Esri. All rights reserved.</a:t>
            </a:r>
          </a:p>
        </p:txBody>
      </p:sp>
      <p:sp>
        <p:nvSpPr>
          <p:cNvPr id="11" name="Slide Number Placeholder 10">
            <a:extLst>
              <a:ext uri="{FF2B5EF4-FFF2-40B4-BE49-F238E27FC236}">
                <a16:creationId xmlns:a16="http://schemas.microsoft.com/office/drawing/2014/main" id="{8B81754B-BED9-2D4C-9764-C9775DADC849}"/>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Arial"/>
              <a:ea typeface="ＭＳ Ｐゴシック"/>
            </a:endParaRPr>
          </a:p>
        </p:txBody>
      </p:sp>
      <p:sp>
        <p:nvSpPr>
          <p:cNvPr id="12" name="Header Placeholder 11">
            <a:extLst>
              <a:ext uri="{FF2B5EF4-FFF2-40B4-BE49-F238E27FC236}">
                <a16:creationId xmlns:a16="http://schemas.microsoft.com/office/drawing/2014/main" id="{C64E1E60-9D3E-8984-D2E6-49C2C0D2B367}"/>
              </a:ext>
            </a:extLst>
          </p:cNvPr>
          <p:cNvSpPr>
            <a:spLocks noGrp="1"/>
          </p:cNvSpPr>
          <p:nvPr>
            <p:ph type="hdr" sz="quarter"/>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rPr>
              <a:t>Title of Presentation</a:t>
            </a:r>
          </a:p>
        </p:txBody>
      </p:sp>
    </p:spTree>
    <p:extLst>
      <p:ext uri="{BB962C8B-B14F-4D97-AF65-F5344CB8AC3E}">
        <p14:creationId xmlns:p14="http://schemas.microsoft.com/office/powerpoint/2010/main" val="245148748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B48C48-F005-37D6-C0DB-3D80EC0935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B8EF7A-5123-82BD-DA86-DFD2C0A1E8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9A32B6-6063-8A0C-0BEF-AF47FACBCC73}"/>
              </a:ext>
            </a:extLst>
          </p:cNvPr>
          <p:cNvSpPr>
            <a:spLocks noGrp="1"/>
          </p:cNvSpPr>
          <p:nvPr>
            <p:ph type="body" idx="1"/>
          </p:nvPr>
        </p:nvSpPr>
        <p:spPr/>
        <p:txBody>
          <a:bodyPr/>
          <a:lstStyle/>
          <a:p>
            <a:endParaRPr lang="en-US" b="0" baseline="0"/>
          </a:p>
        </p:txBody>
      </p:sp>
      <p:sp>
        <p:nvSpPr>
          <p:cNvPr id="4" name="Date Placeholder 3">
            <a:extLst>
              <a:ext uri="{FF2B5EF4-FFF2-40B4-BE49-F238E27FC236}">
                <a16:creationId xmlns:a16="http://schemas.microsoft.com/office/drawing/2014/main" id="{AB750838-8DD2-E731-2678-429D8E1D47C9}"/>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C099A32A-E9A7-A368-9326-4A2D9218A18E}"/>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55D75AC1-7B25-1311-D65E-78F582A36FD4}"/>
              </a:ext>
            </a:extLst>
          </p:cNvPr>
          <p:cNvSpPr>
            <a:spLocks noGrp="1"/>
          </p:cNvSpPr>
          <p:nvPr>
            <p:ph type="sldNum" sz="quarter" idx="5"/>
          </p:nvPr>
        </p:nvSpPr>
        <p:spPr/>
        <p:txBody>
          <a:bodyPr/>
          <a:lstStyle/>
          <a:p>
            <a:fld id="{3E7143C0-4F23-B545-9533-520B5A87CA1E}" type="slidenum">
              <a:rPr lang="en-US" smtClean="0"/>
              <a:pPr/>
              <a:t>58</a:t>
            </a:fld>
            <a:endParaRPr lang="en-US"/>
          </a:p>
        </p:txBody>
      </p:sp>
      <p:sp>
        <p:nvSpPr>
          <p:cNvPr id="7" name="Header Placeholder 6">
            <a:extLst>
              <a:ext uri="{FF2B5EF4-FFF2-40B4-BE49-F238E27FC236}">
                <a16:creationId xmlns:a16="http://schemas.microsoft.com/office/drawing/2014/main" id="{41D9D63B-0759-ED08-7FB0-256895189C8C}"/>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8390446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B48C48-F005-37D6-C0DB-3D80EC0935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B8EF7A-5123-82BD-DA86-DFD2C0A1E8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9A32B6-6063-8A0C-0BEF-AF47FACBCC73}"/>
              </a:ext>
            </a:extLst>
          </p:cNvPr>
          <p:cNvSpPr>
            <a:spLocks noGrp="1"/>
          </p:cNvSpPr>
          <p:nvPr>
            <p:ph type="body" idx="1"/>
          </p:nvPr>
        </p:nvSpPr>
        <p:spPr/>
        <p:txBody>
          <a:bodyPr/>
          <a:lstStyle/>
          <a:p>
            <a:endParaRPr lang="en-US" b="0" baseline="0"/>
          </a:p>
        </p:txBody>
      </p:sp>
      <p:sp>
        <p:nvSpPr>
          <p:cNvPr id="4" name="Date Placeholder 3">
            <a:extLst>
              <a:ext uri="{FF2B5EF4-FFF2-40B4-BE49-F238E27FC236}">
                <a16:creationId xmlns:a16="http://schemas.microsoft.com/office/drawing/2014/main" id="{AB750838-8DD2-E731-2678-429D8E1D47C9}"/>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C099A32A-E9A7-A368-9326-4A2D9218A18E}"/>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55D75AC1-7B25-1311-D65E-78F582A36FD4}"/>
              </a:ext>
            </a:extLst>
          </p:cNvPr>
          <p:cNvSpPr>
            <a:spLocks noGrp="1"/>
          </p:cNvSpPr>
          <p:nvPr>
            <p:ph type="sldNum" sz="quarter" idx="5"/>
          </p:nvPr>
        </p:nvSpPr>
        <p:spPr/>
        <p:txBody>
          <a:bodyPr/>
          <a:lstStyle/>
          <a:p>
            <a:fld id="{3E7143C0-4F23-B545-9533-520B5A87CA1E}" type="slidenum">
              <a:rPr lang="en-US" smtClean="0"/>
              <a:pPr/>
              <a:t>59</a:t>
            </a:fld>
            <a:endParaRPr lang="en-US"/>
          </a:p>
        </p:txBody>
      </p:sp>
      <p:sp>
        <p:nvSpPr>
          <p:cNvPr id="7" name="Header Placeholder 6">
            <a:extLst>
              <a:ext uri="{FF2B5EF4-FFF2-40B4-BE49-F238E27FC236}">
                <a16:creationId xmlns:a16="http://schemas.microsoft.com/office/drawing/2014/main" id="{41D9D63B-0759-ED08-7FB0-256895189C8C}"/>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3156853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C92FA2-E420-33BE-077A-83CA0CF7B0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6AE8BF-22AD-6548-32A7-B16BC5E1F4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5300D60-1D91-A05F-65B4-AB858C798131}"/>
              </a:ext>
            </a:extLst>
          </p:cNvPr>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 typeface="Courier New" panose="02070309020205020404" pitchFamily="49" charset="0"/>
              <a:buNone/>
              <a:tabLst/>
              <a:defRPr/>
            </a:pPr>
            <a:r>
              <a:rPr lang="en-US"/>
              <a:t>Because they are standard there is nothing preventing you from adding your own fields and extending the schema.</a:t>
            </a:r>
          </a:p>
        </p:txBody>
      </p:sp>
      <p:sp>
        <p:nvSpPr>
          <p:cNvPr id="4" name="Date Placeholder 3">
            <a:extLst>
              <a:ext uri="{FF2B5EF4-FFF2-40B4-BE49-F238E27FC236}">
                <a16:creationId xmlns:a16="http://schemas.microsoft.com/office/drawing/2014/main" id="{0159409F-1B47-D159-0A07-97493DA1A02E}"/>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6A859182-1AC6-54CD-B43D-D79B1A9D8A91}"/>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A81AC94D-71AA-2351-7A15-1F1BCA57D03C}"/>
              </a:ext>
            </a:extLst>
          </p:cNvPr>
          <p:cNvSpPr>
            <a:spLocks noGrp="1"/>
          </p:cNvSpPr>
          <p:nvPr>
            <p:ph type="sldNum" sz="quarter" idx="5"/>
          </p:nvPr>
        </p:nvSpPr>
        <p:spPr/>
        <p:txBody>
          <a:bodyPr/>
          <a:lstStyle/>
          <a:p>
            <a:fld id="{3E7143C0-4F23-B545-9533-520B5A87CA1E}" type="slidenum">
              <a:rPr lang="en-US" smtClean="0"/>
              <a:pPr/>
              <a:t>6</a:t>
            </a:fld>
            <a:endParaRPr lang="en-US"/>
          </a:p>
        </p:txBody>
      </p:sp>
      <p:sp>
        <p:nvSpPr>
          <p:cNvPr id="7" name="Header Placeholder 6">
            <a:extLst>
              <a:ext uri="{FF2B5EF4-FFF2-40B4-BE49-F238E27FC236}">
                <a16:creationId xmlns:a16="http://schemas.microsoft.com/office/drawing/2014/main" id="{256349ED-83FF-91A1-F404-73DB9BD3CBC6}"/>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403756255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B48C48-F005-37D6-C0DB-3D80EC0935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B8EF7A-5123-82BD-DA86-DFD2C0A1E8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9A32B6-6063-8A0C-0BEF-AF47FACBCC73}"/>
              </a:ext>
            </a:extLst>
          </p:cNvPr>
          <p:cNvSpPr>
            <a:spLocks noGrp="1"/>
          </p:cNvSpPr>
          <p:nvPr>
            <p:ph type="body" idx="1"/>
          </p:nvPr>
        </p:nvSpPr>
        <p:spPr/>
        <p:txBody>
          <a:bodyPr/>
          <a:lstStyle/>
          <a:p>
            <a:endParaRPr lang="en-US" b="0" baseline="0"/>
          </a:p>
        </p:txBody>
      </p:sp>
      <p:sp>
        <p:nvSpPr>
          <p:cNvPr id="4" name="Date Placeholder 3">
            <a:extLst>
              <a:ext uri="{FF2B5EF4-FFF2-40B4-BE49-F238E27FC236}">
                <a16:creationId xmlns:a16="http://schemas.microsoft.com/office/drawing/2014/main" id="{AB750838-8DD2-E731-2678-429D8E1D47C9}"/>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C099A32A-E9A7-A368-9326-4A2D9218A18E}"/>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55D75AC1-7B25-1311-D65E-78F582A36FD4}"/>
              </a:ext>
            </a:extLst>
          </p:cNvPr>
          <p:cNvSpPr>
            <a:spLocks noGrp="1"/>
          </p:cNvSpPr>
          <p:nvPr>
            <p:ph type="sldNum" sz="quarter" idx="5"/>
          </p:nvPr>
        </p:nvSpPr>
        <p:spPr/>
        <p:txBody>
          <a:bodyPr/>
          <a:lstStyle/>
          <a:p>
            <a:fld id="{3E7143C0-4F23-B545-9533-520B5A87CA1E}" type="slidenum">
              <a:rPr lang="en-US" smtClean="0"/>
              <a:pPr/>
              <a:t>60</a:t>
            </a:fld>
            <a:endParaRPr lang="en-US"/>
          </a:p>
        </p:txBody>
      </p:sp>
      <p:sp>
        <p:nvSpPr>
          <p:cNvPr id="7" name="Header Placeholder 6">
            <a:extLst>
              <a:ext uri="{FF2B5EF4-FFF2-40B4-BE49-F238E27FC236}">
                <a16:creationId xmlns:a16="http://schemas.microsoft.com/office/drawing/2014/main" id="{41D9D63B-0759-ED08-7FB0-256895189C8C}"/>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55605611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299A18-9C49-887A-AF9B-3DC7D336EB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A279B1-5B35-D96D-6774-907DF9BD833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3DD110-1651-FBC9-3FD8-E33623E6A9E1}"/>
              </a:ext>
            </a:extLst>
          </p:cNvPr>
          <p:cNvSpPr>
            <a:spLocks noGrp="1"/>
          </p:cNvSpPr>
          <p:nvPr>
            <p:ph type="body" idx="1"/>
          </p:nvPr>
        </p:nvSpPr>
        <p:spPr/>
        <p:txBody>
          <a:bodyPr/>
          <a:lstStyle/>
          <a:p>
            <a:endParaRPr lang="en-US" b="0" baseline="0"/>
          </a:p>
        </p:txBody>
      </p:sp>
      <p:sp>
        <p:nvSpPr>
          <p:cNvPr id="4" name="Date Placeholder 3">
            <a:extLst>
              <a:ext uri="{FF2B5EF4-FFF2-40B4-BE49-F238E27FC236}">
                <a16:creationId xmlns:a16="http://schemas.microsoft.com/office/drawing/2014/main" id="{53EFF0B5-5D26-AF85-469A-41DEADE4A7CE}"/>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8EB53058-9A8B-C5A9-2039-191ECC3860A5}"/>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B81C394E-6B02-9574-3734-45FC8229A25E}"/>
              </a:ext>
            </a:extLst>
          </p:cNvPr>
          <p:cNvSpPr>
            <a:spLocks noGrp="1"/>
          </p:cNvSpPr>
          <p:nvPr>
            <p:ph type="sldNum" sz="quarter" idx="5"/>
          </p:nvPr>
        </p:nvSpPr>
        <p:spPr/>
        <p:txBody>
          <a:bodyPr/>
          <a:lstStyle/>
          <a:p>
            <a:fld id="{3E7143C0-4F23-B545-9533-520B5A87CA1E}" type="slidenum">
              <a:rPr lang="en-US" smtClean="0"/>
              <a:pPr/>
              <a:t>61</a:t>
            </a:fld>
            <a:endParaRPr lang="en-US"/>
          </a:p>
        </p:txBody>
      </p:sp>
      <p:sp>
        <p:nvSpPr>
          <p:cNvPr id="7" name="Header Placeholder 6">
            <a:extLst>
              <a:ext uri="{FF2B5EF4-FFF2-40B4-BE49-F238E27FC236}">
                <a16:creationId xmlns:a16="http://schemas.microsoft.com/office/drawing/2014/main" id="{8234D42C-34EB-AF8E-403C-0BFF01C90A5E}"/>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91335685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14D70D-E59F-1B0E-2E4E-BA6F9B4D23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752FDD-A6A3-E0CA-244E-E756E5C4B92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BC83B4-F2C5-2E97-0EA4-952739AE7F74}"/>
              </a:ext>
            </a:extLst>
          </p:cNvPr>
          <p:cNvSpPr>
            <a:spLocks noGrp="1"/>
          </p:cNvSpPr>
          <p:nvPr>
            <p:ph type="body" idx="1"/>
          </p:nvPr>
        </p:nvSpPr>
        <p:spPr/>
        <p:txBody>
          <a:bodyPr/>
          <a:lstStyle/>
          <a:p>
            <a:endParaRPr lang="en-US" b="0" baseline="0"/>
          </a:p>
        </p:txBody>
      </p:sp>
      <p:sp>
        <p:nvSpPr>
          <p:cNvPr id="4" name="Date Placeholder 3">
            <a:extLst>
              <a:ext uri="{FF2B5EF4-FFF2-40B4-BE49-F238E27FC236}">
                <a16:creationId xmlns:a16="http://schemas.microsoft.com/office/drawing/2014/main" id="{77CB9690-5687-2DD0-69C6-28A9BF8AAD5F}"/>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7D7599A1-42A2-F2A1-2B66-5C7F0398DE16}"/>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268A341D-A0E2-F6E9-0602-99246F5EEFDE}"/>
              </a:ext>
            </a:extLst>
          </p:cNvPr>
          <p:cNvSpPr>
            <a:spLocks noGrp="1"/>
          </p:cNvSpPr>
          <p:nvPr>
            <p:ph type="sldNum" sz="quarter" idx="5"/>
          </p:nvPr>
        </p:nvSpPr>
        <p:spPr/>
        <p:txBody>
          <a:bodyPr/>
          <a:lstStyle/>
          <a:p>
            <a:fld id="{3E7143C0-4F23-B545-9533-520B5A87CA1E}" type="slidenum">
              <a:rPr lang="en-US" smtClean="0"/>
              <a:pPr/>
              <a:t>62</a:t>
            </a:fld>
            <a:endParaRPr lang="en-US"/>
          </a:p>
        </p:txBody>
      </p:sp>
      <p:sp>
        <p:nvSpPr>
          <p:cNvPr id="7" name="Header Placeholder 6">
            <a:extLst>
              <a:ext uri="{FF2B5EF4-FFF2-40B4-BE49-F238E27FC236}">
                <a16:creationId xmlns:a16="http://schemas.microsoft.com/office/drawing/2014/main" id="{F1DC6FE3-A5C5-117F-B1C7-C7F170F0D46F}"/>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1444735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14D70D-E59F-1B0E-2E4E-BA6F9B4D23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752FDD-A6A3-E0CA-244E-E756E5C4B92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BC83B4-F2C5-2E97-0EA4-952739AE7F74}"/>
              </a:ext>
            </a:extLst>
          </p:cNvPr>
          <p:cNvSpPr>
            <a:spLocks noGrp="1"/>
          </p:cNvSpPr>
          <p:nvPr>
            <p:ph type="body" idx="1"/>
          </p:nvPr>
        </p:nvSpPr>
        <p:spPr/>
        <p:txBody>
          <a:bodyPr/>
          <a:lstStyle/>
          <a:p>
            <a:endParaRPr lang="en-US" b="0" baseline="0"/>
          </a:p>
        </p:txBody>
      </p:sp>
      <p:sp>
        <p:nvSpPr>
          <p:cNvPr id="4" name="Date Placeholder 3">
            <a:extLst>
              <a:ext uri="{FF2B5EF4-FFF2-40B4-BE49-F238E27FC236}">
                <a16:creationId xmlns:a16="http://schemas.microsoft.com/office/drawing/2014/main" id="{77CB9690-5687-2DD0-69C6-28A9BF8AAD5F}"/>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7D7599A1-42A2-F2A1-2B66-5C7F0398DE16}"/>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268A341D-A0E2-F6E9-0602-99246F5EEFDE}"/>
              </a:ext>
            </a:extLst>
          </p:cNvPr>
          <p:cNvSpPr>
            <a:spLocks noGrp="1"/>
          </p:cNvSpPr>
          <p:nvPr>
            <p:ph type="sldNum" sz="quarter" idx="5"/>
          </p:nvPr>
        </p:nvSpPr>
        <p:spPr/>
        <p:txBody>
          <a:bodyPr/>
          <a:lstStyle/>
          <a:p>
            <a:fld id="{3E7143C0-4F23-B545-9533-520B5A87CA1E}" type="slidenum">
              <a:rPr lang="en-US" smtClean="0"/>
              <a:pPr/>
              <a:t>63</a:t>
            </a:fld>
            <a:endParaRPr lang="en-US"/>
          </a:p>
        </p:txBody>
      </p:sp>
      <p:sp>
        <p:nvSpPr>
          <p:cNvPr id="7" name="Header Placeholder 6">
            <a:extLst>
              <a:ext uri="{FF2B5EF4-FFF2-40B4-BE49-F238E27FC236}">
                <a16:creationId xmlns:a16="http://schemas.microsoft.com/office/drawing/2014/main" id="{F1DC6FE3-A5C5-117F-B1C7-C7F170F0D46F}"/>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83008316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B48C48-F005-37D6-C0DB-3D80EC0935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B8EF7A-5123-82BD-DA86-DFD2C0A1E8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9A32B6-6063-8A0C-0BEF-AF47FACBCC73}"/>
              </a:ext>
            </a:extLst>
          </p:cNvPr>
          <p:cNvSpPr>
            <a:spLocks noGrp="1"/>
          </p:cNvSpPr>
          <p:nvPr>
            <p:ph type="body" idx="1"/>
          </p:nvPr>
        </p:nvSpPr>
        <p:spPr/>
        <p:txBody>
          <a:bodyPr/>
          <a:lstStyle/>
          <a:p>
            <a:endParaRPr lang="en-US" b="0" baseline="0"/>
          </a:p>
        </p:txBody>
      </p:sp>
      <p:sp>
        <p:nvSpPr>
          <p:cNvPr id="4" name="Date Placeholder 3">
            <a:extLst>
              <a:ext uri="{FF2B5EF4-FFF2-40B4-BE49-F238E27FC236}">
                <a16:creationId xmlns:a16="http://schemas.microsoft.com/office/drawing/2014/main" id="{AB750838-8DD2-E731-2678-429D8E1D47C9}"/>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C099A32A-E9A7-A368-9326-4A2D9218A18E}"/>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55D75AC1-7B25-1311-D65E-78F582A36FD4}"/>
              </a:ext>
            </a:extLst>
          </p:cNvPr>
          <p:cNvSpPr>
            <a:spLocks noGrp="1"/>
          </p:cNvSpPr>
          <p:nvPr>
            <p:ph type="sldNum" sz="quarter" idx="5"/>
          </p:nvPr>
        </p:nvSpPr>
        <p:spPr/>
        <p:txBody>
          <a:bodyPr/>
          <a:lstStyle/>
          <a:p>
            <a:fld id="{3E7143C0-4F23-B545-9533-520B5A87CA1E}" type="slidenum">
              <a:rPr lang="en-US" smtClean="0"/>
              <a:pPr/>
              <a:t>64</a:t>
            </a:fld>
            <a:endParaRPr lang="en-US"/>
          </a:p>
        </p:txBody>
      </p:sp>
      <p:sp>
        <p:nvSpPr>
          <p:cNvPr id="7" name="Header Placeholder 6">
            <a:extLst>
              <a:ext uri="{FF2B5EF4-FFF2-40B4-BE49-F238E27FC236}">
                <a16:creationId xmlns:a16="http://schemas.microsoft.com/office/drawing/2014/main" id="{41D9D63B-0759-ED08-7FB0-256895189C8C}"/>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39531745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Purpose of this slide: </a:t>
            </a:r>
          </a:p>
          <a:p>
            <a:pPr marL="171450" indent="-171450">
              <a:buFont typeface="Arial" panose="020B0604020202020204" pitchFamily="34" charset="0"/>
              <a:buChar char="•"/>
            </a:pPr>
            <a:r>
              <a:rPr lang="en-US"/>
              <a:t>While the audience asks questions about your presentation, use this slide as a visual.</a:t>
            </a:r>
          </a:p>
          <a:p>
            <a:pPr marL="0" indent="0">
              <a:buFont typeface="Arial" panose="020B0604020202020204" pitchFamily="34" charset="0"/>
              <a:buNone/>
            </a:pPr>
            <a:endParaRPr lang="en-US"/>
          </a:p>
          <a:p>
            <a:r>
              <a:rPr lang="en-US" b="1"/>
              <a:t>How to customize this slide: </a:t>
            </a:r>
          </a:p>
          <a:p>
            <a:pPr marL="171450" indent="-171450">
              <a:buFont typeface="Arial" panose="020B0604020202020204" pitchFamily="34" charset="0"/>
              <a:buChar char="•"/>
            </a:pPr>
            <a:r>
              <a:rPr lang="en-US"/>
              <a:t>No customization is required.</a:t>
            </a:r>
          </a:p>
        </p:txBody>
      </p:sp>
      <p:sp>
        <p:nvSpPr>
          <p:cNvPr id="8" name="Date Placeholder 7">
            <a:extLst>
              <a:ext uri="{FF2B5EF4-FFF2-40B4-BE49-F238E27FC236}">
                <a16:creationId xmlns:a16="http://schemas.microsoft.com/office/drawing/2014/main" id="{3292ECB7-B277-EE6D-7BA3-371EF9EADBD7}"/>
              </a:ext>
            </a:extLst>
          </p:cNvPr>
          <p:cNvSpPr>
            <a:spLocks noGrp="1"/>
          </p:cNvSpPr>
          <p:nvPr>
            <p:ph type="dt" idx="1"/>
          </p:nvPr>
        </p:nvSpPr>
        <p:spPr/>
        <p:txBody>
          <a:bodyPr/>
          <a:lstStyle/>
          <a:p>
            <a:fld id="{D5A386BB-5B62-4530-A5D0-ECDF2762BD14}" type="datetime1">
              <a:rPr lang="en-US" smtClean="0"/>
              <a:t>3/3/2025</a:t>
            </a:fld>
            <a:endParaRPr lang="en-US"/>
          </a:p>
        </p:txBody>
      </p:sp>
      <p:sp>
        <p:nvSpPr>
          <p:cNvPr id="9" name="Footer Placeholder 8">
            <a:extLst>
              <a:ext uri="{FF2B5EF4-FFF2-40B4-BE49-F238E27FC236}">
                <a16:creationId xmlns:a16="http://schemas.microsoft.com/office/drawing/2014/main" id="{3D096EC4-8AD6-4F7C-D01A-D7ED5FB8575D}"/>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DFF30AB5-8505-9E92-797F-70D2F7BDF216}"/>
              </a:ext>
            </a:extLst>
          </p:cNvPr>
          <p:cNvSpPr>
            <a:spLocks noGrp="1"/>
          </p:cNvSpPr>
          <p:nvPr>
            <p:ph type="sldNum" sz="quarter" idx="5"/>
          </p:nvPr>
        </p:nvSpPr>
        <p:spPr/>
        <p:txBody>
          <a:bodyPr/>
          <a:lstStyle/>
          <a:p>
            <a:fld id="{3E7143C0-4F23-B545-9533-520B5A87CA1E}" type="slidenum">
              <a:rPr lang="en-US" smtClean="0"/>
              <a:pPr/>
              <a:t>65</a:t>
            </a:fld>
            <a:endParaRPr lang="en-US"/>
          </a:p>
        </p:txBody>
      </p:sp>
      <p:sp>
        <p:nvSpPr>
          <p:cNvPr id="11" name="Header Placeholder 10">
            <a:extLst>
              <a:ext uri="{FF2B5EF4-FFF2-40B4-BE49-F238E27FC236}">
                <a16:creationId xmlns:a16="http://schemas.microsoft.com/office/drawing/2014/main" id="{945864E6-E084-D60D-A7E0-BF1578C7C3C6}"/>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81105312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B48C48-F005-37D6-C0DB-3D80EC0935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B8EF7A-5123-82BD-DA86-DFD2C0A1E8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9A32B6-6063-8A0C-0BEF-AF47FACBCC73}"/>
              </a:ext>
            </a:extLst>
          </p:cNvPr>
          <p:cNvSpPr>
            <a:spLocks noGrp="1"/>
          </p:cNvSpPr>
          <p:nvPr>
            <p:ph type="body" idx="1"/>
          </p:nvPr>
        </p:nvSpPr>
        <p:spPr/>
        <p:txBody>
          <a:bodyPr/>
          <a:lstStyle/>
          <a:p>
            <a:endParaRPr lang="en-US" b="0" baseline="0"/>
          </a:p>
        </p:txBody>
      </p:sp>
      <p:sp>
        <p:nvSpPr>
          <p:cNvPr id="4" name="Date Placeholder 3">
            <a:extLst>
              <a:ext uri="{FF2B5EF4-FFF2-40B4-BE49-F238E27FC236}">
                <a16:creationId xmlns:a16="http://schemas.microsoft.com/office/drawing/2014/main" id="{AB750838-8DD2-E731-2678-429D8E1D47C9}"/>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C099A32A-E9A7-A368-9326-4A2D9218A18E}"/>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55D75AC1-7B25-1311-D65E-78F582A36FD4}"/>
              </a:ext>
            </a:extLst>
          </p:cNvPr>
          <p:cNvSpPr>
            <a:spLocks noGrp="1"/>
          </p:cNvSpPr>
          <p:nvPr>
            <p:ph type="sldNum" sz="quarter" idx="5"/>
          </p:nvPr>
        </p:nvSpPr>
        <p:spPr/>
        <p:txBody>
          <a:bodyPr/>
          <a:lstStyle/>
          <a:p>
            <a:fld id="{3E7143C0-4F23-B545-9533-520B5A87CA1E}" type="slidenum">
              <a:rPr lang="en-US" smtClean="0"/>
              <a:pPr/>
              <a:t>66</a:t>
            </a:fld>
            <a:endParaRPr lang="en-US"/>
          </a:p>
        </p:txBody>
      </p:sp>
      <p:sp>
        <p:nvSpPr>
          <p:cNvPr id="7" name="Header Placeholder 6">
            <a:extLst>
              <a:ext uri="{FF2B5EF4-FFF2-40B4-BE49-F238E27FC236}">
                <a16:creationId xmlns:a16="http://schemas.microsoft.com/office/drawing/2014/main" id="{41D9D63B-0759-ED08-7FB0-256895189C8C}"/>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423227080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B48C48-F005-37D6-C0DB-3D80EC0935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B8EF7A-5123-82BD-DA86-DFD2C0A1E8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9A32B6-6063-8A0C-0BEF-AF47FACBCC73}"/>
              </a:ext>
            </a:extLst>
          </p:cNvPr>
          <p:cNvSpPr>
            <a:spLocks noGrp="1"/>
          </p:cNvSpPr>
          <p:nvPr>
            <p:ph type="body" idx="1"/>
          </p:nvPr>
        </p:nvSpPr>
        <p:spPr/>
        <p:txBody>
          <a:bodyPr/>
          <a:lstStyle/>
          <a:p>
            <a:endParaRPr lang="en-US" b="0" baseline="0"/>
          </a:p>
        </p:txBody>
      </p:sp>
      <p:sp>
        <p:nvSpPr>
          <p:cNvPr id="4" name="Date Placeholder 3">
            <a:extLst>
              <a:ext uri="{FF2B5EF4-FFF2-40B4-BE49-F238E27FC236}">
                <a16:creationId xmlns:a16="http://schemas.microsoft.com/office/drawing/2014/main" id="{AB750838-8DD2-E731-2678-429D8E1D47C9}"/>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C099A32A-E9A7-A368-9326-4A2D9218A18E}"/>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55D75AC1-7B25-1311-D65E-78F582A36FD4}"/>
              </a:ext>
            </a:extLst>
          </p:cNvPr>
          <p:cNvSpPr>
            <a:spLocks noGrp="1"/>
          </p:cNvSpPr>
          <p:nvPr>
            <p:ph type="sldNum" sz="quarter" idx="5"/>
          </p:nvPr>
        </p:nvSpPr>
        <p:spPr/>
        <p:txBody>
          <a:bodyPr/>
          <a:lstStyle/>
          <a:p>
            <a:fld id="{3E7143C0-4F23-B545-9533-520B5A87CA1E}" type="slidenum">
              <a:rPr lang="en-US" smtClean="0"/>
              <a:pPr/>
              <a:t>67</a:t>
            </a:fld>
            <a:endParaRPr lang="en-US"/>
          </a:p>
        </p:txBody>
      </p:sp>
      <p:sp>
        <p:nvSpPr>
          <p:cNvPr id="7" name="Header Placeholder 6">
            <a:extLst>
              <a:ext uri="{FF2B5EF4-FFF2-40B4-BE49-F238E27FC236}">
                <a16:creationId xmlns:a16="http://schemas.microsoft.com/office/drawing/2014/main" id="{41D9D63B-0759-ED08-7FB0-256895189C8C}"/>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42161364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B48C48-F005-37D6-C0DB-3D80EC0935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B8EF7A-5123-82BD-DA86-DFD2C0A1E8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9A32B6-6063-8A0C-0BEF-AF47FACBCC73}"/>
              </a:ext>
            </a:extLst>
          </p:cNvPr>
          <p:cNvSpPr>
            <a:spLocks noGrp="1"/>
          </p:cNvSpPr>
          <p:nvPr>
            <p:ph type="body" idx="1"/>
          </p:nvPr>
        </p:nvSpPr>
        <p:spPr/>
        <p:txBody>
          <a:bodyPr/>
          <a:lstStyle/>
          <a:p>
            <a:endParaRPr lang="en-US" b="0" baseline="0"/>
          </a:p>
        </p:txBody>
      </p:sp>
      <p:sp>
        <p:nvSpPr>
          <p:cNvPr id="4" name="Date Placeholder 3">
            <a:extLst>
              <a:ext uri="{FF2B5EF4-FFF2-40B4-BE49-F238E27FC236}">
                <a16:creationId xmlns:a16="http://schemas.microsoft.com/office/drawing/2014/main" id="{AB750838-8DD2-E731-2678-429D8E1D47C9}"/>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C099A32A-E9A7-A368-9326-4A2D9218A18E}"/>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55D75AC1-7B25-1311-D65E-78F582A36FD4}"/>
              </a:ext>
            </a:extLst>
          </p:cNvPr>
          <p:cNvSpPr>
            <a:spLocks noGrp="1"/>
          </p:cNvSpPr>
          <p:nvPr>
            <p:ph type="sldNum" sz="quarter" idx="5"/>
          </p:nvPr>
        </p:nvSpPr>
        <p:spPr/>
        <p:txBody>
          <a:bodyPr/>
          <a:lstStyle/>
          <a:p>
            <a:fld id="{3E7143C0-4F23-B545-9533-520B5A87CA1E}" type="slidenum">
              <a:rPr lang="en-US" smtClean="0"/>
              <a:pPr/>
              <a:t>68</a:t>
            </a:fld>
            <a:endParaRPr lang="en-US"/>
          </a:p>
        </p:txBody>
      </p:sp>
      <p:sp>
        <p:nvSpPr>
          <p:cNvPr id="7" name="Header Placeholder 6">
            <a:extLst>
              <a:ext uri="{FF2B5EF4-FFF2-40B4-BE49-F238E27FC236}">
                <a16:creationId xmlns:a16="http://schemas.microsoft.com/office/drawing/2014/main" id="{41D9D63B-0759-ED08-7FB0-256895189C8C}"/>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12363964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78FC91-2C3A-9235-A2E1-7786451B98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1794CA2-357D-BB3F-A47A-293B0F4893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DACA4DE-7F91-F0F5-1BDA-121FDE339ECC}"/>
              </a:ext>
            </a:extLst>
          </p:cNvPr>
          <p:cNvSpPr>
            <a:spLocks noGrp="1"/>
          </p:cNvSpPr>
          <p:nvPr>
            <p:ph type="body" idx="1"/>
          </p:nvPr>
        </p:nvSpPr>
        <p:spPr/>
        <p:txBody>
          <a:bodyPr/>
          <a:lstStyle/>
          <a:p>
            <a:r>
              <a:rPr lang="en-US" sz="1200" b="1" baseline="0"/>
              <a:t>Purpose of this slide:</a:t>
            </a:r>
            <a:r>
              <a:rPr lang="en-US" sz="1200" baseline="0"/>
              <a:t> </a:t>
            </a:r>
          </a:p>
          <a:p>
            <a:pPr marL="171450" indent="-171450">
              <a:buFont typeface="Arial" panose="020B0604020202020204" pitchFamily="34" charset="0"/>
              <a:buChar char="•"/>
            </a:pPr>
            <a:r>
              <a:rPr lang="en-US" sz="1200" baseline="0"/>
              <a:t>Encourage the audience to share feedback </a:t>
            </a:r>
            <a:r>
              <a:rPr lang="en-US" sz="1200" u="none" baseline="0"/>
              <a:t>by completing the survey, available in the event app on the page for this presentation.</a:t>
            </a:r>
          </a:p>
          <a:p>
            <a:pPr marL="0" indent="0">
              <a:buFont typeface="Arial" panose="020B0604020202020204" pitchFamily="34" charset="0"/>
              <a:buNone/>
            </a:pPr>
            <a:endParaRPr lang="en-US" sz="1200" baseline="0"/>
          </a:p>
          <a:p>
            <a:r>
              <a:rPr lang="en-US" sz="1200" b="1" baseline="0"/>
              <a:t>How to customize this slide: </a:t>
            </a:r>
          </a:p>
          <a:p>
            <a:pPr marL="171450" indent="-171450">
              <a:buFont typeface="Arial" panose="020B0604020202020204" pitchFamily="34" charset="0"/>
              <a:buChar char="•"/>
            </a:pPr>
            <a:r>
              <a:rPr lang="en-US" sz="1200" kern="1200" baseline="0">
                <a:latin typeface="+mn-lt"/>
                <a:ea typeface="+mn-ea"/>
                <a:cs typeface="+mn-cs"/>
              </a:rPr>
              <a:t>No customization is required.</a:t>
            </a:r>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This is an optional space for you to add more detailed speaker notes. These notes should elaborate on the concise main points and visuals in the slide.</a:t>
            </a:r>
            <a:endParaRPr lang="en-US" b="0" baseline="0"/>
          </a:p>
          <a:p>
            <a:endParaRPr lang="en-US"/>
          </a:p>
          <a:p>
            <a:endParaRPr lang="en-US"/>
          </a:p>
        </p:txBody>
      </p:sp>
      <p:sp>
        <p:nvSpPr>
          <p:cNvPr id="4" name="Slide Number Placeholder 3">
            <a:extLst>
              <a:ext uri="{FF2B5EF4-FFF2-40B4-BE49-F238E27FC236}">
                <a16:creationId xmlns:a16="http://schemas.microsoft.com/office/drawing/2014/main" id="{BB053AAD-45AE-7915-B501-E7705AD16A27}"/>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cs typeface="+mn-cs"/>
              </a:rPr>
              <a:pPr marL="0" marR="0" lvl="0" indent="0" algn="r" defTabSz="457200" rtl="0" eaLnBrk="1" fontAlgn="auto" latinLnBrk="0" hangingPunct="1">
                <a:lnSpc>
                  <a:spcPct val="100000"/>
                </a:lnSpc>
                <a:spcBef>
                  <a:spcPts val="0"/>
                </a:spcBef>
                <a:spcAft>
                  <a:spcPts val="0"/>
                </a:spcAft>
                <a:buClrTx/>
                <a:buSzTx/>
                <a:buFontTx/>
                <a:buNone/>
                <a:tabLst/>
                <a:defRPr/>
              </a:pPr>
              <a:t>69</a:t>
            </a:fld>
            <a:endParaRPr kumimoji="0" lang="en-US" sz="1200" b="0" i="0" u="none" strike="noStrike" kern="1200" cap="none" spc="0" normalizeH="0" baseline="0" noProof="0">
              <a:ln>
                <a:noFill/>
              </a:ln>
              <a:solidFill>
                <a:prstClr val="black"/>
              </a:solidFill>
              <a:effectLst/>
              <a:uLnTx/>
              <a:uFillTx/>
              <a:latin typeface="Arial"/>
              <a:ea typeface="ＭＳ Ｐゴシック"/>
              <a:cs typeface="+mn-cs"/>
            </a:endParaRPr>
          </a:p>
        </p:txBody>
      </p:sp>
      <p:sp>
        <p:nvSpPr>
          <p:cNvPr id="5" name="Footer Placeholder 4">
            <a:extLst>
              <a:ext uri="{FF2B5EF4-FFF2-40B4-BE49-F238E27FC236}">
                <a16:creationId xmlns:a16="http://schemas.microsoft.com/office/drawing/2014/main" id="{BE38C5B9-A15E-6C81-9794-35BC01D000C4}"/>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2025 Esri. All rights reserved.</a:t>
            </a:r>
          </a:p>
        </p:txBody>
      </p:sp>
    </p:spTree>
    <p:extLst>
      <p:ext uri="{BB962C8B-B14F-4D97-AF65-F5344CB8AC3E}">
        <p14:creationId xmlns:p14="http://schemas.microsoft.com/office/powerpoint/2010/main" val="17508933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226ECC-A162-D9A8-FE4F-0D3711B376B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156087-4754-B712-8DAD-DEAF7F2C263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5325EB-8D48-E7EF-57A5-2D25ADED8423}"/>
              </a:ext>
            </a:extLst>
          </p:cNvPr>
          <p:cNvSpPr>
            <a:spLocks noGrp="1"/>
          </p:cNvSpPr>
          <p:nvPr>
            <p:ph type="body" idx="1"/>
          </p:nvPr>
        </p:nvSpPr>
        <p:spPr/>
        <p:txBody>
          <a:bodyPr/>
          <a:lstStyle/>
          <a:p>
            <a:r>
              <a:rPr lang="en-US"/>
              <a:t>The fabric is designed as a system of record for land management. The model includes a </a:t>
            </a:r>
            <a:r>
              <a:rPr lang="en-US" i="1"/>
              <a:t>Records </a:t>
            </a:r>
            <a:r>
              <a:rPr lang="en-US" i="0"/>
              <a:t>feature class</a:t>
            </a:r>
            <a:r>
              <a:rPr lang="en-US"/>
              <a:t>.</a:t>
            </a:r>
          </a:p>
          <a:p>
            <a:r>
              <a:rPr lang="en-US"/>
              <a:t>Each feature stored in the Records feature class represents the document that introduces new parcels into the parcel fabric, and so one record may contain multiple parcels in the case of a subdivision plan, for example, or the record may contain just a single parcel if the recording document is a deed.</a:t>
            </a:r>
          </a:p>
          <a:p>
            <a:endParaRPr lang="en-US" b="0" baseline="0"/>
          </a:p>
        </p:txBody>
      </p:sp>
      <p:sp>
        <p:nvSpPr>
          <p:cNvPr id="4" name="Date Placeholder 3">
            <a:extLst>
              <a:ext uri="{FF2B5EF4-FFF2-40B4-BE49-F238E27FC236}">
                <a16:creationId xmlns:a16="http://schemas.microsoft.com/office/drawing/2014/main" id="{C20F0981-EEB4-5333-961C-9B3FDE554ACA}"/>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1F7D4B3A-ACA1-CF07-6251-DB25440E7F8B}"/>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1F9FEB78-A375-C858-9746-4B35757158CD}"/>
              </a:ext>
            </a:extLst>
          </p:cNvPr>
          <p:cNvSpPr>
            <a:spLocks noGrp="1"/>
          </p:cNvSpPr>
          <p:nvPr>
            <p:ph type="sldNum" sz="quarter" idx="5"/>
          </p:nvPr>
        </p:nvSpPr>
        <p:spPr/>
        <p:txBody>
          <a:bodyPr/>
          <a:lstStyle/>
          <a:p>
            <a:fld id="{3E7143C0-4F23-B545-9533-520B5A87CA1E}" type="slidenum">
              <a:rPr lang="en-US" smtClean="0"/>
              <a:pPr/>
              <a:t>7</a:t>
            </a:fld>
            <a:endParaRPr lang="en-US"/>
          </a:p>
        </p:txBody>
      </p:sp>
      <p:sp>
        <p:nvSpPr>
          <p:cNvPr id="7" name="Header Placeholder 6">
            <a:extLst>
              <a:ext uri="{FF2B5EF4-FFF2-40B4-BE49-F238E27FC236}">
                <a16:creationId xmlns:a16="http://schemas.microsoft.com/office/drawing/2014/main" id="{8161959E-3CC8-66E4-F156-3C8167DED7FF}"/>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97827749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78FC91-2C3A-9235-A2E1-7786451B98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1794CA2-357D-BB3F-A47A-293B0F4893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DACA4DE-7F91-F0F5-1BDA-121FDE339ECC}"/>
              </a:ext>
            </a:extLst>
          </p:cNvPr>
          <p:cNvSpPr>
            <a:spLocks noGrp="1"/>
          </p:cNvSpPr>
          <p:nvPr>
            <p:ph type="body" idx="1"/>
          </p:nvPr>
        </p:nvSpPr>
        <p:spPr/>
        <p:txBody>
          <a:bodyPr/>
          <a:lstStyle/>
          <a:p>
            <a:r>
              <a:rPr lang="en-US" sz="1200" b="1" baseline="0"/>
              <a:t>Purpose of this slide:</a:t>
            </a:r>
            <a:r>
              <a:rPr lang="en-US" sz="1200" baseline="0"/>
              <a:t> </a:t>
            </a:r>
          </a:p>
          <a:p>
            <a:pPr marL="171450" indent="-171450">
              <a:buFont typeface="Arial" panose="020B0604020202020204" pitchFamily="34" charset="0"/>
              <a:buChar char="•"/>
            </a:pPr>
            <a:r>
              <a:rPr lang="en-US" sz="1200" baseline="0"/>
              <a:t>Encourage the audience to share feedback </a:t>
            </a:r>
            <a:r>
              <a:rPr lang="en-US" sz="1200" u="none" baseline="0"/>
              <a:t>by completing the survey, available in the event app on the page for this presentation.</a:t>
            </a:r>
          </a:p>
          <a:p>
            <a:pPr marL="0" indent="0">
              <a:buFont typeface="Arial" panose="020B0604020202020204" pitchFamily="34" charset="0"/>
              <a:buNone/>
            </a:pPr>
            <a:endParaRPr lang="en-US" sz="1200" baseline="0"/>
          </a:p>
          <a:p>
            <a:r>
              <a:rPr lang="en-US" sz="1200" b="1" baseline="0"/>
              <a:t>How to customize this slide: </a:t>
            </a:r>
          </a:p>
          <a:p>
            <a:pPr marL="171450" indent="-171450">
              <a:buFont typeface="Arial" panose="020B0604020202020204" pitchFamily="34" charset="0"/>
              <a:buChar char="•"/>
            </a:pPr>
            <a:r>
              <a:rPr lang="en-US" sz="1200" kern="1200" baseline="0">
                <a:latin typeface="+mn-lt"/>
                <a:ea typeface="+mn-ea"/>
                <a:cs typeface="+mn-cs"/>
              </a:rPr>
              <a:t>No customization is required.</a:t>
            </a:r>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This is an optional space for you to add more detailed speaker notes. These notes should elaborate on the concise main points and visuals in the slide.</a:t>
            </a:r>
            <a:endParaRPr lang="en-US" b="0" baseline="0"/>
          </a:p>
          <a:p>
            <a:endParaRPr lang="en-US"/>
          </a:p>
          <a:p>
            <a:endParaRPr lang="en-US"/>
          </a:p>
        </p:txBody>
      </p:sp>
      <p:sp>
        <p:nvSpPr>
          <p:cNvPr id="4" name="Slide Number Placeholder 3">
            <a:extLst>
              <a:ext uri="{FF2B5EF4-FFF2-40B4-BE49-F238E27FC236}">
                <a16:creationId xmlns:a16="http://schemas.microsoft.com/office/drawing/2014/main" id="{BB053AAD-45AE-7915-B501-E7705AD16A27}"/>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cs typeface="+mn-cs"/>
              </a:rPr>
              <a:pPr marL="0" marR="0" lvl="0" indent="0" algn="r" defTabSz="457200" rtl="0" eaLnBrk="1" fontAlgn="auto" latinLnBrk="0" hangingPunct="1">
                <a:lnSpc>
                  <a:spcPct val="100000"/>
                </a:lnSpc>
                <a:spcBef>
                  <a:spcPts val="0"/>
                </a:spcBef>
                <a:spcAft>
                  <a:spcPts val="0"/>
                </a:spcAft>
                <a:buClrTx/>
                <a:buSzTx/>
                <a:buFontTx/>
                <a:buNone/>
                <a:tabLst/>
                <a:defRPr/>
              </a:pPr>
              <a:t>70</a:t>
            </a:fld>
            <a:endParaRPr kumimoji="0" lang="en-US" sz="1200" b="0" i="0" u="none" strike="noStrike" kern="1200" cap="none" spc="0" normalizeH="0" baseline="0" noProof="0">
              <a:ln>
                <a:noFill/>
              </a:ln>
              <a:solidFill>
                <a:prstClr val="black"/>
              </a:solidFill>
              <a:effectLst/>
              <a:uLnTx/>
              <a:uFillTx/>
              <a:latin typeface="Arial"/>
              <a:ea typeface="ＭＳ Ｐゴシック"/>
              <a:cs typeface="+mn-cs"/>
            </a:endParaRPr>
          </a:p>
        </p:txBody>
      </p:sp>
      <p:sp>
        <p:nvSpPr>
          <p:cNvPr id="5" name="Footer Placeholder 4">
            <a:extLst>
              <a:ext uri="{FF2B5EF4-FFF2-40B4-BE49-F238E27FC236}">
                <a16:creationId xmlns:a16="http://schemas.microsoft.com/office/drawing/2014/main" id="{BE38C5B9-A15E-6C81-9794-35BC01D000C4}"/>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2025 Esri. All rights reserved.</a:t>
            </a:r>
          </a:p>
        </p:txBody>
      </p:sp>
    </p:spTree>
    <p:extLst>
      <p:ext uri="{BB962C8B-B14F-4D97-AF65-F5344CB8AC3E}">
        <p14:creationId xmlns:p14="http://schemas.microsoft.com/office/powerpoint/2010/main" val="237004257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78FC91-2C3A-9235-A2E1-7786451B98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1794CA2-357D-BB3F-A47A-293B0F4893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DACA4DE-7F91-F0F5-1BDA-121FDE339ECC}"/>
              </a:ext>
            </a:extLst>
          </p:cNvPr>
          <p:cNvSpPr>
            <a:spLocks noGrp="1"/>
          </p:cNvSpPr>
          <p:nvPr>
            <p:ph type="body" idx="1"/>
          </p:nvPr>
        </p:nvSpPr>
        <p:spPr/>
        <p:txBody>
          <a:bodyPr/>
          <a:lstStyle/>
          <a:p>
            <a:r>
              <a:rPr lang="en-US" sz="1200" b="1" baseline="0"/>
              <a:t>Purpose of this slide:</a:t>
            </a:r>
            <a:r>
              <a:rPr lang="en-US" sz="1200" baseline="0"/>
              <a:t> </a:t>
            </a:r>
          </a:p>
          <a:p>
            <a:pPr marL="171450" indent="-171450">
              <a:buFont typeface="Arial" panose="020B0604020202020204" pitchFamily="34" charset="0"/>
              <a:buChar char="•"/>
            </a:pPr>
            <a:r>
              <a:rPr lang="en-US" sz="1200" baseline="0"/>
              <a:t>Encourage the audience to share feedback </a:t>
            </a:r>
            <a:r>
              <a:rPr lang="en-US" sz="1200" u="none" baseline="0"/>
              <a:t>by completing the survey, available in the event app on the page for this presentation.</a:t>
            </a:r>
          </a:p>
          <a:p>
            <a:pPr marL="0" indent="0">
              <a:buFont typeface="Arial" panose="020B0604020202020204" pitchFamily="34" charset="0"/>
              <a:buNone/>
            </a:pPr>
            <a:endParaRPr lang="en-US" sz="1200" baseline="0"/>
          </a:p>
          <a:p>
            <a:r>
              <a:rPr lang="en-US" sz="1200" b="1" baseline="0"/>
              <a:t>How to customize this slide: </a:t>
            </a:r>
          </a:p>
          <a:p>
            <a:pPr marL="171450" indent="-171450">
              <a:buFont typeface="Arial" panose="020B0604020202020204" pitchFamily="34" charset="0"/>
              <a:buChar char="•"/>
            </a:pPr>
            <a:r>
              <a:rPr lang="en-US" sz="1200" kern="1200" baseline="0">
                <a:latin typeface="+mn-lt"/>
                <a:ea typeface="+mn-ea"/>
                <a:cs typeface="+mn-cs"/>
              </a:rPr>
              <a:t>No customization is required.</a:t>
            </a:r>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This is an optional space for you to add more detailed speaker notes. These notes should elaborate on the concise main points and visuals in the slide.</a:t>
            </a:r>
            <a:endParaRPr lang="en-US" b="0" baseline="0"/>
          </a:p>
          <a:p>
            <a:endParaRPr lang="en-US"/>
          </a:p>
          <a:p>
            <a:endParaRPr lang="en-US"/>
          </a:p>
        </p:txBody>
      </p:sp>
      <p:sp>
        <p:nvSpPr>
          <p:cNvPr id="4" name="Slide Number Placeholder 3">
            <a:extLst>
              <a:ext uri="{FF2B5EF4-FFF2-40B4-BE49-F238E27FC236}">
                <a16:creationId xmlns:a16="http://schemas.microsoft.com/office/drawing/2014/main" id="{BB053AAD-45AE-7915-B501-E7705AD16A27}"/>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cs typeface="+mn-cs"/>
              </a:rPr>
              <a:pPr marL="0" marR="0" lvl="0" indent="0" algn="r" defTabSz="457200" rtl="0" eaLnBrk="1" fontAlgn="auto" latinLnBrk="0" hangingPunct="1">
                <a:lnSpc>
                  <a:spcPct val="100000"/>
                </a:lnSpc>
                <a:spcBef>
                  <a:spcPts val="0"/>
                </a:spcBef>
                <a:spcAft>
                  <a:spcPts val="0"/>
                </a:spcAft>
                <a:buClrTx/>
                <a:buSzTx/>
                <a:buFontTx/>
                <a:buNone/>
                <a:tabLst/>
                <a:defRPr/>
              </a:pPr>
              <a:t>71</a:t>
            </a:fld>
            <a:endParaRPr kumimoji="0" lang="en-US" sz="1200" b="0" i="0" u="none" strike="noStrike" kern="1200" cap="none" spc="0" normalizeH="0" baseline="0" noProof="0">
              <a:ln>
                <a:noFill/>
              </a:ln>
              <a:solidFill>
                <a:prstClr val="black"/>
              </a:solidFill>
              <a:effectLst/>
              <a:uLnTx/>
              <a:uFillTx/>
              <a:latin typeface="Arial"/>
              <a:ea typeface="ＭＳ Ｐゴシック"/>
              <a:cs typeface="+mn-cs"/>
            </a:endParaRPr>
          </a:p>
        </p:txBody>
      </p:sp>
      <p:sp>
        <p:nvSpPr>
          <p:cNvPr id="5" name="Footer Placeholder 4">
            <a:extLst>
              <a:ext uri="{FF2B5EF4-FFF2-40B4-BE49-F238E27FC236}">
                <a16:creationId xmlns:a16="http://schemas.microsoft.com/office/drawing/2014/main" id="{BE38C5B9-A15E-6C81-9794-35BC01D000C4}"/>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2025 Esri. All rights reserved.</a:t>
            </a:r>
          </a:p>
        </p:txBody>
      </p:sp>
    </p:spTree>
    <p:extLst>
      <p:ext uri="{BB962C8B-B14F-4D97-AF65-F5344CB8AC3E}">
        <p14:creationId xmlns:p14="http://schemas.microsoft.com/office/powerpoint/2010/main" val="409131845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78FC91-2C3A-9235-A2E1-7786451B98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1794CA2-357D-BB3F-A47A-293B0F4893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DACA4DE-7F91-F0F5-1BDA-121FDE339ECC}"/>
              </a:ext>
            </a:extLst>
          </p:cNvPr>
          <p:cNvSpPr>
            <a:spLocks noGrp="1"/>
          </p:cNvSpPr>
          <p:nvPr>
            <p:ph type="body" idx="1"/>
          </p:nvPr>
        </p:nvSpPr>
        <p:spPr/>
        <p:txBody>
          <a:bodyPr/>
          <a:lstStyle/>
          <a:p>
            <a:r>
              <a:rPr lang="en-US" sz="1200" b="1" baseline="0"/>
              <a:t>Purpose of this slide:</a:t>
            </a:r>
            <a:r>
              <a:rPr lang="en-US" sz="1200" baseline="0"/>
              <a:t> </a:t>
            </a:r>
          </a:p>
          <a:p>
            <a:pPr marL="171450" indent="-171450">
              <a:buFont typeface="Arial" panose="020B0604020202020204" pitchFamily="34" charset="0"/>
              <a:buChar char="•"/>
            </a:pPr>
            <a:r>
              <a:rPr lang="en-US" sz="1200" baseline="0"/>
              <a:t>Encourage the audience to share feedback </a:t>
            </a:r>
            <a:r>
              <a:rPr lang="en-US" sz="1200" u="none" baseline="0"/>
              <a:t>by completing the survey, available in the event app on the page for this presentation.</a:t>
            </a:r>
          </a:p>
          <a:p>
            <a:pPr marL="0" indent="0">
              <a:buFont typeface="Arial" panose="020B0604020202020204" pitchFamily="34" charset="0"/>
              <a:buNone/>
            </a:pPr>
            <a:endParaRPr lang="en-US" sz="1200" baseline="0"/>
          </a:p>
          <a:p>
            <a:r>
              <a:rPr lang="en-US" sz="1200" b="1" baseline="0"/>
              <a:t>How to customize this slide: </a:t>
            </a:r>
          </a:p>
          <a:p>
            <a:pPr marL="171450" indent="-171450">
              <a:buFont typeface="Arial" panose="020B0604020202020204" pitchFamily="34" charset="0"/>
              <a:buChar char="•"/>
            </a:pPr>
            <a:r>
              <a:rPr lang="en-US" sz="1200" kern="1200" baseline="0">
                <a:latin typeface="+mn-lt"/>
                <a:ea typeface="+mn-ea"/>
                <a:cs typeface="+mn-cs"/>
              </a:rPr>
              <a:t>No customization is required.</a:t>
            </a:r>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This is an optional space for you to add more detailed speaker notes. These notes should elaborate on the concise main points and visuals in the slide.</a:t>
            </a:r>
            <a:endParaRPr lang="en-US" b="0" baseline="0"/>
          </a:p>
          <a:p>
            <a:endParaRPr lang="en-US"/>
          </a:p>
          <a:p>
            <a:endParaRPr lang="en-US"/>
          </a:p>
        </p:txBody>
      </p:sp>
      <p:sp>
        <p:nvSpPr>
          <p:cNvPr id="4" name="Slide Number Placeholder 3">
            <a:extLst>
              <a:ext uri="{FF2B5EF4-FFF2-40B4-BE49-F238E27FC236}">
                <a16:creationId xmlns:a16="http://schemas.microsoft.com/office/drawing/2014/main" id="{BB053AAD-45AE-7915-B501-E7705AD16A27}"/>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cs typeface="+mn-cs"/>
              </a:rPr>
              <a:pPr marL="0" marR="0" lvl="0" indent="0" algn="r" defTabSz="457200" rtl="0" eaLnBrk="1" fontAlgn="auto" latinLnBrk="0" hangingPunct="1">
                <a:lnSpc>
                  <a:spcPct val="100000"/>
                </a:lnSpc>
                <a:spcBef>
                  <a:spcPts val="0"/>
                </a:spcBef>
                <a:spcAft>
                  <a:spcPts val="0"/>
                </a:spcAft>
                <a:buClrTx/>
                <a:buSzTx/>
                <a:buFontTx/>
                <a:buNone/>
                <a:tabLst/>
                <a:defRPr/>
              </a:pPr>
              <a:t>72</a:t>
            </a:fld>
            <a:endParaRPr kumimoji="0" lang="en-US" sz="1200" b="0" i="0" u="none" strike="noStrike" kern="1200" cap="none" spc="0" normalizeH="0" baseline="0" noProof="0">
              <a:ln>
                <a:noFill/>
              </a:ln>
              <a:solidFill>
                <a:prstClr val="black"/>
              </a:solidFill>
              <a:effectLst/>
              <a:uLnTx/>
              <a:uFillTx/>
              <a:latin typeface="Arial"/>
              <a:ea typeface="ＭＳ Ｐゴシック"/>
              <a:cs typeface="+mn-cs"/>
            </a:endParaRPr>
          </a:p>
        </p:txBody>
      </p:sp>
      <p:sp>
        <p:nvSpPr>
          <p:cNvPr id="5" name="Footer Placeholder 4">
            <a:extLst>
              <a:ext uri="{FF2B5EF4-FFF2-40B4-BE49-F238E27FC236}">
                <a16:creationId xmlns:a16="http://schemas.microsoft.com/office/drawing/2014/main" id="{BE38C5B9-A15E-6C81-9794-35BC01D000C4}"/>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2025 Esri. All rights reserved.</a:t>
            </a:r>
          </a:p>
        </p:txBody>
      </p:sp>
    </p:spTree>
    <p:extLst>
      <p:ext uri="{BB962C8B-B14F-4D97-AF65-F5344CB8AC3E}">
        <p14:creationId xmlns:p14="http://schemas.microsoft.com/office/powerpoint/2010/main" val="357779166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FF1E1F-4D74-A5F7-8A3A-C79D59A046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43DDAA-24D3-7AD0-B813-6C752EB20CB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CA9822-83AD-D7AE-A771-0D5B76BD18EA}"/>
              </a:ext>
            </a:extLst>
          </p:cNvPr>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a:p>
        </p:txBody>
      </p:sp>
      <p:sp>
        <p:nvSpPr>
          <p:cNvPr id="4" name="Date Placeholder 3">
            <a:extLst>
              <a:ext uri="{FF2B5EF4-FFF2-40B4-BE49-F238E27FC236}">
                <a16:creationId xmlns:a16="http://schemas.microsoft.com/office/drawing/2014/main" id="{7A9E9D49-E8B5-0340-0EA3-B000011A0124}"/>
              </a:ext>
            </a:extLst>
          </p:cNvPr>
          <p:cNvSpPr>
            <a:spLocks noGrp="1"/>
          </p:cNvSpPr>
          <p:nvPr>
            <p:ph type="dt" idx="1"/>
          </p:nvPr>
        </p:nvSpPr>
        <p:spPr/>
        <p:txBody>
          <a:bodyPr/>
          <a:lstStyle/>
          <a:p>
            <a:fld id="{ACB8D0C9-249D-A243-9B60-D00ADEBB171A}" type="datetime1">
              <a:rPr lang="en-US" smtClean="0"/>
              <a:t>3/3/2025</a:t>
            </a:fld>
            <a:endParaRPr lang="en-US"/>
          </a:p>
        </p:txBody>
      </p:sp>
      <p:sp>
        <p:nvSpPr>
          <p:cNvPr id="5" name="Footer Placeholder 4">
            <a:extLst>
              <a:ext uri="{FF2B5EF4-FFF2-40B4-BE49-F238E27FC236}">
                <a16:creationId xmlns:a16="http://schemas.microsoft.com/office/drawing/2014/main" id="{C684EDF6-14F3-09E4-30A0-76E4215DEE80}"/>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8EF592A8-4BEE-C1AD-45C5-0C933191A238}"/>
              </a:ext>
            </a:extLst>
          </p:cNvPr>
          <p:cNvSpPr>
            <a:spLocks noGrp="1"/>
          </p:cNvSpPr>
          <p:nvPr>
            <p:ph type="sldNum" sz="quarter" idx="5"/>
          </p:nvPr>
        </p:nvSpPr>
        <p:spPr/>
        <p:txBody>
          <a:bodyPr/>
          <a:lstStyle/>
          <a:p>
            <a:fld id="{3E7143C0-4F23-B545-9533-520B5A87CA1E}" type="slidenum">
              <a:rPr lang="en-US" smtClean="0"/>
              <a:pPr/>
              <a:t>73</a:t>
            </a:fld>
            <a:endParaRPr lang="en-US"/>
          </a:p>
        </p:txBody>
      </p:sp>
      <p:sp>
        <p:nvSpPr>
          <p:cNvPr id="7" name="Header Placeholder 6">
            <a:extLst>
              <a:ext uri="{FF2B5EF4-FFF2-40B4-BE49-F238E27FC236}">
                <a16:creationId xmlns:a16="http://schemas.microsoft.com/office/drawing/2014/main" id="{BF52DC7D-76E8-09BE-D26D-7BEB5FB9B99F}"/>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60409135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A42A79-53DF-B642-25C9-68CC6E246B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EEA6E12-3D79-7C7F-475F-1714341180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E3FA24-43F4-1C63-D3DD-29C65C863E4D}"/>
              </a:ext>
            </a:extLst>
          </p:cNvPr>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a:solidFill>
                  <a:srgbClr val="D2AF5E">
                    <a:alpha val="60000"/>
                  </a:srgbClr>
                </a:solidFill>
              </a:rPr>
              <a:t>Copyright © 2025 Esri. All rights reserved.</a:t>
            </a:r>
            <a:endParaRPr lang="en-US"/>
          </a:p>
        </p:txBody>
      </p:sp>
      <p:sp>
        <p:nvSpPr>
          <p:cNvPr id="8" name="Date Placeholder 7">
            <a:extLst>
              <a:ext uri="{FF2B5EF4-FFF2-40B4-BE49-F238E27FC236}">
                <a16:creationId xmlns:a16="http://schemas.microsoft.com/office/drawing/2014/main" id="{FE146119-71B6-0360-84CF-C6256114CB4B}"/>
              </a:ext>
            </a:extLst>
          </p:cNvPr>
          <p:cNvSpPr>
            <a:spLocks noGrp="1"/>
          </p:cNvSpPr>
          <p:nvPr>
            <p:ph type="dt" idx="1"/>
          </p:nvPr>
        </p:nvSpPr>
        <p:spPr/>
        <p:txBody>
          <a:bodyPr/>
          <a:lstStyle/>
          <a:p>
            <a:fld id="{BA737B92-CC65-D741-AA17-E463E888013C}" type="datetime1">
              <a:rPr lang="en-US" smtClean="0"/>
              <a:t>3/3/2025</a:t>
            </a:fld>
            <a:endParaRPr lang="en-US"/>
          </a:p>
        </p:txBody>
      </p:sp>
      <p:sp>
        <p:nvSpPr>
          <p:cNvPr id="9" name="Footer Placeholder 8">
            <a:extLst>
              <a:ext uri="{FF2B5EF4-FFF2-40B4-BE49-F238E27FC236}">
                <a16:creationId xmlns:a16="http://schemas.microsoft.com/office/drawing/2014/main" id="{5C042B18-9490-8A1D-6B2B-0CD3E4FB2894}"/>
              </a:ext>
            </a:extLst>
          </p:cNvPr>
          <p:cNvSpPr>
            <a:spLocks noGrp="1"/>
          </p:cNvSpPr>
          <p:nvPr>
            <p:ph type="ftr" sz="quarter" idx="4"/>
          </p:nvPr>
        </p:nvSpPr>
        <p:spPr/>
        <p:txBody>
          <a:bodyPr/>
          <a:lstStyle/>
          <a:p>
            <a:r>
              <a:rPr lang="en-US"/>
              <a:t>Copyright © 2025 Esri. All rights reserved.</a:t>
            </a:r>
          </a:p>
        </p:txBody>
      </p:sp>
      <p:sp>
        <p:nvSpPr>
          <p:cNvPr id="10" name="Slide Number Placeholder 9">
            <a:extLst>
              <a:ext uri="{FF2B5EF4-FFF2-40B4-BE49-F238E27FC236}">
                <a16:creationId xmlns:a16="http://schemas.microsoft.com/office/drawing/2014/main" id="{4325359E-A12A-F84F-5FD7-4D66246BEF45}"/>
              </a:ext>
            </a:extLst>
          </p:cNvPr>
          <p:cNvSpPr>
            <a:spLocks noGrp="1"/>
          </p:cNvSpPr>
          <p:nvPr>
            <p:ph type="sldNum" sz="quarter" idx="5"/>
          </p:nvPr>
        </p:nvSpPr>
        <p:spPr/>
        <p:txBody>
          <a:bodyPr/>
          <a:lstStyle/>
          <a:p>
            <a:fld id="{3E7143C0-4F23-B545-9533-520B5A87CA1E}" type="slidenum">
              <a:rPr lang="en-US" smtClean="0"/>
              <a:pPr/>
              <a:t>74</a:t>
            </a:fld>
            <a:endParaRPr lang="en-US"/>
          </a:p>
        </p:txBody>
      </p:sp>
      <p:sp>
        <p:nvSpPr>
          <p:cNvPr id="11" name="Header Placeholder 10">
            <a:extLst>
              <a:ext uri="{FF2B5EF4-FFF2-40B4-BE49-F238E27FC236}">
                <a16:creationId xmlns:a16="http://schemas.microsoft.com/office/drawing/2014/main" id="{247551B2-4F11-69F1-6BD0-03B361D08343}"/>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9295415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C7A8D5-EE9B-F672-0AB7-592065D5F7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6BFBD6-E863-F7C1-947F-325A364711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695086-1A99-1465-29F5-1EA4B4ED9DA1}"/>
              </a:ext>
            </a:extLst>
          </p:cNvPr>
          <p:cNvSpPr>
            <a:spLocks noGrp="1"/>
          </p:cNvSpPr>
          <p:nvPr>
            <p:ph type="body" idx="1"/>
          </p:nvPr>
        </p:nvSpPr>
        <p:spPr/>
        <p:txBody>
          <a:bodyPr/>
          <a:lstStyle/>
          <a:p>
            <a:r>
              <a:rPr lang="en-US" b="1" baseline="0"/>
              <a:t>Purpose of this slide:</a:t>
            </a:r>
            <a:r>
              <a:rPr lang="en-US" baseline="0"/>
              <a:t> </a:t>
            </a:r>
          </a:p>
          <a:p>
            <a:pPr marL="171450" indent="-171450">
              <a:buFont typeface="Arial" panose="020B0604020202020204" pitchFamily="34" charset="0"/>
              <a:buChar char="•"/>
            </a:pPr>
            <a:r>
              <a:rPr lang="en-US" baseline="0"/>
              <a:t>Organize your presentation based on the sections identified in your agenda.</a:t>
            </a:r>
          </a:p>
          <a:p>
            <a:pPr marL="171450" indent="-171450">
              <a:buFont typeface="Arial" panose="020B0604020202020204" pitchFamily="34" charset="0"/>
              <a:buChar char="•"/>
            </a:pPr>
            <a:r>
              <a:rPr lang="en-US" baseline="0"/>
              <a:t>When transitioning to a new section</a:t>
            </a:r>
            <a:r>
              <a:rPr lang="en-US" u="none" baseline="0"/>
              <a:t>, u</a:t>
            </a:r>
            <a:r>
              <a:rPr lang="en-US" baseline="0"/>
              <a:t>se this slide as a visual indicator.</a:t>
            </a:r>
            <a:endParaRPr lang="en-US" u="none" baseline="0"/>
          </a:p>
          <a:p>
            <a:endParaRPr lang="en-US" baseline="0"/>
          </a:p>
          <a:p>
            <a:r>
              <a:rPr lang="en-US" b="1" baseline="0"/>
              <a:t>How to customize this slide:</a:t>
            </a:r>
          </a:p>
          <a:p>
            <a:pPr marL="171450" indent="-171450">
              <a:buFont typeface="Arial" panose="020B0604020202020204" pitchFamily="34" charset="0"/>
              <a:buChar char="•"/>
            </a:pPr>
            <a:r>
              <a:rPr lang="en-US" baseline="0"/>
              <a:t>Add a title that matches the section listed in your agenda.</a:t>
            </a:r>
          </a:p>
          <a:p>
            <a:pPr marL="171450" indent="-171450">
              <a:buFont typeface="Arial" panose="020B0604020202020204" pitchFamily="34" charset="0"/>
              <a:buChar char="•"/>
            </a:pPr>
            <a:r>
              <a:rPr lang="en-US" baseline="0"/>
              <a:t>If a different presenter will be speaking, list the name of the presenter.</a:t>
            </a:r>
          </a:p>
          <a:p>
            <a:pPr marL="171450" indent="-171450">
              <a:buFont typeface="Arial" panose="020B0604020202020204" pitchFamily="34" charset="0"/>
              <a:buChar char="•"/>
            </a:pPr>
            <a:r>
              <a:rPr lang="en-US">
                <a:effectLst/>
              </a:rPr>
              <a:t>Duplicate this slide as many times as necessary.</a:t>
            </a:r>
            <a:endParaRPr lang="en-US" baseline="0"/>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This is an optional space for you to add more detailed speaker notes. These notes should elaborate on the concise main points and visuals in the slide.</a:t>
            </a:r>
          </a:p>
          <a:p>
            <a:endParaRPr lang="en-US" baseline="0"/>
          </a:p>
        </p:txBody>
      </p:sp>
      <p:sp>
        <p:nvSpPr>
          <p:cNvPr id="9" name="Date Placeholder 8">
            <a:extLst>
              <a:ext uri="{FF2B5EF4-FFF2-40B4-BE49-F238E27FC236}">
                <a16:creationId xmlns:a16="http://schemas.microsoft.com/office/drawing/2014/main" id="{14B3F388-A352-16B8-358A-E0A6AA3A8CA7}"/>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7A9561F-3C54-4C44-84A9-D50BC29223DE}" type="datetime1">
              <a:rPr kumimoji="0" lang="en-US" sz="1200" b="0" i="0" u="none" strike="noStrike" kern="1200" cap="none" spc="0" normalizeH="0" baseline="0" noProof="0" smtClean="0">
                <a:ln>
                  <a:noFill/>
                </a:ln>
                <a:solidFill>
                  <a:prstClr val="black">
                    <a:lumMod val="50000"/>
                    <a:lumOff val="50000"/>
                  </a:prstClr>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3/3/2025</a:t>
            </a:fld>
            <a:endPar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endParaRPr>
          </a:p>
        </p:txBody>
      </p:sp>
      <p:sp>
        <p:nvSpPr>
          <p:cNvPr id="10" name="Footer Placeholder 9">
            <a:extLst>
              <a:ext uri="{FF2B5EF4-FFF2-40B4-BE49-F238E27FC236}">
                <a16:creationId xmlns:a16="http://schemas.microsoft.com/office/drawing/2014/main" id="{E79D8A4A-E9FF-16BE-2E1E-E0AC676625C6}"/>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2025 Esri. All rights reserved.</a:t>
            </a:r>
          </a:p>
        </p:txBody>
      </p:sp>
      <p:sp>
        <p:nvSpPr>
          <p:cNvPr id="11" name="Slide Number Placeholder 10">
            <a:extLst>
              <a:ext uri="{FF2B5EF4-FFF2-40B4-BE49-F238E27FC236}">
                <a16:creationId xmlns:a16="http://schemas.microsoft.com/office/drawing/2014/main" id="{C37CF13E-14A9-3A9E-173E-52CFA6FC3E23}"/>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a:ln>
                <a:noFill/>
              </a:ln>
              <a:solidFill>
                <a:prstClr val="black"/>
              </a:solidFill>
              <a:effectLst/>
              <a:uLnTx/>
              <a:uFillTx/>
              <a:latin typeface="Arial"/>
              <a:ea typeface="ＭＳ Ｐゴシック"/>
            </a:endParaRPr>
          </a:p>
        </p:txBody>
      </p:sp>
      <p:sp>
        <p:nvSpPr>
          <p:cNvPr id="12" name="Header Placeholder 11">
            <a:extLst>
              <a:ext uri="{FF2B5EF4-FFF2-40B4-BE49-F238E27FC236}">
                <a16:creationId xmlns:a16="http://schemas.microsoft.com/office/drawing/2014/main" id="{0EA6BA11-8F44-12B8-713E-87AC8F0243D7}"/>
              </a:ext>
            </a:extLst>
          </p:cNvPr>
          <p:cNvSpPr>
            <a:spLocks noGrp="1"/>
          </p:cNvSpPr>
          <p:nvPr>
            <p:ph type="hdr" sz="quarter"/>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rPr>
              <a:t>Title of Presentation</a:t>
            </a:r>
          </a:p>
        </p:txBody>
      </p:sp>
    </p:spTree>
    <p:extLst>
      <p:ext uri="{BB962C8B-B14F-4D97-AF65-F5344CB8AC3E}">
        <p14:creationId xmlns:p14="http://schemas.microsoft.com/office/powerpoint/2010/main" val="276328166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377D05-B840-F9DE-07F4-635CE743DA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EF1F49-D932-6A67-1088-A159CEB390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EC40FE6-60A7-DE95-3BA8-D46422E90EB4}"/>
              </a:ext>
            </a:extLst>
          </p:cNvPr>
          <p:cNvSpPr>
            <a:spLocks noGrp="1"/>
          </p:cNvSpPr>
          <p:nvPr>
            <p:ph type="body" idx="1"/>
          </p:nvPr>
        </p:nvSpPr>
        <p:spPr/>
        <p:txBody>
          <a:bodyPr/>
          <a:lstStyle/>
          <a:p>
            <a:r>
              <a:rPr lang="en-US" b="1" baseline="0"/>
              <a:t>Purpose of this slide:</a:t>
            </a:r>
            <a:r>
              <a:rPr lang="en-US" baseline="0"/>
              <a:t> </a:t>
            </a:r>
          </a:p>
          <a:p>
            <a:pPr marL="171450" indent="-171450">
              <a:buFont typeface="Arial" panose="020B0604020202020204" pitchFamily="34" charset="0"/>
              <a:buChar char="•"/>
            </a:pPr>
            <a:r>
              <a:rPr lang="en-US" baseline="0"/>
              <a:t>Present main ideas or key points to support a </a:t>
            </a:r>
            <a:r>
              <a:rPr lang="en-US" u="none" baseline="0"/>
              <a:t>topic </a:t>
            </a:r>
            <a:r>
              <a:rPr lang="en-US" baseline="0"/>
              <a:t>within a section.</a:t>
            </a:r>
          </a:p>
          <a:p>
            <a:pPr marL="0" indent="0">
              <a:buFont typeface="Arial" panose="020B0604020202020204" pitchFamily="34" charset="0"/>
              <a:buNone/>
            </a:pPr>
            <a:endParaRPr lang="en-US" baseline="0"/>
          </a:p>
          <a:p>
            <a:r>
              <a:rPr lang="en-US" b="1" baseline="0"/>
              <a:t>How to customize this slide: </a:t>
            </a:r>
          </a:p>
          <a:p>
            <a:pPr marL="171450" indent="-171450">
              <a:buFont typeface="Arial" panose="020B0604020202020204" pitchFamily="34" charset="0"/>
              <a:buChar char="•"/>
            </a:pPr>
            <a:r>
              <a:rPr lang="en-US"/>
              <a:t>Identify one main topic that supports the section (for example, a section on how to create a focused web experience with Experience Builder may have a topic on using templates).</a:t>
            </a:r>
            <a:endParaRPr lang="en-US" b="0" baseline="0"/>
          </a:p>
          <a:p>
            <a:pPr marL="171450" indent="-171450">
              <a:buFont typeface="Arial" panose="020B0604020202020204" pitchFamily="34" charset="0"/>
              <a:buChar char="•"/>
            </a:pPr>
            <a:r>
              <a:rPr lang="en-US" baseline="0"/>
              <a:t>List subtopics to support the topic (for example, the different categories of Experience Builder templates).</a:t>
            </a:r>
          </a:p>
          <a:p>
            <a:pPr marL="171450" indent="-171450">
              <a:buFont typeface="Arial" panose="020B0604020202020204" pitchFamily="34" charset="0"/>
              <a:buChar char="•"/>
            </a:pPr>
            <a:r>
              <a:rPr lang="en-US" baseline="0"/>
              <a:t>Add a short, bulleted list (no more than 5 bullets in a list; around 5 words per bullet).</a:t>
            </a:r>
          </a:p>
          <a:p>
            <a:pPr marL="171450" indent="-171450">
              <a:buFont typeface="Arial" panose="020B0604020202020204" pitchFamily="34" charset="0"/>
              <a:buChar char="•"/>
            </a:pPr>
            <a:r>
              <a:rPr lang="en-US" baseline="0"/>
              <a:t>Duplicate this slide as many times as necessary.</a:t>
            </a:r>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This is an optional space for you to add more detailed speaker notes. These notes should elaborate on the concise main points and visuals in the slide.</a:t>
            </a:r>
          </a:p>
          <a:p>
            <a:endParaRPr lang="en-US"/>
          </a:p>
        </p:txBody>
      </p:sp>
      <p:sp>
        <p:nvSpPr>
          <p:cNvPr id="4" name="Date Placeholder 3">
            <a:extLst>
              <a:ext uri="{FF2B5EF4-FFF2-40B4-BE49-F238E27FC236}">
                <a16:creationId xmlns:a16="http://schemas.microsoft.com/office/drawing/2014/main" id="{B57470D1-B99C-931B-485A-623E49CEF1A3}"/>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AB31140F-61E5-2077-ECC7-298ADDF91127}"/>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372761A8-E1CA-326D-EECA-B8ECB3FD4372}"/>
              </a:ext>
            </a:extLst>
          </p:cNvPr>
          <p:cNvSpPr>
            <a:spLocks noGrp="1"/>
          </p:cNvSpPr>
          <p:nvPr>
            <p:ph type="sldNum" sz="quarter" idx="5"/>
          </p:nvPr>
        </p:nvSpPr>
        <p:spPr/>
        <p:txBody>
          <a:bodyPr/>
          <a:lstStyle/>
          <a:p>
            <a:fld id="{3E7143C0-4F23-B545-9533-520B5A87CA1E}" type="slidenum">
              <a:rPr lang="en-US" smtClean="0"/>
              <a:pPr/>
              <a:t>76</a:t>
            </a:fld>
            <a:endParaRPr lang="en-US"/>
          </a:p>
        </p:txBody>
      </p:sp>
      <p:sp>
        <p:nvSpPr>
          <p:cNvPr id="7" name="Header Placeholder 6">
            <a:extLst>
              <a:ext uri="{FF2B5EF4-FFF2-40B4-BE49-F238E27FC236}">
                <a16:creationId xmlns:a16="http://schemas.microsoft.com/office/drawing/2014/main" id="{4459117A-E7A0-4916-304C-6EF1AA7AB9F8}"/>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64200957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377D05-B840-F9DE-07F4-635CE743DA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EF1F49-D932-6A67-1088-A159CEB390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EC40FE6-60A7-DE95-3BA8-D46422E90EB4}"/>
              </a:ext>
            </a:extLst>
          </p:cNvPr>
          <p:cNvSpPr>
            <a:spLocks noGrp="1"/>
          </p:cNvSpPr>
          <p:nvPr>
            <p:ph type="body" idx="1"/>
          </p:nvPr>
        </p:nvSpPr>
        <p:spPr/>
        <p:txBody>
          <a:bodyPr/>
          <a:lstStyle/>
          <a:p>
            <a:r>
              <a:rPr lang="en-US" b="1"/>
              <a:t>Purpose of this slide: </a:t>
            </a:r>
          </a:p>
          <a:p>
            <a:pPr marL="171450" indent="-171450">
              <a:buFont typeface="Arial" panose="020B0604020202020204" pitchFamily="34" charset="0"/>
              <a:buChar char="•"/>
            </a:pPr>
            <a:r>
              <a:rPr lang="en-US"/>
              <a:t>Include graphic(s) that provide context to support the topic.</a:t>
            </a:r>
          </a:p>
          <a:p>
            <a:endParaRPr lang="en-US"/>
          </a:p>
          <a:p>
            <a:r>
              <a:rPr lang="en-US" b="1"/>
              <a:t>How to customize this slide: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latin typeface="+mn-lt"/>
                <a:ea typeface="+mn-ea"/>
                <a:cs typeface="+mn-cs"/>
              </a:rPr>
              <a:t>Identify one main topic that supports the section.</a:t>
            </a:r>
          </a:p>
          <a:p>
            <a:pPr marL="171450" indent="-171450">
              <a:buFont typeface="Arial" panose="020B0604020202020204" pitchFamily="34" charset="0"/>
              <a:buChar char="•"/>
            </a:pPr>
            <a:r>
              <a:rPr lang="en-US"/>
              <a:t>Add a graphic that effectively supports the audience’s understanding of the topic:</a:t>
            </a:r>
          </a:p>
          <a:p>
            <a:pPr marL="628650" lvl="1" indent="-171450">
              <a:buFont typeface="Courier New" panose="02070309020205020404" pitchFamily="49" charset="0"/>
              <a:buChar char="o"/>
            </a:pPr>
            <a:r>
              <a:rPr lang="en-US"/>
              <a:t>Conceptual graphics are visuals that illustrate an abstract idea (for example, a visual of several icons representing the capabilities of an app builder).</a:t>
            </a:r>
          </a:p>
          <a:p>
            <a:pPr marL="628650" lvl="1" indent="-171450">
              <a:buFont typeface="Courier New" panose="02070309020205020404" pitchFamily="49" charset="0"/>
              <a:buChar char="o"/>
            </a:pPr>
            <a:r>
              <a:rPr lang="en-US"/>
              <a:t>Process outputs are visuals that provide examples of results (for example, a graphic of a mobile version of an Instant App).</a:t>
            </a:r>
          </a:p>
          <a:p>
            <a:pPr marL="171450" indent="-171450">
              <a:buFont typeface="Arial" panose="020B0604020202020204" pitchFamily="34" charset="0"/>
              <a:buChar char="•"/>
            </a:pPr>
            <a:r>
              <a:rPr lang="en-US"/>
              <a:t>If adding more than one graphic, ensure that each graphic is visually highlighted in alignment with your talking points for the slide.</a:t>
            </a:r>
          </a:p>
          <a:p>
            <a:pPr marL="171450" indent="-171450">
              <a:buFont typeface="Arial" panose="020B0604020202020204" pitchFamily="34" charset="0"/>
              <a:buChar char="•"/>
            </a:pPr>
            <a:r>
              <a:rPr lang="en-US"/>
              <a:t>If additional context is needed, add text sparingly and near the supporting graphic.</a:t>
            </a:r>
          </a:p>
          <a:p>
            <a:pPr marL="171450" indent="-171450">
              <a:buFont typeface="Arial" panose="020B0604020202020204" pitchFamily="34" charset="0"/>
              <a:buChar char="•"/>
            </a:pPr>
            <a:r>
              <a:rPr lang="en-US"/>
              <a:t>Duplicate this slide as many times as necessary.</a:t>
            </a:r>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This is an optional space for you to add more detailed speaker notes. These notes should elaborate on the concise main points and visuals in the slide.</a:t>
            </a:r>
            <a:endParaRPr lang="en-US" b="0" baseline="0"/>
          </a:p>
        </p:txBody>
      </p:sp>
      <p:sp>
        <p:nvSpPr>
          <p:cNvPr id="4" name="Date Placeholder 3">
            <a:extLst>
              <a:ext uri="{FF2B5EF4-FFF2-40B4-BE49-F238E27FC236}">
                <a16:creationId xmlns:a16="http://schemas.microsoft.com/office/drawing/2014/main" id="{B57470D1-B99C-931B-485A-623E49CEF1A3}"/>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AB31140F-61E5-2077-ECC7-298ADDF91127}"/>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372761A8-E1CA-326D-EECA-B8ECB3FD4372}"/>
              </a:ext>
            </a:extLst>
          </p:cNvPr>
          <p:cNvSpPr>
            <a:spLocks noGrp="1"/>
          </p:cNvSpPr>
          <p:nvPr>
            <p:ph type="sldNum" sz="quarter" idx="5"/>
          </p:nvPr>
        </p:nvSpPr>
        <p:spPr/>
        <p:txBody>
          <a:bodyPr/>
          <a:lstStyle/>
          <a:p>
            <a:fld id="{3E7143C0-4F23-B545-9533-520B5A87CA1E}" type="slidenum">
              <a:rPr lang="en-US" smtClean="0"/>
              <a:pPr/>
              <a:t>77</a:t>
            </a:fld>
            <a:endParaRPr lang="en-US"/>
          </a:p>
        </p:txBody>
      </p:sp>
      <p:sp>
        <p:nvSpPr>
          <p:cNvPr id="7" name="Header Placeholder 6">
            <a:extLst>
              <a:ext uri="{FF2B5EF4-FFF2-40B4-BE49-F238E27FC236}">
                <a16:creationId xmlns:a16="http://schemas.microsoft.com/office/drawing/2014/main" id="{4459117A-E7A0-4916-304C-6EF1AA7AB9F8}"/>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74821621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baseline="0"/>
              <a:t>Purpose of this slide:</a:t>
            </a:r>
          </a:p>
          <a:p>
            <a:pPr marL="171450" indent="-171450">
              <a:buFont typeface="Arial" panose="020B0604020202020204" pitchFamily="34" charset="0"/>
              <a:buChar char="•"/>
            </a:pPr>
            <a:r>
              <a:rPr lang="en-US" sz="1200" baseline="0"/>
              <a:t>Display minimal text to highlight a key word or phrase that supports the topic.</a:t>
            </a:r>
          </a:p>
          <a:p>
            <a:endParaRPr lang="en-US" sz="1200" baseline="0"/>
          </a:p>
          <a:p>
            <a:r>
              <a:rPr lang="en-US" sz="1200" b="1" baseline="0"/>
              <a:t>How to customize this slide:</a:t>
            </a:r>
          </a:p>
          <a:p>
            <a:pPr marL="171450" indent="-171450">
              <a:buFont typeface="Arial" panose="020B0604020202020204" pitchFamily="34" charset="0"/>
              <a:buChar char="•"/>
            </a:pPr>
            <a:r>
              <a:rPr lang="en-US" sz="1200" b="0" baseline="0"/>
              <a:t>Add an important term, buzzword, catchphrase, or question.</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baseline="0">
                <a:latin typeface="+mn-lt"/>
                <a:ea typeface="+mn-ea"/>
                <a:cs typeface="+mn-cs"/>
              </a:rPr>
              <a:t>Duplicate this slide as many times as necessary.</a:t>
            </a:r>
            <a:endParaRPr lang="en-US" sz="1200" b="0" baseline="0"/>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This is an optional space for you to add more detailed speaker notes. These notes should elaborate on the concise main points and visuals in the slide.</a:t>
            </a:r>
            <a:endParaRPr lang="en-US" b="0" baseline="0"/>
          </a:p>
        </p:txBody>
      </p:sp>
      <p:sp>
        <p:nvSpPr>
          <p:cNvPr id="4" name="Date Placeholder 3"/>
          <p:cNvSpPr>
            <a:spLocks noGrp="1"/>
          </p:cNvSpPr>
          <p:nvPr>
            <p:ph type="dt" idx="1"/>
          </p:nvPr>
        </p:nvSpPr>
        <p:spPr/>
        <p:txBody>
          <a:bodyPr/>
          <a:lstStyle/>
          <a:p>
            <a:fld id="{40D1DBE8-FA8D-EB42-89EC-916489257848}" type="datetime1">
              <a:rPr lang="en-US" smtClean="0"/>
              <a:t>3/3/2025</a:t>
            </a:fld>
            <a:endParaRPr lang="en-US"/>
          </a:p>
        </p:txBody>
      </p:sp>
      <p:sp>
        <p:nvSpPr>
          <p:cNvPr id="5" name="Footer Placeholder 4"/>
          <p:cNvSpPr>
            <a:spLocks noGrp="1"/>
          </p:cNvSpPr>
          <p:nvPr>
            <p:ph type="ftr" sz="quarter" idx="4"/>
          </p:nvPr>
        </p:nvSpPr>
        <p:spPr/>
        <p:txBody>
          <a:bodyPr/>
          <a:lstStyle/>
          <a:p>
            <a:r>
              <a:rPr lang="en-US"/>
              <a:t>Copyright © 2024 Esri. All rights reserved.</a:t>
            </a:r>
          </a:p>
        </p:txBody>
      </p:sp>
      <p:sp>
        <p:nvSpPr>
          <p:cNvPr id="6" name="Slide Number Placeholder 5"/>
          <p:cNvSpPr>
            <a:spLocks noGrp="1"/>
          </p:cNvSpPr>
          <p:nvPr>
            <p:ph type="sldNum" sz="quarter" idx="5"/>
          </p:nvPr>
        </p:nvSpPr>
        <p:spPr/>
        <p:txBody>
          <a:bodyPr/>
          <a:lstStyle/>
          <a:p>
            <a:fld id="{3E7143C0-4F23-B545-9533-520B5A87CA1E}" type="slidenum">
              <a:rPr lang="en-US" smtClean="0"/>
              <a:pPr/>
              <a:t>78</a:t>
            </a:fld>
            <a:endParaRPr lang="en-US"/>
          </a:p>
        </p:txBody>
      </p:sp>
      <p:sp>
        <p:nvSpPr>
          <p:cNvPr id="7" name="Header Placeholder 6"/>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68406324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baseline="0"/>
              <a:t>Purpose of this slide:</a:t>
            </a:r>
          </a:p>
          <a:p>
            <a:pPr marL="171450" indent="-171450">
              <a:buFont typeface="Arial" panose="020B0604020202020204" pitchFamily="34" charset="0"/>
              <a:buChar char="•"/>
            </a:pPr>
            <a:r>
              <a:rPr lang="en-US" sz="1200" baseline="0"/>
              <a:t>Display minimal text as a quote to support the topic.</a:t>
            </a:r>
          </a:p>
          <a:p>
            <a:endParaRPr lang="en-US" sz="1200" baseline="0"/>
          </a:p>
          <a:p>
            <a:r>
              <a:rPr lang="en-US" sz="1200" b="1" baseline="0"/>
              <a:t>How to customize this slide:</a:t>
            </a:r>
          </a:p>
          <a:p>
            <a:pPr marL="171450" indent="-171450">
              <a:buFont typeface="Arial" panose="020B0604020202020204" pitchFamily="34" charset="0"/>
              <a:buChar char="•"/>
            </a:pPr>
            <a:r>
              <a:rPr lang="en-US" sz="1200" b="0" baseline="0"/>
              <a:t>Add a short quotation; be sure to include the origin of the quote.</a:t>
            </a:r>
          </a:p>
          <a:p>
            <a:pPr marL="628650" lvl="1" indent="-171450">
              <a:buFont typeface="Courier New" panose="02070309020205020404" pitchFamily="49" charset="0"/>
              <a:buChar char="o"/>
            </a:pPr>
            <a:r>
              <a:rPr lang="en-US" sz="1200" b="1" u="none" baseline="0"/>
              <a:t>Before adding a quote, ensure that you have received the required permissions to use the quote.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baseline="0">
                <a:latin typeface="+mn-lt"/>
                <a:ea typeface="+mn-ea"/>
                <a:cs typeface="+mn-cs"/>
              </a:rPr>
              <a:t>Duplicate this slide as many times as necessary.</a:t>
            </a:r>
            <a:endParaRPr lang="en-US" sz="1200" b="0" baseline="0"/>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This is an optional space for you to add more detailed speaker notes. These notes should elaborate on the concise main points and visuals in the slide.</a:t>
            </a:r>
            <a:endParaRPr lang="en-US" b="0" baseline="0"/>
          </a:p>
        </p:txBody>
      </p:sp>
      <p:sp>
        <p:nvSpPr>
          <p:cNvPr id="4" name="Date Placeholder 3"/>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0D1DBE8-FA8D-EB42-89EC-916489257848}" type="datetime1">
              <a:rPr kumimoji="0" lang="en-US" sz="1200" b="0" i="0" u="none" strike="noStrike" kern="1200" cap="none" spc="0" normalizeH="0" baseline="0" noProof="0" smtClean="0">
                <a:ln>
                  <a:noFill/>
                </a:ln>
                <a:solidFill>
                  <a:prstClr val="black">
                    <a:lumMod val="50000"/>
                    <a:lumOff val="50000"/>
                  </a:prstClr>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3/3/2025</a:t>
            </a:fld>
            <a:endPar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endParaRPr>
          </a:p>
        </p:txBody>
      </p:sp>
      <p:sp>
        <p:nvSpPr>
          <p:cNvPr id="5" name="Footer Placeholder 4"/>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2024 Esri. All rights reserved.</a:t>
            </a:r>
          </a:p>
        </p:txBody>
      </p:sp>
      <p:sp>
        <p:nvSpPr>
          <p:cNvPr id="6" name="Slide Number Placeholder 5"/>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79</a:t>
            </a:fld>
            <a:endParaRPr kumimoji="0" lang="en-US" sz="1200" b="0" i="0" u="none" strike="noStrike" kern="1200" cap="none" spc="0" normalizeH="0" baseline="0" noProof="0">
              <a:ln>
                <a:noFill/>
              </a:ln>
              <a:solidFill>
                <a:prstClr val="black"/>
              </a:solidFill>
              <a:effectLst/>
              <a:uLnTx/>
              <a:uFillTx/>
              <a:latin typeface="Arial"/>
              <a:ea typeface="ＭＳ Ｐゴシック"/>
            </a:endParaRPr>
          </a:p>
        </p:txBody>
      </p:sp>
      <p:sp>
        <p:nvSpPr>
          <p:cNvPr id="7" name="Header Placeholder 6"/>
          <p:cNvSpPr>
            <a:spLocks noGrp="1"/>
          </p:cNvSpPr>
          <p:nvPr>
            <p:ph type="hdr" sz="quarter"/>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rPr>
              <a:t>Title of Presentation</a:t>
            </a:r>
          </a:p>
        </p:txBody>
      </p:sp>
    </p:spTree>
    <p:extLst>
      <p:ext uri="{BB962C8B-B14F-4D97-AF65-F5344CB8AC3E}">
        <p14:creationId xmlns:p14="http://schemas.microsoft.com/office/powerpoint/2010/main" val="27341093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6A4F9D-3649-78DE-A403-22A542CFE7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ED7906-24F1-7868-C263-41DD3F0DD2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77B5A8-F474-FBD9-4C01-1093B0B695B0}"/>
              </a:ext>
            </a:extLst>
          </p:cNvPr>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t>When we talk about parcel editing in the fabric we refer to the Active Record… What does it mean to have an active record? </a:t>
            </a:r>
            <a:endParaRPr lang="en-US" sz="1200" kern="1200">
              <a:solidFill>
                <a:schemeClr val="tx1"/>
              </a:solidFill>
              <a:effectLst/>
              <a:latin typeface="Arial"/>
              <a:ea typeface="+mn-ea"/>
              <a:cs typeface="+mn-cs"/>
            </a:endParaRPr>
          </a:p>
          <a:p>
            <a:endParaRPr lang="en-US" b="0" baseline="0"/>
          </a:p>
        </p:txBody>
      </p:sp>
      <p:sp>
        <p:nvSpPr>
          <p:cNvPr id="4" name="Date Placeholder 3">
            <a:extLst>
              <a:ext uri="{FF2B5EF4-FFF2-40B4-BE49-F238E27FC236}">
                <a16:creationId xmlns:a16="http://schemas.microsoft.com/office/drawing/2014/main" id="{735E4D71-D717-4860-6E98-E274A05E35F0}"/>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A2D992DB-03EE-75B9-C65C-9CC79386C06D}"/>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F9D70A56-E8C3-DBA4-CBDC-14A3604522E4}"/>
              </a:ext>
            </a:extLst>
          </p:cNvPr>
          <p:cNvSpPr>
            <a:spLocks noGrp="1"/>
          </p:cNvSpPr>
          <p:nvPr>
            <p:ph type="sldNum" sz="quarter" idx="5"/>
          </p:nvPr>
        </p:nvSpPr>
        <p:spPr/>
        <p:txBody>
          <a:bodyPr/>
          <a:lstStyle/>
          <a:p>
            <a:fld id="{3E7143C0-4F23-B545-9533-520B5A87CA1E}" type="slidenum">
              <a:rPr lang="en-US" smtClean="0"/>
              <a:pPr/>
              <a:t>8</a:t>
            </a:fld>
            <a:endParaRPr lang="en-US"/>
          </a:p>
        </p:txBody>
      </p:sp>
      <p:sp>
        <p:nvSpPr>
          <p:cNvPr id="7" name="Header Placeholder 6">
            <a:extLst>
              <a:ext uri="{FF2B5EF4-FFF2-40B4-BE49-F238E27FC236}">
                <a16:creationId xmlns:a16="http://schemas.microsoft.com/office/drawing/2014/main" id="{B4E1DAD4-B961-9F5F-8DD8-E81D2C051BA8}"/>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23904022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652EA7-CF55-777E-DA5C-D589AD3CEF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6CCCF26-F2C2-9E3D-1898-CD4E838C206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27A9B7-32E7-9454-3FBF-8AC87FC89446}"/>
              </a:ext>
            </a:extLst>
          </p:cNvPr>
          <p:cNvSpPr>
            <a:spLocks noGrp="1"/>
          </p:cNvSpPr>
          <p:nvPr>
            <p:ph type="body" idx="1"/>
          </p:nvPr>
        </p:nvSpPr>
        <p:spPr/>
        <p:txBody>
          <a:bodyPr/>
          <a:lstStyle/>
          <a:p>
            <a:r>
              <a:rPr lang="en-US" sz="1200" b="1" baseline="0"/>
              <a:t>Purpose of this slide:</a:t>
            </a:r>
            <a:endParaRPr lang="en-US" sz="1200" baseline="0"/>
          </a:p>
          <a:p>
            <a:pPr marL="171450" indent="-171450">
              <a:buFont typeface="Arial" panose="020B0604020202020204" pitchFamily="34" charset="0"/>
              <a:buChar char="•"/>
            </a:pPr>
            <a:r>
              <a:rPr lang="en-US" sz="1200" baseline="0"/>
              <a:t>Introduce a demonstration that supports the topic (for example, showcase step-by-step functionality within an ArcGIS product using a real-world example</a:t>
            </a:r>
            <a:r>
              <a:rPr lang="en-US" sz="1200" u="none" baseline="0"/>
              <a:t>).</a:t>
            </a:r>
          </a:p>
          <a:p>
            <a:pPr marL="0" indent="0">
              <a:buFont typeface="Arial" panose="020B0604020202020204" pitchFamily="34" charset="0"/>
              <a:buNone/>
            </a:pPr>
            <a:endParaRPr lang="en-US" b="0" baseline="0"/>
          </a:p>
          <a:p>
            <a:r>
              <a:rPr lang="en-US" sz="1200" b="1" baseline="0"/>
              <a:t>How to customize this slide: </a:t>
            </a:r>
          </a:p>
          <a:p>
            <a:pPr marL="171450" indent="-171450">
              <a:buFont typeface="Arial" panose="020B0604020202020204" pitchFamily="34" charset="0"/>
              <a:buChar char="•"/>
            </a:pPr>
            <a:r>
              <a:rPr lang="en-US" sz="1200" b="0" baseline="0"/>
              <a:t>Add an action-oriented title for the demo.</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baseline="0"/>
              <a:t>Add a graphic in the white box to support the topic being covered in your demo.</a:t>
            </a:r>
          </a:p>
          <a:p>
            <a:pPr marL="62865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baseline="0"/>
              <a:t>If you do not plan to add a graphic, remove the white box from the slide.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baseline="0"/>
              <a:t>If presenters are changing, add presenter name(s) underneath the demo title.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baseline="0">
                <a:latin typeface="+mn-lt"/>
                <a:ea typeface="+mn-ea"/>
                <a:cs typeface="+mn-cs"/>
              </a:rPr>
              <a:t>Duplicate this slide as many times as necessary.</a:t>
            </a:r>
            <a:endParaRPr lang="en-US" sz="1200" b="0" baseline="0"/>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This is an optional space for you to add more detailed speaker notes. These notes should elaborate on the concise main points and visuals in the slide.</a:t>
            </a:r>
            <a:endParaRPr lang="en-US" b="0" baseline="0"/>
          </a:p>
          <a:p>
            <a:endParaRPr lang="en-US" baseline="0"/>
          </a:p>
        </p:txBody>
      </p:sp>
      <p:sp>
        <p:nvSpPr>
          <p:cNvPr id="9" name="Date Placeholder 8">
            <a:extLst>
              <a:ext uri="{FF2B5EF4-FFF2-40B4-BE49-F238E27FC236}">
                <a16:creationId xmlns:a16="http://schemas.microsoft.com/office/drawing/2014/main" id="{CD354723-3F7B-72F6-5788-D68638061BFE}"/>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7A9561F-3C54-4C44-84A9-D50BC29223DE}" type="datetime1">
              <a:rPr kumimoji="0" lang="en-US" sz="1200" b="0" i="0" u="none" strike="noStrike" kern="1200" cap="none" spc="0" normalizeH="0" baseline="0" noProof="0" smtClean="0">
                <a:ln>
                  <a:noFill/>
                </a:ln>
                <a:solidFill>
                  <a:prstClr val="black">
                    <a:lumMod val="50000"/>
                    <a:lumOff val="50000"/>
                  </a:prstClr>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3/3/2025</a:t>
            </a:fld>
            <a:endPar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endParaRPr>
          </a:p>
        </p:txBody>
      </p:sp>
      <p:sp>
        <p:nvSpPr>
          <p:cNvPr id="10" name="Footer Placeholder 9">
            <a:extLst>
              <a:ext uri="{FF2B5EF4-FFF2-40B4-BE49-F238E27FC236}">
                <a16:creationId xmlns:a16="http://schemas.microsoft.com/office/drawing/2014/main" id="{FEF15ED4-5A13-AF73-FA92-0B2C6B1AAAA7}"/>
              </a:ext>
            </a:extLst>
          </p:cNvPr>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2025 Esri. All rights reserved.</a:t>
            </a:r>
          </a:p>
        </p:txBody>
      </p:sp>
      <p:sp>
        <p:nvSpPr>
          <p:cNvPr id="11" name="Slide Number Placeholder 10">
            <a:extLst>
              <a:ext uri="{FF2B5EF4-FFF2-40B4-BE49-F238E27FC236}">
                <a16:creationId xmlns:a16="http://schemas.microsoft.com/office/drawing/2014/main" id="{1949CBD6-5C92-0655-4B14-1AF94D153CF9}"/>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a:ln>
                <a:noFill/>
              </a:ln>
              <a:solidFill>
                <a:prstClr val="black"/>
              </a:solidFill>
              <a:effectLst/>
              <a:uLnTx/>
              <a:uFillTx/>
              <a:latin typeface="Arial"/>
              <a:ea typeface="ＭＳ Ｐゴシック"/>
            </a:endParaRPr>
          </a:p>
        </p:txBody>
      </p:sp>
      <p:sp>
        <p:nvSpPr>
          <p:cNvPr id="12" name="Header Placeholder 11">
            <a:extLst>
              <a:ext uri="{FF2B5EF4-FFF2-40B4-BE49-F238E27FC236}">
                <a16:creationId xmlns:a16="http://schemas.microsoft.com/office/drawing/2014/main" id="{F531A52D-5728-7360-5A19-7E1CE8BA2866}"/>
              </a:ext>
            </a:extLst>
          </p:cNvPr>
          <p:cNvSpPr>
            <a:spLocks noGrp="1"/>
          </p:cNvSpPr>
          <p:nvPr>
            <p:ph type="hdr" sz="quarter"/>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rPr>
              <a:t>Title of Presentation</a:t>
            </a:r>
          </a:p>
        </p:txBody>
      </p:sp>
    </p:spTree>
    <p:extLst>
      <p:ext uri="{BB962C8B-B14F-4D97-AF65-F5344CB8AC3E}">
        <p14:creationId xmlns:p14="http://schemas.microsoft.com/office/powerpoint/2010/main" val="354370762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a:t>Purpose of this slide: </a:t>
            </a:r>
          </a:p>
          <a:p>
            <a:pPr marL="171450" indent="-171450">
              <a:buFont typeface="Arial" panose="020B0604020202020204" pitchFamily="34" charset="0"/>
              <a:buChar char="•"/>
            </a:pPr>
            <a:r>
              <a:rPr lang="en-US"/>
              <a:t>Provide a high-level overview of the featured product, capability, or technology.</a:t>
            </a:r>
          </a:p>
          <a:p>
            <a:endParaRPr lang="en-US"/>
          </a:p>
          <a:p>
            <a:r>
              <a:rPr lang="en-US" b="1"/>
              <a:t>How to customize this slide: </a:t>
            </a:r>
          </a:p>
          <a:p>
            <a:pPr marL="171450" indent="-171450">
              <a:buFont typeface="Arial" panose="020B0604020202020204" pitchFamily="34" charset="0"/>
              <a:buChar char="•"/>
            </a:pPr>
            <a:r>
              <a:rPr lang="en-US"/>
              <a:t>Add the featured product, capability, or technology in the slide title.</a:t>
            </a:r>
          </a:p>
          <a:p>
            <a:pPr marL="171450" indent="-171450">
              <a:buFont typeface="Arial" panose="020B0604020202020204" pitchFamily="34" charset="0"/>
              <a:buChar char="•"/>
            </a:pPr>
            <a:r>
              <a:rPr lang="en-US"/>
              <a:t>Add a simple description of product, capability, or technology.</a:t>
            </a:r>
          </a:p>
          <a:p>
            <a:pPr marL="171450" indent="-171450">
              <a:buFont typeface="Arial" panose="020B0604020202020204" pitchFamily="34" charset="0"/>
              <a:buChar char="•"/>
            </a:pPr>
            <a:r>
              <a:rPr lang="en-US"/>
              <a:t>List high-level capabilities (no more than 5 bullets in a list; around 5 words per bullet).</a:t>
            </a:r>
          </a:p>
          <a:p>
            <a:pPr marL="0" lvl="0" indent="0">
              <a:buFont typeface="Arial" panose="020B0604020202020204" pitchFamily="34" charset="0"/>
              <a:buNone/>
            </a:pPr>
            <a:endParaRPr lang="en-US" sz="1200" baseline="0"/>
          </a:p>
          <a:p>
            <a:r>
              <a:rPr lang="en-US" sz="1200" b="1" baseline="0"/>
              <a:t>(Optional) Speaker notes:</a:t>
            </a:r>
            <a:endParaRPr lang="en-US" sz="1200" b="0" baseline="0"/>
          </a:p>
          <a:p>
            <a:pPr marL="171450" indent="-171450">
              <a:buFont typeface="Arial" panose="020B0604020202020204" pitchFamily="34" charset="0"/>
              <a:buChar char="•"/>
            </a:pPr>
            <a:r>
              <a:rPr lang="en-US" sz="1200" b="0" baseline="0"/>
              <a:t>This is an optional space for you to add more detailed speaker notes. These notes should elaborate on the concise main points and visuals in the slide.</a:t>
            </a:r>
            <a:endParaRPr lang="en-US" b="0" baseline="0"/>
          </a:p>
        </p:txBody>
      </p:sp>
      <p:sp>
        <p:nvSpPr>
          <p:cNvPr id="8" name="Date Placeholder 7">
            <a:extLst>
              <a:ext uri="{FF2B5EF4-FFF2-40B4-BE49-F238E27FC236}">
                <a16:creationId xmlns:a16="http://schemas.microsoft.com/office/drawing/2014/main" id="{9A6AE210-B0E9-83D6-9D7E-EC606522AF7F}"/>
              </a:ext>
            </a:extLst>
          </p:cNvPr>
          <p:cNvSpPr>
            <a:spLocks noGrp="1"/>
          </p:cNvSpPr>
          <p:nvPr>
            <p:ph type="dt" idx="1"/>
          </p:nvPr>
        </p:nvSpPr>
        <p:spPr/>
        <p:txBody>
          <a:bodyPr/>
          <a:lstStyle/>
          <a:p>
            <a:fld id="{643B6075-33C4-4624-B6D2-058A757F5B3C}" type="datetime1">
              <a:rPr lang="en-US" smtClean="0"/>
              <a:t>3/3/2025</a:t>
            </a:fld>
            <a:endParaRPr lang="en-US"/>
          </a:p>
        </p:txBody>
      </p:sp>
      <p:sp>
        <p:nvSpPr>
          <p:cNvPr id="9" name="Footer Placeholder 8">
            <a:extLst>
              <a:ext uri="{FF2B5EF4-FFF2-40B4-BE49-F238E27FC236}">
                <a16:creationId xmlns:a16="http://schemas.microsoft.com/office/drawing/2014/main" id="{81065ECE-3E72-9F2A-1725-6B69BD7BAE6C}"/>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6C7231FF-3723-E5EA-845E-6C78D78755DE}"/>
              </a:ext>
            </a:extLst>
          </p:cNvPr>
          <p:cNvSpPr>
            <a:spLocks noGrp="1"/>
          </p:cNvSpPr>
          <p:nvPr>
            <p:ph type="sldNum" sz="quarter" idx="5"/>
          </p:nvPr>
        </p:nvSpPr>
        <p:spPr/>
        <p:txBody>
          <a:bodyPr/>
          <a:lstStyle/>
          <a:p>
            <a:fld id="{3E7143C0-4F23-B545-9533-520B5A87CA1E}" type="slidenum">
              <a:rPr lang="en-US" smtClean="0"/>
              <a:pPr/>
              <a:t>81</a:t>
            </a:fld>
            <a:endParaRPr lang="en-US"/>
          </a:p>
        </p:txBody>
      </p:sp>
      <p:sp>
        <p:nvSpPr>
          <p:cNvPr id="11" name="Header Placeholder 10">
            <a:extLst>
              <a:ext uri="{FF2B5EF4-FFF2-40B4-BE49-F238E27FC236}">
                <a16:creationId xmlns:a16="http://schemas.microsoft.com/office/drawing/2014/main" id="{889152E0-DBF4-1AEA-2A35-8A73541DB8CD}"/>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62766671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a:t>Purpose of this slide:</a:t>
            </a:r>
            <a:r>
              <a:rPr lang="en-US" baseline="0"/>
              <a:t> </a:t>
            </a:r>
          </a:p>
          <a:p>
            <a:pPr marL="171450" indent="-171450">
              <a:buFont typeface="Arial" panose="020B0604020202020204" pitchFamily="34" charset="0"/>
              <a:buChar char="•"/>
            </a:pPr>
            <a:r>
              <a:rPr lang="en-US" baseline="0"/>
              <a:t>Provide a high-level overview of the featured product, capability, or technology.</a:t>
            </a:r>
          </a:p>
          <a:p>
            <a:pPr marL="171450" indent="-171450">
              <a:buFont typeface="Arial" panose="020B0604020202020204" pitchFamily="34" charset="0"/>
              <a:buChar char="•"/>
            </a:pPr>
            <a:endParaRPr lang="en-US" baseline="0"/>
          </a:p>
          <a:p>
            <a:r>
              <a:rPr lang="en-US" b="1" baseline="0"/>
              <a:t>How to customize this slide: </a:t>
            </a:r>
          </a:p>
          <a:p>
            <a:pPr marL="171450" indent="-171450">
              <a:buFont typeface="Arial" panose="020B0604020202020204" pitchFamily="34" charset="0"/>
              <a:buChar char="•"/>
            </a:pPr>
            <a:r>
              <a:rPr lang="en-US" baseline="0"/>
              <a:t>Add the product name, capability, or technology to the title.</a:t>
            </a:r>
          </a:p>
          <a:p>
            <a:pPr marL="171450" indent="-171450">
              <a:buFont typeface="Arial" panose="020B0604020202020204" pitchFamily="34" charset="0"/>
              <a:buChar char="•"/>
            </a:pPr>
            <a:r>
              <a:rPr lang="en-US" baseline="0"/>
              <a:t>Add a short, bulleted list describing the product, capability or technology (no more than 5 bullets in a list; around 5 words per bullet).</a:t>
            </a:r>
          </a:p>
          <a:p>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This is an optional space for you to add more detailed speaker notes. These notes should elaborate on the concise main points and visuals in the slide.</a:t>
            </a:r>
          </a:p>
        </p:txBody>
      </p:sp>
      <p:sp>
        <p:nvSpPr>
          <p:cNvPr id="8" name="Date Placeholder 7">
            <a:extLst>
              <a:ext uri="{FF2B5EF4-FFF2-40B4-BE49-F238E27FC236}">
                <a16:creationId xmlns:a16="http://schemas.microsoft.com/office/drawing/2014/main" id="{9A6AE210-B0E9-83D6-9D7E-EC606522AF7F}"/>
              </a:ext>
            </a:extLst>
          </p:cNvPr>
          <p:cNvSpPr>
            <a:spLocks noGrp="1"/>
          </p:cNvSpPr>
          <p:nvPr>
            <p:ph type="dt" idx="1"/>
          </p:nvPr>
        </p:nvSpPr>
        <p:spPr/>
        <p:txBody>
          <a:bodyPr/>
          <a:lstStyle/>
          <a:p>
            <a:fld id="{643B6075-33C4-4624-B6D2-058A757F5B3C}" type="datetime1">
              <a:rPr lang="en-US" smtClean="0"/>
              <a:t>3/3/2025</a:t>
            </a:fld>
            <a:endParaRPr lang="en-US"/>
          </a:p>
        </p:txBody>
      </p:sp>
      <p:sp>
        <p:nvSpPr>
          <p:cNvPr id="9" name="Footer Placeholder 8">
            <a:extLst>
              <a:ext uri="{FF2B5EF4-FFF2-40B4-BE49-F238E27FC236}">
                <a16:creationId xmlns:a16="http://schemas.microsoft.com/office/drawing/2014/main" id="{81065ECE-3E72-9F2A-1725-6B69BD7BAE6C}"/>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6C7231FF-3723-E5EA-845E-6C78D78755DE}"/>
              </a:ext>
            </a:extLst>
          </p:cNvPr>
          <p:cNvSpPr>
            <a:spLocks noGrp="1"/>
          </p:cNvSpPr>
          <p:nvPr>
            <p:ph type="sldNum" sz="quarter" idx="5"/>
          </p:nvPr>
        </p:nvSpPr>
        <p:spPr/>
        <p:txBody>
          <a:bodyPr/>
          <a:lstStyle/>
          <a:p>
            <a:fld id="{3E7143C0-4F23-B545-9533-520B5A87CA1E}" type="slidenum">
              <a:rPr lang="en-US" smtClean="0"/>
              <a:pPr/>
              <a:t>82</a:t>
            </a:fld>
            <a:endParaRPr lang="en-US"/>
          </a:p>
        </p:txBody>
      </p:sp>
      <p:sp>
        <p:nvSpPr>
          <p:cNvPr id="11" name="Header Placeholder 10">
            <a:extLst>
              <a:ext uri="{FF2B5EF4-FFF2-40B4-BE49-F238E27FC236}">
                <a16:creationId xmlns:a16="http://schemas.microsoft.com/office/drawing/2014/main" id="{889152E0-DBF4-1AEA-2A35-8A73541DB8CD}"/>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80449149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baseline="0"/>
              <a:t>Purpose of this slide:</a:t>
            </a:r>
            <a:r>
              <a:rPr lang="en-US" sz="1200" baseline="0"/>
              <a:t> </a:t>
            </a:r>
          </a:p>
          <a:p>
            <a:pPr marL="171450" indent="-171450">
              <a:buFont typeface="Arial" panose="020B0604020202020204" pitchFamily="34" charset="0"/>
              <a:buChar char="•"/>
            </a:pPr>
            <a:r>
              <a:rPr lang="en-US" sz="1200" baseline="0"/>
              <a:t>Provide a roadmap of enhanced functionalities within a product or solution.</a:t>
            </a:r>
          </a:p>
          <a:p>
            <a:pPr marL="0" indent="0">
              <a:buFont typeface="Arial" panose="020B0604020202020204" pitchFamily="34" charset="0"/>
              <a:buNone/>
            </a:pPr>
            <a:endParaRPr lang="en-US" sz="1200" baseline="0"/>
          </a:p>
          <a:p>
            <a:r>
              <a:rPr lang="en-US" sz="1200" b="1" baseline="0"/>
              <a:t>How to customize this slide: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Add the product name or solution in the slide title. </a:t>
            </a:r>
            <a:endParaRPr lang="en-US" sz="1200" baseline="0"/>
          </a:p>
          <a:p>
            <a:pPr marL="171450" indent="-171450">
              <a:buFont typeface="Arial" panose="020B0604020202020204" pitchFamily="34" charset="0"/>
              <a:buChar char="•"/>
            </a:pPr>
            <a:r>
              <a:rPr lang="en-US" sz="1200" baseline="0"/>
              <a:t>List enhanced functionality in development </a:t>
            </a:r>
            <a:r>
              <a:rPr lang="en-US" sz="1200" i="0" baseline="0"/>
              <a:t>(for example, “Manually add new categories to dataset”).</a:t>
            </a:r>
          </a:p>
          <a:p>
            <a:pPr marL="628650" lvl="1" indent="-171450">
              <a:buFont typeface="Arial" panose="020B0604020202020204" pitchFamily="34" charset="0"/>
              <a:buChar char="•"/>
            </a:pPr>
            <a:r>
              <a:rPr lang="en-US" sz="1200" i="0" baseline="0"/>
              <a:t>Avoid highlighting UI elements, (for example, avoid “Load Data button.”)</a:t>
            </a:r>
          </a:p>
          <a:p>
            <a:pPr marL="171450" indent="-171450">
              <a:buFont typeface="Arial" panose="020B0604020202020204" pitchFamily="34" charset="0"/>
              <a:buChar char="•"/>
            </a:pPr>
            <a:r>
              <a:rPr lang="en-US" sz="1200" baseline="0"/>
              <a:t>Duplicate this slide as many times as necessary.</a:t>
            </a:r>
          </a:p>
          <a:p>
            <a:pPr marL="628650" lvl="1" indent="-171450">
              <a:buFont typeface="Arial" panose="020B0604020202020204" pitchFamily="34" charset="0"/>
              <a:buChar char="•"/>
            </a:pPr>
            <a:r>
              <a:rPr lang="en-US" sz="1200" i="1" baseline="0"/>
              <a:t>Note: If the length of a column exceeds the space on the slide, use a single slide for each: one slide for near-term, one slide for midterm, and one slide for long-term.</a:t>
            </a:r>
          </a:p>
          <a:p>
            <a:pPr marL="457200" lvl="1" indent="0">
              <a:buFont typeface="Courier New" panose="02070309020205020404" pitchFamily="49" charset="0"/>
              <a:buNone/>
            </a:pPr>
            <a:endParaRPr lang="en-US" sz="1200" baseline="0"/>
          </a:p>
          <a:p>
            <a:r>
              <a:rPr lang="en-US" sz="1200" b="1" baseline="0"/>
              <a:t>(Optional) Speaker notes: </a:t>
            </a:r>
          </a:p>
          <a:p>
            <a:pPr marL="171450" indent="-171450">
              <a:buFont typeface="Arial" panose="020B0604020202020204" pitchFamily="34" charset="0"/>
              <a:buChar char="•"/>
            </a:pPr>
            <a:r>
              <a:rPr lang="en-US" sz="1200" b="0" baseline="0"/>
              <a:t>This is an optional space for you to add more detailed speaker notes to elaborate on the short, main points/visuals highlighted in your slides.</a:t>
            </a:r>
            <a:endParaRPr lang="en-US" b="0" baseline="0"/>
          </a:p>
        </p:txBody>
      </p:sp>
      <p:sp>
        <p:nvSpPr>
          <p:cNvPr id="8" name="Date Placeholder 7">
            <a:extLst>
              <a:ext uri="{FF2B5EF4-FFF2-40B4-BE49-F238E27FC236}">
                <a16:creationId xmlns:a16="http://schemas.microsoft.com/office/drawing/2014/main" id="{9A6AE210-B0E9-83D6-9D7E-EC606522AF7F}"/>
              </a:ext>
            </a:extLst>
          </p:cNvPr>
          <p:cNvSpPr>
            <a:spLocks noGrp="1"/>
          </p:cNvSpPr>
          <p:nvPr>
            <p:ph type="dt" idx="1"/>
          </p:nvPr>
        </p:nvSpPr>
        <p:spPr/>
        <p:txBody>
          <a:bodyPr/>
          <a:lstStyle/>
          <a:p>
            <a:fld id="{643B6075-33C4-4624-B6D2-058A757F5B3C}" type="datetime1">
              <a:rPr lang="en-US" smtClean="0"/>
              <a:t>3/3/2025</a:t>
            </a:fld>
            <a:endParaRPr lang="en-US"/>
          </a:p>
        </p:txBody>
      </p:sp>
      <p:sp>
        <p:nvSpPr>
          <p:cNvPr id="9" name="Footer Placeholder 8">
            <a:extLst>
              <a:ext uri="{FF2B5EF4-FFF2-40B4-BE49-F238E27FC236}">
                <a16:creationId xmlns:a16="http://schemas.microsoft.com/office/drawing/2014/main" id="{81065ECE-3E72-9F2A-1725-6B69BD7BAE6C}"/>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6C7231FF-3723-E5EA-845E-6C78D78755DE}"/>
              </a:ext>
            </a:extLst>
          </p:cNvPr>
          <p:cNvSpPr>
            <a:spLocks noGrp="1"/>
          </p:cNvSpPr>
          <p:nvPr>
            <p:ph type="sldNum" sz="quarter" idx="5"/>
          </p:nvPr>
        </p:nvSpPr>
        <p:spPr/>
        <p:txBody>
          <a:bodyPr/>
          <a:lstStyle/>
          <a:p>
            <a:fld id="{3E7143C0-4F23-B545-9533-520B5A87CA1E}" type="slidenum">
              <a:rPr lang="en-US" smtClean="0"/>
              <a:pPr/>
              <a:t>83</a:t>
            </a:fld>
            <a:endParaRPr lang="en-US"/>
          </a:p>
        </p:txBody>
      </p:sp>
      <p:sp>
        <p:nvSpPr>
          <p:cNvPr id="11" name="Header Placeholder 10">
            <a:extLst>
              <a:ext uri="{FF2B5EF4-FFF2-40B4-BE49-F238E27FC236}">
                <a16:creationId xmlns:a16="http://schemas.microsoft.com/office/drawing/2014/main" id="{889152E0-DBF4-1AEA-2A35-8A73541DB8CD}"/>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70473165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a:t>Purpose of this slide:</a:t>
            </a:r>
            <a:r>
              <a:rPr lang="en-US" baseline="0"/>
              <a:t> </a:t>
            </a:r>
          </a:p>
          <a:p>
            <a:pPr marL="171450" indent="-171450">
              <a:buFont typeface="Arial" panose="020B0604020202020204" pitchFamily="34" charset="0"/>
              <a:buChar char="•"/>
            </a:pPr>
            <a:r>
              <a:rPr lang="en-US" baseline="0"/>
              <a:t>Provide a high-level overview of the vision and strategy for the featured product. </a:t>
            </a:r>
          </a:p>
          <a:p>
            <a:endParaRPr lang="en-US" baseline="0"/>
          </a:p>
          <a:p>
            <a:r>
              <a:rPr lang="en-US" b="1" baseline="0"/>
              <a:t>How to customize this slide: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Add the product name in the slide title. </a:t>
            </a:r>
            <a:endParaRPr lang="en-US" baseline="0"/>
          </a:p>
          <a:p>
            <a:pPr marL="171450" indent="-171450">
              <a:buFont typeface="Arial" panose="020B0604020202020204" pitchFamily="34" charset="0"/>
              <a:buChar char="•"/>
            </a:pPr>
            <a:r>
              <a:rPr lang="en-US" baseline="0"/>
              <a:t>List main takeaways regarding the vision and strategy for the product.</a:t>
            </a:r>
          </a:p>
          <a:p>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This is an optional space for you to add more detailed speaker notes. These notes should elaborate on the concise main points and visuals in the slide.</a:t>
            </a:r>
          </a:p>
        </p:txBody>
      </p:sp>
      <p:sp>
        <p:nvSpPr>
          <p:cNvPr id="8" name="Date Placeholder 7">
            <a:extLst>
              <a:ext uri="{FF2B5EF4-FFF2-40B4-BE49-F238E27FC236}">
                <a16:creationId xmlns:a16="http://schemas.microsoft.com/office/drawing/2014/main" id="{9A6AE210-B0E9-83D6-9D7E-EC606522AF7F}"/>
              </a:ext>
            </a:extLst>
          </p:cNvPr>
          <p:cNvSpPr>
            <a:spLocks noGrp="1"/>
          </p:cNvSpPr>
          <p:nvPr>
            <p:ph type="dt" idx="1"/>
          </p:nvPr>
        </p:nvSpPr>
        <p:spPr/>
        <p:txBody>
          <a:bodyPr/>
          <a:lstStyle/>
          <a:p>
            <a:fld id="{643B6075-33C4-4624-B6D2-058A757F5B3C}" type="datetime1">
              <a:rPr lang="en-US" smtClean="0"/>
              <a:t>3/3/2025</a:t>
            </a:fld>
            <a:endParaRPr lang="en-US"/>
          </a:p>
        </p:txBody>
      </p:sp>
      <p:sp>
        <p:nvSpPr>
          <p:cNvPr id="9" name="Footer Placeholder 8">
            <a:extLst>
              <a:ext uri="{FF2B5EF4-FFF2-40B4-BE49-F238E27FC236}">
                <a16:creationId xmlns:a16="http://schemas.microsoft.com/office/drawing/2014/main" id="{81065ECE-3E72-9F2A-1725-6B69BD7BAE6C}"/>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6C7231FF-3723-E5EA-845E-6C78D78755DE}"/>
              </a:ext>
            </a:extLst>
          </p:cNvPr>
          <p:cNvSpPr>
            <a:spLocks noGrp="1"/>
          </p:cNvSpPr>
          <p:nvPr>
            <p:ph type="sldNum" sz="quarter" idx="5"/>
          </p:nvPr>
        </p:nvSpPr>
        <p:spPr/>
        <p:txBody>
          <a:bodyPr/>
          <a:lstStyle/>
          <a:p>
            <a:fld id="{3E7143C0-4F23-B545-9533-520B5A87CA1E}" type="slidenum">
              <a:rPr lang="en-US" smtClean="0"/>
              <a:pPr/>
              <a:t>84</a:t>
            </a:fld>
            <a:endParaRPr lang="en-US"/>
          </a:p>
        </p:txBody>
      </p:sp>
      <p:sp>
        <p:nvSpPr>
          <p:cNvPr id="11" name="Header Placeholder 10">
            <a:extLst>
              <a:ext uri="{FF2B5EF4-FFF2-40B4-BE49-F238E27FC236}">
                <a16:creationId xmlns:a16="http://schemas.microsoft.com/office/drawing/2014/main" id="{889152E0-DBF4-1AEA-2A35-8A73541DB8CD}"/>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76836893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a:t>Purpose of this slide:</a:t>
            </a:r>
            <a:r>
              <a:rPr lang="en-US" baseline="0"/>
              <a:t> </a:t>
            </a:r>
          </a:p>
          <a:p>
            <a:pPr marL="171450" indent="-171450">
              <a:buFont typeface="Arial" panose="020B0604020202020204" pitchFamily="34" charset="0"/>
              <a:buChar char="•"/>
            </a:pPr>
            <a:r>
              <a:rPr lang="en-US" baseline="0"/>
              <a:t>Provide a simple description to give new and experienced users a common understanding of a feature being emphasized in the section.</a:t>
            </a:r>
          </a:p>
          <a:p>
            <a:endParaRPr lang="en-US" baseline="0"/>
          </a:p>
          <a:p>
            <a:r>
              <a:rPr lang="en-US" b="1" baseline="0"/>
              <a:t>How to customize this slide: </a:t>
            </a:r>
          </a:p>
          <a:p>
            <a:pPr marL="171450" indent="-171450">
              <a:buFont typeface="Arial" panose="020B0604020202020204" pitchFamily="34" charset="0"/>
              <a:buChar char="•"/>
            </a:pPr>
            <a:r>
              <a:rPr lang="en-US"/>
              <a:t>Add the name of the application or solution feature in the slide title.</a:t>
            </a:r>
          </a:p>
          <a:p>
            <a:pPr marL="171450" indent="-171450">
              <a:buFont typeface="Arial" panose="020B0604020202020204" pitchFamily="34" charset="0"/>
              <a:buChar char="•"/>
            </a:pPr>
            <a:r>
              <a:rPr lang="en-US"/>
              <a:t>Add a simple description of the application or solution type.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a:t>List high-level capabilities (</a:t>
            </a:r>
            <a:r>
              <a:rPr lang="en-US"/>
              <a:t>no more than 5 bullets in a list; around words per bullet)</a:t>
            </a:r>
            <a:r>
              <a:rPr lang="en-US" baseline="0"/>
              <a:t>.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a:t>Duplicate this slide as many times as necessary.</a:t>
            </a:r>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This is an optional space for you to add more detailed speaker notes. These notes should elaborate on the concise main points and visuals in the slide.</a:t>
            </a:r>
          </a:p>
        </p:txBody>
      </p:sp>
      <p:sp>
        <p:nvSpPr>
          <p:cNvPr id="8" name="Date Placeholder 7">
            <a:extLst>
              <a:ext uri="{FF2B5EF4-FFF2-40B4-BE49-F238E27FC236}">
                <a16:creationId xmlns:a16="http://schemas.microsoft.com/office/drawing/2014/main" id="{9A6AE210-B0E9-83D6-9D7E-EC606522AF7F}"/>
              </a:ext>
            </a:extLst>
          </p:cNvPr>
          <p:cNvSpPr>
            <a:spLocks noGrp="1"/>
          </p:cNvSpPr>
          <p:nvPr>
            <p:ph type="dt" idx="1"/>
          </p:nvPr>
        </p:nvSpPr>
        <p:spPr/>
        <p:txBody>
          <a:bodyPr/>
          <a:lstStyle/>
          <a:p>
            <a:fld id="{643B6075-33C4-4624-B6D2-058A757F5B3C}" type="datetime1">
              <a:rPr lang="en-US" smtClean="0"/>
              <a:t>3/3/2025</a:t>
            </a:fld>
            <a:endParaRPr lang="en-US"/>
          </a:p>
        </p:txBody>
      </p:sp>
      <p:sp>
        <p:nvSpPr>
          <p:cNvPr id="9" name="Footer Placeholder 8">
            <a:extLst>
              <a:ext uri="{FF2B5EF4-FFF2-40B4-BE49-F238E27FC236}">
                <a16:creationId xmlns:a16="http://schemas.microsoft.com/office/drawing/2014/main" id="{81065ECE-3E72-9F2A-1725-6B69BD7BAE6C}"/>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6C7231FF-3723-E5EA-845E-6C78D78755DE}"/>
              </a:ext>
            </a:extLst>
          </p:cNvPr>
          <p:cNvSpPr>
            <a:spLocks noGrp="1"/>
          </p:cNvSpPr>
          <p:nvPr>
            <p:ph type="sldNum" sz="quarter" idx="5"/>
          </p:nvPr>
        </p:nvSpPr>
        <p:spPr/>
        <p:txBody>
          <a:bodyPr/>
          <a:lstStyle/>
          <a:p>
            <a:fld id="{3E7143C0-4F23-B545-9533-520B5A87CA1E}" type="slidenum">
              <a:rPr lang="en-US" smtClean="0"/>
              <a:pPr/>
              <a:t>85</a:t>
            </a:fld>
            <a:endParaRPr lang="en-US"/>
          </a:p>
        </p:txBody>
      </p:sp>
      <p:sp>
        <p:nvSpPr>
          <p:cNvPr id="11" name="Header Placeholder 10">
            <a:extLst>
              <a:ext uri="{FF2B5EF4-FFF2-40B4-BE49-F238E27FC236}">
                <a16:creationId xmlns:a16="http://schemas.microsoft.com/office/drawing/2014/main" id="{889152E0-DBF4-1AEA-2A35-8A73541DB8CD}"/>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61815089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a:t>Purpose of this slide:</a:t>
            </a:r>
            <a:r>
              <a:rPr lang="en-US" baseline="0"/>
              <a:t> </a:t>
            </a:r>
          </a:p>
          <a:p>
            <a:pPr marL="171450" indent="-171450">
              <a:buFont typeface="Arial" panose="020B0604020202020204" pitchFamily="34" charset="0"/>
              <a:buChar char="•"/>
            </a:pPr>
            <a:r>
              <a:rPr lang="en-US" baseline="0"/>
              <a:t>Compare existing functionality with anticipated changes in functionality to support a topic within a section.</a:t>
            </a:r>
          </a:p>
          <a:p>
            <a:pPr marL="0" indent="0">
              <a:buFont typeface="Arial" panose="020B0604020202020204" pitchFamily="34" charset="0"/>
              <a:buNone/>
            </a:pPr>
            <a:endParaRPr lang="en-US" baseline="0"/>
          </a:p>
          <a:p>
            <a:r>
              <a:rPr lang="en-US" b="1" baseline="0"/>
              <a:t>How to customize this slide: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 one main topic that supports the section</a:t>
            </a:r>
            <a:r>
              <a:rPr lang="en-US" baseline="0"/>
              <a:t> (for example, for a Map Viewer section, a Time Maps topic).</a:t>
            </a:r>
          </a:p>
          <a:p>
            <a:pPr marL="171450" indent="-171450">
              <a:buFont typeface="Arial" panose="020B0604020202020204" pitchFamily="34" charset="0"/>
              <a:buChar char="•"/>
            </a:pPr>
            <a:r>
              <a:rPr lang="en-US" baseline="0"/>
              <a:t>List existing and enhanced functionality in development </a:t>
            </a:r>
            <a:r>
              <a:rPr lang="en-US" i="0" baseline="0"/>
              <a:t>vs, UI elements (for example, “Manually add new categories to dataset” vs. “Load Data button”) in each column for comparison.</a:t>
            </a:r>
          </a:p>
          <a:p>
            <a:pPr marL="171450" indent="-171450">
              <a:buFont typeface="Arial" panose="020B0604020202020204" pitchFamily="34" charset="0"/>
              <a:buChar char="•"/>
            </a:pPr>
            <a:r>
              <a:rPr lang="en-US" baseline="0"/>
              <a:t>Add a short, bulleted list per column (no more than 5 bullets in a list; around 5 words per bullet).</a:t>
            </a:r>
          </a:p>
          <a:p>
            <a:pPr marL="171450" indent="-171450">
              <a:buFont typeface="Arial" panose="020B0604020202020204" pitchFamily="34" charset="0"/>
              <a:buChar char="•"/>
            </a:pPr>
            <a:r>
              <a:rPr lang="en-US" baseline="0"/>
              <a:t>Duplicate this slide as many times as necessary.</a:t>
            </a:r>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This is an optional space for you to add more detailed speaker notes. These notes should elaborate on the concise main points and visuals in the slide.</a:t>
            </a:r>
          </a:p>
        </p:txBody>
      </p:sp>
      <p:sp>
        <p:nvSpPr>
          <p:cNvPr id="8" name="Date Placeholder 7">
            <a:extLst>
              <a:ext uri="{FF2B5EF4-FFF2-40B4-BE49-F238E27FC236}">
                <a16:creationId xmlns:a16="http://schemas.microsoft.com/office/drawing/2014/main" id="{9A6AE210-B0E9-83D6-9D7E-EC606522AF7F}"/>
              </a:ext>
            </a:extLst>
          </p:cNvPr>
          <p:cNvSpPr>
            <a:spLocks noGrp="1"/>
          </p:cNvSpPr>
          <p:nvPr>
            <p:ph type="dt" idx="1"/>
          </p:nvPr>
        </p:nvSpPr>
        <p:spPr/>
        <p:txBody>
          <a:bodyPr/>
          <a:lstStyle/>
          <a:p>
            <a:fld id="{643B6075-33C4-4624-B6D2-058A757F5B3C}" type="datetime1">
              <a:rPr lang="en-US" smtClean="0"/>
              <a:t>3/3/2025</a:t>
            </a:fld>
            <a:endParaRPr lang="en-US"/>
          </a:p>
        </p:txBody>
      </p:sp>
      <p:sp>
        <p:nvSpPr>
          <p:cNvPr id="9" name="Footer Placeholder 8">
            <a:extLst>
              <a:ext uri="{FF2B5EF4-FFF2-40B4-BE49-F238E27FC236}">
                <a16:creationId xmlns:a16="http://schemas.microsoft.com/office/drawing/2014/main" id="{81065ECE-3E72-9F2A-1725-6B69BD7BAE6C}"/>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6C7231FF-3723-E5EA-845E-6C78D78755DE}"/>
              </a:ext>
            </a:extLst>
          </p:cNvPr>
          <p:cNvSpPr>
            <a:spLocks noGrp="1"/>
          </p:cNvSpPr>
          <p:nvPr>
            <p:ph type="sldNum" sz="quarter" idx="5"/>
          </p:nvPr>
        </p:nvSpPr>
        <p:spPr/>
        <p:txBody>
          <a:bodyPr/>
          <a:lstStyle/>
          <a:p>
            <a:fld id="{3E7143C0-4F23-B545-9533-520B5A87CA1E}" type="slidenum">
              <a:rPr lang="en-US" smtClean="0"/>
              <a:pPr/>
              <a:t>86</a:t>
            </a:fld>
            <a:endParaRPr lang="en-US"/>
          </a:p>
        </p:txBody>
      </p:sp>
      <p:sp>
        <p:nvSpPr>
          <p:cNvPr id="11" name="Header Placeholder 10">
            <a:extLst>
              <a:ext uri="{FF2B5EF4-FFF2-40B4-BE49-F238E27FC236}">
                <a16:creationId xmlns:a16="http://schemas.microsoft.com/office/drawing/2014/main" id="{889152E0-DBF4-1AEA-2A35-8A73541DB8CD}"/>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20480705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a:t>Purpose of this slide: </a:t>
            </a:r>
          </a:p>
          <a:p>
            <a:pPr marL="171450" indent="-171450">
              <a:buFont typeface="Arial" panose="020B0604020202020204" pitchFamily="34" charset="0"/>
              <a:buChar char="•"/>
            </a:pPr>
            <a:r>
              <a:rPr lang="en-US"/>
              <a:t>Include graphic(s) that provide context to support the topic.</a:t>
            </a:r>
          </a:p>
          <a:p>
            <a:endParaRPr lang="en-US"/>
          </a:p>
          <a:p>
            <a:r>
              <a:rPr lang="en-US" b="1"/>
              <a:t>How to customize this slide: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kern="1200">
                <a:ea typeface="+mn-ea"/>
                <a:cs typeface="+mn-cs"/>
              </a:rPr>
              <a:t>Identify one main topic that supports the section.</a:t>
            </a:r>
          </a:p>
          <a:p>
            <a:pPr marL="171450" indent="-171450">
              <a:buFont typeface="Arial" panose="020B0604020202020204" pitchFamily="34" charset="0"/>
              <a:buChar char="•"/>
            </a:pPr>
            <a:r>
              <a:rPr lang="en-US"/>
              <a:t>Add a graphic that effectively supports the audience’s understanding of the topic:</a:t>
            </a:r>
          </a:p>
          <a:p>
            <a:pPr marL="628650" lvl="1" indent="-171450">
              <a:buFont typeface="Courier New" panose="02070309020205020404" pitchFamily="49" charset="0"/>
              <a:buChar char="o"/>
            </a:pPr>
            <a:r>
              <a:rPr lang="en-US"/>
              <a:t>Conceptual graphics are visuals that illustrate an abstract idea (for example, a visual of several icons representing the updated capabilities of a geoprocessing tool).</a:t>
            </a:r>
          </a:p>
          <a:p>
            <a:pPr marL="628650" lvl="1" indent="-171450">
              <a:buFont typeface="Courier New" panose="02070309020205020404" pitchFamily="49" charset="0"/>
              <a:buChar char="o"/>
            </a:pPr>
            <a:r>
              <a:rPr lang="en-US"/>
              <a:t>Process outputs are visuals that provide examples of results (for example, a map showing merged polygons as a result of using a new geoprocessing tool).</a:t>
            </a:r>
          </a:p>
          <a:p>
            <a:pPr marL="171450" indent="-171450">
              <a:buFont typeface="Arial" panose="020B0604020202020204" pitchFamily="34" charset="0"/>
              <a:buChar char="•"/>
            </a:pPr>
            <a:r>
              <a:rPr lang="en-US"/>
              <a:t>If adding more than one graphic, ensure that each graphic is visually highlighted in alignment with your talking points for the slide.</a:t>
            </a:r>
          </a:p>
          <a:p>
            <a:pPr marL="171450" indent="-171450">
              <a:buFont typeface="Arial" panose="020B0604020202020204" pitchFamily="34" charset="0"/>
              <a:buChar char="•"/>
            </a:pPr>
            <a:r>
              <a:rPr lang="en-US"/>
              <a:t>If additional context is needed, add text sparingly and near the supporting graphic.</a:t>
            </a:r>
          </a:p>
          <a:p>
            <a:pPr marL="171450" indent="-171450">
              <a:buFont typeface="Arial" panose="020B0604020202020204" pitchFamily="34" charset="0"/>
              <a:buChar char="•"/>
            </a:pPr>
            <a:r>
              <a:rPr lang="en-US"/>
              <a:t>Duplicate this slide as many times as necessary.</a:t>
            </a:r>
          </a:p>
          <a:p>
            <a:pPr marL="0" lvl="0" indent="0">
              <a:buFont typeface="Arial" panose="020B0604020202020204" pitchFamily="34" charset="0"/>
              <a:buNone/>
            </a:pPr>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This is an optional space for you to add more detailed speaker notes. These notes should elaborate on the concise main points and visuals in the slide.</a:t>
            </a:r>
          </a:p>
        </p:txBody>
      </p:sp>
      <p:sp>
        <p:nvSpPr>
          <p:cNvPr id="8" name="Date Placeholder 7">
            <a:extLst>
              <a:ext uri="{FF2B5EF4-FFF2-40B4-BE49-F238E27FC236}">
                <a16:creationId xmlns:a16="http://schemas.microsoft.com/office/drawing/2014/main" id="{9A6AE210-B0E9-83D6-9D7E-EC606522AF7F}"/>
              </a:ext>
            </a:extLst>
          </p:cNvPr>
          <p:cNvSpPr>
            <a:spLocks noGrp="1"/>
          </p:cNvSpPr>
          <p:nvPr>
            <p:ph type="dt" idx="1"/>
          </p:nvPr>
        </p:nvSpPr>
        <p:spPr/>
        <p:txBody>
          <a:bodyPr/>
          <a:lstStyle/>
          <a:p>
            <a:fld id="{643B6075-33C4-4624-B6D2-058A757F5B3C}" type="datetime1">
              <a:rPr lang="en-US" smtClean="0"/>
              <a:t>3/3/2025</a:t>
            </a:fld>
            <a:endParaRPr lang="en-US"/>
          </a:p>
        </p:txBody>
      </p:sp>
      <p:sp>
        <p:nvSpPr>
          <p:cNvPr id="9" name="Footer Placeholder 8">
            <a:extLst>
              <a:ext uri="{FF2B5EF4-FFF2-40B4-BE49-F238E27FC236}">
                <a16:creationId xmlns:a16="http://schemas.microsoft.com/office/drawing/2014/main" id="{81065ECE-3E72-9F2A-1725-6B69BD7BAE6C}"/>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6C7231FF-3723-E5EA-845E-6C78D78755DE}"/>
              </a:ext>
            </a:extLst>
          </p:cNvPr>
          <p:cNvSpPr>
            <a:spLocks noGrp="1"/>
          </p:cNvSpPr>
          <p:nvPr>
            <p:ph type="sldNum" sz="quarter" idx="5"/>
          </p:nvPr>
        </p:nvSpPr>
        <p:spPr/>
        <p:txBody>
          <a:bodyPr/>
          <a:lstStyle/>
          <a:p>
            <a:fld id="{3E7143C0-4F23-B545-9533-520B5A87CA1E}" type="slidenum">
              <a:rPr lang="en-US" smtClean="0"/>
              <a:pPr/>
              <a:t>87</a:t>
            </a:fld>
            <a:endParaRPr lang="en-US"/>
          </a:p>
        </p:txBody>
      </p:sp>
      <p:sp>
        <p:nvSpPr>
          <p:cNvPr id="11" name="Header Placeholder 10">
            <a:extLst>
              <a:ext uri="{FF2B5EF4-FFF2-40B4-BE49-F238E27FC236}">
                <a16:creationId xmlns:a16="http://schemas.microsoft.com/office/drawing/2014/main" id="{889152E0-DBF4-1AEA-2A35-8A73541DB8CD}"/>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96614383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baseline="0"/>
              <a:t>Purpose of this slide:</a:t>
            </a:r>
            <a:r>
              <a:rPr lang="en-US" sz="1200" baseline="0"/>
              <a:t> </a:t>
            </a:r>
          </a:p>
          <a:p>
            <a:pPr marL="171450" indent="-171450">
              <a:buFont typeface="Arial" panose="020B0604020202020204" pitchFamily="34" charset="0"/>
              <a:buChar char="•"/>
            </a:pPr>
            <a:r>
              <a:rPr lang="en-US" sz="1200" baseline="0"/>
              <a:t>Provide a roadmap of enhanced functionalities within a product or solution.</a:t>
            </a:r>
          </a:p>
          <a:p>
            <a:pPr marL="0" indent="0">
              <a:buFont typeface="Arial" panose="020B0604020202020204" pitchFamily="34" charset="0"/>
              <a:buNone/>
            </a:pPr>
            <a:endParaRPr lang="en-US" sz="1200" baseline="0"/>
          </a:p>
          <a:p>
            <a:r>
              <a:rPr lang="en-US" sz="1200" b="1" baseline="0"/>
              <a:t>How to customize this slide: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Add the product name or solution in the slide title. </a:t>
            </a:r>
            <a:endParaRPr lang="en-US" sz="1200" baseline="0"/>
          </a:p>
          <a:p>
            <a:pPr marL="171450" indent="-171450">
              <a:buFont typeface="Arial" panose="020B0604020202020204" pitchFamily="34" charset="0"/>
              <a:buChar char="•"/>
            </a:pPr>
            <a:r>
              <a:rPr lang="en-US" sz="1200" baseline="0"/>
              <a:t>List enhanced functionality in development </a:t>
            </a:r>
            <a:r>
              <a:rPr lang="en-US" sz="1200" i="0" baseline="0"/>
              <a:t>(for example, “Manually add new categories to dataset”).</a:t>
            </a:r>
          </a:p>
          <a:p>
            <a:pPr marL="628650" lvl="1" indent="-171450">
              <a:buFont typeface="Arial" panose="020B0604020202020204" pitchFamily="34" charset="0"/>
              <a:buChar char="•"/>
            </a:pPr>
            <a:r>
              <a:rPr lang="en-US" sz="1200" i="0" baseline="0"/>
              <a:t>Avoid highlighting UI elements, (for example, avoid “Load Data button.”)</a:t>
            </a:r>
          </a:p>
          <a:p>
            <a:pPr marL="171450" indent="-171450">
              <a:buFont typeface="Arial" panose="020B0604020202020204" pitchFamily="34" charset="0"/>
              <a:buChar char="•"/>
            </a:pPr>
            <a:r>
              <a:rPr lang="en-US" sz="1200" baseline="0"/>
              <a:t>Duplicate this slide as many times as necessary.</a:t>
            </a:r>
          </a:p>
          <a:p>
            <a:pPr marL="62865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baseline="0"/>
              <a:t>Note: If the length of a column exceeds the space on the slide, use a single slide for each: one slide for near-term, one slide for midterm, and one slide for long-term.</a:t>
            </a:r>
          </a:p>
          <a:p>
            <a:pPr marL="171450" indent="-171450">
              <a:buFont typeface="Arial" panose="020B0604020202020204" pitchFamily="34" charset="0"/>
              <a:buChar char="•"/>
            </a:pPr>
            <a:endParaRPr lang="en-US" sz="1200" baseline="0"/>
          </a:p>
          <a:p>
            <a:pPr marL="457200" lvl="1" indent="0">
              <a:buFont typeface="Courier New" panose="02070309020205020404" pitchFamily="49" charset="0"/>
              <a:buNone/>
            </a:pPr>
            <a:endParaRPr lang="en-US" sz="1200" baseline="0"/>
          </a:p>
          <a:p>
            <a:r>
              <a:rPr lang="en-US" sz="1200" b="1" baseline="0"/>
              <a:t>(Optional) Speaker notes: </a:t>
            </a:r>
          </a:p>
          <a:p>
            <a:pPr marL="171450" indent="-171450">
              <a:buFont typeface="Arial" panose="020B0604020202020204" pitchFamily="34" charset="0"/>
              <a:buChar char="•"/>
            </a:pPr>
            <a:r>
              <a:rPr lang="en-US" sz="1200" b="0" baseline="0"/>
              <a:t>This is an optional space for you to add more detailed speaker notes to elaborate on the short, main points/visuals highlighted in your slides.</a:t>
            </a:r>
            <a:endParaRPr lang="en-US" b="0" baseline="0"/>
          </a:p>
        </p:txBody>
      </p:sp>
      <p:sp>
        <p:nvSpPr>
          <p:cNvPr id="8" name="Date Placeholder 7">
            <a:extLst>
              <a:ext uri="{FF2B5EF4-FFF2-40B4-BE49-F238E27FC236}">
                <a16:creationId xmlns:a16="http://schemas.microsoft.com/office/drawing/2014/main" id="{9A6AE210-B0E9-83D6-9D7E-EC606522AF7F}"/>
              </a:ext>
            </a:extLst>
          </p:cNvPr>
          <p:cNvSpPr>
            <a:spLocks noGrp="1"/>
          </p:cNvSpPr>
          <p:nvPr>
            <p:ph type="dt" idx="1"/>
          </p:nvPr>
        </p:nvSpPr>
        <p:spPr/>
        <p:txBody>
          <a:bodyPr/>
          <a:lstStyle/>
          <a:p>
            <a:fld id="{643B6075-33C4-4624-B6D2-058A757F5B3C}" type="datetime1">
              <a:rPr lang="en-US" smtClean="0"/>
              <a:t>3/3/2025</a:t>
            </a:fld>
            <a:endParaRPr lang="en-US"/>
          </a:p>
        </p:txBody>
      </p:sp>
      <p:sp>
        <p:nvSpPr>
          <p:cNvPr id="9" name="Footer Placeholder 8">
            <a:extLst>
              <a:ext uri="{FF2B5EF4-FFF2-40B4-BE49-F238E27FC236}">
                <a16:creationId xmlns:a16="http://schemas.microsoft.com/office/drawing/2014/main" id="{81065ECE-3E72-9F2A-1725-6B69BD7BAE6C}"/>
              </a:ext>
            </a:extLst>
          </p:cNvPr>
          <p:cNvSpPr>
            <a:spLocks noGrp="1"/>
          </p:cNvSpPr>
          <p:nvPr>
            <p:ph type="ftr" sz="quarter" idx="4"/>
          </p:nvPr>
        </p:nvSpPr>
        <p:spPr/>
        <p:txBody>
          <a:bodyPr/>
          <a:lstStyle/>
          <a:p>
            <a:r>
              <a:rPr lang="en-US"/>
              <a:t>Copyright © 2024 Esri. All rights reserved.</a:t>
            </a:r>
          </a:p>
        </p:txBody>
      </p:sp>
      <p:sp>
        <p:nvSpPr>
          <p:cNvPr id="10" name="Slide Number Placeholder 9">
            <a:extLst>
              <a:ext uri="{FF2B5EF4-FFF2-40B4-BE49-F238E27FC236}">
                <a16:creationId xmlns:a16="http://schemas.microsoft.com/office/drawing/2014/main" id="{6C7231FF-3723-E5EA-845E-6C78D78755DE}"/>
              </a:ext>
            </a:extLst>
          </p:cNvPr>
          <p:cNvSpPr>
            <a:spLocks noGrp="1"/>
          </p:cNvSpPr>
          <p:nvPr>
            <p:ph type="sldNum" sz="quarter" idx="5"/>
          </p:nvPr>
        </p:nvSpPr>
        <p:spPr/>
        <p:txBody>
          <a:bodyPr/>
          <a:lstStyle/>
          <a:p>
            <a:fld id="{3E7143C0-4F23-B545-9533-520B5A87CA1E}" type="slidenum">
              <a:rPr lang="en-US" smtClean="0"/>
              <a:pPr/>
              <a:t>88</a:t>
            </a:fld>
            <a:endParaRPr lang="en-US"/>
          </a:p>
        </p:txBody>
      </p:sp>
      <p:sp>
        <p:nvSpPr>
          <p:cNvPr id="11" name="Header Placeholder 10">
            <a:extLst>
              <a:ext uri="{FF2B5EF4-FFF2-40B4-BE49-F238E27FC236}">
                <a16:creationId xmlns:a16="http://schemas.microsoft.com/office/drawing/2014/main" id="{889152E0-DBF4-1AEA-2A35-8A73541DB8CD}"/>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44410649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a:t>Purpose of this slide:</a:t>
            </a:r>
            <a:r>
              <a:rPr lang="en-US" baseline="0"/>
              <a:t> </a:t>
            </a:r>
          </a:p>
          <a:p>
            <a:pPr marL="171450" indent="-171450">
              <a:buFont typeface="Arial" panose="020B0604020202020204" pitchFamily="34" charset="0"/>
              <a:buChar char="•"/>
            </a:pPr>
            <a:r>
              <a:rPr lang="en-US" baseline="0"/>
              <a:t>Include a visual timeline that indicates release date for enhanced or new functionality so that the audience knows when they can look forward to updates that will be shared in this session.</a:t>
            </a:r>
          </a:p>
          <a:p>
            <a:endParaRPr lang="en-US" baseline="0"/>
          </a:p>
          <a:p>
            <a:r>
              <a:rPr lang="en-US" b="1" baseline="0"/>
              <a:t>How to customize this slide: </a:t>
            </a:r>
          </a:p>
          <a:p>
            <a:pPr marL="171450" indent="-171450">
              <a:buFont typeface="Arial" panose="020B0604020202020204" pitchFamily="34" charset="0"/>
              <a:buChar char="•"/>
            </a:pPr>
            <a:r>
              <a:rPr lang="en-US" b="0" baseline="0"/>
              <a:t>Add the product name in the slide title.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Customize the visual timeline by replacing the bracketed text with the enhanced or new functionality name and adjusting the location and length of the colored bars based on the month of the release. </a:t>
            </a:r>
            <a:endParaRPr lang="en-US" b="0" baseline="0"/>
          </a:p>
          <a:p>
            <a:pPr marL="628650" marR="0" lvl="1" indent="-17145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a:t>The length of the bar indicates the approximate window of time (for example, a month) in which the functionality will be made available.</a:t>
            </a:r>
          </a:p>
          <a:p>
            <a:pPr marL="628650" marR="0" lvl="1" indent="-17145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a:t>Blue indicates enhanced functionality.</a:t>
            </a:r>
          </a:p>
          <a:p>
            <a:pPr marL="628650" marR="0" lvl="1" indent="-17145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a:t>Orange indicates new functionality.</a:t>
            </a:r>
          </a:p>
          <a:p>
            <a:endParaRPr lang="en-US" b="1" baseline="0"/>
          </a:p>
          <a:p>
            <a:r>
              <a:rPr lang="en-US" b="1" baseline="0"/>
              <a:t>(Optional) Speaker notes:</a:t>
            </a:r>
            <a:endParaRPr lang="en-US" b="0" baseline="0"/>
          </a:p>
          <a:p>
            <a:pPr marL="171450" indent="-171450">
              <a:buFont typeface="Arial" panose="020B0604020202020204" pitchFamily="34" charset="0"/>
              <a:buChar char="•"/>
            </a:pPr>
            <a:r>
              <a:rPr lang="en-US" b="0" baseline="0"/>
              <a:t>This is an optional space for you to add more detailed speaker notes. These notes should elaborate on the concise main points and visuals in the slide.</a:t>
            </a:r>
          </a:p>
        </p:txBody>
      </p:sp>
      <p:sp>
        <p:nvSpPr>
          <p:cNvPr id="4" name="Date Placeholder 3"/>
          <p:cNvSpPr>
            <a:spLocks noGrp="1"/>
          </p:cNvSpPr>
          <p:nvPr>
            <p:ph type="dt" idx="1"/>
          </p:nvPr>
        </p:nvSpPr>
        <p:spPr/>
        <p:txBody>
          <a:bodyPr/>
          <a:lstStyle/>
          <a:p>
            <a:fld id="{40D1DBE8-FA8D-EB42-89EC-916489257848}" type="datetime1">
              <a:rPr lang="en-US" smtClean="0"/>
              <a:t>3/3/2025</a:t>
            </a:fld>
            <a:endParaRPr lang="en-US"/>
          </a:p>
        </p:txBody>
      </p:sp>
      <p:sp>
        <p:nvSpPr>
          <p:cNvPr id="5" name="Footer Placeholder 4"/>
          <p:cNvSpPr>
            <a:spLocks noGrp="1"/>
          </p:cNvSpPr>
          <p:nvPr>
            <p:ph type="ftr" sz="quarter" idx="4"/>
          </p:nvPr>
        </p:nvSpPr>
        <p:spPr/>
        <p:txBody>
          <a:bodyPr/>
          <a:lstStyle/>
          <a:p>
            <a:r>
              <a:rPr lang="en-US"/>
              <a:t>Copyright © 2024 Esri. All rights reserved.</a:t>
            </a:r>
          </a:p>
        </p:txBody>
      </p:sp>
      <p:sp>
        <p:nvSpPr>
          <p:cNvPr id="6" name="Slide Number Placeholder 5"/>
          <p:cNvSpPr>
            <a:spLocks noGrp="1"/>
          </p:cNvSpPr>
          <p:nvPr>
            <p:ph type="sldNum" sz="quarter" idx="5"/>
          </p:nvPr>
        </p:nvSpPr>
        <p:spPr/>
        <p:txBody>
          <a:bodyPr/>
          <a:lstStyle/>
          <a:p>
            <a:fld id="{3E7143C0-4F23-B545-9533-520B5A87CA1E}" type="slidenum">
              <a:rPr lang="en-US" smtClean="0"/>
              <a:pPr/>
              <a:t>89</a:t>
            </a:fld>
            <a:endParaRPr lang="en-US"/>
          </a:p>
        </p:txBody>
      </p:sp>
      <p:sp>
        <p:nvSpPr>
          <p:cNvPr id="7" name="Header Placeholder 6"/>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38971902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5E966D-6BCD-0A51-D556-A8F63FB8797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D3E8F9-39B8-B844-4509-5A99955A332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01B14F-D0BF-06CD-58D3-EABBC3768F85}"/>
              </a:ext>
            </a:extLst>
          </p:cNvPr>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Arial"/>
                <a:ea typeface="+mn-ea"/>
                <a:cs typeface="+mn-cs"/>
              </a:rPr>
              <a:t>The term’s used in the context of the Pro client…. whenever there is a parcel layer in the map … the UI shows a Heads Up display, indicating what the active record is.</a:t>
            </a:r>
          </a:p>
          <a:p>
            <a:r>
              <a:rPr lang="en-US" sz="1200" kern="1200">
                <a:solidFill>
                  <a:schemeClr val="tx1"/>
                </a:solidFill>
                <a:effectLst/>
                <a:latin typeface="Arial"/>
                <a:ea typeface="+mn-ea"/>
                <a:cs typeface="+mn-cs"/>
              </a:rPr>
              <a:t>So here we see that the record is SP12-32, and any new data created with this record active will belong to this record.</a:t>
            </a:r>
          </a:p>
          <a:p>
            <a:endParaRPr lang="en-US" b="0" baseline="0"/>
          </a:p>
        </p:txBody>
      </p:sp>
      <p:sp>
        <p:nvSpPr>
          <p:cNvPr id="4" name="Date Placeholder 3">
            <a:extLst>
              <a:ext uri="{FF2B5EF4-FFF2-40B4-BE49-F238E27FC236}">
                <a16:creationId xmlns:a16="http://schemas.microsoft.com/office/drawing/2014/main" id="{7ED22DC2-A8B6-8E84-20A8-10C455B17978}"/>
              </a:ext>
            </a:extLst>
          </p:cNvPr>
          <p:cNvSpPr>
            <a:spLocks noGrp="1"/>
          </p:cNvSpPr>
          <p:nvPr>
            <p:ph type="dt" idx="1"/>
          </p:nvPr>
        </p:nvSpPr>
        <p:spPr/>
        <p:txBody>
          <a:bodyPr/>
          <a:lstStyle/>
          <a:p>
            <a:fld id="{D410118D-C94A-9A43-97BB-F4CF2525A531}" type="datetime1">
              <a:rPr lang="en-US" smtClean="0"/>
              <a:t>3/3/2025</a:t>
            </a:fld>
            <a:endParaRPr lang="en-US"/>
          </a:p>
        </p:txBody>
      </p:sp>
      <p:sp>
        <p:nvSpPr>
          <p:cNvPr id="5" name="Footer Placeholder 4">
            <a:extLst>
              <a:ext uri="{FF2B5EF4-FFF2-40B4-BE49-F238E27FC236}">
                <a16:creationId xmlns:a16="http://schemas.microsoft.com/office/drawing/2014/main" id="{6C3EE764-E743-F1BA-8479-749C914F4400}"/>
              </a:ext>
            </a:extLst>
          </p:cNvPr>
          <p:cNvSpPr>
            <a:spLocks noGrp="1"/>
          </p:cNvSpPr>
          <p:nvPr>
            <p:ph type="ftr" sz="quarter" idx="4"/>
          </p:nvPr>
        </p:nvSpPr>
        <p:spPr/>
        <p:txBody>
          <a:bodyPr/>
          <a:lstStyle/>
          <a:p>
            <a:r>
              <a:rPr lang="en-US"/>
              <a:t>Copyright © 2025 Esri. All rights reserved.</a:t>
            </a:r>
          </a:p>
        </p:txBody>
      </p:sp>
      <p:sp>
        <p:nvSpPr>
          <p:cNvPr id="6" name="Slide Number Placeholder 5">
            <a:extLst>
              <a:ext uri="{FF2B5EF4-FFF2-40B4-BE49-F238E27FC236}">
                <a16:creationId xmlns:a16="http://schemas.microsoft.com/office/drawing/2014/main" id="{B525839A-70D2-3234-87DD-902993A3ECE5}"/>
              </a:ext>
            </a:extLst>
          </p:cNvPr>
          <p:cNvSpPr>
            <a:spLocks noGrp="1"/>
          </p:cNvSpPr>
          <p:nvPr>
            <p:ph type="sldNum" sz="quarter" idx="5"/>
          </p:nvPr>
        </p:nvSpPr>
        <p:spPr/>
        <p:txBody>
          <a:bodyPr/>
          <a:lstStyle/>
          <a:p>
            <a:fld id="{3E7143C0-4F23-B545-9533-520B5A87CA1E}" type="slidenum">
              <a:rPr lang="en-US" smtClean="0"/>
              <a:pPr/>
              <a:t>9</a:t>
            </a:fld>
            <a:endParaRPr lang="en-US"/>
          </a:p>
        </p:txBody>
      </p:sp>
      <p:sp>
        <p:nvSpPr>
          <p:cNvPr id="7" name="Header Placeholder 6">
            <a:extLst>
              <a:ext uri="{FF2B5EF4-FFF2-40B4-BE49-F238E27FC236}">
                <a16:creationId xmlns:a16="http://schemas.microsoft.com/office/drawing/2014/main" id="{A6B04B09-1F8E-61FA-B49A-26B400AD4DCC}"/>
              </a:ext>
            </a:extLst>
          </p:cNvPr>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38601204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a:t>Purpose of this slide:</a:t>
            </a:r>
            <a:endParaRPr lang="en-US" baseline="0"/>
          </a:p>
          <a:p>
            <a:pPr marL="171450" indent="-171450">
              <a:buFont typeface="Arial" panose="020B0604020202020204" pitchFamily="34" charset="0"/>
              <a:buChar char="•"/>
            </a:pPr>
            <a:r>
              <a:rPr lang="en-US" baseline="0"/>
              <a:t>Provide a simple description to give new and experienced users a common understanding of the product featured in the section.</a:t>
            </a:r>
          </a:p>
          <a:p>
            <a:endParaRPr lang="en-US" baseline="0"/>
          </a:p>
          <a:p>
            <a:r>
              <a:rPr lang="en-US" b="1" baseline="0"/>
              <a:t>How to customize this slide:</a:t>
            </a:r>
          </a:p>
          <a:p>
            <a:pPr marL="171450" indent="-171450">
              <a:buFont typeface="Arial" panose="020B0604020202020204" pitchFamily="34" charset="0"/>
              <a:buChar char="•"/>
            </a:pPr>
            <a:r>
              <a:rPr lang="en-US"/>
              <a:t>Add the product name in the slide title.</a:t>
            </a:r>
          </a:p>
          <a:p>
            <a:pPr marL="171450" indent="-171450">
              <a:buFont typeface="Arial" panose="020B0604020202020204" pitchFamily="34" charset="0"/>
              <a:buChar char="•"/>
            </a:pPr>
            <a:r>
              <a:rPr lang="en-US"/>
              <a:t>Add a simple description of the application or solution type.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a:t>List high-level capabilities (no more than 5 bullets in a list; around 5 words per bullet).</a:t>
            </a:r>
          </a:p>
          <a:p>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This is an optional space for you to add more detailed speaker notes. These notes should elaborate on the concise main points and visuals in the slide.</a:t>
            </a:r>
          </a:p>
          <a:p>
            <a:endParaRPr lang="en-US"/>
          </a:p>
        </p:txBody>
      </p:sp>
      <p:sp>
        <p:nvSpPr>
          <p:cNvPr id="4" name="Date Placeholder 3"/>
          <p:cNvSpPr>
            <a:spLocks noGrp="1"/>
          </p:cNvSpPr>
          <p:nvPr>
            <p:ph type="dt" idx="1"/>
          </p:nvPr>
        </p:nvSpPr>
        <p:spPr/>
        <p:txBody>
          <a:bodyPr/>
          <a:lstStyle/>
          <a:p>
            <a:fld id="{40D1DBE8-FA8D-EB42-89EC-916489257848}" type="datetime1">
              <a:rPr lang="en-US" smtClean="0"/>
              <a:t>3/3/2025</a:t>
            </a:fld>
            <a:endParaRPr lang="en-US"/>
          </a:p>
        </p:txBody>
      </p:sp>
      <p:sp>
        <p:nvSpPr>
          <p:cNvPr id="5" name="Footer Placeholder 4"/>
          <p:cNvSpPr>
            <a:spLocks noGrp="1"/>
          </p:cNvSpPr>
          <p:nvPr>
            <p:ph type="ftr" sz="quarter" idx="4"/>
          </p:nvPr>
        </p:nvSpPr>
        <p:spPr/>
        <p:txBody>
          <a:bodyPr/>
          <a:lstStyle/>
          <a:p>
            <a:r>
              <a:rPr lang="en-US"/>
              <a:t>Copyright © 2024 Esri. All rights reserved.</a:t>
            </a:r>
          </a:p>
        </p:txBody>
      </p:sp>
      <p:sp>
        <p:nvSpPr>
          <p:cNvPr id="6" name="Slide Number Placeholder 5"/>
          <p:cNvSpPr>
            <a:spLocks noGrp="1"/>
          </p:cNvSpPr>
          <p:nvPr>
            <p:ph type="sldNum" sz="quarter" idx="5"/>
          </p:nvPr>
        </p:nvSpPr>
        <p:spPr/>
        <p:txBody>
          <a:bodyPr/>
          <a:lstStyle/>
          <a:p>
            <a:fld id="{3E7143C0-4F23-B545-9533-520B5A87CA1E}" type="slidenum">
              <a:rPr lang="en-US" smtClean="0"/>
              <a:pPr/>
              <a:t>90</a:t>
            </a:fld>
            <a:endParaRPr lang="en-US"/>
          </a:p>
        </p:txBody>
      </p:sp>
      <p:sp>
        <p:nvSpPr>
          <p:cNvPr id="7" name="Header Placeholder 6"/>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84682771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a:t>Purpose of this slide:</a:t>
            </a:r>
            <a:r>
              <a:rPr lang="en-US" baseline="0"/>
              <a:t> </a:t>
            </a:r>
          </a:p>
          <a:p>
            <a:pPr marL="171450" indent="-171450">
              <a:buFont typeface="Arial" panose="020B0604020202020204" pitchFamily="34" charset="0"/>
              <a:buChar char="•"/>
            </a:pPr>
            <a:r>
              <a:rPr lang="en-US" baseline="0"/>
              <a:t>Create excitement about the most exciting or highly anticipated aspects of a release.</a:t>
            </a:r>
          </a:p>
          <a:p>
            <a:endParaRPr lang="en-US" baseline="0"/>
          </a:p>
          <a:p>
            <a:r>
              <a:rPr lang="en-US" b="1" baseline="0"/>
              <a:t>How to customize this slide: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List highlights </a:t>
            </a:r>
            <a:r>
              <a:rPr lang="en-US" baseline="0"/>
              <a:t>(no more than 5 bullets in a list; around 5 words per bullet).</a:t>
            </a:r>
          </a:p>
          <a:p>
            <a:endParaRPr lang="en-US" baseline="0"/>
          </a:p>
          <a:p>
            <a:r>
              <a:rPr lang="en-US" b="1" baseline="0"/>
              <a:t>(Optional) Speaker notes:</a:t>
            </a:r>
            <a:endParaRPr lang="en-US" b="0" baseline="0"/>
          </a:p>
          <a:p>
            <a:pPr marL="171450" indent="-171450">
              <a:buFont typeface="Arial" panose="020B0604020202020204" pitchFamily="34" charset="0"/>
              <a:buChar char="•"/>
            </a:pPr>
            <a:r>
              <a:rPr lang="en-US" b="0" baseline="0"/>
              <a:t>This is an optional space for you to add more detailed speaker notes. These notes should elaborate on the concise main points and visuals in the slide.</a:t>
            </a:r>
          </a:p>
          <a:p>
            <a:endParaRPr lang="en-US"/>
          </a:p>
        </p:txBody>
      </p:sp>
      <p:sp>
        <p:nvSpPr>
          <p:cNvPr id="4" name="Date Placeholder 3"/>
          <p:cNvSpPr>
            <a:spLocks noGrp="1"/>
          </p:cNvSpPr>
          <p:nvPr>
            <p:ph type="dt" idx="1"/>
          </p:nvPr>
        </p:nvSpPr>
        <p:spPr/>
        <p:txBody>
          <a:bodyPr/>
          <a:lstStyle/>
          <a:p>
            <a:fld id="{40D1DBE8-FA8D-EB42-89EC-916489257848}" type="datetime1">
              <a:rPr lang="en-US" smtClean="0"/>
              <a:t>3/3/2025</a:t>
            </a:fld>
            <a:endParaRPr lang="en-US"/>
          </a:p>
        </p:txBody>
      </p:sp>
      <p:sp>
        <p:nvSpPr>
          <p:cNvPr id="5" name="Footer Placeholder 4"/>
          <p:cNvSpPr>
            <a:spLocks noGrp="1"/>
          </p:cNvSpPr>
          <p:nvPr>
            <p:ph type="ftr" sz="quarter" idx="4"/>
          </p:nvPr>
        </p:nvSpPr>
        <p:spPr/>
        <p:txBody>
          <a:bodyPr/>
          <a:lstStyle/>
          <a:p>
            <a:r>
              <a:rPr lang="en-US"/>
              <a:t>Copyright © 2024 Esri. All rights reserved.</a:t>
            </a:r>
          </a:p>
        </p:txBody>
      </p:sp>
      <p:sp>
        <p:nvSpPr>
          <p:cNvPr id="6" name="Slide Number Placeholder 5"/>
          <p:cNvSpPr>
            <a:spLocks noGrp="1"/>
          </p:cNvSpPr>
          <p:nvPr>
            <p:ph type="sldNum" sz="quarter" idx="5"/>
          </p:nvPr>
        </p:nvSpPr>
        <p:spPr/>
        <p:txBody>
          <a:bodyPr/>
          <a:lstStyle/>
          <a:p>
            <a:fld id="{3E7143C0-4F23-B545-9533-520B5A87CA1E}" type="slidenum">
              <a:rPr lang="en-US" smtClean="0"/>
              <a:pPr/>
              <a:t>91</a:t>
            </a:fld>
            <a:endParaRPr lang="en-US"/>
          </a:p>
        </p:txBody>
      </p:sp>
      <p:sp>
        <p:nvSpPr>
          <p:cNvPr id="7" name="Header Placeholder 6"/>
          <p:cNvSpPr>
            <a:spLocks noGrp="1"/>
          </p:cNvSpPr>
          <p:nvPr>
            <p:ph type="hdr" sz="quarter"/>
          </p:nvPr>
        </p:nvSpPr>
        <p:spPr/>
        <p:txBody>
          <a:bodyPr/>
          <a:lstStyle/>
          <a:p>
            <a:r>
              <a:rPr lang="en-US"/>
              <a:t>Title of Presentation</a:t>
            </a:r>
          </a:p>
        </p:txBody>
      </p:sp>
    </p:spTree>
    <p:extLst>
      <p:ext uri="{BB962C8B-B14F-4D97-AF65-F5344CB8AC3E}">
        <p14:creationId xmlns:p14="http://schemas.microsoft.com/office/powerpoint/2010/main" val="104999876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a:t>Purpose of this slide:</a:t>
            </a:r>
            <a:r>
              <a:rPr lang="en-US" baseline="0"/>
              <a:t> </a:t>
            </a:r>
          </a:p>
          <a:p>
            <a:pPr marL="171450" indent="-171450">
              <a:buFont typeface="Arial" panose="020B0604020202020204" pitchFamily="34" charset="0"/>
              <a:buChar char="•"/>
            </a:pPr>
            <a:r>
              <a:rPr lang="en-US" baseline="0"/>
              <a:t>Include a visual timeline that indicates release date for enhanced or new functionality so that the audience knows when they can look forward to updates that will be shared in this session.</a:t>
            </a:r>
          </a:p>
          <a:p>
            <a:endParaRPr lang="en-US" baseline="0"/>
          </a:p>
          <a:p>
            <a:r>
              <a:rPr lang="en-US" b="1" baseline="0"/>
              <a:t>How to customize this slide: </a:t>
            </a:r>
          </a:p>
          <a:p>
            <a:pPr marL="171450" indent="-171450">
              <a:buFont typeface="Arial" panose="020B0604020202020204" pitchFamily="34" charset="0"/>
              <a:buChar char="•"/>
            </a:pPr>
            <a:r>
              <a:rPr lang="en-US" b="0" baseline="0"/>
              <a:t>Add the product name in the slide title.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Customize the visual timeline by replacing the bracketed text with the enhanced or new functionality name and adjusting the location and length of the colored bars based on the month of the release. </a:t>
            </a:r>
            <a:endParaRPr lang="en-US" b="0" baseline="0"/>
          </a:p>
          <a:p>
            <a:pPr marL="628650" marR="0" lvl="1" indent="-17145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a:t>The length of the bar indicates the approximate window of time (for example, a month) in which the functionality will be made available.</a:t>
            </a:r>
          </a:p>
          <a:p>
            <a:pPr marL="628650" marR="0" lvl="1" indent="-17145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a:t>Blue indicates enhanced functionality.</a:t>
            </a:r>
          </a:p>
          <a:p>
            <a:pPr marL="628650" marR="0" lvl="1" indent="-17145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a:t>Orange indicates new functionality.</a:t>
            </a:r>
          </a:p>
          <a:p>
            <a:endParaRPr lang="en-US" b="1" baseline="0"/>
          </a:p>
          <a:p>
            <a:r>
              <a:rPr lang="en-US" b="1" baseline="0"/>
              <a:t>(Optional) Speaker notes:</a:t>
            </a:r>
            <a:endParaRPr lang="en-US" b="0" baseline="0"/>
          </a:p>
          <a:p>
            <a:pPr marL="171450" indent="-171450">
              <a:buFont typeface="Arial" panose="020B0604020202020204" pitchFamily="34" charset="0"/>
              <a:buChar char="•"/>
            </a:pPr>
            <a:r>
              <a:rPr lang="en-US" b="0" baseline="0"/>
              <a:t>This is an optional space for you to add more detailed speaker notes. These notes should elaborate on the concise main points and visuals in the slide.</a:t>
            </a:r>
          </a:p>
        </p:txBody>
      </p:sp>
      <p:sp>
        <p:nvSpPr>
          <p:cNvPr id="4" name="Date Placeholder 3"/>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0D1DBE8-FA8D-EB42-89EC-916489257848}" type="datetime1">
              <a:rPr kumimoji="0" lang="en-US" sz="1200" b="0" i="0" u="none" strike="noStrike" kern="1200" cap="none" spc="0" normalizeH="0" baseline="0" noProof="0" smtClean="0">
                <a:ln>
                  <a:noFill/>
                </a:ln>
                <a:solidFill>
                  <a:prstClr val="black">
                    <a:lumMod val="50000"/>
                    <a:lumOff val="50000"/>
                  </a:prstClr>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3/3/2025</a:t>
            </a:fld>
            <a:endPar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endParaRPr>
          </a:p>
        </p:txBody>
      </p:sp>
      <p:sp>
        <p:nvSpPr>
          <p:cNvPr id="5" name="Footer Placeholder 4"/>
          <p:cNvSpPr>
            <a:spLocks noGrp="1"/>
          </p:cNvSpPr>
          <p:nvPr>
            <p:ph type="ftr" sz="quarter" idx="4"/>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prstClr val="black">
                    <a:lumMod val="50000"/>
                    <a:lumOff val="50000"/>
                  </a:prstClr>
                </a:solidFill>
                <a:effectLst/>
                <a:uLnTx/>
                <a:uFillTx/>
                <a:latin typeface="Arial"/>
                <a:ea typeface="ＭＳ Ｐゴシック"/>
              </a:rPr>
              <a:t>Copyright © 2024 Esri. All rights reserved.</a:t>
            </a:r>
          </a:p>
        </p:txBody>
      </p:sp>
      <p:sp>
        <p:nvSpPr>
          <p:cNvPr id="6" name="Slide Number Placeholder 5"/>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7143C0-4F23-B545-9533-520B5A87CA1E}" type="slidenum">
              <a:rPr kumimoji="0" lang="en-US" sz="1200" b="0" i="0" u="none" strike="noStrike" kern="1200" cap="none" spc="0" normalizeH="0" baseline="0" noProof="0" smtClean="0">
                <a:ln>
                  <a:noFill/>
                </a:ln>
                <a:solidFill>
                  <a:prstClr val="black"/>
                </a:solidFill>
                <a:effectLst/>
                <a:uLnTx/>
                <a:uFillTx/>
                <a:latin typeface="Arial"/>
                <a:ea typeface="ＭＳ Ｐゴシック"/>
              </a:rPr>
              <a:pPr marL="0" marR="0" lvl="0" indent="0" algn="r" defTabSz="457200" rtl="0" eaLnBrk="1" fontAlgn="auto" latinLnBrk="0" hangingPunct="1">
                <a:lnSpc>
                  <a:spcPct val="100000"/>
                </a:lnSpc>
                <a:spcBef>
                  <a:spcPts val="0"/>
                </a:spcBef>
                <a:spcAft>
                  <a:spcPts val="0"/>
                </a:spcAft>
                <a:buClrTx/>
                <a:buSzTx/>
                <a:buFontTx/>
                <a:buNone/>
                <a:tabLst/>
                <a:defRPr/>
              </a:pPr>
              <a:t>92</a:t>
            </a:fld>
            <a:endParaRPr kumimoji="0" lang="en-US" sz="1200" b="0" i="0" u="none" strike="noStrike" kern="1200" cap="none" spc="0" normalizeH="0" baseline="0" noProof="0">
              <a:ln>
                <a:noFill/>
              </a:ln>
              <a:solidFill>
                <a:prstClr val="black"/>
              </a:solidFill>
              <a:effectLst/>
              <a:uLnTx/>
              <a:uFillTx/>
              <a:latin typeface="Arial"/>
              <a:ea typeface="ＭＳ Ｐゴシック"/>
            </a:endParaRPr>
          </a:p>
        </p:txBody>
      </p:sp>
      <p:sp>
        <p:nvSpPr>
          <p:cNvPr id="7" name="Header Placeholder 6"/>
          <p:cNvSpPr>
            <a:spLocks noGrp="1"/>
          </p:cNvSpPr>
          <p:nvPr>
            <p:ph type="hdr" sz="quarter"/>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lumMod val="50000"/>
                    <a:lumOff val="50000"/>
                  </a:prstClr>
                </a:solidFill>
                <a:effectLst/>
                <a:uLnTx/>
                <a:uFillTx/>
                <a:latin typeface="Arial"/>
                <a:ea typeface="ＭＳ Ｐゴシック"/>
              </a:rPr>
              <a:t>Title of Presentation</a:t>
            </a:r>
          </a:p>
        </p:txBody>
      </p:sp>
    </p:spTree>
    <p:extLst>
      <p:ext uri="{BB962C8B-B14F-4D97-AF65-F5344CB8AC3E}">
        <p14:creationId xmlns:p14="http://schemas.microsoft.com/office/powerpoint/2010/main" val="389719024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white">
          <a:xfrm>
            <a:off x="1833121" y="2428193"/>
            <a:ext cx="8525773" cy="914400"/>
          </a:xfrm>
        </p:spPr>
        <p:txBody>
          <a:bodyPr rIns="0" anchor="b">
            <a:noAutofit/>
          </a:bodyPr>
          <a:lstStyle>
            <a:lvl1pPr algn="ctr">
              <a:defRPr sz="3600" b="0" baseline="0">
                <a:solidFill>
                  <a:schemeClr val="tx1"/>
                </a:solidFill>
              </a:defRPr>
            </a:lvl1pPr>
          </a:lstStyle>
          <a:p>
            <a:r>
              <a:rPr lang="en-US"/>
              <a:t>Presentation Title</a:t>
            </a:r>
          </a:p>
        </p:txBody>
      </p:sp>
      <p:sp>
        <p:nvSpPr>
          <p:cNvPr id="3" name="Subtitle 2"/>
          <p:cNvSpPr>
            <a:spLocks noGrp="1"/>
          </p:cNvSpPr>
          <p:nvPr>
            <p:ph type="subTitle" idx="1" hasCustomPrompt="1"/>
          </p:nvPr>
        </p:nvSpPr>
        <p:spPr bwMode="white">
          <a:xfrm>
            <a:off x="1828801" y="3465218"/>
            <a:ext cx="8534401" cy="914400"/>
          </a:xfrm>
          <a:noFill/>
        </p:spPr>
        <p:txBody>
          <a:bodyPr>
            <a:noAutofit/>
          </a:bodyPr>
          <a:lstStyle>
            <a:lvl1pPr marL="0" indent="0" algn="ctr">
              <a:buNone/>
              <a:defRPr b="0">
                <a:solidFill>
                  <a:srgbClr val="C3E3F7"/>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Name of speaker(s)</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6EC91B51-25EE-0147-9293-37E16A70024E}" type="datetime1">
              <a:rPr lang="en-US" smtClean="0"/>
              <a:t>3/3/2025</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pic>
        <p:nvPicPr>
          <p:cNvPr id="9" name="Esri logo with tagline" descr="Esri logo with The Science of Where tagline">
            <a:extLst>
              <a:ext uri="{FF2B5EF4-FFF2-40B4-BE49-F238E27FC236}">
                <a16:creationId xmlns:a16="http://schemas.microsoft.com/office/drawing/2014/main" id="{BAE1F197-8276-8D41-95D6-51EDCC85066F}"/>
              </a:ext>
            </a:extLst>
          </p:cNvPr>
          <p:cNvPicPr>
            <a:picLocks noChangeAspect="1"/>
          </p:cNvPicPr>
          <p:nvPr userDrawn="1"/>
        </p:nvPicPr>
        <p:blipFill>
          <a:blip r:embed="rId2" cstate="print">
            <a:alphaModFix amt="75000"/>
            <a:extLst>
              <a:ext uri="{28A0092B-C50C-407E-A947-70E740481C1C}">
                <a14:useLocalDpi xmlns:a14="http://schemas.microsoft.com/office/drawing/2010/main"/>
              </a:ext>
            </a:extLst>
          </a:blip>
          <a:stretch>
            <a:fillRect/>
          </a:stretch>
        </p:blipFill>
        <p:spPr>
          <a:xfrm>
            <a:off x="9542736" y="395608"/>
            <a:ext cx="2392198" cy="739642"/>
          </a:xfrm>
          <a:prstGeom prst="rect">
            <a:avLst/>
          </a:prstGeom>
        </p:spPr>
      </p:pic>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cture with Caption">
    <p:bg>
      <p:bgPr>
        <a:gradFill flip="none" rotWithShape="1">
          <a:gsLst>
            <a:gs pos="38000">
              <a:srgbClr val="064D9E"/>
            </a:gs>
            <a:gs pos="55000">
              <a:srgbClr val="064D9E"/>
            </a:gs>
            <a:gs pos="100000">
              <a:srgbClr val="002859"/>
            </a:gs>
            <a:gs pos="0">
              <a:srgbClr val="002859"/>
            </a:gs>
          </a:gsLst>
          <a:lin ang="5400000" scaled="1"/>
          <a:tileRect/>
        </a:gra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976872" y="3980828"/>
            <a:ext cx="4427728" cy="338554"/>
          </a:xfrm>
          <a:noFill/>
        </p:spPr>
        <p:txBody>
          <a:bodyPr wrap="square" anchor="t">
            <a:spAutoFit/>
          </a:bodyPr>
          <a:lstStyle>
            <a:lvl1pPr marL="0" indent="0" algn="l">
              <a:lnSpc>
                <a:spcPct val="100000"/>
              </a:lnSpc>
              <a:spcBef>
                <a:spcPts val="0"/>
              </a:spcBef>
              <a:spcAft>
                <a:spcPts val="0"/>
              </a:spcAft>
              <a:buNone/>
              <a:defRPr sz="2200" b="0">
                <a:solidFill>
                  <a:srgbClr val="C3E3F7"/>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Speaker(s)</a:t>
            </a:r>
          </a:p>
        </p:txBody>
      </p:sp>
      <p:sp>
        <p:nvSpPr>
          <p:cNvPr id="2" name="Title 1"/>
          <p:cNvSpPr>
            <a:spLocks noGrp="1"/>
          </p:cNvSpPr>
          <p:nvPr>
            <p:ph type="title" hasCustomPrompt="1"/>
          </p:nvPr>
        </p:nvSpPr>
        <p:spPr>
          <a:xfrm>
            <a:off x="6976872" y="2462092"/>
            <a:ext cx="4427728" cy="1477328"/>
          </a:xfrm>
        </p:spPr>
        <p:txBody>
          <a:bodyPr wrap="square" anchor="b">
            <a:spAutoFit/>
          </a:bodyPr>
          <a:lstStyle>
            <a:lvl1pPr algn="l" defTabSz="457200" rtl="0" eaLnBrk="1" latinLnBrk="0" hangingPunct="1">
              <a:lnSpc>
                <a:spcPct val="100000"/>
              </a:lnSpc>
              <a:spcBef>
                <a:spcPct val="0"/>
              </a:spcBef>
              <a:buNone/>
              <a:defRPr kumimoji="0" lang="en-US" sz="4800" b="0" i="0" kern="1200" cap="none" baseline="0">
                <a:solidFill>
                  <a:schemeClr val="tx1"/>
                </a:solidFill>
                <a:effectLst/>
                <a:latin typeface="+mj-lt"/>
                <a:ea typeface="+mj-ea"/>
                <a:cs typeface="Arial"/>
              </a:defRPr>
            </a:lvl1pPr>
          </a:lstStyle>
          <a:p>
            <a:r>
              <a:rPr kumimoji="0" lang="en-US"/>
              <a:t>Click to edit demo title</a:t>
            </a:r>
            <a:endParaRPr lang="en-US"/>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F17F20F-8413-1548-BF61-558511100DB7}" type="datetime1">
              <a:rPr lang="en-US" smtClean="0"/>
              <a:t>3/3/2025</a:t>
            </a:fld>
            <a:endParaRPr lang="en-US"/>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
        <p:nvSpPr>
          <p:cNvPr id="8" name="Picture Placeholder 8">
            <a:extLst>
              <a:ext uri="{FF2B5EF4-FFF2-40B4-BE49-F238E27FC236}">
                <a16:creationId xmlns:a16="http://schemas.microsoft.com/office/drawing/2014/main" id="{A4DFB064-9EBB-CE43-A484-6B2123001EC1}"/>
              </a:ext>
            </a:extLst>
          </p:cNvPr>
          <p:cNvSpPr>
            <a:spLocks noGrp="1" noChangeAspect="1"/>
          </p:cNvSpPr>
          <p:nvPr>
            <p:ph type="pic" sz="quarter" idx="12" hasCustomPrompt="1"/>
          </p:nvPr>
        </p:nvSpPr>
        <p:spPr>
          <a:xfrm>
            <a:off x="684213" y="1757363"/>
            <a:ext cx="5943600" cy="3343275"/>
          </a:xfrm>
          <a:prstGeom prst="rect">
            <a:avLst/>
          </a:prstGeom>
          <a:solidFill>
            <a:schemeClr val="tx1"/>
          </a:solidFill>
          <a:ln>
            <a:noFill/>
          </a:ln>
        </p:spPr>
        <p:txBody>
          <a:bodyPr anchor="ctr"/>
          <a:lstStyle>
            <a:lvl1pPr marL="0" indent="0" algn="ctr">
              <a:buNone/>
              <a:defRPr sz="1800" baseline="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ysClr val="windowText" lastClr="000000"/>
                </a:solidFill>
                <a:effectLst/>
                <a:uLnTx/>
                <a:uFillTx/>
              </a:rPr>
              <a:t>Click icon to insert Picture</a:t>
            </a:r>
          </a:p>
        </p:txBody>
      </p:sp>
    </p:spTree>
    <p:extLst>
      <p:ext uri="{BB962C8B-B14F-4D97-AF65-F5344CB8AC3E}">
        <p14:creationId xmlns:p14="http://schemas.microsoft.com/office/powerpoint/2010/main" val="2038196971"/>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IG wor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304" y="1990427"/>
            <a:ext cx="10367433" cy="1477328"/>
          </a:xfrm>
        </p:spPr>
        <p:txBody>
          <a:bodyPr anchor="b"/>
          <a:lstStyle>
            <a:lvl1pPr>
              <a:spcAft>
                <a:spcPts val="0"/>
              </a:spcAft>
              <a:defRPr sz="9600" b="0" baseline="0">
                <a:solidFill>
                  <a:schemeClr val="tx1"/>
                </a:solidFill>
              </a:defRPr>
            </a:lvl1pPr>
          </a:lstStyle>
          <a:p>
            <a:r>
              <a:rPr lang="en-US"/>
              <a:t>BIG Word</a:t>
            </a:r>
          </a:p>
        </p:txBody>
      </p:sp>
      <p:sp>
        <p:nvSpPr>
          <p:cNvPr id="4" name="Text Placeholder 3"/>
          <p:cNvSpPr>
            <a:spLocks noGrp="1"/>
          </p:cNvSpPr>
          <p:nvPr>
            <p:ph type="body" sz="quarter" idx="10" hasCustomPrompt="1"/>
          </p:nvPr>
        </p:nvSpPr>
        <p:spPr>
          <a:xfrm>
            <a:off x="912304" y="3467761"/>
            <a:ext cx="10367433" cy="615553"/>
          </a:xfrm>
          <a:noFill/>
        </p:spPr>
        <p:txBody>
          <a:bodyPr vert="horz" wrap="square" lIns="0" tIns="0" rIns="0" bIns="0" rtlCol="0" anchor="t">
            <a:spAutoFit/>
          </a:bodyPr>
          <a:lstStyle>
            <a:lvl1pPr marL="0" indent="0">
              <a:spcAft>
                <a:spcPts val="0"/>
              </a:spcAft>
              <a:buFontTx/>
              <a:buNone/>
              <a:defRPr lang="en-US" sz="4000" b="0" baseline="0" smtClean="0">
                <a:solidFill>
                  <a:srgbClr val="C3E3F7"/>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buNone/>
            </a:pPr>
            <a:r>
              <a:rPr lang="en-US"/>
              <a:t>Smaller word</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D77C214-390A-F944-BF27-73F37F4360F9}" type="datetime1">
              <a:rPr lang="en-US" smtClean="0"/>
              <a:t>3/3/2025</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198752500"/>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284" y="2625441"/>
            <a:ext cx="7315200" cy="461665"/>
          </a:xfrm>
        </p:spPr>
        <p:txBody>
          <a:bodyPr anchor="b"/>
          <a:lstStyle>
            <a:lvl1pPr>
              <a:spcAft>
                <a:spcPts val="0"/>
              </a:spcAft>
              <a:defRPr sz="3000" b="0" baseline="0">
                <a:solidFill>
                  <a:schemeClr val="tx1"/>
                </a:solidFill>
              </a:defRPr>
            </a:lvl1pPr>
          </a:lstStyle>
          <a:p>
            <a:r>
              <a:rPr lang="en-US"/>
              <a:t>“Quote”</a:t>
            </a:r>
          </a:p>
        </p:txBody>
      </p:sp>
      <p:sp>
        <p:nvSpPr>
          <p:cNvPr id="4" name="Text Placeholder 3"/>
          <p:cNvSpPr>
            <a:spLocks noGrp="1"/>
          </p:cNvSpPr>
          <p:nvPr>
            <p:ph type="body" sz="quarter" idx="10" hasCustomPrompt="1"/>
          </p:nvPr>
        </p:nvSpPr>
        <p:spPr>
          <a:xfrm>
            <a:off x="912284" y="3683197"/>
            <a:ext cx="7315200" cy="400110"/>
          </a:xfrm>
          <a:noFill/>
        </p:spPr>
        <p:txBody>
          <a:bodyPr vert="horz" wrap="square" lIns="0" tIns="0" rIns="0" bIns="0" rtlCol="0" anchor="t">
            <a:spAutoFit/>
          </a:bodyPr>
          <a:lstStyle>
            <a:lvl1pPr marL="0" indent="0" algn="r">
              <a:spcAft>
                <a:spcPts val="0"/>
              </a:spcAft>
              <a:buFontTx/>
              <a:buNone/>
              <a:defRPr lang="en-US" sz="2600" b="0" baseline="0" smtClean="0">
                <a:solidFill>
                  <a:srgbClr val="C3E3F7"/>
                </a:solidFill>
                <a:latin typeface="+mj-lt"/>
                <a:ea typeface="+mj-ea"/>
              </a:defRPr>
            </a:lvl1pPr>
            <a:lvl2pPr>
              <a:defRPr lang="en-US" smtClean="0"/>
            </a:lvl2pPr>
            <a:lvl3pPr>
              <a:defRPr lang="en-US" smtClean="0"/>
            </a:lvl3pPr>
            <a:lvl4pPr>
              <a:defRPr lang="en-US" smtClean="0"/>
            </a:lvl4pPr>
            <a:lvl5pPr>
              <a:defRPr lang="en-US"/>
            </a:lvl5pPr>
          </a:lstStyle>
          <a:p>
            <a:pPr lvl="0">
              <a:spcBef>
                <a:spcPct val="0"/>
              </a:spcBef>
            </a:pPr>
            <a:r>
              <a:rPr lang="en-US"/>
              <a:t>Name</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6225C2B-15EC-3348-B6CD-75D75F51F610}" type="datetime1">
              <a:rPr lang="en-US" smtClean="0"/>
              <a:t>3/3/2025</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741332608"/>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Esri">
    <p:bg>
      <p:bgPr>
        <a:gradFill flip="none" rotWithShape="1">
          <a:gsLst>
            <a:gs pos="0">
              <a:srgbClr val="002859"/>
            </a:gs>
            <a:gs pos="100000">
              <a:srgbClr val="002859"/>
            </a:gs>
            <a:gs pos="55000">
              <a:srgbClr val="064D9E"/>
            </a:gs>
            <a:gs pos="38000">
              <a:srgbClr val="064D9E"/>
            </a:gs>
          </a:gsLst>
          <a:lin ang="5400000" scaled="0"/>
          <a:tileRect/>
        </a:gradFill>
        <a:effectLst/>
      </p:bgPr>
    </p:bg>
    <p:spTree>
      <p:nvGrpSpPr>
        <p:cNvPr id="1" name=""/>
        <p:cNvGrpSpPr/>
        <p:nvPr/>
      </p:nvGrpSpPr>
      <p:grpSpPr>
        <a:xfrm>
          <a:off x="0" y="0"/>
          <a:ext cx="0" cy="0"/>
          <a:chOff x="0" y="0"/>
          <a:chExt cx="0" cy="0"/>
        </a:xfrm>
      </p:grpSpPr>
      <p:pic>
        <p:nvPicPr>
          <p:cNvPr id="3" name="Esri logo with tagline" descr="large Esri logo with The Science of Where tagline">
            <a:extLst>
              <a:ext uri="{FF2B5EF4-FFF2-40B4-BE49-F238E27FC236}">
                <a16:creationId xmlns:a16="http://schemas.microsoft.com/office/drawing/2014/main" id="{9496024E-64D0-4946-9D72-1637B8F523E6}"/>
              </a:ext>
            </a:extLst>
          </p:cNvPr>
          <p:cNvPicPr>
            <a:picLocks noChangeAspect="1"/>
          </p:cNvPicPr>
          <p:nvPr userDrawn="1"/>
        </p:nvPicPr>
        <p:blipFill>
          <a:blip r:embed="rId2"/>
          <a:stretch>
            <a:fillRect/>
          </a:stretch>
        </p:blipFill>
        <p:spPr>
          <a:xfrm>
            <a:off x="3059008" y="2489995"/>
            <a:ext cx="6073984" cy="1878011"/>
          </a:xfrm>
          <a:prstGeom prst="rect">
            <a:avLst/>
          </a:prstGeom>
        </p:spPr>
      </p:pic>
    </p:spTree>
    <p:extLst>
      <p:ext uri="{BB962C8B-B14F-4D97-AF65-F5344CB8AC3E}">
        <p14:creationId xmlns:p14="http://schemas.microsoft.com/office/powerpoint/2010/main" val="1726245688"/>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61665"/>
          </a:xfrm>
        </p:spPr>
        <p:txBody>
          <a:bodyPr anchor="b"/>
          <a:lstStyle>
            <a:lvl1pPr>
              <a:defRPr sz="3000"/>
            </a:lvl1pPr>
          </a:lstStyle>
          <a:p>
            <a:r>
              <a:rPr lang="en-US"/>
              <a:t>Click to edit title</a:t>
            </a:r>
          </a:p>
        </p:txBody>
      </p:sp>
      <p:sp>
        <p:nvSpPr>
          <p:cNvPr id="5" name="Content Placeholder 4"/>
          <p:cNvSpPr>
            <a:spLocks noGrp="1"/>
          </p:cNvSpPr>
          <p:nvPr>
            <p:ph sz="quarter" idx="10" hasCustomPrompt="1"/>
          </p:nvPr>
        </p:nvSpPr>
        <p:spPr>
          <a:xfrm>
            <a:off x="914400" y="2057400"/>
            <a:ext cx="10369296" cy="3429000"/>
          </a:xfrm>
        </p:spPr>
        <p:txBody>
          <a:bodyPr/>
          <a:lstStyle>
            <a:lvl1pPr>
              <a:defRPr/>
            </a:lvl1pPr>
          </a:lstStyle>
          <a:p>
            <a:pPr lvl="0"/>
            <a:r>
              <a:rPr lang="en-US"/>
              <a:t>Click to edit text</a:t>
            </a:r>
          </a:p>
          <a:p>
            <a:pPr lvl="1"/>
            <a:r>
              <a:rPr lang="en-US"/>
              <a:t>Second level</a:t>
            </a:r>
          </a:p>
          <a:p>
            <a:pPr lvl="2"/>
            <a:r>
              <a:rPr lang="en-US"/>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6DEFD86-78C4-084A-B0B5-04A7A3431B39}" type="datetime1">
              <a:rPr lang="en-US" smtClean="0"/>
              <a:t>3/3/2025</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ub,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61665"/>
          </a:xfrm>
        </p:spPr>
        <p:txBody>
          <a:bodyPr/>
          <a:lstStyle>
            <a:lvl1pPr>
              <a:defRPr lang="en-US" sz="3000" b="0" kern="1200" spc="0" dirty="0" smtClean="0">
                <a:solidFill>
                  <a:schemeClr val="tx1"/>
                </a:solidFill>
                <a:latin typeface="+mj-lt"/>
                <a:ea typeface="+mj-ea"/>
                <a:cs typeface="Arial"/>
              </a:defRPr>
            </a:lvl1pPr>
          </a:lstStyle>
          <a:p>
            <a:r>
              <a:rPr lang="en-US"/>
              <a:t>Click to edit title</a:t>
            </a:r>
          </a:p>
        </p:txBody>
      </p:sp>
      <p:sp>
        <p:nvSpPr>
          <p:cNvPr id="8" name="Text Placeholder 7"/>
          <p:cNvSpPr>
            <a:spLocks noGrp="1"/>
          </p:cNvSpPr>
          <p:nvPr>
            <p:ph type="body" sz="quarter" idx="11" hasCustomPrompt="1"/>
          </p:nvPr>
        </p:nvSpPr>
        <p:spPr>
          <a:xfrm>
            <a:off x="914400" y="1399032"/>
            <a:ext cx="10369296" cy="276999"/>
          </a:xfrm>
        </p:spPr>
        <p:txBody>
          <a:bodyPr anchor="t" anchorCtr="0">
            <a:spAutoFit/>
          </a:bodyPr>
          <a:lstStyle>
            <a:lvl1pPr marL="0" indent="0">
              <a:spcBef>
                <a:spcPts val="0"/>
              </a:spcBef>
              <a:spcAft>
                <a:spcPts val="0"/>
              </a:spcAft>
              <a:buNone/>
              <a:defRPr sz="1800">
                <a:solidFill>
                  <a:srgbClr val="C3E3F7"/>
                </a:solidFill>
              </a:defRPr>
            </a:lvl1pPr>
            <a:lvl2pPr marL="0" indent="0">
              <a:buNone/>
              <a:defRPr sz="1400"/>
            </a:lvl2pPr>
            <a:lvl3pPr marL="0" indent="0">
              <a:buNone/>
              <a:defRPr sz="1400"/>
            </a:lvl3pPr>
            <a:lvl4pPr marL="0" indent="0">
              <a:buNone/>
              <a:defRPr sz="1400"/>
            </a:lvl4pPr>
            <a:lvl5pPr marL="0" indent="0">
              <a:buNone/>
              <a:defRPr sz="1400"/>
            </a:lvl5pPr>
          </a:lstStyle>
          <a:p>
            <a:pPr lvl="0"/>
            <a:r>
              <a:rPr lang="en-US"/>
              <a:t>Click to edit subtitle (optional)</a:t>
            </a:r>
          </a:p>
        </p:txBody>
      </p:sp>
      <p:sp>
        <p:nvSpPr>
          <p:cNvPr id="11" name="Content Placeholder 10"/>
          <p:cNvSpPr>
            <a:spLocks noGrp="1"/>
          </p:cNvSpPr>
          <p:nvPr>
            <p:ph sz="quarter" idx="12" hasCustomPrompt="1"/>
          </p:nvPr>
        </p:nvSpPr>
        <p:spPr>
          <a:xfrm>
            <a:off x="914400" y="2057400"/>
            <a:ext cx="10369296" cy="3427413"/>
          </a:xfrm>
        </p:spPr>
        <p:txBody>
          <a:bodyPr/>
          <a:lstStyle>
            <a:lvl1pPr>
              <a:defRPr/>
            </a:lvl1pPr>
          </a:lstStyle>
          <a:p>
            <a:pPr lvl="0"/>
            <a:r>
              <a:rPr lang="en-US"/>
              <a:t>Click to edit text</a:t>
            </a:r>
          </a:p>
          <a:p>
            <a:pPr lvl="1"/>
            <a:r>
              <a:rPr lang="en-US"/>
              <a:t>Second level</a:t>
            </a:r>
          </a:p>
          <a:p>
            <a:pPr lvl="2"/>
            <a:r>
              <a:rPr lang="en-US"/>
              <a:t>Third level</a:t>
            </a:r>
          </a:p>
        </p:txBody>
      </p:sp>
      <p:sp>
        <p:nvSpPr>
          <p:cNvPr id="5"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D5DF95B-0B80-6A4D-A813-6F9D9F38EBA2}" type="datetime1">
              <a:rPr lang="en-US" smtClean="0"/>
              <a:t>3/3/2025</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7"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Content and Tagl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914400"/>
            <a:ext cx="10369296" cy="457200"/>
          </a:xfrm>
          <a:noFill/>
        </p:spPr>
        <p:txBody>
          <a:bodyPr vert="horz" wrap="square" lIns="0" tIns="0" rIns="0" bIns="0" rtlCol="0" anchor="b">
            <a:spAutoFit/>
          </a:bodyPr>
          <a:lstStyle>
            <a:lvl1pPr>
              <a:defRPr lang="en-US" b="0" dirty="0"/>
            </a:lvl1pPr>
          </a:lstStyle>
          <a:p>
            <a:pPr lvl="0"/>
            <a:r>
              <a:rPr lang="en-US"/>
              <a:t>Click to edit title</a:t>
            </a:r>
          </a:p>
        </p:txBody>
      </p:sp>
      <p:sp>
        <p:nvSpPr>
          <p:cNvPr id="4" name="Content Placeholder 3"/>
          <p:cNvSpPr>
            <a:spLocks noGrp="1"/>
          </p:cNvSpPr>
          <p:nvPr>
            <p:ph sz="half" idx="2" hasCustomPrompt="1"/>
          </p:nvPr>
        </p:nvSpPr>
        <p:spPr>
          <a:xfrm>
            <a:off x="914400" y="2057400"/>
            <a:ext cx="10369296" cy="3429000"/>
          </a:xfrm>
        </p:spPr>
        <p:txBody>
          <a:bodyPr/>
          <a:lstStyle>
            <a:lvl1pPr>
              <a:lnSpc>
                <a:spcPct val="100000"/>
              </a:lnSpc>
              <a:defRPr sz="2000"/>
            </a:lvl1pPr>
            <a:lvl2pPr>
              <a:lnSpc>
                <a:spcPct val="100000"/>
              </a:lnSpc>
              <a:defRPr sz="1800"/>
            </a:lvl2pPr>
            <a:lvl3pPr>
              <a:lnSpc>
                <a:spcPct val="100000"/>
              </a:lnSpc>
              <a:defRPr sz="1600"/>
            </a:lvl3pPr>
            <a:lvl4pPr>
              <a:defRPr sz="1400"/>
            </a:lvl4pPr>
            <a:lvl5pPr>
              <a:lnSpc>
                <a:spcPts val="1800"/>
              </a:lnSpc>
              <a:defRPr sz="1400"/>
            </a:lvl5pPr>
            <a:lvl6pPr>
              <a:defRPr sz="1600"/>
            </a:lvl6pPr>
            <a:lvl7pPr>
              <a:defRPr sz="1600"/>
            </a:lvl7pPr>
            <a:lvl8pPr>
              <a:defRPr sz="1600"/>
            </a:lvl8pPr>
            <a:lvl9pPr>
              <a:defRPr sz="1600"/>
            </a:lvl9pPr>
          </a:lstStyle>
          <a:p>
            <a:pPr lvl="0"/>
            <a:r>
              <a:rPr lang="en-US"/>
              <a:t>Click to edit text</a:t>
            </a:r>
          </a:p>
          <a:p>
            <a:pPr lvl="1"/>
            <a:r>
              <a:rPr lang="en-US"/>
              <a:t>Second level</a:t>
            </a:r>
          </a:p>
          <a:p>
            <a:pPr lvl="2"/>
            <a:r>
              <a:rPr lang="en-US"/>
              <a:t>Third level</a:t>
            </a:r>
          </a:p>
        </p:txBody>
      </p:sp>
      <p:sp>
        <p:nvSpPr>
          <p:cNvPr id="7" name="Text Placeholder 6"/>
          <p:cNvSpPr>
            <a:spLocks noGrp="1"/>
          </p:cNvSpPr>
          <p:nvPr>
            <p:ph type="body" sz="quarter" idx="14" hasCustomPrompt="1"/>
          </p:nvPr>
        </p:nvSpPr>
        <p:spPr>
          <a:xfrm>
            <a:off x="914400" y="6177085"/>
            <a:ext cx="10599358" cy="215444"/>
          </a:xfrm>
        </p:spPr>
        <p:txBody>
          <a:bodyPr wrap="square" anchor="b">
            <a:spAutoFit/>
          </a:bodyPr>
          <a:lstStyle>
            <a:lvl1pPr marL="0" marR="0" indent="0" algn="r" defTabSz="457200" rtl="0" eaLnBrk="1" fontAlgn="auto" latinLnBrk="0" hangingPunct="1">
              <a:lnSpc>
                <a:spcPct val="100000"/>
              </a:lnSpc>
              <a:spcBef>
                <a:spcPts val="0"/>
              </a:spcBef>
              <a:spcAft>
                <a:spcPts val="0"/>
              </a:spcAft>
              <a:buClr>
                <a:schemeClr val="tx1">
                  <a:lumMod val="65000"/>
                </a:schemeClr>
              </a:buClr>
              <a:buSzPts val="1100"/>
              <a:buFont typeface="Arial"/>
              <a:buNone/>
              <a:tabLst/>
              <a:defRPr lang="en-US" sz="1400" b="0" i="1" kern="1200" baseline="0" dirty="0" smtClean="0">
                <a:solidFill>
                  <a:schemeClr val="tx2"/>
                </a:solidFill>
                <a:latin typeface="+mn-lt"/>
                <a:ea typeface="+mn-ea"/>
                <a:cs typeface="Arial"/>
              </a:defRPr>
            </a:lvl1pPr>
          </a:lstStyle>
          <a:p>
            <a:pPr lvl="0"/>
            <a:r>
              <a:rPr lang="en-US"/>
              <a:t>Click to Edit Tagline (optional)</a:t>
            </a:r>
          </a:p>
        </p:txBody>
      </p:sp>
      <p:sp>
        <p:nvSpPr>
          <p:cNvPr id="5" name="Date Placeholder 3"/>
          <p:cNvSpPr>
            <a:spLocks noGrp="1"/>
          </p:cNvSpPr>
          <p:nvPr>
            <p:ph type="dt" sz="half" idx="15"/>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4E55AC9-5819-304B-AB8A-EC561A98EE59}" type="datetime1">
              <a:rPr lang="en-US" smtClean="0"/>
              <a:t>3/3/2025</a:t>
            </a:fld>
            <a:endParaRPr lang="en-US"/>
          </a:p>
        </p:txBody>
      </p:sp>
      <p:sp>
        <p:nvSpPr>
          <p:cNvPr id="6"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ub, Content and Tagllin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914400" y="914400"/>
            <a:ext cx="10369296" cy="457200"/>
          </a:xfrm>
        </p:spPr>
        <p:txBody>
          <a:bodyPr/>
          <a:lstStyle>
            <a:lvl1pPr>
              <a:defRPr b="0"/>
            </a:lvl1pPr>
          </a:lstStyle>
          <a:p>
            <a:r>
              <a:rPr lang="en-US"/>
              <a:t>Click to edit title</a:t>
            </a:r>
          </a:p>
        </p:txBody>
      </p:sp>
      <p:sp>
        <p:nvSpPr>
          <p:cNvPr id="9" name="Content Placeholder 21"/>
          <p:cNvSpPr>
            <a:spLocks noGrp="1"/>
          </p:cNvSpPr>
          <p:nvPr>
            <p:ph sz="quarter" idx="18" hasCustomPrompt="1"/>
          </p:nvPr>
        </p:nvSpPr>
        <p:spPr>
          <a:xfrm>
            <a:off x="914400" y="2057400"/>
            <a:ext cx="10369296" cy="3429000"/>
          </a:xfrm>
        </p:spPr>
        <p:txBody>
          <a:bodyPr/>
          <a:lstStyle>
            <a:lvl1pPr>
              <a:defRPr/>
            </a:lvl1pPr>
          </a:lstStyle>
          <a:p>
            <a:pPr lvl="0"/>
            <a:r>
              <a:rPr lang="en-US"/>
              <a:t>Click to edit text</a:t>
            </a:r>
          </a:p>
          <a:p>
            <a:pPr lvl="1"/>
            <a:r>
              <a:rPr lang="en-US"/>
              <a:t>Second level</a:t>
            </a:r>
          </a:p>
          <a:p>
            <a:pPr lvl="2"/>
            <a:r>
              <a:rPr lang="en-US"/>
              <a:t>Third level</a:t>
            </a:r>
          </a:p>
        </p:txBody>
      </p:sp>
      <p:sp>
        <p:nvSpPr>
          <p:cNvPr id="4" name="TextBox 3"/>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a:ea typeface="+mn-ea"/>
              <a:cs typeface="+mn-cs"/>
            </a:endParaRPr>
          </a:p>
        </p:txBody>
      </p:sp>
      <p:sp>
        <p:nvSpPr>
          <p:cNvPr id="10" name="Text Placeholder 9"/>
          <p:cNvSpPr>
            <a:spLocks noGrp="1"/>
          </p:cNvSpPr>
          <p:nvPr>
            <p:ph type="body" sz="quarter" idx="16" hasCustomPrompt="1"/>
          </p:nvPr>
        </p:nvSpPr>
        <p:spPr>
          <a:xfrm>
            <a:off x="914400" y="1399031"/>
            <a:ext cx="10369296" cy="276999"/>
          </a:xfrm>
        </p:spPr>
        <p:txBody>
          <a:bodyPr vert="horz" wrap="square" lIns="0" tIns="0" rIns="0" bIns="0" rtlCol="0" anchor="t">
            <a:spAutoFit/>
          </a:bodyPr>
          <a:lstStyle>
            <a:lvl1pPr marL="0" indent="0" algn="l" defTabSz="457200" rtl="0" eaLnBrk="1" latinLnBrk="0" hangingPunct="1">
              <a:lnSpc>
                <a:spcPct val="100000"/>
              </a:lnSpc>
              <a:spcBef>
                <a:spcPct val="0"/>
              </a:spcBef>
              <a:spcAft>
                <a:spcPts val="0"/>
              </a:spcAft>
              <a:buNone/>
              <a:defRPr lang="en-US" sz="1800" b="0" kern="1200" dirty="0" smtClean="0">
                <a:solidFill>
                  <a:srgbClr val="C3E3F7"/>
                </a:solidFill>
                <a:latin typeface="+mj-lt"/>
                <a:ea typeface="+mj-ea"/>
                <a:cs typeface="Arial"/>
              </a:defRPr>
            </a:lvl1pPr>
            <a:lvl2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2pPr>
            <a:lvl3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3pPr>
            <a:lvl4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4pPr>
            <a:lvl5pPr algn="l" defTabSz="457200" rtl="0" eaLnBrk="1" latinLnBrk="0" hangingPunct="1">
              <a:lnSpc>
                <a:spcPct val="100000"/>
              </a:lnSpc>
              <a:spcBef>
                <a:spcPct val="0"/>
              </a:spcBef>
              <a:buNone/>
              <a:defRPr lang="en-US" sz="2400" b="1" kern="1200" dirty="0" smtClean="0">
                <a:solidFill>
                  <a:schemeClr val="tx1"/>
                </a:solidFill>
                <a:latin typeface="+mj-lt"/>
                <a:ea typeface="+mj-ea"/>
                <a:cs typeface="Arial"/>
              </a:defRPr>
            </a:lvl5pPr>
          </a:lstStyle>
          <a:p>
            <a:pPr lvl="0"/>
            <a:r>
              <a:rPr lang="en-US"/>
              <a:t>Click to edit subtitle (optional)</a:t>
            </a:r>
          </a:p>
        </p:txBody>
      </p:sp>
      <p:sp>
        <p:nvSpPr>
          <p:cNvPr id="12" name="Text Placeholder 25"/>
          <p:cNvSpPr>
            <a:spLocks noGrp="1"/>
          </p:cNvSpPr>
          <p:nvPr>
            <p:ph type="body" sz="quarter" idx="20" hasCustomPrompt="1"/>
          </p:nvPr>
        </p:nvSpPr>
        <p:spPr>
          <a:xfrm>
            <a:off x="914400" y="6185356"/>
            <a:ext cx="10597896" cy="215444"/>
          </a:xfrm>
        </p:spPr>
        <p:txBody>
          <a:bodyPr wrap="square" anchor="b">
            <a:spAutoFit/>
          </a:bodyPr>
          <a:lstStyle>
            <a:lvl1pPr marL="0" indent="0" algn="r">
              <a:spcBef>
                <a:spcPts val="0"/>
              </a:spcBef>
              <a:spcAft>
                <a:spcPts val="0"/>
              </a:spcAft>
              <a:buNone/>
              <a:defRPr sz="1400" b="0" i="1" baseline="0">
                <a:solidFill>
                  <a:schemeClr val="tx2"/>
                </a:solidFill>
              </a:defRPr>
            </a:lvl1pPr>
            <a:lvl2pPr marL="0" indent="0" algn="r">
              <a:buNone/>
              <a:defRPr sz="1600"/>
            </a:lvl2pPr>
            <a:lvl3pPr marL="0" indent="0" algn="r">
              <a:buNone/>
              <a:defRPr sz="1600"/>
            </a:lvl3pPr>
            <a:lvl4pPr marL="0" indent="0" algn="r">
              <a:buNone/>
              <a:defRPr sz="1600"/>
            </a:lvl4pPr>
            <a:lvl5pPr marL="0" indent="0" algn="r">
              <a:buNone/>
              <a:defRPr sz="1600"/>
            </a:lvl5pPr>
          </a:lstStyle>
          <a:p>
            <a:pPr lvl="0"/>
            <a:r>
              <a:rPr lang="en-US"/>
              <a:t>Click to Edit Tagline (optional)</a:t>
            </a:r>
          </a:p>
        </p:txBody>
      </p:sp>
      <p:sp>
        <p:nvSpPr>
          <p:cNvPr id="8" name="TextBox 7"/>
          <p:cNvSpPr txBox="1"/>
          <p:nvPr/>
        </p:nvSpPr>
        <p:spPr>
          <a:xfrm>
            <a:off x="11776409" y="1514615"/>
            <a:ext cx="1219201" cy="914400"/>
          </a:xfrm>
          <a:prstGeom prst="rect">
            <a:avLst/>
          </a:prstGeom>
          <a:noFill/>
          <a:effectLst/>
        </p:spPr>
        <p:txBody>
          <a:bodyPr wrap="none" lIns="0" tIns="0" rIns="0" bIns="0" rtlCol="0">
            <a:noAutofit/>
          </a:bodyPr>
          <a:lstStyle/>
          <a:p>
            <a:pPr algn="l" eaLnBrk="0" hangingPunct="0">
              <a:lnSpc>
                <a:spcPts val="1800"/>
              </a:lnSpc>
            </a:pPr>
            <a:endParaRPr lang="en-US" sz="1400" b="1">
              <a:ea typeface="+mn-ea"/>
              <a:cs typeface="+mn-cs"/>
            </a:endParaRPr>
          </a:p>
        </p:txBody>
      </p:sp>
      <p:sp>
        <p:nvSpPr>
          <p:cNvPr id="11"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874F111-1245-FB4C-ACB7-129F68E66232}" type="datetime1">
              <a:rPr lang="en-US" smtClean="0"/>
              <a:t>3/3/2025</a:t>
            </a:fld>
            <a:endParaRPr lang="en-US"/>
          </a:p>
        </p:txBody>
      </p:sp>
      <p:sp>
        <p:nvSpPr>
          <p:cNvPr id="1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1865473994"/>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Pr>
        <a:gradFill flip="none" rotWithShape="1">
          <a:gsLst>
            <a:gs pos="75000">
              <a:srgbClr val="0C4799"/>
            </a:gs>
            <a:gs pos="10000">
              <a:srgbClr val="008BDD"/>
            </a:gs>
          </a:gsLst>
          <a:lin ang="81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0"/>
            </a:lvl1pPr>
          </a:lstStyle>
          <a:p>
            <a:r>
              <a:rPr lang="en-US"/>
              <a:t>Click to Edit Title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80C21C6-642C-6F4C-B53C-06F3F35CEF14}" type="datetime1">
              <a:rPr lang="en-US" smtClean="0"/>
              <a:t>3/3/2025</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without Graphic (center justified)">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ctr">
              <a:defRPr b="0"/>
            </a:lvl1pPr>
          </a:lstStyle>
          <a:p>
            <a:r>
              <a:rPr lang="en-US"/>
              <a:t>Click to Edit Title</a:t>
            </a:r>
          </a:p>
        </p:txBody>
      </p:sp>
      <p:sp>
        <p:nvSpPr>
          <p:cNvPr id="3"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A0E3BE2-FFFE-0B46-AE5A-CBB4C5FEC6FC}" type="datetime1">
              <a:rPr lang="en-US" smtClean="0"/>
              <a:t>3/3/2025</a:t>
            </a:fld>
            <a:endParaRPr lang="en-US"/>
          </a:p>
        </p:txBody>
      </p:sp>
      <p:sp>
        <p:nvSpPr>
          <p:cNvPr id="4"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5"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861994C-B8B3-A740-949B-C8D716F26A7F}" type="datetime1">
              <a:rPr lang="en-US" smtClean="0"/>
              <a:t>3/3/2025</a:t>
            </a:fld>
            <a:endParaRPr lang="en-US"/>
          </a:p>
        </p:txBody>
      </p:sp>
      <p:sp>
        <p:nvSpPr>
          <p:cNvPr id="3"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4"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ection Header">
    <p:bg>
      <p:bgPr>
        <a:gradFill flip="none" rotWithShape="1">
          <a:gsLst>
            <a:gs pos="55000">
              <a:srgbClr val="064D9E"/>
            </a:gs>
            <a:gs pos="38000">
              <a:srgbClr val="064D9E"/>
            </a:gs>
            <a:gs pos="100000">
              <a:srgbClr val="002859"/>
            </a:gs>
            <a:gs pos="0">
              <a:srgbClr val="002859"/>
            </a:gs>
          </a:gsLst>
          <a:lin ang="5400000" scaled="1"/>
          <a:tileRect/>
        </a:gra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914401" y="3512743"/>
            <a:ext cx="8683722" cy="338554"/>
          </a:xfrm>
          <a:noFill/>
        </p:spPr>
        <p:txBody>
          <a:bodyPr wrap="square" anchor="t">
            <a:spAutoFit/>
          </a:bodyPr>
          <a:lstStyle>
            <a:lvl1pPr marL="0" indent="0" algn="l">
              <a:lnSpc>
                <a:spcPct val="100000"/>
              </a:lnSpc>
              <a:spcBef>
                <a:spcPts val="0"/>
              </a:spcBef>
              <a:spcAft>
                <a:spcPts val="0"/>
              </a:spcAft>
              <a:buNone/>
              <a:defRPr sz="2200" b="0">
                <a:solidFill>
                  <a:srgbClr val="C3E3F7"/>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Speaker(s)</a:t>
            </a:r>
          </a:p>
        </p:txBody>
      </p:sp>
      <p:sp>
        <p:nvSpPr>
          <p:cNvPr id="2" name="Title 1"/>
          <p:cNvSpPr>
            <a:spLocks noGrp="1"/>
          </p:cNvSpPr>
          <p:nvPr>
            <p:ph type="title" hasCustomPrompt="1"/>
          </p:nvPr>
        </p:nvSpPr>
        <p:spPr>
          <a:xfrm>
            <a:off x="914400" y="2732670"/>
            <a:ext cx="8683723" cy="738664"/>
          </a:xfrm>
        </p:spPr>
        <p:txBody>
          <a:bodyPr wrap="square" anchor="b">
            <a:spAutoFit/>
          </a:bodyPr>
          <a:lstStyle>
            <a:lvl1pPr algn="l" defTabSz="457200" rtl="0" eaLnBrk="1" latinLnBrk="0" hangingPunct="1">
              <a:lnSpc>
                <a:spcPct val="100000"/>
              </a:lnSpc>
              <a:spcBef>
                <a:spcPct val="0"/>
              </a:spcBef>
              <a:buNone/>
              <a:defRPr kumimoji="0" lang="en-US" sz="4800" b="0" i="0" kern="1200" cap="none" baseline="0">
                <a:solidFill>
                  <a:schemeClr val="tx1"/>
                </a:solidFill>
                <a:effectLst/>
                <a:latin typeface="+mj-lt"/>
                <a:ea typeface="+mj-ea"/>
                <a:cs typeface="Arial"/>
              </a:defRPr>
            </a:lvl1pPr>
          </a:lstStyle>
          <a:p>
            <a:r>
              <a:rPr kumimoji="0" lang="en-US"/>
              <a:t>Click to Edit Section Title</a:t>
            </a:r>
            <a:endParaRPr lang="en-US"/>
          </a:p>
        </p:txBody>
      </p:sp>
      <p:sp>
        <p:nvSpPr>
          <p:cNvPr id="7"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CF17F20F-8413-1548-BF61-558511100DB7}" type="datetime1">
              <a:rPr lang="en-US" smtClean="0"/>
              <a:t>3/3/2025</a:t>
            </a:fld>
            <a:endParaRPr lang="en-US"/>
          </a:p>
        </p:txBody>
      </p:sp>
      <p:sp>
        <p:nvSpPr>
          <p:cNvPr id="9"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11"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extLst>
      <p:ext uri="{BB962C8B-B14F-4D97-AF65-F5344CB8AC3E}">
        <p14:creationId xmlns:p14="http://schemas.microsoft.com/office/powerpoint/2010/main" val="926849955"/>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75000">
              <a:srgbClr val="0C4799"/>
            </a:gs>
            <a:gs pos="10000">
              <a:srgbClr val="008DDE"/>
            </a:gs>
          </a:gsLst>
          <a:lin ang="81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914400"/>
            <a:ext cx="10369296" cy="461665"/>
          </a:xfrm>
          <a:prstGeom prst="rect">
            <a:avLst/>
          </a:prstGeom>
          <a:noFill/>
        </p:spPr>
        <p:txBody>
          <a:bodyPr vert="horz" wrap="square" lIns="0" tIns="0" rIns="0" bIns="0" rtlCol="0" anchor="b">
            <a:spAutoFit/>
          </a:bodyPr>
          <a:lstStyle/>
          <a:p>
            <a:r>
              <a:rPr lang="en-US"/>
              <a:t>Click to edit title</a:t>
            </a:r>
          </a:p>
        </p:txBody>
      </p:sp>
      <p:sp>
        <p:nvSpPr>
          <p:cNvPr id="3" name="Text Placeholder 2"/>
          <p:cNvSpPr>
            <a:spLocks noGrp="1"/>
          </p:cNvSpPr>
          <p:nvPr>
            <p:ph type="body" idx="1"/>
          </p:nvPr>
        </p:nvSpPr>
        <p:spPr>
          <a:xfrm>
            <a:off x="914400" y="2057400"/>
            <a:ext cx="10361957" cy="3429000"/>
          </a:xfrm>
          <a:prstGeom prst="rect">
            <a:avLst/>
          </a:prstGeom>
          <a:noFill/>
        </p:spPr>
        <p:txBody>
          <a:bodyPr vert="horz" lIns="0" tIns="0" rIns="0" bIns="0" rtlCol="0">
            <a:noAutofit/>
          </a:bodyPr>
          <a:lstStyle/>
          <a:p>
            <a:pPr lvl="0"/>
            <a:r>
              <a:rPr lang="en-US"/>
              <a:t>Click to edit text</a:t>
            </a:r>
          </a:p>
          <a:p>
            <a:pPr lvl="1"/>
            <a:r>
              <a:rPr lang="en-US"/>
              <a:t>Second level</a:t>
            </a:r>
          </a:p>
          <a:p>
            <a:pPr lvl="2"/>
            <a:r>
              <a:rPr lang="en-US"/>
              <a:t>Third level</a:t>
            </a:r>
          </a:p>
        </p:txBody>
      </p:sp>
      <p:sp>
        <p:nvSpPr>
          <p:cNvPr id="4" name="Date Placeholder 3"/>
          <p:cNvSpPr>
            <a:spLocks noGrp="1"/>
          </p:cNvSpPr>
          <p:nvPr>
            <p:ph type="dt" sz="half" idx="2"/>
          </p:nvPr>
        </p:nvSpPr>
        <p:spPr>
          <a:xfrm>
            <a:off x="457200" y="6356350"/>
            <a:ext cx="14351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CE7E69C-4D79-BB49-9350-1FEE210EB4F7}" type="datetime1">
              <a:rPr lang="en-US" smtClean="0"/>
              <a:t>3/3/2025</a:t>
            </a:fld>
            <a:endParaRPr lang="en-US"/>
          </a:p>
        </p:txBody>
      </p:sp>
      <p:sp>
        <p:nvSpPr>
          <p:cNvPr id="5" name="Footer Placeholder 4"/>
          <p:cNvSpPr>
            <a:spLocks noGrp="1"/>
          </p:cNvSpPr>
          <p:nvPr>
            <p:ph type="ftr" sz="quarter" idx="3"/>
          </p:nvPr>
        </p:nvSpPr>
        <p:spPr>
          <a:xfrm>
            <a:off x="6337300" y="6356350"/>
            <a:ext cx="5067300" cy="365125"/>
          </a:xfrm>
          <a:prstGeom prst="rect">
            <a:avLst/>
          </a:prstGeom>
        </p:spPr>
        <p:txBody>
          <a:bodyPr vert="horz" lIns="91440" tIns="45720" rIns="91440" bIns="45720" rtlCol="0" anchor="ctr"/>
          <a:lstStyle>
            <a:lvl1pPr algn="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512296" y="6356350"/>
            <a:ext cx="463804"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F847EE6-F7C9-3041-A28D-502F5689C8E2}"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6800" r:id="rId1"/>
    <p:sldLayoutId id="2147486801" r:id="rId2"/>
    <p:sldLayoutId id="2147486802" r:id="rId3"/>
    <p:sldLayoutId id="2147486803" r:id="rId4"/>
    <p:sldLayoutId id="2147486804" r:id="rId5"/>
    <p:sldLayoutId id="2147486805" r:id="rId6"/>
    <p:sldLayoutId id="2147486806" r:id="rId7"/>
    <p:sldLayoutId id="2147486807" r:id="rId8"/>
    <p:sldLayoutId id="2147486822" r:id="rId9"/>
    <p:sldLayoutId id="2147486823" r:id="rId10"/>
    <p:sldLayoutId id="2147486811" r:id="rId11"/>
    <p:sldLayoutId id="2147486812" r:id="rId12"/>
    <p:sldLayoutId id="2147486816" r:id="rId13"/>
  </p:sldLayoutIdLst>
  <p:transition spd="med">
    <p:fade/>
  </p:transition>
  <p:hf sldNum="0" hdr="0" ftr="0" dt="0"/>
  <p:txStyles>
    <p:titleStyle>
      <a:lvl1pPr algn="l" defTabSz="457200" rtl="0" eaLnBrk="1" latinLnBrk="0" hangingPunct="1">
        <a:lnSpc>
          <a:spcPct val="100000"/>
        </a:lnSpc>
        <a:spcBef>
          <a:spcPct val="0"/>
        </a:spcBef>
        <a:buNone/>
        <a:defRPr sz="3000" b="0" kern="1200">
          <a:solidFill>
            <a:schemeClr val="tx1"/>
          </a:solidFill>
          <a:latin typeface="+mj-lt"/>
          <a:ea typeface="+mj-ea"/>
          <a:cs typeface="Arial"/>
        </a:defRPr>
      </a:lvl1pPr>
    </p:titleStyle>
    <p:body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tx1"/>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28.png"/><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jpe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tiff"/><Relationship Id="rId2" Type="http://schemas.openxmlformats.org/officeDocument/2006/relationships/notesSlide" Target="../notesSlides/notesSlide2.xml"/><Relationship Id="rId16" Type="http://schemas.openxmlformats.org/officeDocument/2006/relationships/image" Target="../media/image19.png"/><Relationship Id="rId1" Type="http://schemas.openxmlformats.org/officeDocument/2006/relationships/slideLayout" Target="../slideLayouts/slideLayout6.xml"/><Relationship Id="rId6" Type="http://schemas.openxmlformats.org/officeDocument/2006/relationships/image" Target="../media/image9.jpeg"/><Relationship Id="rId11" Type="http://schemas.openxmlformats.org/officeDocument/2006/relationships/image" Target="../media/image14.jpeg"/><Relationship Id="rId5" Type="http://schemas.openxmlformats.org/officeDocument/2006/relationships/image" Target="../media/image8.svg"/><Relationship Id="rId15" Type="http://schemas.openxmlformats.org/officeDocument/2006/relationships/image" Target="../media/image1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7.jpeg"/></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3.xml"/><Relationship Id="rId5" Type="http://schemas.openxmlformats.org/officeDocument/2006/relationships/image" Target="../media/image32.png"/><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33.png"/></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34.png"/></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9.xml"/><Relationship Id="rId1" Type="http://schemas.openxmlformats.org/officeDocument/2006/relationships/slideLayout" Target="../slideLayouts/slideLayout10.xml"/><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37.png"/></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38.gif"/></Relationships>
</file>

<file path=ppt/slides/_rels/slide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9.xml"/><Relationship Id="rId1" Type="http://schemas.openxmlformats.org/officeDocument/2006/relationships/slideLayout" Target="../slideLayouts/slideLayout3.xml"/><Relationship Id="rId5" Type="http://schemas.openxmlformats.org/officeDocument/2006/relationships/image" Target="../media/image40.png"/><Relationship Id="rId4" Type="http://schemas.openxmlformats.org/officeDocument/2006/relationships/image" Target="../media/image39.png"/></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0.xml"/><Relationship Id="rId1" Type="http://schemas.openxmlformats.org/officeDocument/2006/relationships/slideLayout" Target="../slideLayouts/slideLayout3.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4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1.xml"/><Relationship Id="rId1" Type="http://schemas.openxmlformats.org/officeDocument/2006/relationships/slideLayout" Target="../slideLayouts/slideLayout3.xml"/><Relationship Id="rId5" Type="http://schemas.openxmlformats.org/officeDocument/2006/relationships/image" Target="../media/image45.png"/><Relationship Id="rId4" Type="http://schemas.openxmlformats.org/officeDocument/2006/relationships/image" Target="../media/image44.gif"/></Relationships>
</file>

<file path=ppt/slides/_rels/slide42.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49.png"/><Relationship Id="rId2" Type="http://schemas.openxmlformats.org/officeDocument/2006/relationships/notesSlide" Target="../notesSlides/notesSlide42.xml"/><Relationship Id="rId1" Type="http://schemas.openxmlformats.org/officeDocument/2006/relationships/slideLayout" Target="../slideLayouts/slideLayout3.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4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3.xml"/><Relationship Id="rId1" Type="http://schemas.openxmlformats.org/officeDocument/2006/relationships/slideLayout" Target="../slideLayouts/slideLayout3.xml"/><Relationship Id="rId5" Type="http://schemas.openxmlformats.org/officeDocument/2006/relationships/image" Target="../media/image51.png"/><Relationship Id="rId4" Type="http://schemas.openxmlformats.org/officeDocument/2006/relationships/image" Target="../media/image50.png"/></Relationships>
</file>

<file path=ppt/slides/_rels/slide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5.xml"/><Relationship Id="rId1" Type="http://schemas.openxmlformats.org/officeDocument/2006/relationships/slideLayout" Target="../slideLayouts/slideLayout10.xml"/><Relationship Id="rId4" Type="http://schemas.openxmlformats.org/officeDocument/2006/relationships/image" Target="../media/image52.png"/></Relationships>
</file>

<file path=ppt/slides/_rels/slide4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6.xml"/><Relationship Id="rId1" Type="http://schemas.openxmlformats.org/officeDocument/2006/relationships/slideLayout" Target="../slideLayouts/slideLayout3.xml"/><Relationship Id="rId4" Type="http://schemas.openxmlformats.org/officeDocument/2006/relationships/image" Target="../media/image53.png"/></Relationships>
</file>

<file path=ppt/slides/_rels/slide4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7.xml"/><Relationship Id="rId1" Type="http://schemas.openxmlformats.org/officeDocument/2006/relationships/slideLayout" Target="../slideLayouts/slideLayout3.xml"/><Relationship Id="rId4" Type="http://schemas.openxmlformats.org/officeDocument/2006/relationships/image" Target="../media/image54.png"/></Relationships>
</file>

<file path=ppt/slides/_rels/slide4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8.xml"/><Relationship Id="rId1" Type="http://schemas.openxmlformats.org/officeDocument/2006/relationships/slideLayout" Target="../slideLayouts/slideLayout3.xml"/><Relationship Id="rId4" Type="http://schemas.openxmlformats.org/officeDocument/2006/relationships/image" Target="../media/image55.gif"/></Relationships>
</file>

<file path=ppt/slides/_rels/slide4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9.xml"/><Relationship Id="rId1" Type="http://schemas.openxmlformats.org/officeDocument/2006/relationships/slideLayout" Target="../slideLayouts/slideLayout3.xml"/><Relationship Id="rId4" Type="http://schemas.openxmlformats.org/officeDocument/2006/relationships/image" Target="../media/image56.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5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0.xml"/><Relationship Id="rId1" Type="http://schemas.openxmlformats.org/officeDocument/2006/relationships/slideLayout" Target="../slideLayouts/slideLayout3.xml"/><Relationship Id="rId4" Type="http://schemas.openxmlformats.org/officeDocument/2006/relationships/image" Target="../media/image57.png"/></Relationships>
</file>

<file path=ppt/slides/_rels/slide5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1.xml"/><Relationship Id="rId1" Type="http://schemas.openxmlformats.org/officeDocument/2006/relationships/slideLayout" Target="../slideLayouts/slideLayout3.xml"/><Relationship Id="rId4" Type="http://schemas.openxmlformats.org/officeDocument/2006/relationships/image" Target="../media/image58.png"/></Relationships>
</file>

<file path=ppt/slides/_rels/slide5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2.xml"/><Relationship Id="rId1" Type="http://schemas.openxmlformats.org/officeDocument/2006/relationships/slideLayout" Target="../slideLayouts/slideLayout3.xml"/><Relationship Id="rId4" Type="http://schemas.openxmlformats.org/officeDocument/2006/relationships/image" Target="../media/image59.png"/></Relationships>
</file>

<file path=ppt/slides/_rels/slide5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3.xml"/><Relationship Id="rId1" Type="http://schemas.openxmlformats.org/officeDocument/2006/relationships/slideLayout" Target="../slideLayouts/slideLayout3.xml"/><Relationship Id="rId4" Type="http://schemas.openxmlformats.org/officeDocument/2006/relationships/image" Target="../media/image59.png"/></Relationships>
</file>

<file path=ppt/slides/_rels/slide5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4.xml"/><Relationship Id="rId1" Type="http://schemas.openxmlformats.org/officeDocument/2006/relationships/slideLayout" Target="../slideLayouts/slideLayout3.xml"/><Relationship Id="rId4" Type="http://schemas.openxmlformats.org/officeDocument/2006/relationships/image" Target="../media/image60.png"/></Relationships>
</file>

<file path=ppt/slides/_rels/slide5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5.xml"/><Relationship Id="rId1" Type="http://schemas.openxmlformats.org/officeDocument/2006/relationships/slideLayout" Target="../slideLayouts/slideLayout3.xml"/><Relationship Id="rId4" Type="http://schemas.openxmlformats.org/officeDocument/2006/relationships/image" Target="../media/image60.png"/></Relationships>
</file>

<file path=ppt/slides/_rels/slide5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6.xml"/><Relationship Id="rId1" Type="http://schemas.openxmlformats.org/officeDocument/2006/relationships/slideLayout" Target="../slideLayouts/slideLayout10.xml"/><Relationship Id="rId4" Type="http://schemas.openxmlformats.org/officeDocument/2006/relationships/image" Target="../media/image61.png"/></Relationships>
</file>

<file path=ppt/slides/_rels/slide5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7.xml"/><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22.png"/></Relationships>
</file>

<file path=ppt/slides/_rels/slide6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0.xml"/><Relationship Id="rId1" Type="http://schemas.openxmlformats.org/officeDocument/2006/relationships/slideLayout" Target="../slideLayouts/slideLayout3.xml"/><Relationship Id="rId4" Type="http://schemas.openxmlformats.org/officeDocument/2006/relationships/image" Target="../media/image62.png"/></Relationships>
</file>

<file path=ppt/slides/_rels/slide6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1.xml"/><Relationship Id="rId1" Type="http://schemas.openxmlformats.org/officeDocument/2006/relationships/slideLayout" Target="../slideLayouts/slideLayout3.xml"/><Relationship Id="rId5" Type="http://schemas.openxmlformats.org/officeDocument/2006/relationships/image" Target="../media/image64.png"/><Relationship Id="rId4" Type="http://schemas.openxmlformats.org/officeDocument/2006/relationships/image" Target="../media/image63.png"/></Relationships>
</file>

<file path=ppt/slides/_rels/slide6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2.xml"/><Relationship Id="rId1" Type="http://schemas.openxmlformats.org/officeDocument/2006/relationships/slideLayout" Target="../slideLayouts/slideLayout3.xml"/><Relationship Id="rId4" Type="http://schemas.openxmlformats.org/officeDocument/2006/relationships/image" Target="../media/image65.png"/></Relationships>
</file>

<file path=ppt/slides/_rels/slide6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3.xml"/><Relationship Id="rId1" Type="http://schemas.openxmlformats.org/officeDocument/2006/relationships/slideLayout" Target="../slideLayouts/slideLayout3.xml"/><Relationship Id="rId4" Type="http://schemas.openxmlformats.org/officeDocument/2006/relationships/image" Target="../media/image66.png"/></Relationships>
</file>

<file path=ppt/slides/_rels/slide6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5.xml"/><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8" Type="http://schemas.openxmlformats.org/officeDocument/2006/relationships/hyperlink" Target="https://github.com/esri/arcgis-pro-sdk/wiki/ProConcepts-COGO" TargetMode="External"/><Relationship Id="rId3" Type="http://schemas.openxmlformats.org/officeDocument/2006/relationships/image" Target="../media/image6.png"/><Relationship Id="rId7" Type="http://schemas.openxmlformats.org/officeDocument/2006/relationships/hyperlink" Target="https://github.com/esri/arcgis-pro-sdk/wiki/ProConcepts-Parcel-Fabric" TargetMode="External"/><Relationship Id="rId2" Type="http://schemas.openxmlformats.org/officeDocument/2006/relationships/notesSlide" Target="../notesSlides/notesSlide66.xml"/><Relationship Id="rId1" Type="http://schemas.openxmlformats.org/officeDocument/2006/relationships/slideLayout" Target="../slideLayouts/slideLayout3.xml"/><Relationship Id="rId6" Type="http://schemas.openxmlformats.org/officeDocument/2006/relationships/hyperlink" Target="https://esriurl.com/DevSummitRecordedSessions" TargetMode="External"/><Relationship Id="rId5" Type="http://schemas.openxmlformats.org/officeDocument/2006/relationships/hyperlink" Target="https://community.esri.com/t5/arcgis-pro-sdk-ideas/idb-p/ArcGIS_Pro_SDK_Ideas" TargetMode="External"/><Relationship Id="rId4" Type="http://schemas.openxmlformats.org/officeDocument/2006/relationships/hyperlink" Target="https://community.esri.com/t5/arcgis-pro-sdk-questions/bd-p/arcgis-pro-sdk-questions" TargetMode="External"/></Relationships>
</file>

<file path=ppt/slides/_rels/slide67.xml.rels><?xml version="1.0" encoding="UTF-8" standalone="yes"?>
<Relationships xmlns="http://schemas.openxmlformats.org/package/2006/relationships"><Relationship Id="rId8" Type="http://schemas.openxmlformats.org/officeDocument/2006/relationships/hyperlink" Target="https://github.com/esri/arcgis-pro-sdk/wiki/ProConcepts-COGO" TargetMode="External"/><Relationship Id="rId3" Type="http://schemas.openxmlformats.org/officeDocument/2006/relationships/image" Target="../media/image6.png"/><Relationship Id="rId7" Type="http://schemas.openxmlformats.org/officeDocument/2006/relationships/hyperlink" Target="https://github.com/esri/arcgis-pro-sdk/wiki/ProConcepts-Parcel-Fabric" TargetMode="External"/><Relationship Id="rId2" Type="http://schemas.openxmlformats.org/officeDocument/2006/relationships/notesSlide" Target="../notesSlides/notesSlide67.xml"/><Relationship Id="rId1" Type="http://schemas.openxmlformats.org/officeDocument/2006/relationships/slideLayout" Target="../slideLayouts/slideLayout3.xml"/><Relationship Id="rId6" Type="http://schemas.openxmlformats.org/officeDocument/2006/relationships/hyperlink" Target="https://esriurl.com/DevSummitRecordedSessions" TargetMode="External"/><Relationship Id="rId5" Type="http://schemas.openxmlformats.org/officeDocument/2006/relationships/hyperlink" Target="https://community.esri.com/t5/arcgis-pro-sdk-ideas/idb-p/ArcGIS_Pro_SDK_Ideas" TargetMode="External"/><Relationship Id="rId4" Type="http://schemas.openxmlformats.org/officeDocument/2006/relationships/hyperlink" Target="https://community.esri.com/t5/arcgis-pro-sdk-questions/bd-p/arcgis-pro-sdk-questions" TargetMode="External"/></Relationships>
</file>

<file path=ppt/slides/_rels/slide68.xml.rels><?xml version="1.0" encoding="UTF-8" standalone="yes"?>
<Relationships xmlns="http://schemas.openxmlformats.org/package/2006/relationships"><Relationship Id="rId8" Type="http://schemas.openxmlformats.org/officeDocument/2006/relationships/hyperlink" Target="https://github.com/esri/arcgis-pro-sdk/wiki/ProConcepts-COGO" TargetMode="External"/><Relationship Id="rId3" Type="http://schemas.openxmlformats.org/officeDocument/2006/relationships/image" Target="../media/image6.png"/><Relationship Id="rId7" Type="http://schemas.openxmlformats.org/officeDocument/2006/relationships/hyperlink" Target="https://github.com/esri/arcgis-pro-sdk/wiki/ProConcepts-Parcel-Fabric" TargetMode="External"/><Relationship Id="rId2" Type="http://schemas.openxmlformats.org/officeDocument/2006/relationships/notesSlide" Target="../notesSlides/notesSlide68.xml"/><Relationship Id="rId1" Type="http://schemas.openxmlformats.org/officeDocument/2006/relationships/slideLayout" Target="../slideLayouts/slideLayout3.xml"/><Relationship Id="rId6" Type="http://schemas.openxmlformats.org/officeDocument/2006/relationships/hyperlink" Target="https://esriurl.com/DevSummitRecordedSessions" TargetMode="External"/><Relationship Id="rId5" Type="http://schemas.openxmlformats.org/officeDocument/2006/relationships/hyperlink" Target="https://community.esri.com/t5/arcgis-pro-sdk-ideas/idb-p/ArcGIS_Pro_SDK_Ideas" TargetMode="External"/><Relationship Id="rId4" Type="http://schemas.openxmlformats.org/officeDocument/2006/relationships/hyperlink" Target="https://community.esri.com/t5/arcgis-pro-sdk-questions/bd-p/arcgis-pro-sdk-questions" TargetMode="External"/></Relationships>
</file>

<file path=ppt/slides/_rels/slide6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68.png"/><Relationship Id="rId2" Type="http://schemas.openxmlformats.org/officeDocument/2006/relationships/notesSlide" Target="../notesSlides/notesSlide69.xml"/><Relationship Id="rId1" Type="http://schemas.openxmlformats.org/officeDocument/2006/relationships/slideLayout" Target="../slideLayouts/slideLayout6.xml"/><Relationship Id="rId6" Type="http://schemas.openxmlformats.org/officeDocument/2006/relationships/image" Target="../media/image67.png"/><Relationship Id="rId5" Type="http://schemas.openxmlformats.org/officeDocument/2006/relationships/hyperlink" Target="https://github.com/Esri/arcgis-pro-sdk/wiki/tech-sessions#2025-palm-springs" TargetMode="External"/><Relationship Id="rId4" Type="http://schemas.openxmlformats.org/officeDocument/2006/relationships/hyperlink" Target="https://links.esri.com/ProSDKTechSessions#2025-palm-springs"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7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0.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jpe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tiff"/><Relationship Id="rId2" Type="http://schemas.openxmlformats.org/officeDocument/2006/relationships/notesSlide" Target="../notesSlides/notesSlide72.xml"/><Relationship Id="rId16" Type="http://schemas.openxmlformats.org/officeDocument/2006/relationships/image" Target="../media/image19.png"/><Relationship Id="rId1" Type="http://schemas.openxmlformats.org/officeDocument/2006/relationships/slideLayout" Target="../slideLayouts/slideLayout6.xml"/><Relationship Id="rId6" Type="http://schemas.openxmlformats.org/officeDocument/2006/relationships/image" Target="../media/image9.jpeg"/><Relationship Id="rId11" Type="http://schemas.openxmlformats.org/officeDocument/2006/relationships/image" Target="../media/image14.jpeg"/><Relationship Id="rId5" Type="http://schemas.openxmlformats.org/officeDocument/2006/relationships/image" Target="../media/image8.svg"/><Relationship Id="rId15" Type="http://schemas.openxmlformats.org/officeDocument/2006/relationships/image" Target="../media/image1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7.jpeg"/></Relationships>
</file>

<file path=ppt/slides/_rels/slide73.xml.rels><?xml version="1.0" encoding="UTF-8" standalone="yes"?>
<Relationships xmlns="http://schemas.openxmlformats.org/package/2006/relationships"><Relationship Id="rId8" Type="http://schemas.openxmlformats.org/officeDocument/2006/relationships/hyperlink" Target="https://twitter.com/esridevevents" TargetMode="External"/><Relationship Id="rId13" Type="http://schemas.openxmlformats.org/officeDocument/2006/relationships/hyperlink" Target="https://community.esri.com/t5/developers/ct-p/developers?rsource=https%3A%2F%2Flinks.esri.com%2FEsriDevCommunity" TargetMode="External"/><Relationship Id="rId18" Type="http://schemas.openxmlformats.org/officeDocument/2006/relationships/image" Target="../media/image75.png"/><Relationship Id="rId3" Type="http://schemas.openxmlformats.org/officeDocument/2006/relationships/image" Target="../media/image69.jpeg"/><Relationship Id="rId7" Type="http://schemas.openxmlformats.org/officeDocument/2006/relationships/hyperlink" Target="https://x.com/esridevevents" TargetMode="External"/><Relationship Id="rId12" Type="http://schemas.openxmlformats.org/officeDocument/2006/relationships/hyperlink" Target="https://github.com/EsriDevEvents" TargetMode="External"/><Relationship Id="rId17" Type="http://schemas.openxmlformats.org/officeDocument/2006/relationships/image" Target="../media/image74.png"/><Relationship Id="rId2" Type="http://schemas.openxmlformats.org/officeDocument/2006/relationships/notesSlide" Target="../notesSlides/notesSlide73.xml"/><Relationship Id="rId16" Type="http://schemas.openxmlformats.org/officeDocument/2006/relationships/image" Target="../media/image73.emf"/><Relationship Id="rId1" Type="http://schemas.openxmlformats.org/officeDocument/2006/relationships/slideLayout" Target="../slideLayouts/slideLayout3.xml"/><Relationship Id="rId6" Type="http://schemas.openxmlformats.org/officeDocument/2006/relationships/hyperlink" Target="https://twitter.com/EsriDevs" TargetMode="External"/><Relationship Id="rId11" Type="http://schemas.openxmlformats.org/officeDocument/2006/relationships/hyperlink" Target="https://github.com/Esri" TargetMode="External"/><Relationship Id="rId5" Type="http://schemas.openxmlformats.org/officeDocument/2006/relationships/hyperlink" Target="https://x.com/EsriDevs" TargetMode="External"/><Relationship Id="rId15" Type="http://schemas.openxmlformats.org/officeDocument/2006/relationships/image" Target="../media/image72.png"/><Relationship Id="rId10" Type="http://schemas.openxmlformats.org/officeDocument/2006/relationships/hyperlink" Target="https://mediaspace.esri.com/category/ArcGIS+Developers/244548402?rsource=https%3A%2F%2Flinks.esri.com%2FDevVideos" TargetMode="External"/><Relationship Id="rId4" Type="http://schemas.openxmlformats.org/officeDocument/2006/relationships/image" Target="../media/image70.png"/><Relationship Id="rId9" Type="http://schemas.openxmlformats.org/officeDocument/2006/relationships/hyperlink" Target="https://www.youtube.com/@EsriDevs" TargetMode="External"/><Relationship Id="rId14" Type="http://schemas.openxmlformats.org/officeDocument/2006/relationships/image" Target="../media/image71.png"/></Relationships>
</file>

<file path=ppt/slides/_rels/slide7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4.xml"/><Relationship Id="rId1" Type="http://schemas.openxmlformats.org/officeDocument/2006/relationships/slideLayout" Target="../slideLayouts/slideLayout13.xml"/><Relationship Id="rId5" Type="http://schemas.openxmlformats.org/officeDocument/2006/relationships/image" Target="../media/image77.png"/><Relationship Id="rId4" Type="http://schemas.openxmlformats.org/officeDocument/2006/relationships/image" Target="../media/image76.png"/></Relationships>
</file>

<file path=ppt/slides/_rels/slide7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5.xml"/><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8.xml"/><Relationship Id="rId1" Type="http://schemas.openxmlformats.org/officeDocument/2006/relationships/slideLayout" Target="../slideLayouts/slideLayout11.xml"/></Relationships>
</file>

<file path=ppt/slides/_rels/slide7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9.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8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0.xml"/><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1.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4.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9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1.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CAFD0C-2913-E32B-61ED-AE70F546E115}"/>
            </a:ext>
          </a:extLst>
        </p:cNvPr>
        <p:cNvGrpSpPr/>
        <p:nvPr/>
      </p:nvGrpSpPr>
      <p:grpSpPr>
        <a:xfrm>
          <a:off x="0" y="0"/>
          <a:ext cx="0" cy="0"/>
          <a:chOff x="0" y="0"/>
          <a:chExt cx="0" cy="0"/>
        </a:xfrm>
      </p:grpSpPr>
      <p:grpSp>
        <p:nvGrpSpPr>
          <p:cNvPr id="18" name="bg">
            <a:extLst>
              <a:ext uri="{FF2B5EF4-FFF2-40B4-BE49-F238E27FC236}">
                <a16:creationId xmlns:a16="http://schemas.microsoft.com/office/drawing/2014/main" id="{37EC62EE-81AC-AF73-7970-FCF2263BDB39}"/>
              </a:ext>
              <a:ext uri="{C183D7F6-B498-43B3-948B-1728B52AA6E4}">
                <adec:decorative xmlns:adec="http://schemas.microsoft.com/office/drawing/2017/decorative" val="1"/>
              </a:ext>
            </a:extLst>
          </p:cNvPr>
          <p:cNvGrpSpPr>
            <a:grpSpLocks noGrp="1" noUngrp="1" noRot="1" noMove="1" noResize="1"/>
          </p:cNvGrpSpPr>
          <p:nvPr/>
        </p:nvGrpSpPr>
        <p:grpSpPr>
          <a:xfrm>
            <a:off x="0" y="-23973"/>
            <a:ext cx="12192000" cy="6886298"/>
            <a:chOff x="0" y="-23973"/>
            <a:chExt cx="12192000" cy="6886298"/>
          </a:xfrm>
        </p:grpSpPr>
        <p:sp>
          <p:nvSpPr>
            <p:cNvPr id="19" name="gradient tealv2">
              <a:extLst>
                <a:ext uri="{FF2B5EF4-FFF2-40B4-BE49-F238E27FC236}">
                  <a16:creationId xmlns:a16="http://schemas.microsoft.com/office/drawing/2014/main" id="{C06C220B-0B74-0ACB-04CF-C45354F48F50}"/>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4960"/>
              <a:ext cx="12192000" cy="6872960"/>
            </a:xfrm>
            <a:prstGeom prst="rect">
              <a:avLst/>
            </a:prstGeom>
            <a:gradFill flip="none" rotWithShape="1">
              <a:gsLst>
                <a:gs pos="51000">
                  <a:srgbClr val="007D96"/>
                </a:gs>
                <a:gs pos="83000">
                  <a:srgbClr val="00D9C5"/>
                </a:gs>
                <a:gs pos="5000">
                  <a:srgbClr val="001745"/>
                </a:gs>
                <a:gs pos="26000">
                  <a:srgbClr val="003584"/>
                </a:gs>
              </a:gsLst>
              <a:lin ang="198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20" name="bg3">
              <a:extLst>
                <a:ext uri="{FF2B5EF4-FFF2-40B4-BE49-F238E27FC236}">
                  <a16:creationId xmlns:a16="http://schemas.microsoft.com/office/drawing/2014/main" id="{AC429FFA-1C2D-62EF-B1C1-AB72B69AED1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srcRect l="31847" r="5938"/>
            <a:stretch/>
          </p:blipFill>
          <p:spPr>
            <a:xfrm>
              <a:off x="4575425" y="-23973"/>
              <a:ext cx="7616575" cy="6886298"/>
            </a:xfrm>
            <a:prstGeom prst="rect">
              <a:avLst/>
            </a:prstGeom>
          </p:spPr>
        </p:pic>
      </p:grpSp>
      <p:sp>
        <p:nvSpPr>
          <p:cNvPr id="8" name="TextBox 7">
            <a:extLst>
              <a:ext uri="{FF2B5EF4-FFF2-40B4-BE49-F238E27FC236}">
                <a16:creationId xmlns:a16="http://schemas.microsoft.com/office/drawing/2014/main" id="{4ECA2841-B7B6-C43C-9FC7-9524130F252A}"/>
              </a:ext>
            </a:extLst>
          </p:cNvPr>
          <p:cNvSpPr txBox="1">
            <a:spLocks/>
          </p:cNvSpPr>
          <p:nvPr/>
        </p:nvSpPr>
        <p:spPr>
          <a:xfrm>
            <a:off x="10430860" y="6125378"/>
            <a:ext cx="1324556" cy="326721"/>
          </a:xfrm>
          <a:prstGeom prst="rect">
            <a:avLst/>
          </a:prstGeom>
          <a:noFill/>
        </p:spPr>
        <p:txBody>
          <a:bodyPr wrap="square" lIns="0" tIns="0" rIns="0" bIns="0" rtlCol="0" anchor="b">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FFFFFF">
                    <a:lumMod val="85000"/>
                    <a:alpha val="39676"/>
                  </a:srgbClr>
                </a:solidFill>
                <a:effectLst/>
                <a:uLnTx/>
                <a:uFillTx/>
                <a:latin typeface="Arial"/>
                <a:ea typeface="ＭＳ Ｐゴシック"/>
              </a:rPr>
              <a:t>Copyright © 2025 Esri. </a:t>
            </a:r>
          </a:p>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srgbClr val="FFFFFF">
                    <a:lumMod val="85000"/>
                    <a:alpha val="39676"/>
                  </a:srgbClr>
                </a:solidFill>
                <a:effectLst/>
                <a:uLnTx/>
                <a:uFillTx/>
                <a:latin typeface="Arial"/>
                <a:ea typeface="ＭＳ Ｐゴシック"/>
              </a:rPr>
              <a:t>All rights reserved.</a:t>
            </a:r>
          </a:p>
        </p:txBody>
      </p:sp>
      <p:pic>
        <p:nvPicPr>
          <p:cNvPr id="21" name="esri logo">
            <a:extLst>
              <a:ext uri="{FF2B5EF4-FFF2-40B4-BE49-F238E27FC236}">
                <a16:creationId xmlns:a16="http://schemas.microsoft.com/office/drawing/2014/main" id="{81C76613-8E65-A5A6-099C-EF7D02185DC8}"/>
              </a:ext>
              <a:ext uri="{C183D7F6-B498-43B3-948B-1728B52AA6E4}">
                <adec:decorative xmlns:adec="http://schemas.microsoft.com/office/drawing/2017/decorative" val="1"/>
              </a:ext>
            </a:extLst>
          </p:cNvPr>
          <p:cNvPicPr>
            <a:picLocks noChangeAspect="1"/>
          </p:cNvPicPr>
          <p:nvPr/>
        </p:nvPicPr>
        <p:blipFill>
          <a:blip r:embed="rId4" cstate="screen">
            <a:alphaModFix amt="29000"/>
            <a:extLst>
              <a:ext uri="{28A0092B-C50C-407E-A947-70E740481C1C}">
                <a14:useLocalDpi xmlns:a14="http://schemas.microsoft.com/office/drawing/2010/main"/>
              </a:ext>
            </a:extLst>
          </a:blip>
          <a:stretch>
            <a:fillRect/>
          </a:stretch>
        </p:blipFill>
        <p:spPr>
          <a:xfrm>
            <a:off x="914400" y="509870"/>
            <a:ext cx="1731980" cy="413313"/>
          </a:xfrm>
          <a:prstGeom prst="rect">
            <a:avLst/>
          </a:prstGeom>
        </p:spPr>
      </p:pic>
      <p:sp>
        <p:nvSpPr>
          <p:cNvPr id="22" name="Event Name">
            <a:extLst>
              <a:ext uri="{FF2B5EF4-FFF2-40B4-BE49-F238E27FC236}">
                <a16:creationId xmlns:a16="http://schemas.microsoft.com/office/drawing/2014/main" id="{971378D8-AEC8-D587-E6D2-93C75A5F1A7A}"/>
              </a:ext>
              <a:ext uri="{C183D7F6-B498-43B3-948B-1728B52AA6E4}">
                <adec:decorative xmlns:adec="http://schemas.microsoft.com/office/drawing/2017/decorative" val="1"/>
              </a:ext>
            </a:extLst>
          </p:cNvPr>
          <p:cNvSpPr txBox="1">
            <a:spLocks/>
          </p:cNvSpPr>
          <p:nvPr/>
        </p:nvSpPr>
        <p:spPr bwMode="white">
          <a:xfrm>
            <a:off x="914400" y="6011576"/>
            <a:ext cx="3847084" cy="160624"/>
          </a:xfrm>
          <a:prstGeom prst="rect">
            <a:avLst/>
          </a:prstGeom>
          <a:noFill/>
        </p:spPr>
        <p:txBody>
          <a:bodyPr vert="horz" lIns="0" tIns="0" rIns="0" bIns="0" rtlCol="0">
            <a:noAutofit/>
          </a:bodyPr>
          <a:lstStyle>
            <a:lvl1pPr marL="0" indent="0" algn="ctr" defTabSz="457200" rtl="0" eaLnBrk="1" latinLnBrk="0" hangingPunct="1">
              <a:lnSpc>
                <a:spcPct val="100000"/>
              </a:lnSpc>
              <a:spcBef>
                <a:spcPts val="300"/>
              </a:spcBef>
              <a:spcAft>
                <a:spcPts val="600"/>
              </a:spcAft>
              <a:buClr>
                <a:schemeClr val="accent4">
                  <a:lumMod val="60000"/>
                  <a:lumOff val="40000"/>
                </a:schemeClr>
              </a:buClr>
              <a:buSzPct val="80000"/>
              <a:buFont typeface="Arial"/>
              <a:buNone/>
              <a:defRPr sz="2000" b="0" kern="1200">
                <a:solidFill>
                  <a:schemeClr val="tx1"/>
                </a:solidFill>
                <a:latin typeface="+mn-lt"/>
                <a:ea typeface="+mn-ea"/>
                <a:cs typeface="Arial"/>
              </a:defRPr>
            </a:lvl1pPr>
            <a:lvl2pPr marL="4572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800" b="1" kern="1200">
                <a:solidFill>
                  <a:schemeClr val="tx1">
                    <a:tint val="75000"/>
                  </a:schemeClr>
                </a:solidFill>
                <a:latin typeface="+mn-lt"/>
                <a:ea typeface="+mn-ea"/>
                <a:cs typeface="Arial"/>
              </a:defRPr>
            </a:lvl2pPr>
            <a:lvl3pPr marL="914400" indent="0" algn="ctr"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None/>
              <a:defRPr sz="1600" b="1" kern="1200">
                <a:solidFill>
                  <a:schemeClr val="tx1">
                    <a:tint val="75000"/>
                  </a:schemeClr>
                </a:solidFill>
                <a:latin typeface="+mn-lt"/>
                <a:ea typeface="+mn-ea"/>
                <a:cs typeface="Arial"/>
              </a:defRPr>
            </a:lvl3pPr>
            <a:lvl4pPr marL="1371600" indent="0" algn="ctr" defTabSz="457200" rtl="0" eaLnBrk="1" latinLnBrk="0" hangingPunct="1">
              <a:lnSpc>
                <a:spcPts val="1800"/>
              </a:lnSpc>
              <a:spcBef>
                <a:spcPts val="0"/>
              </a:spcBef>
              <a:spcAft>
                <a:spcPts val="600"/>
              </a:spcAft>
              <a:buClr>
                <a:schemeClr val="accent4">
                  <a:lumMod val="60000"/>
                  <a:lumOff val="40000"/>
                </a:schemeClr>
              </a:buClr>
              <a:buSzPct val="80000"/>
              <a:buFont typeface="Lucida Grande"/>
              <a:buNone/>
              <a:defRPr sz="1400" b="1" kern="1200">
                <a:solidFill>
                  <a:schemeClr val="tx1">
                    <a:tint val="75000"/>
                  </a:schemeClr>
                </a:solidFill>
                <a:latin typeface="+mn-lt"/>
                <a:ea typeface="+mn-ea"/>
                <a:cs typeface="Arial"/>
              </a:defRPr>
            </a:lvl4pPr>
            <a:lvl5pPr marL="1828800" indent="0" algn="ctr"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1" kern="1200">
                <a:solidFill>
                  <a:schemeClr val="tx1">
                    <a:tint val="75000"/>
                  </a:schemeClr>
                </a:solidFill>
                <a:latin typeface="+mn-lt"/>
                <a:ea typeface="+mn-ea"/>
                <a:cs typeface="Arial"/>
              </a:defRPr>
            </a:lvl5pPr>
            <a:lvl6pPr marL="2286000" indent="0" algn="ctr" defTabSz="401638" rtl="0" eaLnBrk="1" latinLnBrk="0" hangingPunct="1">
              <a:lnSpc>
                <a:spcPts val="1700"/>
              </a:lnSpc>
              <a:spcBef>
                <a:spcPts val="300"/>
              </a:spcBef>
              <a:spcAft>
                <a:spcPts val="300"/>
              </a:spcAft>
              <a:buSzPct val="80000"/>
              <a:buFont typeface="Lucida Grande"/>
              <a:buNone/>
              <a:tabLst>
                <a:tab pos="1484313" algn="l"/>
              </a:tabLst>
              <a:defRPr sz="1400" b="1" kern="1200">
                <a:solidFill>
                  <a:schemeClr val="tx1">
                    <a:tint val="75000"/>
                  </a:schemeClr>
                </a:solidFill>
                <a:latin typeface="Arial"/>
                <a:ea typeface="+mn-ea"/>
                <a:cs typeface="Arial"/>
              </a:defRPr>
            </a:lvl6pPr>
            <a:lvl7pPr marL="27432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7pPr>
            <a:lvl8pPr marL="32004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8pPr>
            <a:lvl9pPr marL="3657600" indent="0" algn="ctr" defTabSz="457200" rtl="0" eaLnBrk="1" latinLnBrk="0" hangingPunct="1">
              <a:lnSpc>
                <a:spcPts val="1700"/>
              </a:lnSpc>
              <a:spcBef>
                <a:spcPts val="300"/>
              </a:spcBef>
              <a:spcAft>
                <a:spcPts val="300"/>
              </a:spcAft>
              <a:buSzPct val="80000"/>
              <a:buFont typeface="Lucida Grande"/>
              <a:buNone/>
              <a:defRPr sz="1400" b="1" kern="1200">
                <a:solidFill>
                  <a:schemeClr val="tx1">
                    <a:tint val="75000"/>
                  </a:schemeClr>
                </a:solidFill>
                <a:latin typeface="Arial"/>
                <a:ea typeface="+mn-ea"/>
                <a:cs typeface="Arial"/>
              </a:defRPr>
            </a:lvl9pPr>
          </a:lstStyle>
          <a:p>
            <a:pPr algn="l">
              <a:spcAft>
                <a:spcPts val="0"/>
              </a:spcAft>
            </a:pPr>
            <a:r>
              <a:rPr lang="en-US" sz="1200" b="1" i="1">
                <a:solidFill>
                  <a:srgbClr val="BCE02B">
                    <a:alpha val="70092"/>
                  </a:srgbClr>
                </a:solidFill>
              </a:rPr>
              <a:t>2025 ESRI DEVELOPER &amp; TECHNOLOGY SUMMIT</a:t>
            </a:r>
          </a:p>
        </p:txBody>
      </p:sp>
      <p:sp>
        <p:nvSpPr>
          <p:cNvPr id="23" name="Subtitle 2">
            <a:extLst>
              <a:ext uri="{FF2B5EF4-FFF2-40B4-BE49-F238E27FC236}">
                <a16:creationId xmlns:a16="http://schemas.microsoft.com/office/drawing/2014/main" id="{080166CD-67EE-F7F1-B87F-482E7F9AD83C}"/>
              </a:ext>
            </a:extLst>
          </p:cNvPr>
          <p:cNvSpPr>
            <a:spLocks noGrp="1"/>
          </p:cNvSpPr>
          <p:nvPr>
            <p:ph type="subTitle" idx="1"/>
          </p:nvPr>
        </p:nvSpPr>
        <p:spPr>
          <a:xfrm>
            <a:off x="909152" y="4008825"/>
            <a:ext cx="5711630" cy="592992"/>
          </a:xfrm>
        </p:spPr>
        <p:txBody>
          <a:bodyPr/>
          <a:lstStyle/>
          <a:p>
            <a:pPr algn="l"/>
            <a:r>
              <a:rPr lang="en-US">
                <a:solidFill>
                  <a:srgbClr val="FFAD29"/>
                </a:solidFill>
              </a:rPr>
              <a:t>Tim Hodson &amp; Chris Zemp</a:t>
            </a:r>
          </a:p>
          <a:p>
            <a:pPr algn="l"/>
            <a:endParaRPr lang="en-US">
              <a:solidFill>
                <a:srgbClr val="FFAD29"/>
              </a:solidFill>
            </a:endParaRPr>
          </a:p>
        </p:txBody>
      </p:sp>
      <p:sp>
        <p:nvSpPr>
          <p:cNvPr id="26" name="Title 1">
            <a:extLst>
              <a:ext uri="{FF2B5EF4-FFF2-40B4-BE49-F238E27FC236}">
                <a16:creationId xmlns:a16="http://schemas.microsoft.com/office/drawing/2014/main" id="{26C0A78E-7A05-BDD4-9050-A93ACB8177DC}"/>
              </a:ext>
              <a:ext uri="{C183D7F6-B498-43B3-948B-1728B52AA6E4}">
                <adec:decorative xmlns:adec="http://schemas.microsoft.com/office/drawing/2017/decorative" val="0"/>
              </a:ext>
            </a:extLst>
          </p:cNvPr>
          <p:cNvSpPr txBox="1">
            <a:spLocks noGrp="1"/>
          </p:cNvSpPr>
          <p:nvPr>
            <p:ph type="title" idx="4294967295"/>
          </p:nvPr>
        </p:nvSpPr>
        <p:spPr bwMode="white">
          <a:xfrm>
            <a:off x="914401" y="2538107"/>
            <a:ext cx="6136640" cy="1287134"/>
          </a:xfrm>
          <a:prstGeom prst="rect">
            <a:avLst/>
          </a:prstGeom>
          <a:noFill/>
          <a:ln>
            <a:noFill/>
            <a:prstDash/>
          </a:ln>
          <a:effectLst/>
        </p:spPr>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lvl1pPr algn="ctr" defTabSz="457200" rtl="0" eaLnBrk="1" latinLnBrk="0" hangingPunct="1">
              <a:lnSpc>
                <a:spcPct val="100000"/>
              </a:lnSpc>
              <a:spcBef>
                <a:spcPct val="0"/>
              </a:spcBef>
              <a:buNone/>
              <a:defRPr sz="3600" b="0" kern="1200" baseline="0">
                <a:solidFill>
                  <a:schemeClr val="tx1"/>
                </a:solidFill>
                <a:latin typeface="+mj-lt"/>
                <a:ea typeface="+mj-ea"/>
                <a:cs typeface="Arial"/>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4000" dirty="0"/>
              <a:t>ArcGIS Pro SDK for .NET</a:t>
            </a:r>
            <a:br>
              <a:rPr lang="en-US" sz="4000" dirty="0"/>
            </a:br>
            <a:r>
              <a:rPr lang="en-US" sz="4000"/>
              <a:t>Parcel Fabric Editing API</a:t>
            </a:r>
            <a:endParaRPr kumimoji="0" lang="en-US" sz="4200" b="1" i="0" u="none" strike="noStrike" kern="1200" cap="none" spc="0" normalizeH="0" baseline="0" noProof="0" dirty="0">
              <a:ln>
                <a:noFill/>
              </a:ln>
              <a:solidFill>
                <a:schemeClr val="tx1"/>
              </a:solidFill>
              <a:effectLst/>
              <a:uLnTx/>
              <a:uFillTx/>
              <a:latin typeface="+mj-lt"/>
              <a:ea typeface="+mj-ea"/>
              <a:cs typeface="Arial"/>
            </a:endParaRPr>
          </a:p>
        </p:txBody>
      </p:sp>
    </p:spTree>
    <p:extLst>
      <p:ext uri="{BB962C8B-B14F-4D97-AF65-F5344CB8AC3E}">
        <p14:creationId xmlns:p14="http://schemas.microsoft.com/office/powerpoint/2010/main" val="160321"/>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BCF891-AA32-66DD-9599-692182C110EC}"/>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565968C3-02D3-3DC5-8823-B931A2F52A16}"/>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77BDA868-5948-AA60-ABE4-F42C33E92BA9}"/>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1A33DBFF-6818-604D-4F6B-01F46A4AD62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3F4CD165-1111-1426-157C-65C28842B34E}"/>
              </a:ext>
            </a:extLst>
          </p:cNvPr>
          <p:cNvSpPr>
            <a:spLocks noGrp="1"/>
          </p:cNvSpPr>
          <p:nvPr>
            <p:ph type="title"/>
          </p:nvPr>
        </p:nvSpPr>
        <p:spPr>
          <a:xfrm>
            <a:off x="914400" y="883622"/>
            <a:ext cx="10369296" cy="492443"/>
          </a:xfrm>
        </p:spPr>
        <p:txBody>
          <a:bodyPr/>
          <a:lstStyle/>
          <a:p>
            <a:r>
              <a:rPr lang="en-US" sz="3200"/>
              <a:t>What does the Active Record do in the Parcel API?</a:t>
            </a:r>
          </a:p>
        </p:txBody>
      </p:sp>
      <p:sp>
        <p:nvSpPr>
          <p:cNvPr id="11" name="Content Placeholder 10">
            <a:extLst>
              <a:ext uri="{FF2B5EF4-FFF2-40B4-BE49-F238E27FC236}">
                <a16:creationId xmlns:a16="http://schemas.microsoft.com/office/drawing/2014/main" id="{B58126A0-657B-D75C-43B4-39E90279711D}"/>
              </a:ext>
            </a:extLst>
          </p:cNvPr>
          <p:cNvSpPr>
            <a:spLocks noGrp="1"/>
          </p:cNvSpPr>
          <p:nvPr>
            <p:ph sz="quarter" idx="12"/>
          </p:nvPr>
        </p:nvSpPr>
        <p:spPr/>
        <p:txBody>
          <a:bodyPr/>
          <a:lstStyle/>
          <a:p>
            <a:pPr>
              <a:buClr>
                <a:srgbClr val="FFAD29"/>
              </a:buClr>
            </a:pPr>
            <a:r>
              <a:rPr lang="en-US" sz="2000" b="0"/>
              <a:t>Parcel Fabric is a Controller dataset, however</a:t>
            </a:r>
          </a:p>
          <a:p>
            <a:pPr lvl="1">
              <a:buClr>
                <a:srgbClr val="FFAD29"/>
              </a:buClr>
            </a:pPr>
            <a:r>
              <a:rPr lang="en-US" b="0"/>
              <a:t>Not a Closed System</a:t>
            </a:r>
          </a:p>
          <a:p>
            <a:pPr lvl="1">
              <a:buClr>
                <a:srgbClr val="FFAD29"/>
              </a:buClr>
            </a:pPr>
            <a:r>
              <a:rPr lang="en-US" sz="1800" b="0"/>
              <a:t>Features are standard</a:t>
            </a:r>
          </a:p>
          <a:p>
            <a:pPr lvl="1">
              <a:buClr>
                <a:srgbClr val="FFAD29"/>
              </a:buClr>
            </a:pPr>
            <a:r>
              <a:rPr lang="en-US" sz="1800" b="0"/>
              <a:t>Standard API can be used on parcel features</a:t>
            </a:r>
          </a:p>
          <a:p>
            <a:pPr>
              <a:buClr>
                <a:srgbClr val="FFAD29"/>
              </a:buClr>
            </a:pPr>
            <a:r>
              <a:rPr lang="en-US" sz="2000" b="0"/>
              <a:t>You can use ALL of the </a:t>
            </a:r>
            <a:r>
              <a:rPr lang="en-US" sz="2000" b="0" err="1"/>
              <a:t>.Net</a:t>
            </a:r>
            <a:r>
              <a:rPr lang="en-US" sz="2000" b="0"/>
              <a:t> API with parcel fabric layers and features</a:t>
            </a:r>
          </a:p>
          <a:p>
            <a:pPr>
              <a:buClr>
                <a:srgbClr val="FFAD29"/>
              </a:buClr>
            </a:pPr>
            <a:r>
              <a:rPr lang="en-US" sz="2000" b="0"/>
              <a:t>Setting Active record plays a role in “parcel behavior”</a:t>
            </a:r>
          </a:p>
          <a:p>
            <a:pPr lvl="1">
              <a:buClr>
                <a:srgbClr val="FFAD29"/>
              </a:buClr>
            </a:pPr>
            <a:r>
              <a:rPr lang="en-US" sz="1800" b="0"/>
              <a:t>Record driven workflows, parcel lineage, etcetera</a:t>
            </a:r>
          </a:p>
          <a:p>
            <a:pPr lvl="1">
              <a:buClr>
                <a:srgbClr val="FFAD29"/>
              </a:buClr>
            </a:pPr>
            <a:endParaRPr lang="en-US" b="0"/>
          </a:p>
          <a:p>
            <a:pPr>
              <a:buClr>
                <a:srgbClr val="FFAD29"/>
              </a:buClr>
            </a:pPr>
            <a:endParaRPr lang="en-US"/>
          </a:p>
        </p:txBody>
      </p:sp>
    </p:spTree>
    <p:extLst>
      <p:ext uri="{BB962C8B-B14F-4D97-AF65-F5344CB8AC3E}">
        <p14:creationId xmlns:p14="http://schemas.microsoft.com/office/powerpoint/2010/main" val="2180618450"/>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DA0BA2-D635-93DC-BD62-D23CF2E95AB3}"/>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291D8A74-8969-A0AD-3116-262455657DC3}"/>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5C395E81-06FE-44E6-7BCD-EEEA4E0736A4}"/>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F8688846-F7EB-9F5D-64E8-BD7517CB271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6" name="Content Placeholder 5">
            <a:extLst>
              <a:ext uri="{FF2B5EF4-FFF2-40B4-BE49-F238E27FC236}">
                <a16:creationId xmlns:a16="http://schemas.microsoft.com/office/drawing/2014/main" id="{9F748AB2-9DB6-BAD2-F75A-BC179EBE52D2}"/>
              </a:ext>
            </a:extLst>
          </p:cNvPr>
          <p:cNvSpPr>
            <a:spLocks noGrp="1"/>
          </p:cNvSpPr>
          <p:nvPr>
            <p:ph sz="quarter" idx="12"/>
          </p:nvPr>
        </p:nvSpPr>
        <p:spPr/>
        <p:txBody>
          <a:bodyPr/>
          <a:lstStyle/>
          <a:p>
            <a:endParaRPr lang="en-US"/>
          </a:p>
        </p:txBody>
      </p:sp>
      <p:pic>
        <p:nvPicPr>
          <p:cNvPr id="7" name="Picture 6" descr="Diagram&#10;&#10;Description automatically generated">
            <a:extLst>
              <a:ext uri="{FF2B5EF4-FFF2-40B4-BE49-F238E27FC236}">
                <a16:creationId xmlns:a16="http://schemas.microsoft.com/office/drawing/2014/main" id="{2BC8A3C4-DAC3-4518-9A44-6F35D2256EE2}"/>
              </a:ext>
            </a:extLst>
          </p:cNvPr>
          <p:cNvPicPr>
            <a:picLocks noChangeAspect="1"/>
          </p:cNvPicPr>
          <p:nvPr/>
        </p:nvPicPr>
        <p:blipFill>
          <a:blip r:embed="rId4"/>
          <a:stretch>
            <a:fillRect/>
          </a:stretch>
        </p:blipFill>
        <p:spPr>
          <a:xfrm>
            <a:off x="609429" y="1709410"/>
            <a:ext cx="4942857" cy="3933333"/>
          </a:xfrm>
          <a:prstGeom prst="rect">
            <a:avLst/>
          </a:prstGeom>
        </p:spPr>
      </p:pic>
      <p:sp>
        <p:nvSpPr>
          <p:cNvPr id="17" name="Title 11">
            <a:extLst>
              <a:ext uri="{FF2B5EF4-FFF2-40B4-BE49-F238E27FC236}">
                <a16:creationId xmlns:a16="http://schemas.microsoft.com/office/drawing/2014/main" id="{F0DC962C-8A05-4B05-BF6F-195A9E0DD34F}"/>
              </a:ext>
            </a:extLst>
          </p:cNvPr>
          <p:cNvSpPr txBox="1">
            <a:spLocks/>
          </p:cNvSpPr>
          <p:nvPr/>
        </p:nvSpPr>
        <p:spPr>
          <a:xfrm>
            <a:off x="685800" y="682625"/>
            <a:ext cx="10826496" cy="492443"/>
          </a:xfrm>
          <a:prstGeom prst="rect">
            <a:avLst/>
          </a:prstGeom>
          <a:noFill/>
        </p:spPr>
        <p:txBody>
          <a:bodyPr vert="horz" wrap="square" lIns="0" tIns="0" rIns="0" bIns="0" rtlCol="0" anchor="b">
            <a:spAutoFit/>
          </a:bodyPr>
          <a:lstStyle>
            <a:lvl1pPr algn="l" defTabSz="457200" rtl="0" eaLnBrk="1" latinLnBrk="0" hangingPunct="1">
              <a:lnSpc>
                <a:spcPct val="100000"/>
              </a:lnSpc>
              <a:spcBef>
                <a:spcPct val="0"/>
              </a:spcBef>
              <a:buNone/>
              <a:defRPr lang="en-US" sz="3000" b="0" kern="1200" spc="0" dirty="0" smtClean="0">
                <a:solidFill>
                  <a:schemeClr val="tx1"/>
                </a:solidFill>
                <a:latin typeface="+mj-lt"/>
                <a:ea typeface="+mj-ea"/>
                <a:cs typeface="Arial"/>
              </a:defRPr>
            </a:lvl1pPr>
          </a:lstStyle>
          <a:p>
            <a:r>
              <a:rPr lang="en-US" sz="3200"/>
              <a:t>Data Model</a:t>
            </a:r>
          </a:p>
        </p:txBody>
      </p:sp>
      <p:pic>
        <p:nvPicPr>
          <p:cNvPr id="8" name="Picture 7">
            <a:extLst>
              <a:ext uri="{FF2B5EF4-FFF2-40B4-BE49-F238E27FC236}">
                <a16:creationId xmlns:a16="http://schemas.microsoft.com/office/drawing/2014/main" id="{C647B77B-944F-4EBD-AEC6-6CE24F7D59A7}"/>
              </a:ext>
            </a:extLst>
          </p:cNvPr>
          <p:cNvPicPr>
            <a:picLocks noChangeAspect="1"/>
          </p:cNvPicPr>
          <p:nvPr/>
        </p:nvPicPr>
        <p:blipFill>
          <a:blip r:embed="rId5"/>
          <a:stretch>
            <a:fillRect/>
          </a:stretch>
        </p:blipFill>
        <p:spPr>
          <a:xfrm>
            <a:off x="1996000" y="1331679"/>
            <a:ext cx="8200000" cy="5276190"/>
          </a:xfrm>
          <a:prstGeom prst="rect">
            <a:avLst/>
          </a:prstGeom>
        </p:spPr>
      </p:pic>
    </p:spTree>
    <p:extLst>
      <p:ext uri="{BB962C8B-B14F-4D97-AF65-F5344CB8AC3E}">
        <p14:creationId xmlns:p14="http://schemas.microsoft.com/office/powerpoint/2010/main" val="3371022805"/>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DA0BA2-D635-93DC-BD62-D23CF2E95AB3}"/>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291D8A74-8969-A0AD-3116-262455657DC3}"/>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5C395E81-06FE-44E6-7BCD-EEEA4E0736A4}"/>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F8688846-F7EB-9F5D-64E8-BD7517CB271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6" name="Content Placeholder 5">
            <a:extLst>
              <a:ext uri="{FF2B5EF4-FFF2-40B4-BE49-F238E27FC236}">
                <a16:creationId xmlns:a16="http://schemas.microsoft.com/office/drawing/2014/main" id="{9F748AB2-9DB6-BAD2-F75A-BC179EBE52D2}"/>
              </a:ext>
            </a:extLst>
          </p:cNvPr>
          <p:cNvSpPr>
            <a:spLocks noGrp="1"/>
          </p:cNvSpPr>
          <p:nvPr>
            <p:ph sz="quarter" idx="12"/>
          </p:nvPr>
        </p:nvSpPr>
        <p:spPr/>
        <p:txBody>
          <a:bodyPr/>
          <a:lstStyle/>
          <a:p>
            <a:endParaRPr lang="en-US"/>
          </a:p>
        </p:txBody>
      </p:sp>
      <p:pic>
        <p:nvPicPr>
          <p:cNvPr id="7" name="Picture 6" descr="Diagram&#10;&#10;Description automatically generated">
            <a:extLst>
              <a:ext uri="{FF2B5EF4-FFF2-40B4-BE49-F238E27FC236}">
                <a16:creationId xmlns:a16="http://schemas.microsoft.com/office/drawing/2014/main" id="{2BC8A3C4-DAC3-4518-9A44-6F35D2256EE2}"/>
              </a:ext>
            </a:extLst>
          </p:cNvPr>
          <p:cNvPicPr>
            <a:picLocks noChangeAspect="1"/>
          </p:cNvPicPr>
          <p:nvPr/>
        </p:nvPicPr>
        <p:blipFill>
          <a:blip r:embed="rId4"/>
          <a:stretch>
            <a:fillRect/>
          </a:stretch>
        </p:blipFill>
        <p:spPr>
          <a:xfrm>
            <a:off x="609429" y="1709410"/>
            <a:ext cx="4942857" cy="3933333"/>
          </a:xfrm>
          <a:prstGeom prst="rect">
            <a:avLst/>
          </a:prstGeom>
        </p:spPr>
      </p:pic>
      <p:sp>
        <p:nvSpPr>
          <p:cNvPr id="17" name="Title 11">
            <a:extLst>
              <a:ext uri="{FF2B5EF4-FFF2-40B4-BE49-F238E27FC236}">
                <a16:creationId xmlns:a16="http://schemas.microsoft.com/office/drawing/2014/main" id="{F0DC962C-8A05-4B05-BF6F-195A9E0DD34F}"/>
              </a:ext>
            </a:extLst>
          </p:cNvPr>
          <p:cNvSpPr txBox="1">
            <a:spLocks/>
          </p:cNvSpPr>
          <p:nvPr/>
        </p:nvSpPr>
        <p:spPr>
          <a:xfrm>
            <a:off x="685800" y="682625"/>
            <a:ext cx="10826496" cy="492443"/>
          </a:xfrm>
          <a:prstGeom prst="rect">
            <a:avLst/>
          </a:prstGeom>
          <a:noFill/>
        </p:spPr>
        <p:txBody>
          <a:bodyPr vert="horz" wrap="square" lIns="0" tIns="0" rIns="0" bIns="0" rtlCol="0" anchor="b">
            <a:spAutoFit/>
          </a:bodyPr>
          <a:lstStyle>
            <a:lvl1pPr algn="l" defTabSz="457200" rtl="0" eaLnBrk="1" latinLnBrk="0" hangingPunct="1">
              <a:lnSpc>
                <a:spcPct val="100000"/>
              </a:lnSpc>
              <a:spcBef>
                <a:spcPct val="0"/>
              </a:spcBef>
              <a:buNone/>
              <a:defRPr lang="en-US" sz="3000" b="0" kern="1200" spc="0" dirty="0" smtClean="0">
                <a:solidFill>
                  <a:schemeClr val="tx1"/>
                </a:solidFill>
                <a:latin typeface="+mj-lt"/>
                <a:ea typeface="+mj-ea"/>
                <a:cs typeface="Arial"/>
              </a:defRPr>
            </a:lvl1pPr>
          </a:lstStyle>
          <a:p>
            <a:r>
              <a:rPr lang="en-US" sz="3200"/>
              <a:t>Data Model</a:t>
            </a:r>
          </a:p>
        </p:txBody>
      </p:sp>
      <p:pic>
        <p:nvPicPr>
          <p:cNvPr id="8" name="Picture 7">
            <a:extLst>
              <a:ext uri="{FF2B5EF4-FFF2-40B4-BE49-F238E27FC236}">
                <a16:creationId xmlns:a16="http://schemas.microsoft.com/office/drawing/2014/main" id="{C647B77B-944F-4EBD-AEC6-6CE24F7D59A7}"/>
              </a:ext>
            </a:extLst>
          </p:cNvPr>
          <p:cNvPicPr>
            <a:picLocks noChangeAspect="1"/>
          </p:cNvPicPr>
          <p:nvPr/>
        </p:nvPicPr>
        <p:blipFill>
          <a:blip r:embed="rId5"/>
          <a:stretch>
            <a:fillRect/>
          </a:stretch>
        </p:blipFill>
        <p:spPr>
          <a:xfrm>
            <a:off x="1996000" y="1331679"/>
            <a:ext cx="8200000" cy="5276190"/>
          </a:xfrm>
          <a:prstGeom prst="rect">
            <a:avLst/>
          </a:prstGeom>
        </p:spPr>
      </p:pic>
      <p:sp>
        <p:nvSpPr>
          <p:cNvPr id="10" name="Rectangle 9">
            <a:extLst>
              <a:ext uri="{FF2B5EF4-FFF2-40B4-BE49-F238E27FC236}">
                <a16:creationId xmlns:a16="http://schemas.microsoft.com/office/drawing/2014/main" id="{4D1AA94B-8B13-4BB2-B4E1-099375606812}"/>
              </a:ext>
            </a:extLst>
          </p:cNvPr>
          <p:cNvSpPr/>
          <p:nvPr/>
        </p:nvSpPr>
        <p:spPr bwMode="auto">
          <a:xfrm>
            <a:off x="7020233" y="2831690"/>
            <a:ext cx="3175768" cy="304800"/>
          </a:xfrm>
          <a:prstGeom prst="rect">
            <a:avLst/>
          </a:prstGeom>
          <a:noFill/>
          <a:ln w="57150">
            <a:solidFill>
              <a:srgbClr val="FFC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3393690384"/>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4E4E5A-7A80-04D1-DA20-46072D855703}"/>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2B14E190-7B46-69FD-0587-5DCEEFA5F1B7}"/>
              </a:ext>
              <a:ext uri="{C183D7F6-B498-43B3-948B-1728B52AA6E4}">
                <adec:decorative xmlns:adec="http://schemas.microsoft.com/office/drawing/2017/decorative" val="1"/>
              </a:ext>
            </a:extLst>
          </p:cNvPr>
          <p:cNvGrpSpPr>
            <a:grpSpLocks noGrp="1" noUngrp="1" noRot="1" noMove="1" noResize="1"/>
          </p:cNvGrpSpPr>
          <p:nvPr/>
        </p:nvGrpSpPr>
        <p:grpSpPr>
          <a:xfrm>
            <a:off x="0" y="-14960"/>
            <a:ext cx="12192000" cy="6872960"/>
            <a:chOff x="0" y="-14960"/>
            <a:chExt cx="12192000" cy="6872960"/>
          </a:xfrm>
        </p:grpSpPr>
        <p:sp>
          <p:nvSpPr>
            <p:cNvPr id="3" name="gradient tealv2b">
              <a:extLst>
                <a:ext uri="{FF2B5EF4-FFF2-40B4-BE49-F238E27FC236}">
                  <a16:creationId xmlns:a16="http://schemas.microsoft.com/office/drawing/2014/main" id="{3AFB0B1F-5945-E564-928F-2F834A17692E}"/>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4960"/>
              <a:ext cx="12192000" cy="6872960"/>
            </a:xfrm>
            <a:prstGeom prst="rect">
              <a:avLst/>
            </a:prstGeom>
            <a:gradFill flip="none" rotWithShape="1">
              <a:gsLst>
                <a:gs pos="66000">
                  <a:srgbClr val="007D96"/>
                </a:gs>
                <a:gs pos="98000">
                  <a:srgbClr val="00D9C5"/>
                </a:gs>
                <a:gs pos="5000">
                  <a:srgbClr val="001745"/>
                </a:gs>
                <a:gs pos="29000">
                  <a:srgbClr val="003584"/>
                </a:gs>
              </a:gsLst>
              <a:lin ang="42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4" name="bg2">
              <a:extLst>
                <a:ext uri="{FF2B5EF4-FFF2-40B4-BE49-F238E27FC236}">
                  <a16:creationId xmlns:a16="http://schemas.microsoft.com/office/drawing/2014/main" id="{FF758202-D037-4831-09C0-423B9C676625}"/>
                </a:ext>
                <a:ext uri="{C183D7F6-B498-43B3-948B-1728B52AA6E4}">
                  <adec:decorative xmlns:adec="http://schemas.microsoft.com/office/drawing/2017/decorative" val="1"/>
                </a:ext>
              </a:extLst>
            </p:cNvPr>
            <p:cNvPicPr>
              <a:picLocks noGrp="1" noRot="1" noMove="1" noResize="1" noEditPoints="1" noAdjustHandles="1" noChangeArrowheads="1" noChangeShapeType="1" noCrop="1"/>
            </p:cNvPicPr>
            <p:nvPr/>
          </p:nvPicPr>
          <p:blipFill>
            <a:blip r:embed="rId3"/>
            <a:srcRect l="40443" r="5127"/>
            <a:stretch/>
          </p:blipFill>
          <p:spPr>
            <a:xfrm>
              <a:off x="5555848" y="0"/>
              <a:ext cx="6636152" cy="6858000"/>
            </a:xfrm>
            <a:prstGeom prst="rect">
              <a:avLst/>
            </a:prstGeom>
          </p:spPr>
        </p:pic>
      </p:grpSp>
      <p:sp>
        <p:nvSpPr>
          <p:cNvPr id="10" name="Text Placeholder 1">
            <a:extLst>
              <a:ext uri="{FF2B5EF4-FFF2-40B4-BE49-F238E27FC236}">
                <a16:creationId xmlns:a16="http://schemas.microsoft.com/office/drawing/2014/main" id="{AF7D68E2-0EB6-3828-1B74-5A661B741FC7}"/>
              </a:ext>
            </a:extLst>
          </p:cNvPr>
          <p:cNvSpPr>
            <a:spLocks noGrp="1"/>
          </p:cNvSpPr>
          <p:nvPr>
            <p:ph type="body" idx="1"/>
          </p:nvPr>
        </p:nvSpPr>
        <p:spPr>
          <a:xfrm>
            <a:off x="914401" y="3512743"/>
            <a:ext cx="5827775" cy="338554"/>
          </a:xfrm>
        </p:spPr>
        <p:txBody>
          <a:bodyPr/>
          <a:lstStyle/>
          <a:p>
            <a:endParaRPr lang="en-US">
              <a:solidFill>
                <a:srgbClr val="FFAD29"/>
              </a:solidFill>
            </a:endParaRPr>
          </a:p>
        </p:txBody>
      </p:sp>
      <p:sp>
        <p:nvSpPr>
          <p:cNvPr id="11" name="Title 48">
            <a:extLst>
              <a:ext uri="{FF2B5EF4-FFF2-40B4-BE49-F238E27FC236}">
                <a16:creationId xmlns:a16="http://schemas.microsoft.com/office/drawing/2014/main" id="{6855E215-6E32-26C4-9330-60BAF13FE50A}"/>
              </a:ext>
            </a:extLst>
          </p:cNvPr>
          <p:cNvSpPr>
            <a:spLocks noGrp="1"/>
          </p:cNvSpPr>
          <p:nvPr>
            <p:ph type="title"/>
          </p:nvPr>
        </p:nvSpPr>
        <p:spPr>
          <a:xfrm>
            <a:off x="914401" y="2732671"/>
            <a:ext cx="5273040" cy="738664"/>
          </a:xfrm>
        </p:spPr>
        <p:txBody>
          <a:bodyPr/>
          <a:lstStyle/>
          <a:p>
            <a:r>
              <a:rPr lang="en-US" b="1"/>
              <a:t>Parcel Layer</a:t>
            </a:r>
          </a:p>
        </p:txBody>
      </p:sp>
    </p:spTree>
    <p:extLst>
      <p:ext uri="{BB962C8B-B14F-4D97-AF65-F5344CB8AC3E}">
        <p14:creationId xmlns:p14="http://schemas.microsoft.com/office/powerpoint/2010/main" val="2939754052"/>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42079A-87BF-F8F7-5206-8DD3B2C169BA}"/>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5B28F79C-F6FA-53EE-2C06-D5EA8F285F08}"/>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5B260103-6B58-AC2E-CAA3-151C0D34E352}"/>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C0B87938-8BE2-1350-0FDD-534C4B78093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BE89B2E6-D2D7-FE0B-7E9C-2645ECF83BB3}"/>
              </a:ext>
            </a:extLst>
          </p:cNvPr>
          <p:cNvSpPr>
            <a:spLocks noGrp="1"/>
          </p:cNvSpPr>
          <p:nvPr>
            <p:ph type="title"/>
          </p:nvPr>
        </p:nvSpPr>
        <p:spPr>
          <a:xfrm>
            <a:off x="914400" y="883622"/>
            <a:ext cx="10369296" cy="492443"/>
          </a:xfrm>
        </p:spPr>
        <p:txBody>
          <a:bodyPr/>
          <a:lstStyle/>
          <a:p>
            <a:r>
              <a:rPr lang="en-US" sz="3200"/>
              <a:t>Parcel Layer</a:t>
            </a:r>
          </a:p>
        </p:txBody>
      </p:sp>
      <p:sp>
        <p:nvSpPr>
          <p:cNvPr id="11" name="Content Placeholder 10">
            <a:extLst>
              <a:ext uri="{FF2B5EF4-FFF2-40B4-BE49-F238E27FC236}">
                <a16:creationId xmlns:a16="http://schemas.microsoft.com/office/drawing/2014/main" id="{0554FCDF-D120-FE6E-19B8-C428AB6DC670}"/>
              </a:ext>
            </a:extLst>
          </p:cNvPr>
          <p:cNvSpPr>
            <a:spLocks noGrp="1"/>
          </p:cNvSpPr>
          <p:nvPr>
            <p:ph sz="quarter" idx="12"/>
          </p:nvPr>
        </p:nvSpPr>
        <p:spPr>
          <a:xfrm>
            <a:off x="914400" y="2057400"/>
            <a:ext cx="4775200" cy="3427413"/>
          </a:xfrm>
        </p:spPr>
        <p:txBody>
          <a:bodyPr/>
          <a:lstStyle/>
          <a:p>
            <a:pPr>
              <a:buClr>
                <a:srgbClr val="FFAD29"/>
              </a:buClr>
            </a:pPr>
            <a:r>
              <a:rPr lang="en-US"/>
              <a:t>Access the Parcel Fabric data via the Parcel Layer</a:t>
            </a:r>
          </a:p>
          <a:p>
            <a:pPr>
              <a:buClr>
                <a:srgbClr val="FFAD29"/>
              </a:buClr>
            </a:pPr>
            <a:endParaRPr lang="en-US"/>
          </a:p>
        </p:txBody>
      </p:sp>
      <p:pic>
        <p:nvPicPr>
          <p:cNvPr id="5" name="Picture 4" descr="Diagram&#10;&#10;Description automatically generated">
            <a:extLst>
              <a:ext uri="{FF2B5EF4-FFF2-40B4-BE49-F238E27FC236}">
                <a16:creationId xmlns:a16="http://schemas.microsoft.com/office/drawing/2014/main" id="{778E4B63-3694-FE16-4878-5C454D6B5060}"/>
              </a:ext>
            </a:extLst>
          </p:cNvPr>
          <p:cNvPicPr>
            <a:picLocks noChangeAspect="1"/>
          </p:cNvPicPr>
          <p:nvPr/>
        </p:nvPicPr>
        <p:blipFill>
          <a:blip r:embed="rId4"/>
          <a:stretch>
            <a:fillRect/>
          </a:stretch>
        </p:blipFill>
        <p:spPr>
          <a:xfrm>
            <a:off x="5813088" y="1579778"/>
            <a:ext cx="5486571" cy="4366000"/>
          </a:xfrm>
          <a:prstGeom prst="rect">
            <a:avLst/>
          </a:prstGeom>
        </p:spPr>
      </p:pic>
      <p:sp>
        <p:nvSpPr>
          <p:cNvPr id="6" name="Rectangle 5">
            <a:extLst>
              <a:ext uri="{FF2B5EF4-FFF2-40B4-BE49-F238E27FC236}">
                <a16:creationId xmlns:a16="http://schemas.microsoft.com/office/drawing/2014/main" id="{0C53F267-CC17-7B11-C77F-C0F6461D4F32}"/>
              </a:ext>
            </a:extLst>
          </p:cNvPr>
          <p:cNvSpPr/>
          <p:nvPr/>
        </p:nvSpPr>
        <p:spPr bwMode="auto">
          <a:xfrm>
            <a:off x="6908800" y="2072641"/>
            <a:ext cx="2621280" cy="1056640"/>
          </a:xfrm>
          <a:prstGeom prst="rect">
            <a:avLst/>
          </a:prstGeom>
          <a:noFill/>
          <a:ln w="38100">
            <a:solidFill>
              <a:srgbClr val="FFC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1484192336"/>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B17A68-6807-9ACD-8F35-1A96E8B5E27A}"/>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0DB04C21-6912-6AE1-7340-4C743A212315}"/>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CF8F4A10-F9DA-6792-1AD5-F7A6B7FFF11B}"/>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C8DFD462-FC7B-11F1-A8B2-A13D5713C58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77D16C72-4E09-80DA-2025-A8F8C71B8290}"/>
              </a:ext>
            </a:extLst>
          </p:cNvPr>
          <p:cNvSpPr>
            <a:spLocks noGrp="1"/>
          </p:cNvSpPr>
          <p:nvPr>
            <p:ph type="title"/>
          </p:nvPr>
        </p:nvSpPr>
        <p:spPr>
          <a:xfrm>
            <a:off x="914400" y="883622"/>
            <a:ext cx="10369296" cy="492443"/>
          </a:xfrm>
        </p:spPr>
        <p:txBody>
          <a:bodyPr/>
          <a:lstStyle/>
          <a:p>
            <a:r>
              <a:rPr lang="en-US" sz="3200"/>
              <a:t>Parcel Layer</a:t>
            </a:r>
          </a:p>
        </p:txBody>
      </p:sp>
      <p:sp>
        <p:nvSpPr>
          <p:cNvPr id="11" name="Content Placeholder 10">
            <a:extLst>
              <a:ext uri="{FF2B5EF4-FFF2-40B4-BE49-F238E27FC236}">
                <a16:creationId xmlns:a16="http://schemas.microsoft.com/office/drawing/2014/main" id="{AD07ACB5-6A25-4C01-4B36-F0C4AD67E5BE}"/>
              </a:ext>
            </a:extLst>
          </p:cNvPr>
          <p:cNvSpPr>
            <a:spLocks noGrp="1"/>
          </p:cNvSpPr>
          <p:nvPr>
            <p:ph sz="quarter" idx="12"/>
          </p:nvPr>
        </p:nvSpPr>
        <p:spPr>
          <a:xfrm>
            <a:off x="914400" y="2057400"/>
            <a:ext cx="10369296" cy="940443"/>
          </a:xfrm>
        </p:spPr>
        <p:txBody>
          <a:bodyPr/>
          <a:lstStyle/>
          <a:p>
            <a:pPr>
              <a:buClr>
                <a:srgbClr val="FFAD29"/>
              </a:buClr>
            </a:pPr>
            <a:r>
              <a:rPr lang="en-US"/>
              <a:t>Add the Parcel as a Layer for use as Editing</a:t>
            </a:r>
          </a:p>
          <a:p>
            <a:pPr>
              <a:buClr>
                <a:srgbClr val="FFAD29"/>
              </a:buClr>
            </a:pPr>
            <a:endParaRPr lang="en-US"/>
          </a:p>
          <a:p>
            <a:pPr>
              <a:buClr>
                <a:srgbClr val="FFAD29"/>
              </a:buClr>
            </a:pPr>
            <a:endParaRPr lang="en-US"/>
          </a:p>
          <a:p>
            <a:pPr>
              <a:buClr>
                <a:srgbClr val="FFAD29"/>
              </a:buClr>
            </a:pPr>
            <a:endParaRPr lang="en-US"/>
          </a:p>
          <a:p>
            <a:pPr>
              <a:buClr>
                <a:srgbClr val="FFAD29"/>
              </a:buClr>
            </a:pPr>
            <a:endParaRPr lang="en-US"/>
          </a:p>
          <a:p>
            <a:pPr>
              <a:buClr>
                <a:srgbClr val="FFAD29"/>
              </a:buClr>
            </a:pPr>
            <a:endParaRPr lang="en-US"/>
          </a:p>
        </p:txBody>
      </p:sp>
      <p:pic>
        <p:nvPicPr>
          <p:cNvPr id="4" name="Picture 3">
            <a:extLst>
              <a:ext uri="{FF2B5EF4-FFF2-40B4-BE49-F238E27FC236}">
                <a16:creationId xmlns:a16="http://schemas.microsoft.com/office/drawing/2014/main" id="{329EC9A7-0B52-2DCF-FB02-B75DFA018D89}"/>
              </a:ext>
            </a:extLst>
          </p:cNvPr>
          <p:cNvPicPr>
            <a:picLocks noChangeAspect="1"/>
          </p:cNvPicPr>
          <p:nvPr/>
        </p:nvPicPr>
        <p:blipFill>
          <a:blip r:embed="rId4"/>
          <a:stretch>
            <a:fillRect/>
          </a:stretch>
        </p:blipFill>
        <p:spPr>
          <a:xfrm>
            <a:off x="742604" y="2997906"/>
            <a:ext cx="9938763" cy="2877277"/>
          </a:xfrm>
          <a:prstGeom prst="rect">
            <a:avLst/>
          </a:prstGeom>
        </p:spPr>
      </p:pic>
    </p:spTree>
    <p:extLst>
      <p:ext uri="{BB962C8B-B14F-4D97-AF65-F5344CB8AC3E}">
        <p14:creationId xmlns:p14="http://schemas.microsoft.com/office/powerpoint/2010/main" val="3580329140"/>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B17A68-6807-9ACD-8F35-1A96E8B5E27A}"/>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0DB04C21-6912-6AE1-7340-4C743A212315}"/>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CF8F4A10-F9DA-6792-1AD5-F7A6B7FFF11B}"/>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C8DFD462-FC7B-11F1-A8B2-A13D5713C58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77D16C72-4E09-80DA-2025-A8F8C71B8290}"/>
              </a:ext>
            </a:extLst>
          </p:cNvPr>
          <p:cNvSpPr>
            <a:spLocks noGrp="1"/>
          </p:cNvSpPr>
          <p:nvPr>
            <p:ph type="title"/>
          </p:nvPr>
        </p:nvSpPr>
        <p:spPr>
          <a:xfrm>
            <a:off x="914400" y="883622"/>
            <a:ext cx="10369296" cy="492443"/>
          </a:xfrm>
        </p:spPr>
        <p:txBody>
          <a:bodyPr/>
          <a:lstStyle/>
          <a:p>
            <a:r>
              <a:rPr lang="en-US" sz="3200"/>
              <a:t>Parcel Layer</a:t>
            </a:r>
          </a:p>
        </p:txBody>
      </p:sp>
      <p:sp>
        <p:nvSpPr>
          <p:cNvPr id="11" name="Content Placeholder 10">
            <a:extLst>
              <a:ext uri="{FF2B5EF4-FFF2-40B4-BE49-F238E27FC236}">
                <a16:creationId xmlns:a16="http://schemas.microsoft.com/office/drawing/2014/main" id="{AD07ACB5-6A25-4C01-4B36-F0C4AD67E5BE}"/>
              </a:ext>
            </a:extLst>
          </p:cNvPr>
          <p:cNvSpPr>
            <a:spLocks noGrp="1"/>
          </p:cNvSpPr>
          <p:nvPr>
            <p:ph sz="quarter" idx="12"/>
          </p:nvPr>
        </p:nvSpPr>
        <p:spPr>
          <a:xfrm>
            <a:off x="914400" y="1842245"/>
            <a:ext cx="10369296" cy="3427413"/>
          </a:xfrm>
        </p:spPr>
        <p:txBody>
          <a:bodyPr/>
          <a:lstStyle/>
          <a:p>
            <a:pPr>
              <a:buClr>
                <a:srgbClr val="FFAD29"/>
              </a:buClr>
            </a:pPr>
            <a:r>
              <a:rPr lang="en-US" sz="2000"/>
              <a:t>One parcel layer per map enforced by the system</a:t>
            </a:r>
            <a:endParaRPr lang="en-US"/>
          </a:p>
          <a:p>
            <a:pPr>
              <a:buClr>
                <a:srgbClr val="FFAD29"/>
              </a:buClr>
            </a:pPr>
            <a:endParaRPr lang="en-US"/>
          </a:p>
          <a:p>
            <a:pPr>
              <a:buClr>
                <a:srgbClr val="FFAD29"/>
              </a:buClr>
            </a:pPr>
            <a:endParaRPr lang="en-US"/>
          </a:p>
          <a:p>
            <a:pPr>
              <a:buClr>
                <a:srgbClr val="FFAD29"/>
              </a:buClr>
            </a:pPr>
            <a:endParaRPr lang="en-US"/>
          </a:p>
          <a:p>
            <a:pPr>
              <a:buClr>
                <a:srgbClr val="FFAD29"/>
              </a:buClr>
            </a:pPr>
            <a:endParaRPr lang="en-US"/>
          </a:p>
          <a:p>
            <a:endParaRPr lang="en-US" sz="2000"/>
          </a:p>
          <a:p>
            <a:r>
              <a:rPr lang="en-US" sz="2000"/>
              <a:t>Access parcel layer as follows:</a:t>
            </a:r>
          </a:p>
        </p:txBody>
      </p:sp>
      <p:pic>
        <p:nvPicPr>
          <p:cNvPr id="3" name="Picture 2" descr="A screenshot of a cell phone&#10;&#10;Description automatically generated">
            <a:extLst>
              <a:ext uri="{FF2B5EF4-FFF2-40B4-BE49-F238E27FC236}">
                <a16:creationId xmlns:a16="http://schemas.microsoft.com/office/drawing/2014/main" id="{7FD1292E-A0A8-2BE2-F470-1AEF57BAC802}"/>
              </a:ext>
            </a:extLst>
          </p:cNvPr>
          <p:cNvPicPr>
            <a:picLocks noChangeAspect="1"/>
          </p:cNvPicPr>
          <p:nvPr/>
        </p:nvPicPr>
        <p:blipFill>
          <a:blip r:embed="rId4"/>
          <a:stretch>
            <a:fillRect/>
          </a:stretch>
        </p:blipFill>
        <p:spPr>
          <a:xfrm>
            <a:off x="1139898" y="2296584"/>
            <a:ext cx="4342858" cy="1657142"/>
          </a:xfrm>
          <a:prstGeom prst="rect">
            <a:avLst/>
          </a:prstGeom>
        </p:spPr>
      </p:pic>
      <p:pic>
        <p:nvPicPr>
          <p:cNvPr id="4" name="Picture 3">
            <a:extLst>
              <a:ext uri="{FF2B5EF4-FFF2-40B4-BE49-F238E27FC236}">
                <a16:creationId xmlns:a16="http://schemas.microsoft.com/office/drawing/2014/main" id="{3BCC4140-DE9C-0414-3B04-AC6F90087DC0}"/>
              </a:ext>
            </a:extLst>
          </p:cNvPr>
          <p:cNvPicPr>
            <a:picLocks noChangeAspect="1"/>
          </p:cNvPicPr>
          <p:nvPr/>
        </p:nvPicPr>
        <p:blipFill>
          <a:blip r:embed="rId5"/>
          <a:stretch>
            <a:fillRect/>
          </a:stretch>
        </p:blipFill>
        <p:spPr>
          <a:xfrm>
            <a:off x="1" y="4968226"/>
            <a:ext cx="12240000" cy="1105715"/>
          </a:xfrm>
          <a:prstGeom prst="rect">
            <a:avLst/>
          </a:prstGeom>
        </p:spPr>
      </p:pic>
    </p:spTree>
    <p:extLst>
      <p:ext uri="{BB962C8B-B14F-4D97-AF65-F5344CB8AC3E}">
        <p14:creationId xmlns:p14="http://schemas.microsoft.com/office/powerpoint/2010/main" val="3110262270"/>
      </p:ext>
    </p:extLst>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B17A68-6807-9ACD-8F35-1A96E8B5E27A}"/>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0DB04C21-6912-6AE1-7340-4C743A212315}"/>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CF8F4A10-F9DA-6792-1AD5-F7A6B7FFF11B}"/>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C8DFD462-FC7B-11F1-A8B2-A13D5713C58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77D16C72-4E09-80DA-2025-A8F8C71B8290}"/>
              </a:ext>
            </a:extLst>
          </p:cNvPr>
          <p:cNvSpPr>
            <a:spLocks noGrp="1"/>
          </p:cNvSpPr>
          <p:nvPr>
            <p:ph type="title"/>
          </p:nvPr>
        </p:nvSpPr>
        <p:spPr>
          <a:xfrm>
            <a:off x="914400" y="883622"/>
            <a:ext cx="10369296" cy="492443"/>
          </a:xfrm>
        </p:spPr>
        <p:txBody>
          <a:bodyPr/>
          <a:lstStyle/>
          <a:p>
            <a:r>
              <a:rPr lang="en-US" sz="3200"/>
              <a:t>Parcel Layer</a:t>
            </a:r>
          </a:p>
        </p:txBody>
      </p:sp>
      <p:sp>
        <p:nvSpPr>
          <p:cNvPr id="11" name="Content Placeholder 10">
            <a:extLst>
              <a:ext uri="{FF2B5EF4-FFF2-40B4-BE49-F238E27FC236}">
                <a16:creationId xmlns:a16="http://schemas.microsoft.com/office/drawing/2014/main" id="{AD07ACB5-6A25-4C01-4B36-F0C4AD67E5BE}"/>
              </a:ext>
            </a:extLst>
          </p:cNvPr>
          <p:cNvSpPr>
            <a:spLocks noGrp="1"/>
          </p:cNvSpPr>
          <p:nvPr>
            <p:ph sz="quarter" idx="12"/>
          </p:nvPr>
        </p:nvSpPr>
        <p:spPr/>
        <p:txBody>
          <a:bodyPr/>
          <a:lstStyle/>
          <a:p>
            <a:pPr>
              <a:buClr>
                <a:srgbClr val="FFAD29"/>
              </a:buClr>
            </a:pPr>
            <a:r>
              <a:rPr lang="en-US"/>
              <a:t>Access the Parcel Fabric via the Parcel Layer</a:t>
            </a:r>
          </a:p>
          <a:p>
            <a:pPr>
              <a:buClr>
                <a:srgbClr val="FFAD29"/>
              </a:buClr>
            </a:pPr>
            <a:endParaRPr lang="en-US"/>
          </a:p>
          <a:p>
            <a:pPr>
              <a:buClr>
                <a:srgbClr val="FFAD29"/>
              </a:buClr>
            </a:pPr>
            <a:r>
              <a:rPr lang="en-US"/>
              <a:t>Extension methods on layer </a:t>
            </a:r>
          </a:p>
          <a:p>
            <a:pPr lvl="1">
              <a:buClr>
                <a:srgbClr val="FFAD29"/>
              </a:buClr>
            </a:pPr>
            <a:r>
              <a:rPr lang="en-US"/>
              <a:t>For example:</a:t>
            </a:r>
          </a:p>
          <a:p>
            <a:pPr>
              <a:buClr>
                <a:srgbClr val="FFAD29"/>
              </a:buClr>
            </a:pPr>
            <a:endParaRPr lang="en-US"/>
          </a:p>
        </p:txBody>
      </p:sp>
      <p:pic>
        <p:nvPicPr>
          <p:cNvPr id="3" name="Picture 2" descr="A screenshot of a cell phone&#10;&#10;Description automatically generated">
            <a:extLst>
              <a:ext uri="{FF2B5EF4-FFF2-40B4-BE49-F238E27FC236}">
                <a16:creationId xmlns:a16="http://schemas.microsoft.com/office/drawing/2014/main" id="{EAD42587-E162-BDAB-1477-D44D7DC18E6B}"/>
              </a:ext>
            </a:extLst>
          </p:cNvPr>
          <p:cNvPicPr>
            <a:picLocks noChangeAspect="1"/>
          </p:cNvPicPr>
          <p:nvPr/>
        </p:nvPicPr>
        <p:blipFill>
          <a:blip r:embed="rId4"/>
          <a:stretch>
            <a:fillRect/>
          </a:stretch>
        </p:blipFill>
        <p:spPr>
          <a:xfrm>
            <a:off x="1118384" y="4654938"/>
            <a:ext cx="8228571" cy="1581429"/>
          </a:xfrm>
          <a:prstGeom prst="rect">
            <a:avLst/>
          </a:prstGeom>
        </p:spPr>
      </p:pic>
    </p:spTree>
    <p:extLst>
      <p:ext uri="{BB962C8B-B14F-4D97-AF65-F5344CB8AC3E}">
        <p14:creationId xmlns:p14="http://schemas.microsoft.com/office/powerpoint/2010/main" val="2347238569"/>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E1E8CE-4254-97E8-6761-82CAB1ACD5E6}"/>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016DF474-7C79-57E8-5971-56F821680B76}"/>
              </a:ext>
              <a:ext uri="{C183D7F6-B498-43B3-948B-1728B52AA6E4}">
                <adec:decorative xmlns:adec="http://schemas.microsoft.com/office/drawing/2017/decorative" val="1"/>
              </a:ext>
            </a:extLst>
          </p:cNvPr>
          <p:cNvGrpSpPr>
            <a:grpSpLocks noGrp="1" noUngrp="1" noRot="1" noMove="1" noResize="1"/>
          </p:cNvGrpSpPr>
          <p:nvPr/>
        </p:nvGrpSpPr>
        <p:grpSpPr>
          <a:xfrm>
            <a:off x="0" y="-14960"/>
            <a:ext cx="12192000" cy="6872960"/>
            <a:chOff x="0" y="-14960"/>
            <a:chExt cx="12192000" cy="6872960"/>
          </a:xfrm>
        </p:grpSpPr>
        <p:sp>
          <p:nvSpPr>
            <p:cNvPr id="3" name="gradient tealv2b">
              <a:extLst>
                <a:ext uri="{FF2B5EF4-FFF2-40B4-BE49-F238E27FC236}">
                  <a16:creationId xmlns:a16="http://schemas.microsoft.com/office/drawing/2014/main" id="{296EF0EE-2AF1-2CF4-9EB2-DE79C7DD6B94}"/>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4960"/>
              <a:ext cx="12192000" cy="6872960"/>
            </a:xfrm>
            <a:prstGeom prst="rect">
              <a:avLst/>
            </a:prstGeom>
            <a:gradFill flip="none" rotWithShape="1">
              <a:gsLst>
                <a:gs pos="66000">
                  <a:srgbClr val="007D96"/>
                </a:gs>
                <a:gs pos="98000">
                  <a:srgbClr val="00D9C5"/>
                </a:gs>
                <a:gs pos="5000">
                  <a:srgbClr val="001745"/>
                </a:gs>
                <a:gs pos="29000">
                  <a:srgbClr val="003584"/>
                </a:gs>
              </a:gsLst>
              <a:lin ang="42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4" name="bg2">
              <a:extLst>
                <a:ext uri="{FF2B5EF4-FFF2-40B4-BE49-F238E27FC236}">
                  <a16:creationId xmlns:a16="http://schemas.microsoft.com/office/drawing/2014/main" id="{077B3980-F151-6FF0-DBE2-2B93A05524C6}"/>
                </a:ext>
                <a:ext uri="{C183D7F6-B498-43B3-948B-1728B52AA6E4}">
                  <adec:decorative xmlns:adec="http://schemas.microsoft.com/office/drawing/2017/decorative" val="1"/>
                </a:ext>
              </a:extLst>
            </p:cNvPr>
            <p:cNvPicPr>
              <a:picLocks noGrp="1" noRot="1" noMove="1" noResize="1" noEditPoints="1" noAdjustHandles="1" noChangeArrowheads="1" noChangeShapeType="1" noCrop="1"/>
            </p:cNvPicPr>
            <p:nvPr/>
          </p:nvPicPr>
          <p:blipFill>
            <a:blip r:embed="rId3"/>
            <a:srcRect l="40443" r="5127"/>
            <a:stretch/>
          </p:blipFill>
          <p:spPr>
            <a:xfrm>
              <a:off x="5555848" y="0"/>
              <a:ext cx="6636152" cy="6858000"/>
            </a:xfrm>
            <a:prstGeom prst="rect">
              <a:avLst/>
            </a:prstGeom>
          </p:spPr>
        </p:pic>
      </p:grpSp>
      <p:sp>
        <p:nvSpPr>
          <p:cNvPr id="10" name="Text Placeholder 1">
            <a:extLst>
              <a:ext uri="{FF2B5EF4-FFF2-40B4-BE49-F238E27FC236}">
                <a16:creationId xmlns:a16="http://schemas.microsoft.com/office/drawing/2014/main" id="{A47D8AC6-873F-8489-D622-D5D16AD16124}"/>
              </a:ext>
            </a:extLst>
          </p:cNvPr>
          <p:cNvSpPr>
            <a:spLocks noGrp="1"/>
          </p:cNvSpPr>
          <p:nvPr>
            <p:ph type="body" idx="1"/>
          </p:nvPr>
        </p:nvSpPr>
        <p:spPr>
          <a:xfrm>
            <a:off x="914401" y="3512743"/>
            <a:ext cx="5827775" cy="338554"/>
          </a:xfrm>
        </p:spPr>
        <p:txBody>
          <a:bodyPr/>
          <a:lstStyle/>
          <a:p>
            <a:endParaRPr lang="en-US">
              <a:solidFill>
                <a:srgbClr val="FFAD29"/>
              </a:solidFill>
            </a:endParaRPr>
          </a:p>
        </p:txBody>
      </p:sp>
      <p:sp>
        <p:nvSpPr>
          <p:cNvPr id="11" name="Title 48">
            <a:extLst>
              <a:ext uri="{FF2B5EF4-FFF2-40B4-BE49-F238E27FC236}">
                <a16:creationId xmlns:a16="http://schemas.microsoft.com/office/drawing/2014/main" id="{662D1364-89FE-A864-08BF-6557E5369565}"/>
              </a:ext>
            </a:extLst>
          </p:cNvPr>
          <p:cNvSpPr>
            <a:spLocks noGrp="1"/>
          </p:cNvSpPr>
          <p:nvPr>
            <p:ph type="title"/>
          </p:nvPr>
        </p:nvSpPr>
        <p:spPr>
          <a:xfrm>
            <a:off x="914401" y="1994007"/>
            <a:ext cx="5273040" cy="1477328"/>
          </a:xfrm>
        </p:spPr>
        <p:txBody>
          <a:bodyPr/>
          <a:lstStyle/>
          <a:p>
            <a:r>
              <a:rPr lang="en-US" b="1"/>
              <a:t>Parcel API – Coding Pattern</a:t>
            </a:r>
          </a:p>
        </p:txBody>
      </p:sp>
    </p:spTree>
    <p:extLst>
      <p:ext uri="{BB962C8B-B14F-4D97-AF65-F5344CB8AC3E}">
        <p14:creationId xmlns:p14="http://schemas.microsoft.com/office/powerpoint/2010/main" val="108093502"/>
      </p:ext>
    </p:extLst>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5D6912-3991-9739-8FA6-EA81C7A2A638}"/>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27206EDD-0260-B9E8-49A5-247AE1A9A819}"/>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3A2F1DC1-4070-5D20-54B0-23BBA74426FA}"/>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090ED008-D9A0-17A7-54A4-24C3F589147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B3807D1F-969E-6316-34F0-EAFA0B1839E2}"/>
              </a:ext>
            </a:extLst>
          </p:cNvPr>
          <p:cNvSpPr>
            <a:spLocks noGrp="1"/>
          </p:cNvSpPr>
          <p:nvPr>
            <p:ph type="title"/>
          </p:nvPr>
        </p:nvSpPr>
        <p:spPr>
          <a:xfrm>
            <a:off x="914400" y="883622"/>
            <a:ext cx="10369296" cy="492443"/>
          </a:xfrm>
        </p:spPr>
        <p:txBody>
          <a:bodyPr/>
          <a:lstStyle/>
          <a:p>
            <a:r>
              <a:rPr lang="en-US" sz="3200"/>
              <a:t>Parcel API Coding Pattern</a:t>
            </a:r>
          </a:p>
        </p:txBody>
      </p:sp>
      <p:sp>
        <p:nvSpPr>
          <p:cNvPr id="11" name="Content Placeholder 10">
            <a:extLst>
              <a:ext uri="{FF2B5EF4-FFF2-40B4-BE49-F238E27FC236}">
                <a16:creationId xmlns:a16="http://schemas.microsoft.com/office/drawing/2014/main" id="{EF7776EB-2DAD-DF82-D74D-ADD5E9375E1A}"/>
              </a:ext>
            </a:extLst>
          </p:cNvPr>
          <p:cNvSpPr>
            <a:spLocks noGrp="1"/>
          </p:cNvSpPr>
          <p:nvPr>
            <p:ph sz="quarter" idx="12"/>
          </p:nvPr>
        </p:nvSpPr>
        <p:spPr/>
        <p:txBody>
          <a:bodyPr/>
          <a:lstStyle/>
          <a:p>
            <a:pPr>
              <a:buClr>
                <a:srgbClr val="FFAD29"/>
              </a:buClr>
            </a:pPr>
            <a:r>
              <a:rPr lang="en-US" sz="2000" b="0"/>
              <a:t>Access parcel data via Parcel Layer</a:t>
            </a:r>
          </a:p>
          <a:p>
            <a:pPr lvl="1">
              <a:buClr>
                <a:srgbClr val="FFAD29"/>
              </a:buClr>
            </a:pPr>
            <a:r>
              <a:rPr lang="en-US" sz="1800" b="0"/>
              <a:t>Leverages pre-defined data model of the parcel fabric</a:t>
            </a:r>
          </a:p>
          <a:p>
            <a:pPr lvl="1">
              <a:buClr>
                <a:srgbClr val="FFAD29"/>
              </a:buClr>
            </a:pPr>
            <a:endParaRPr lang="en-US"/>
          </a:p>
          <a:p>
            <a:pPr>
              <a:buClr>
                <a:srgbClr val="FFAD29"/>
              </a:buClr>
            </a:pPr>
            <a:r>
              <a:rPr lang="en-US" sz="2000" b="0"/>
              <a:t>Edit the data via Edit Operations</a:t>
            </a:r>
          </a:p>
          <a:p>
            <a:pPr lvl="1">
              <a:buClr>
                <a:srgbClr val="FFAD29"/>
              </a:buClr>
            </a:pPr>
            <a:r>
              <a:rPr lang="en-US" sz="1800" b="0"/>
              <a:t>Uses and Extends the standard Edit Operations framework</a:t>
            </a:r>
          </a:p>
          <a:p>
            <a:pPr lvl="1">
              <a:buClr>
                <a:srgbClr val="FFAD29"/>
              </a:buClr>
            </a:pPr>
            <a:endParaRPr lang="en-US"/>
          </a:p>
        </p:txBody>
      </p:sp>
    </p:spTree>
    <p:extLst>
      <p:ext uri="{BB962C8B-B14F-4D97-AF65-F5344CB8AC3E}">
        <p14:creationId xmlns:p14="http://schemas.microsoft.com/office/powerpoint/2010/main" val="1240505019"/>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08EBAA-4782-D9D8-0524-F99BE12E5400}"/>
            </a:ext>
          </a:extLst>
        </p:cNvPr>
        <p:cNvGrpSpPr/>
        <p:nvPr/>
      </p:nvGrpSpPr>
      <p:grpSpPr>
        <a:xfrm>
          <a:off x="0" y="0"/>
          <a:ext cx="0" cy="0"/>
          <a:chOff x="0" y="0"/>
          <a:chExt cx="0" cy="0"/>
        </a:xfrm>
      </p:grpSpPr>
      <p:grpSp>
        <p:nvGrpSpPr>
          <p:cNvPr id="37" name="bg">
            <a:extLst>
              <a:ext uri="{FF2B5EF4-FFF2-40B4-BE49-F238E27FC236}">
                <a16:creationId xmlns:a16="http://schemas.microsoft.com/office/drawing/2014/main" id="{E3A90F2B-F3B7-0CD2-32BB-670AA0285D6B}"/>
              </a:ext>
              <a:ext uri="{C183D7F6-B498-43B3-948B-1728B52AA6E4}">
                <adec:decorative xmlns:adec="http://schemas.microsoft.com/office/drawing/2017/decorative" val="1"/>
              </a:ext>
            </a:extLst>
          </p:cNvPr>
          <p:cNvGrpSpPr>
            <a:grpSpLocks noGrp="1" noUngrp="1" noRot="1" noMove="1" noResize="1"/>
          </p:cNvGrpSpPr>
          <p:nvPr/>
        </p:nvGrpSpPr>
        <p:grpSpPr>
          <a:xfrm>
            <a:off x="0" y="-14960"/>
            <a:ext cx="12196826" cy="6880440"/>
            <a:chOff x="0" y="-14960"/>
            <a:chExt cx="12196826" cy="6880440"/>
          </a:xfrm>
        </p:grpSpPr>
        <p:sp>
          <p:nvSpPr>
            <p:cNvPr id="4" name="gradient1">
              <a:extLst>
                <a:ext uri="{FF2B5EF4-FFF2-40B4-BE49-F238E27FC236}">
                  <a16:creationId xmlns:a16="http://schemas.microsoft.com/office/drawing/2014/main" id="{957F7470-BD9E-D2A4-956C-E8AFFB8DD952}"/>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solidFill>
              <a:schemeClr val="bg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sp>
          <p:nvSpPr>
            <p:cNvPr id="19" name="gradient tealv2">
              <a:extLst>
                <a:ext uri="{FF2B5EF4-FFF2-40B4-BE49-F238E27FC236}">
                  <a16:creationId xmlns:a16="http://schemas.microsoft.com/office/drawing/2014/main" id="{B0198057-C623-2995-2023-4F1631B123E9}"/>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4960"/>
              <a:ext cx="12192000" cy="6872960"/>
            </a:xfrm>
            <a:prstGeom prst="rect">
              <a:avLst/>
            </a:prstGeom>
            <a:gradFill flip="none" rotWithShape="1">
              <a:gsLst>
                <a:gs pos="99000">
                  <a:srgbClr val="007D96"/>
                </a:gs>
                <a:gs pos="5000">
                  <a:srgbClr val="001745"/>
                </a:gs>
                <a:gs pos="29000">
                  <a:srgbClr val="003584"/>
                </a:gs>
              </a:gsLst>
              <a:lin ang="24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sp>
          <p:nvSpPr>
            <p:cNvPr id="36" name="teal corner">
              <a:extLst>
                <a:ext uri="{FF2B5EF4-FFF2-40B4-BE49-F238E27FC236}">
                  <a16:creationId xmlns:a16="http://schemas.microsoft.com/office/drawing/2014/main" id="{7860A2D8-6839-745E-7BF4-A5C7270B4227}"/>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4960"/>
              <a:ext cx="12192000" cy="6872960"/>
            </a:xfrm>
            <a:prstGeom prst="rect">
              <a:avLst/>
            </a:prstGeom>
            <a:gradFill flip="none" rotWithShape="1">
              <a:gsLst>
                <a:gs pos="49000">
                  <a:srgbClr val="009BA5">
                    <a:alpha val="16522"/>
                  </a:srgbClr>
                </a:gs>
                <a:gs pos="26000">
                  <a:srgbClr val="007D96">
                    <a:alpha val="0"/>
                  </a:srgbClr>
                </a:gs>
                <a:gs pos="72000">
                  <a:srgbClr val="00B8B4">
                    <a:alpha val="30000"/>
                  </a:srgbClr>
                </a:gs>
                <a:gs pos="100000">
                  <a:srgbClr val="00D9C5">
                    <a:alpha val="54958"/>
                  </a:srgbClr>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38" name="bg">
              <a:extLst>
                <a:ext uri="{FF2B5EF4-FFF2-40B4-BE49-F238E27FC236}">
                  <a16:creationId xmlns:a16="http://schemas.microsoft.com/office/drawing/2014/main" id="{F8660F21-44A3-7275-40CA-AFBE3C228FAB}"/>
                </a:ext>
                <a:ext uri="{C183D7F6-B498-43B3-948B-1728B52AA6E4}">
                  <adec:decorative xmlns:adec="http://schemas.microsoft.com/office/drawing/2017/decorative" val="1"/>
                </a:ext>
              </a:extLst>
            </p:cNvPr>
            <p:cNvPicPr>
              <a:picLocks noGrp="1" noRot="1" noMove="1" noResize="1" noEditPoints="1" noAdjustHandles="1" noChangeArrowheads="1" noChangeShapeType="1" noCrop="1"/>
            </p:cNvPicPr>
            <p:nvPr/>
          </p:nvPicPr>
          <p:blipFill>
            <a:blip r:embed="rId3">
              <a:alphaModFix amt="40000"/>
            </a:blip>
            <a:stretch>
              <a:fillRect/>
            </a:stretch>
          </p:blipFill>
          <p:spPr>
            <a:xfrm>
              <a:off x="7874" y="-7480"/>
              <a:ext cx="12188952" cy="6863434"/>
            </a:xfrm>
            <a:prstGeom prst="rect">
              <a:avLst/>
            </a:prstGeom>
          </p:spPr>
        </p:pic>
      </p:grpSp>
      <p:sp>
        <p:nvSpPr>
          <p:cNvPr id="2" name="Title 1">
            <a:extLst>
              <a:ext uri="{FF2B5EF4-FFF2-40B4-BE49-F238E27FC236}">
                <a16:creationId xmlns:a16="http://schemas.microsoft.com/office/drawing/2014/main" id="{531B7CC6-9F0F-C76D-E36C-DCED3403BD08}"/>
              </a:ext>
            </a:extLst>
          </p:cNvPr>
          <p:cNvSpPr>
            <a:spLocks noGrp="1"/>
          </p:cNvSpPr>
          <p:nvPr>
            <p:ph type="title"/>
          </p:nvPr>
        </p:nvSpPr>
        <p:spPr/>
        <p:txBody>
          <a:bodyPr/>
          <a:lstStyle/>
          <a:p>
            <a:pPr algn="ctr"/>
            <a:r>
              <a:rPr lang="en-US"/>
              <a:t>Please share your feedback in the app</a:t>
            </a:r>
          </a:p>
        </p:txBody>
      </p:sp>
      <p:sp>
        <p:nvSpPr>
          <p:cNvPr id="6" name="Step1">
            <a:extLst>
              <a:ext uri="{FF2B5EF4-FFF2-40B4-BE49-F238E27FC236}">
                <a16:creationId xmlns:a16="http://schemas.microsoft.com/office/drawing/2014/main" id="{31FF6A23-CD32-878B-B5D4-41B49314BA80}"/>
              </a:ext>
            </a:extLst>
          </p:cNvPr>
          <p:cNvSpPr txBox="1"/>
          <p:nvPr/>
        </p:nvSpPr>
        <p:spPr>
          <a:xfrm>
            <a:off x="1605700" y="1660234"/>
            <a:ext cx="1733298" cy="634695"/>
          </a:xfrm>
          <a:prstGeom prst="rect">
            <a:avLst/>
          </a:prstGeom>
          <a:no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Arial"/>
                <a:ea typeface="ＭＳ Ｐゴシック"/>
              </a:rPr>
              <a:t>Download the Esri Events app and find your event</a:t>
            </a:r>
          </a:p>
        </p:txBody>
      </p:sp>
      <p:grpSp>
        <p:nvGrpSpPr>
          <p:cNvPr id="50" name="Group 49" descr="Step 1">
            <a:extLst>
              <a:ext uri="{FF2B5EF4-FFF2-40B4-BE49-F238E27FC236}">
                <a16:creationId xmlns:a16="http://schemas.microsoft.com/office/drawing/2014/main" id="{421588B5-1B87-AD14-1D89-D768ED4868E3}"/>
              </a:ext>
            </a:extLst>
          </p:cNvPr>
          <p:cNvGrpSpPr/>
          <p:nvPr/>
        </p:nvGrpSpPr>
        <p:grpSpPr>
          <a:xfrm>
            <a:off x="1511487" y="2480866"/>
            <a:ext cx="1921724" cy="3516069"/>
            <a:chOff x="1511487" y="2480866"/>
            <a:chExt cx="1921724" cy="3516069"/>
          </a:xfrm>
        </p:grpSpPr>
        <p:grpSp>
          <p:nvGrpSpPr>
            <p:cNvPr id="5" name="Group 4" descr="Step 1">
              <a:extLst>
                <a:ext uri="{FF2B5EF4-FFF2-40B4-BE49-F238E27FC236}">
                  <a16:creationId xmlns:a16="http://schemas.microsoft.com/office/drawing/2014/main" id="{F382D6DE-26E5-2F63-8197-4C1A20385D62}"/>
                </a:ext>
              </a:extLst>
            </p:cNvPr>
            <p:cNvGrpSpPr/>
            <p:nvPr/>
          </p:nvGrpSpPr>
          <p:grpSpPr>
            <a:xfrm>
              <a:off x="1511487" y="2480866"/>
              <a:ext cx="1921724" cy="3516069"/>
              <a:chOff x="1511487" y="2480866"/>
              <a:chExt cx="1921724" cy="3516069"/>
            </a:xfrm>
          </p:grpSpPr>
          <p:grpSp>
            <p:nvGrpSpPr>
              <p:cNvPr id="18" name="Group 17" descr="Step 1">
                <a:extLst>
                  <a:ext uri="{FF2B5EF4-FFF2-40B4-BE49-F238E27FC236}">
                    <a16:creationId xmlns:a16="http://schemas.microsoft.com/office/drawing/2014/main" id="{53912CBC-11E9-EF37-793C-86779C3FB3A1}"/>
                  </a:ext>
                  <a:ext uri="{C183D7F6-B498-43B3-948B-1728B52AA6E4}">
                    <adec:decorative xmlns:adec="http://schemas.microsoft.com/office/drawing/2017/decorative" val="0"/>
                  </a:ext>
                </a:extLst>
              </p:cNvPr>
              <p:cNvGrpSpPr>
                <a:grpSpLocks/>
              </p:cNvGrpSpPr>
              <p:nvPr/>
            </p:nvGrpSpPr>
            <p:grpSpPr>
              <a:xfrm>
                <a:off x="1511487" y="2480866"/>
                <a:ext cx="1921724" cy="3516069"/>
                <a:chOff x="1511487" y="2480866"/>
                <a:chExt cx="1921724" cy="3516069"/>
              </a:xfrm>
            </p:grpSpPr>
            <p:pic>
              <p:nvPicPr>
                <p:cNvPr id="33" name="Picture 8">
                  <a:extLst>
                    <a:ext uri="{FF2B5EF4-FFF2-40B4-BE49-F238E27FC236}">
                      <a16:creationId xmlns:a16="http://schemas.microsoft.com/office/drawing/2014/main" id="{7D4507CB-0963-C401-3CC9-044AD64D9FB9}"/>
                    </a:ext>
                    <a:ext uri="{C183D7F6-B498-43B3-948B-1728B52AA6E4}">
                      <adec:decorative xmlns:adec="http://schemas.microsoft.com/office/drawing/2017/decorative" val="1"/>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1511487" y="2480866"/>
                  <a:ext cx="1921724" cy="3516069"/>
                </a:xfrm>
                <a:prstGeom prst="rect">
                  <a:avLst/>
                </a:prstGeom>
              </p:spPr>
            </p:pic>
            <p:pic>
              <p:nvPicPr>
                <p:cNvPr id="34" name="Picture 33">
                  <a:extLst>
                    <a:ext uri="{FF2B5EF4-FFF2-40B4-BE49-F238E27FC236}">
                      <a16:creationId xmlns:a16="http://schemas.microsoft.com/office/drawing/2014/main" id="{68D33295-2BE5-DCE3-E0B0-CAE1E3CCAA06}"/>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574581" y="2622479"/>
                  <a:ext cx="1785525" cy="3204672"/>
                </a:xfrm>
                <a:prstGeom prst="rect">
                  <a:avLst/>
                </a:prstGeom>
              </p:spPr>
            </p:pic>
          </p:grpSp>
          <p:pic>
            <p:nvPicPr>
              <p:cNvPr id="10" name="Picture 9">
                <a:extLst>
                  <a:ext uri="{FF2B5EF4-FFF2-40B4-BE49-F238E27FC236}">
                    <a16:creationId xmlns:a16="http://schemas.microsoft.com/office/drawing/2014/main" id="{48987BE8-5A00-EBB6-53D2-25EA4F9502B7}"/>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l="676" t="2423" r="2218" b="560"/>
              <a:stretch/>
            </p:blipFill>
            <p:spPr>
              <a:xfrm>
                <a:off x="1616645" y="5037433"/>
                <a:ext cx="1695962" cy="758683"/>
              </a:xfrm>
              <a:prstGeom prst="rect">
                <a:avLst/>
              </a:prstGeom>
            </p:spPr>
          </p:pic>
          <p:pic>
            <p:nvPicPr>
              <p:cNvPr id="49" name="Picture 48">
                <a:extLst>
                  <a:ext uri="{FF2B5EF4-FFF2-40B4-BE49-F238E27FC236}">
                    <a16:creationId xmlns:a16="http://schemas.microsoft.com/office/drawing/2014/main" id="{C3743992-1BF4-0C58-B853-156857735DFC}"/>
                  </a:ext>
                </a:extLst>
              </p:cNvPr>
              <p:cNvPicPr>
                <a:picLocks noChangeAspect="1"/>
              </p:cNvPicPr>
              <p:nvPr/>
            </p:nvPicPr>
            <p:blipFill>
              <a:blip r:embed="rId8"/>
              <a:srcRect l="3364" r="3364"/>
              <a:stretch/>
            </p:blipFill>
            <p:spPr>
              <a:xfrm>
                <a:off x="1616645" y="4327558"/>
                <a:ext cx="1695962" cy="676581"/>
              </a:xfrm>
              <a:prstGeom prst="rect">
                <a:avLst/>
              </a:prstGeom>
            </p:spPr>
          </p:pic>
        </p:grpSp>
        <p:grpSp>
          <p:nvGrpSpPr>
            <p:cNvPr id="48" name="Group 47">
              <a:extLst>
                <a:ext uri="{FF2B5EF4-FFF2-40B4-BE49-F238E27FC236}">
                  <a16:creationId xmlns:a16="http://schemas.microsoft.com/office/drawing/2014/main" id="{CA85F6AF-E295-E4F9-06C1-CD18D027F00E}"/>
                </a:ext>
              </a:extLst>
            </p:cNvPr>
            <p:cNvGrpSpPr/>
            <p:nvPr/>
          </p:nvGrpSpPr>
          <p:grpSpPr>
            <a:xfrm>
              <a:off x="1577975" y="3454400"/>
              <a:ext cx="1763939" cy="736600"/>
              <a:chOff x="1577975" y="3454400"/>
              <a:chExt cx="1763939" cy="736600"/>
            </a:xfrm>
          </p:grpSpPr>
          <p:sp>
            <p:nvSpPr>
              <p:cNvPr id="46" name="Rectangle 45">
                <a:extLst>
                  <a:ext uri="{FF2B5EF4-FFF2-40B4-BE49-F238E27FC236}">
                    <a16:creationId xmlns:a16="http://schemas.microsoft.com/office/drawing/2014/main" id="{D9F44C40-9820-174F-0898-E18DFB5B8F28}"/>
                  </a:ext>
                </a:extLst>
              </p:cNvPr>
              <p:cNvSpPr/>
              <p:nvPr/>
            </p:nvSpPr>
            <p:spPr bwMode="auto">
              <a:xfrm>
                <a:off x="1577975" y="3454400"/>
                <a:ext cx="1763939" cy="736600"/>
              </a:xfrm>
              <a:prstGeom prst="rect">
                <a:avLst/>
              </a:prstGeom>
              <a:solidFill>
                <a:srgbClr val="F7F7F7"/>
              </a:soli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47" name="Picture 46">
                <a:extLst>
                  <a:ext uri="{FF2B5EF4-FFF2-40B4-BE49-F238E27FC236}">
                    <a16:creationId xmlns:a16="http://schemas.microsoft.com/office/drawing/2014/main" id="{CDBB08F0-5B66-E32E-9005-20206AB9E033}"/>
                  </a:ext>
                </a:extLst>
              </p:cNvPr>
              <p:cNvPicPr>
                <a:picLocks noChangeAspect="1"/>
              </p:cNvPicPr>
              <p:nvPr/>
            </p:nvPicPr>
            <p:blipFill>
              <a:blip r:embed="rId9"/>
              <a:srcRect/>
              <a:stretch/>
            </p:blipFill>
            <p:spPr>
              <a:xfrm>
                <a:off x="1616645" y="3514725"/>
                <a:ext cx="1698501" cy="635000"/>
              </a:xfrm>
              <a:prstGeom prst="rect">
                <a:avLst/>
              </a:prstGeom>
            </p:spPr>
          </p:pic>
        </p:grpSp>
      </p:grpSp>
      <p:sp>
        <p:nvSpPr>
          <p:cNvPr id="24" name="Right Arrow 38">
            <a:extLst>
              <a:ext uri="{FF2B5EF4-FFF2-40B4-BE49-F238E27FC236}">
                <a16:creationId xmlns:a16="http://schemas.microsoft.com/office/drawing/2014/main" id="{E0E17F63-BED6-1775-244F-6E9EA77BC245}"/>
              </a:ext>
              <a:ext uri="{C183D7F6-B498-43B3-948B-1728B52AA6E4}">
                <adec:decorative xmlns:adec="http://schemas.microsoft.com/office/drawing/2017/decorative" val="1"/>
              </a:ext>
            </a:extLst>
          </p:cNvPr>
          <p:cNvSpPr>
            <a:spLocks/>
          </p:cNvSpPr>
          <p:nvPr/>
        </p:nvSpPr>
        <p:spPr bwMode="auto">
          <a:xfrm>
            <a:off x="3370586" y="3609539"/>
            <a:ext cx="616190" cy="484727"/>
          </a:xfrm>
          <a:prstGeom prst="rightArrow">
            <a:avLst/>
          </a:prstGeom>
          <a:gradFill flip="none" rotWithShape="1">
            <a:gsLst>
              <a:gs pos="100000">
                <a:srgbClr val="FFAD29"/>
              </a:gs>
              <a:gs pos="0">
                <a:srgbClr val="E86B28">
                  <a:alpha val="0"/>
                </a:srgb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endParaRPr>
          </a:p>
        </p:txBody>
      </p:sp>
      <p:sp>
        <p:nvSpPr>
          <p:cNvPr id="7" name="Step2">
            <a:extLst>
              <a:ext uri="{FF2B5EF4-FFF2-40B4-BE49-F238E27FC236}">
                <a16:creationId xmlns:a16="http://schemas.microsoft.com/office/drawing/2014/main" id="{5BFD7153-EDB5-4E8F-BF3A-69B302BD1CAA}"/>
              </a:ext>
            </a:extLst>
          </p:cNvPr>
          <p:cNvSpPr txBox="1"/>
          <p:nvPr/>
        </p:nvSpPr>
        <p:spPr>
          <a:xfrm>
            <a:off x="4011467" y="1660234"/>
            <a:ext cx="1733298" cy="634695"/>
          </a:xfrm>
          <a:prstGeom prst="rect">
            <a:avLst/>
          </a:prstGeom>
          <a:no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AD29"/>
                </a:solidFill>
                <a:effectLst/>
                <a:uLnTx/>
                <a:uFillTx/>
                <a:latin typeface="Arial"/>
                <a:ea typeface="ＭＳ Ｐゴシック"/>
              </a:rPr>
              <a:t>Select the session that you attended</a:t>
            </a:r>
          </a:p>
        </p:txBody>
      </p:sp>
      <p:grpSp>
        <p:nvGrpSpPr>
          <p:cNvPr id="11" name="Group 10" descr="Step 2">
            <a:extLst>
              <a:ext uri="{FF2B5EF4-FFF2-40B4-BE49-F238E27FC236}">
                <a16:creationId xmlns:a16="http://schemas.microsoft.com/office/drawing/2014/main" id="{343CA557-9F90-6F7C-545E-C38157230AA0}"/>
              </a:ext>
              <a:ext uri="{C183D7F6-B498-43B3-948B-1728B52AA6E4}">
                <adec:decorative xmlns:adec="http://schemas.microsoft.com/office/drawing/2017/decorative" val="0"/>
              </a:ext>
            </a:extLst>
          </p:cNvPr>
          <p:cNvGrpSpPr>
            <a:grpSpLocks/>
          </p:cNvGrpSpPr>
          <p:nvPr/>
        </p:nvGrpSpPr>
        <p:grpSpPr>
          <a:xfrm>
            <a:off x="3917254" y="2480866"/>
            <a:ext cx="1921724" cy="3516069"/>
            <a:chOff x="3125273" y="2289667"/>
            <a:chExt cx="1745068" cy="3192852"/>
          </a:xfrm>
        </p:grpSpPr>
        <p:pic>
          <p:nvPicPr>
            <p:cNvPr id="12" name="Picture 11">
              <a:extLst>
                <a:ext uri="{FF2B5EF4-FFF2-40B4-BE49-F238E27FC236}">
                  <a16:creationId xmlns:a16="http://schemas.microsoft.com/office/drawing/2014/main" id="{C8103348-BC29-0440-761E-E8A7EC6B395E}"/>
                </a:ext>
                <a:ext uri="{C183D7F6-B498-43B3-948B-1728B52AA6E4}">
                  <adec:decorative xmlns:adec="http://schemas.microsoft.com/office/drawing/2017/decorative" val="1"/>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3197021" y="2443993"/>
              <a:ext cx="1607862" cy="2888675"/>
            </a:xfrm>
            <a:prstGeom prst="rect">
              <a:avLst/>
            </a:prstGeom>
          </p:spPr>
        </p:pic>
        <p:pic>
          <p:nvPicPr>
            <p:cNvPr id="13" name="Picture 8">
              <a:extLst>
                <a:ext uri="{FF2B5EF4-FFF2-40B4-BE49-F238E27FC236}">
                  <a16:creationId xmlns:a16="http://schemas.microsoft.com/office/drawing/2014/main" id="{F7D64221-6067-FEEF-E714-95CCE0433C78}"/>
                </a:ext>
                <a:ext uri="{C183D7F6-B498-43B3-948B-1728B52AA6E4}">
                  <adec:decorative xmlns:adec="http://schemas.microsoft.com/office/drawing/2017/decorative" val="1"/>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3125273" y="2289667"/>
              <a:ext cx="1745068" cy="3192852"/>
            </a:xfrm>
            <a:prstGeom prst="rect">
              <a:avLst/>
            </a:prstGeom>
          </p:spPr>
        </p:pic>
        <p:pic>
          <p:nvPicPr>
            <p:cNvPr id="14" name="Picture 13">
              <a:extLst>
                <a:ext uri="{FF2B5EF4-FFF2-40B4-BE49-F238E27FC236}">
                  <a16:creationId xmlns:a16="http://schemas.microsoft.com/office/drawing/2014/main" id="{41DD68FC-9BCF-FB22-A4CB-5529820CA3E8}"/>
                </a:ext>
                <a:ext uri="{C183D7F6-B498-43B3-948B-1728B52AA6E4}">
                  <adec:decorative xmlns:adec="http://schemas.microsoft.com/office/drawing/2017/decorative" val="1"/>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3184457" y="2416320"/>
              <a:ext cx="1627632" cy="2917493"/>
            </a:xfrm>
            <a:prstGeom prst="rect">
              <a:avLst/>
            </a:prstGeom>
          </p:spPr>
        </p:pic>
      </p:grpSp>
      <p:sp>
        <p:nvSpPr>
          <p:cNvPr id="25" name="Right Arrow 38">
            <a:extLst>
              <a:ext uri="{FF2B5EF4-FFF2-40B4-BE49-F238E27FC236}">
                <a16:creationId xmlns:a16="http://schemas.microsoft.com/office/drawing/2014/main" id="{42D1AFE1-E613-89A9-F74E-A7BA45EFDE51}"/>
              </a:ext>
              <a:ext uri="{C183D7F6-B498-43B3-948B-1728B52AA6E4}">
                <adec:decorative xmlns:adec="http://schemas.microsoft.com/office/drawing/2017/decorative" val="1"/>
              </a:ext>
            </a:extLst>
          </p:cNvPr>
          <p:cNvSpPr>
            <a:spLocks/>
          </p:cNvSpPr>
          <p:nvPr/>
        </p:nvSpPr>
        <p:spPr bwMode="auto">
          <a:xfrm>
            <a:off x="5609701" y="4327558"/>
            <a:ext cx="777941" cy="484727"/>
          </a:xfrm>
          <a:prstGeom prst="rightArrow">
            <a:avLst/>
          </a:prstGeom>
          <a:gradFill flip="none" rotWithShape="1">
            <a:gsLst>
              <a:gs pos="100000">
                <a:srgbClr val="FFAD29"/>
              </a:gs>
              <a:gs pos="0">
                <a:srgbClr val="E86B28">
                  <a:alpha val="0"/>
                </a:srgb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endParaRPr>
          </a:p>
        </p:txBody>
      </p:sp>
      <p:sp>
        <p:nvSpPr>
          <p:cNvPr id="8" name="Step3">
            <a:extLst>
              <a:ext uri="{FF2B5EF4-FFF2-40B4-BE49-F238E27FC236}">
                <a16:creationId xmlns:a16="http://schemas.microsoft.com/office/drawing/2014/main" id="{3CB957EE-F490-39C2-AC95-F8E4E129725E}"/>
              </a:ext>
            </a:extLst>
          </p:cNvPr>
          <p:cNvSpPr txBox="1"/>
          <p:nvPr/>
        </p:nvSpPr>
        <p:spPr>
          <a:xfrm>
            <a:off x="6417234" y="1660234"/>
            <a:ext cx="1733298" cy="634695"/>
          </a:xfrm>
          <a:prstGeom prst="rect">
            <a:avLst/>
          </a:prstGeom>
          <a:no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Arial"/>
                <a:ea typeface="ＭＳ Ｐゴシック"/>
              </a:rPr>
              <a:t>Scroll down to “Survey”</a:t>
            </a:r>
          </a:p>
        </p:txBody>
      </p:sp>
      <p:grpSp>
        <p:nvGrpSpPr>
          <p:cNvPr id="15" name="Group 14" descr="Step 3">
            <a:extLst>
              <a:ext uri="{FF2B5EF4-FFF2-40B4-BE49-F238E27FC236}">
                <a16:creationId xmlns:a16="http://schemas.microsoft.com/office/drawing/2014/main" id="{21E5D418-BE93-B63C-AC26-DBED42B795C4}"/>
              </a:ext>
              <a:ext uri="{C183D7F6-B498-43B3-948B-1728B52AA6E4}">
                <adec:decorative xmlns:adec="http://schemas.microsoft.com/office/drawing/2017/decorative" val="0"/>
              </a:ext>
            </a:extLst>
          </p:cNvPr>
          <p:cNvGrpSpPr>
            <a:grpSpLocks/>
          </p:cNvGrpSpPr>
          <p:nvPr/>
        </p:nvGrpSpPr>
        <p:grpSpPr>
          <a:xfrm>
            <a:off x="6323021" y="2480866"/>
            <a:ext cx="1921724" cy="3516069"/>
            <a:chOff x="5226240" y="2289667"/>
            <a:chExt cx="1745068" cy="3192852"/>
          </a:xfrm>
        </p:grpSpPr>
        <p:pic>
          <p:nvPicPr>
            <p:cNvPr id="16" name="Picture 15">
              <a:extLst>
                <a:ext uri="{FF2B5EF4-FFF2-40B4-BE49-F238E27FC236}">
                  <a16:creationId xmlns:a16="http://schemas.microsoft.com/office/drawing/2014/main" id="{A1DDADA4-098C-1E25-5FE3-7A42B71246EB}"/>
                </a:ext>
                <a:ext uri="{C183D7F6-B498-43B3-948B-1728B52AA6E4}">
                  <adec:decorative xmlns:adec="http://schemas.microsoft.com/office/drawing/2017/decorative" val="1"/>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5292508" y="2463294"/>
              <a:ext cx="1618488" cy="2878751"/>
            </a:xfrm>
            <a:prstGeom prst="rect">
              <a:avLst/>
            </a:prstGeom>
          </p:spPr>
        </p:pic>
        <p:sp>
          <p:nvSpPr>
            <p:cNvPr id="20" name="Rectangle 19">
              <a:extLst>
                <a:ext uri="{FF2B5EF4-FFF2-40B4-BE49-F238E27FC236}">
                  <a16:creationId xmlns:a16="http://schemas.microsoft.com/office/drawing/2014/main" id="{670B2A99-940A-745D-6790-9021BFB4253C}"/>
                </a:ext>
                <a:ext uri="{C183D7F6-B498-43B3-948B-1728B52AA6E4}">
                  <adec:decorative xmlns:adec="http://schemas.microsoft.com/office/drawing/2017/decorative" val="1"/>
                </a:ext>
              </a:extLst>
            </p:cNvPr>
            <p:cNvSpPr>
              <a:spLocks/>
            </p:cNvSpPr>
            <p:nvPr/>
          </p:nvSpPr>
          <p:spPr bwMode="auto">
            <a:xfrm>
              <a:off x="5292508" y="2445031"/>
              <a:ext cx="1618488" cy="97438"/>
            </a:xfrm>
            <a:prstGeom prst="rect">
              <a:avLst/>
            </a:prstGeom>
            <a:solidFill>
              <a:srgbClr val="23232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21" name="Picture 8">
              <a:extLst>
                <a:ext uri="{FF2B5EF4-FFF2-40B4-BE49-F238E27FC236}">
                  <a16:creationId xmlns:a16="http://schemas.microsoft.com/office/drawing/2014/main" id="{16E955F1-F947-75F7-C7EE-126EC69435F5}"/>
                </a:ext>
                <a:ext uri="{C183D7F6-B498-43B3-948B-1728B52AA6E4}">
                  <adec:decorative xmlns:adec="http://schemas.microsoft.com/office/drawing/2017/decorative" val="1"/>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5226240" y="2289667"/>
              <a:ext cx="1745068" cy="3192852"/>
            </a:xfrm>
            <a:prstGeom prst="rect">
              <a:avLst/>
            </a:prstGeom>
          </p:spPr>
        </p:pic>
        <p:pic>
          <p:nvPicPr>
            <p:cNvPr id="22" name="Picture 21">
              <a:extLst>
                <a:ext uri="{FF2B5EF4-FFF2-40B4-BE49-F238E27FC236}">
                  <a16:creationId xmlns:a16="http://schemas.microsoft.com/office/drawing/2014/main" id="{EA216DD8-00FE-1552-B233-B6665724AEAB}"/>
                </a:ext>
                <a:ext uri="{C183D7F6-B498-43B3-948B-1728B52AA6E4}">
                  <adec:decorative xmlns:adec="http://schemas.microsoft.com/office/drawing/2017/decorative" val="1"/>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a:stretch/>
          </p:blipFill>
          <p:spPr>
            <a:xfrm>
              <a:off x="5288838" y="2428985"/>
              <a:ext cx="1627632" cy="2919244"/>
            </a:xfrm>
            <a:prstGeom prst="rect">
              <a:avLst/>
            </a:prstGeom>
          </p:spPr>
        </p:pic>
        <p:pic>
          <p:nvPicPr>
            <p:cNvPr id="23" name="Picture 22">
              <a:extLst>
                <a:ext uri="{FF2B5EF4-FFF2-40B4-BE49-F238E27FC236}">
                  <a16:creationId xmlns:a16="http://schemas.microsoft.com/office/drawing/2014/main" id="{19315D17-0B77-EC2B-49D3-D36A28CB4DCD}"/>
                </a:ext>
                <a:ext uri="{C183D7F6-B498-43B3-948B-1728B52AA6E4}">
                  <adec:decorative xmlns:adec="http://schemas.microsoft.com/office/drawing/2017/decorative" val="1"/>
                </a:ext>
              </a:extLst>
            </p:cNvPr>
            <p:cNvPicPr>
              <a:picLocks noChangeAspect="1"/>
            </p:cNvPicPr>
            <p:nvPr/>
          </p:nvPicPr>
          <p:blipFill rotWithShape="1">
            <a:blip r:embed="rId14" cstate="screen">
              <a:extLst>
                <a:ext uri="{28A0092B-C50C-407E-A947-70E740481C1C}">
                  <a14:useLocalDpi xmlns:a14="http://schemas.microsoft.com/office/drawing/2010/main"/>
                </a:ext>
              </a:extLst>
            </a:blip>
            <a:srcRect/>
            <a:stretch/>
          </p:blipFill>
          <p:spPr>
            <a:xfrm>
              <a:off x="5286686" y="2428985"/>
              <a:ext cx="1627632" cy="211014"/>
            </a:xfrm>
            <a:prstGeom prst="rect">
              <a:avLst/>
            </a:prstGeom>
          </p:spPr>
        </p:pic>
      </p:grpSp>
      <p:sp>
        <p:nvSpPr>
          <p:cNvPr id="26" name="Right Arrow 38">
            <a:extLst>
              <a:ext uri="{FF2B5EF4-FFF2-40B4-BE49-F238E27FC236}">
                <a16:creationId xmlns:a16="http://schemas.microsoft.com/office/drawing/2014/main" id="{68CAF063-8DB3-F154-6686-35F6E50C2B6C}"/>
              </a:ext>
              <a:ext uri="{C183D7F6-B498-43B3-948B-1728B52AA6E4}">
                <adec:decorative xmlns:adec="http://schemas.microsoft.com/office/drawing/2017/decorative" val="1"/>
              </a:ext>
            </a:extLst>
          </p:cNvPr>
          <p:cNvSpPr>
            <a:spLocks/>
          </p:cNvSpPr>
          <p:nvPr/>
        </p:nvSpPr>
        <p:spPr bwMode="auto">
          <a:xfrm>
            <a:off x="7935728" y="4327558"/>
            <a:ext cx="777941" cy="484727"/>
          </a:xfrm>
          <a:prstGeom prst="rightArrow">
            <a:avLst/>
          </a:prstGeom>
          <a:gradFill flip="none" rotWithShape="1">
            <a:gsLst>
              <a:gs pos="100000">
                <a:srgbClr val="FFAD29"/>
              </a:gs>
              <a:gs pos="0">
                <a:srgbClr val="E86B28">
                  <a:alpha val="0"/>
                </a:srgb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endParaRPr>
          </a:p>
        </p:txBody>
      </p:sp>
      <p:sp>
        <p:nvSpPr>
          <p:cNvPr id="9" name="Step4">
            <a:extLst>
              <a:ext uri="{FF2B5EF4-FFF2-40B4-BE49-F238E27FC236}">
                <a16:creationId xmlns:a16="http://schemas.microsoft.com/office/drawing/2014/main" id="{C44B77A2-7C0A-F4A7-6AC1-3BE440AEE592}"/>
              </a:ext>
            </a:extLst>
          </p:cNvPr>
          <p:cNvSpPr txBox="1"/>
          <p:nvPr/>
        </p:nvSpPr>
        <p:spPr>
          <a:xfrm>
            <a:off x="8823001" y="1660234"/>
            <a:ext cx="1733298" cy="634695"/>
          </a:xfrm>
          <a:prstGeom prst="rect">
            <a:avLst/>
          </a:prstGeom>
          <a:no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AD29"/>
                </a:solidFill>
                <a:effectLst/>
                <a:uLnTx/>
                <a:uFillTx/>
                <a:latin typeface="Arial"/>
                <a:ea typeface="ＭＳ Ｐゴシック"/>
              </a:rPr>
              <a:t>Log in to access the survey</a:t>
            </a:r>
          </a:p>
        </p:txBody>
      </p:sp>
      <p:grpSp>
        <p:nvGrpSpPr>
          <p:cNvPr id="27" name="Group 26" descr="Step 4">
            <a:extLst>
              <a:ext uri="{FF2B5EF4-FFF2-40B4-BE49-F238E27FC236}">
                <a16:creationId xmlns:a16="http://schemas.microsoft.com/office/drawing/2014/main" id="{D4ACC402-6ED2-50C9-6EA8-A242B7405E98}"/>
              </a:ext>
              <a:ext uri="{C183D7F6-B498-43B3-948B-1728B52AA6E4}">
                <adec:decorative xmlns:adec="http://schemas.microsoft.com/office/drawing/2017/decorative" val="0"/>
              </a:ext>
            </a:extLst>
          </p:cNvPr>
          <p:cNvGrpSpPr>
            <a:grpSpLocks/>
          </p:cNvGrpSpPr>
          <p:nvPr/>
        </p:nvGrpSpPr>
        <p:grpSpPr>
          <a:xfrm>
            <a:off x="8728788" y="2480866"/>
            <a:ext cx="1921724" cy="3516069"/>
            <a:chOff x="8728788" y="2289666"/>
            <a:chExt cx="1921724" cy="3516069"/>
          </a:xfrm>
        </p:grpSpPr>
        <p:pic>
          <p:nvPicPr>
            <p:cNvPr id="28" name="Picture 8">
              <a:extLst>
                <a:ext uri="{FF2B5EF4-FFF2-40B4-BE49-F238E27FC236}">
                  <a16:creationId xmlns:a16="http://schemas.microsoft.com/office/drawing/2014/main" id="{465D2CC1-DA09-0B02-C6EB-540DCECF02F7}"/>
                </a:ext>
                <a:ext uri="{C183D7F6-B498-43B3-948B-1728B52AA6E4}">
                  <adec:decorative xmlns:adec="http://schemas.microsoft.com/office/drawing/2017/decorative" val="1"/>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8728788" y="2289666"/>
              <a:ext cx="1921724" cy="3516069"/>
            </a:xfrm>
            <a:prstGeom prst="rect">
              <a:avLst/>
            </a:prstGeom>
          </p:spPr>
        </p:pic>
        <p:grpSp>
          <p:nvGrpSpPr>
            <p:cNvPr id="29" name="Group 28">
              <a:extLst>
                <a:ext uri="{FF2B5EF4-FFF2-40B4-BE49-F238E27FC236}">
                  <a16:creationId xmlns:a16="http://schemas.microsoft.com/office/drawing/2014/main" id="{8ACE62F6-65DE-8235-7729-1EC9EE4A89C4}"/>
                </a:ext>
              </a:extLst>
            </p:cNvPr>
            <p:cNvGrpSpPr>
              <a:grpSpLocks/>
            </p:cNvGrpSpPr>
            <p:nvPr/>
          </p:nvGrpSpPr>
          <p:grpSpPr>
            <a:xfrm>
              <a:off x="8795989" y="2443515"/>
              <a:ext cx="1801368" cy="3214334"/>
              <a:chOff x="8795989" y="2443515"/>
              <a:chExt cx="1801368" cy="3214334"/>
            </a:xfrm>
          </p:grpSpPr>
          <p:pic>
            <p:nvPicPr>
              <p:cNvPr id="30" name="Picture 29">
                <a:extLst>
                  <a:ext uri="{FF2B5EF4-FFF2-40B4-BE49-F238E27FC236}">
                    <a16:creationId xmlns:a16="http://schemas.microsoft.com/office/drawing/2014/main" id="{87BBC0AE-94A7-29C6-9055-264374FD0556}"/>
                  </a:ext>
                  <a:ext uri="{C183D7F6-B498-43B3-948B-1728B52AA6E4}">
                    <adec:decorative xmlns:adec="http://schemas.microsoft.com/office/drawing/2017/decorative" val="1"/>
                  </a:ext>
                </a:extLst>
              </p:cNvPr>
              <p:cNvPicPr>
                <a:picLocks noChangeAspect="1"/>
              </p:cNvPicPr>
              <p:nvPr/>
            </p:nvPicPr>
            <p:blipFill rotWithShape="1">
              <a:blip r:embed="rId15" cstate="screen">
                <a:extLst>
                  <a:ext uri="{28A0092B-C50C-407E-A947-70E740481C1C}">
                    <a14:useLocalDpi xmlns:a14="http://schemas.microsoft.com/office/drawing/2010/main"/>
                  </a:ext>
                </a:extLst>
              </a:blip>
              <a:srcRect/>
              <a:stretch/>
            </p:blipFill>
            <p:spPr>
              <a:xfrm>
                <a:off x="8795989" y="2443515"/>
                <a:ext cx="1801368" cy="186411"/>
              </a:xfrm>
              <a:prstGeom prst="rect">
                <a:avLst/>
              </a:prstGeom>
            </p:spPr>
          </p:pic>
          <p:pic>
            <p:nvPicPr>
              <p:cNvPr id="31" name="Picture 30">
                <a:extLst>
                  <a:ext uri="{FF2B5EF4-FFF2-40B4-BE49-F238E27FC236}">
                    <a16:creationId xmlns:a16="http://schemas.microsoft.com/office/drawing/2014/main" id="{FF25E9FA-9029-6128-3498-E4F76E703B8C}"/>
                  </a:ext>
                  <a:ext uri="{C183D7F6-B498-43B3-948B-1728B52AA6E4}">
                    <adec:decorative xmlns:adec="http://schemas.microsoft.com/office/drawing/2017/decorative" val="1"/>
                  </a:ext>
                </a:extLst>
              </p:cNvPr>
              <p:cNvPicPr>
                <a:picLocks noChangeAspect="1"/>
              </p:cNvPicPr>
              <p:nvPr/>
            </p:nvPicPr>
            <p:blipFill rotWithShape="1">
              <a:blip r:embed="rId16" cstate="screen">
                <a:extLst>
                  <a:ext uri="{28A0092B-C50C-407E-A947-70E740481C1C}">
                    <a14:useLocalDpi xmlns:a14="http://schemas.microsoft.com/office/drawing/2010/main"/>
                  </a:ext>
                </a:extLst>
              </a:blip>
              <a:srcRect/>
              <a:stretch/>
            </p:blipFill>
            <p:spPr>
              <a:xfrm>
                <a:off x="8795990" y="2635248"/>
                <a:ext cx="1799083" cy="3022601"/>
              </a:xfrm>
              <a:prstGeom prst="rect">
                <a:avLst/>
              </a:prstGeom>
            </p:spPr>
          </p:pic>
        </p:grpSp>
      </p:grpSp>
    </p:spTree>
    <p:extLst>
      <p:ext uri="{BB962C8B-B14F-4D97-AF65-F5344CB8AC3E}">
        <p14:creationId xmlns:p14="http://schemas.microsoft.com/office/powerpoint/2010/main" val="1855924078"/>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0ACB07-0C48-0D81-F492-0F3EC311DAB3}"/>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875B9D47-D198-5153-54AF-9B9DE61817AB}"/>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CEA51518-45B5-FCB4-6CE2-DE95ECC24E0E}"/>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78E062F9-E65B-3864-6C10-E64232303A2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19F33DF8-5EA4-746B-7790-B606E59D6A97}"/>
              </a:ext>
            </a:extLst>
          </p:cNvPr>
          <p:cNvSpPr>
            <a:spLocks noGrp="1"/>
          </p:cNvSpPr>
          <p:nvPr>
            <p:ph type="title"/>
          </p:nvPr>
        </p:nvSpPr>
        <p:spPr>
          <a:xfrm>
            <a:off x="914400" y="883622"/>
            <a:ext cx="10369296" cy="492443"/>
          </a:xfrm>
        </p:spPr>
        <p:txBody>
          <a:bodyPr/>
          <a:lstStyle/>
          <a:p>
            <a:r>
              <a:rPr lang="en-US" sz="3200"/>
              <a:t>Parcel Layer – Extension Methods</a:t>
            </a:r>
          </a:p>
        </p:txBody>
      </p:sp>
      <p:sp>
        <p:nvSpPr>
          <p:cNvPr id="11" name="Content Placeholder 10">
            <a:extLst>
              <a:ext uri="{FF2B5EF4-FFF2-40B4-BE49-F238E27FC236}">
                <a16:creationId xmlns:a16="http://schemas.microsoft.com/office/drawing/2014/main" id="{77CE9808-E3E3-A135-92EA-C4DE1C03C798}"/>
              </a:ext>
            </a:extLst>
          </p:cNvPr>
          <p:cNvSpPr>
            <a:spLocks noGrp="1"/>
          </p:cNvSpPr>
          <p:nvPr>
            <p:ph sz="quarter" idx="12"/>
          </p:nvPr>
        </p:nvSpPr>
        <p:spPr>
          <a:xfrm>
            <a:off x="914400" y="2057400"/>
            <a:ext cx="3992880" cy="3427413"/>
          </a:xfrm>
        </p:spPr>
        <p:txBody>
          <a:bodyPr/>
          <a:lstStyle/>
          <a:p>
            <a:r>
              <a:rPr lang="en-US" sz="2000" err="1"/>
              <a:t>GetParcelFabric</a:t>
            </a:r>
            <a:endParaRPr lang="en-US" sz="2000"/>
          </a:p>
          <a:p>
            <a:r>
              <a:rPr lang="en-US" sz="2000" err="1"/>
              <a:t>GetParcelFeaturesAsync</a:t>
            </a:r>
            <a:endParaRPr lang="en-US" sz="2000"/>
          </a:p>
          <a:p>
            <a:r>
              <a:rPr lang="en-US" sz="2000" err="1"/>
              <a:t>GetActiveRecord</a:t>
            </a:r>
            <a:endParaRPr lang="en-US" sz="2000"/>
          </a:p>
          <a:p>
            <a:r>
              <a:rPr lang="en-US" sz="2000" err="1"/>
              <a:t>SetActiveRecord</a:t>
            </a:r>
            <a:endParaRPr lang="en-US" sz="2000"/>
          </a:p>
          <a:p>
            <a:r>
              <a:rPr lang="en-US" sz="2000" err="1"/>
              <a:t>SetActiveRecordAsync</a:t>
            </a:r>
            <a:endParaRPr lang="en-US" sz="2000"/>
          </a:p>
          <a:p>
            <a:r>
              <a:rPr lang="en-US" sz="2000" err="1"/>
              <a:t>GetRecordAsync</a:t>
            </a:r>
            <a:endParaRPr lang="en-US" sz="2000"/>
          </a:p>
          <a:p>
            <a:r>
              <a:rPr lang="en-US" sz="2000" err="1"/>
              <a:t>GetParcelTypeNamesAsync</a:t>
            </a:r>
            <a:endParaRPr lang="en-US" sz="2000"/>
          </a:p>
          <a:p>
            <a:r>
              <a:rPr lang="en-US" sz="2000" err="1"/>
              <a:t>ClearActiveRecord</a:t>
            </a:r>
            <a:endParaRPr lang="en-US" sz="2000"/>
          </a:p>
          <a:p>
            <a:pPr>
              <a:buClr>
                <a:srgbClr val="FFAD29"/>
              </a:buClr>
            </a:pPr>
            <a:endParaRPr lang="en-US"/>
          </a:p>
        </p:txBody>
      </p:sp>
      <p:sp>
        <p:nvSpPr>
          <p:cNvPr id="3" name="Content Placeholder 10">
            <a:extLst>
              <a:ext uri="{FF2B5EF4-FFF2-40B4-BE49-F238E27FC236}">
                <a16:creationId xmlns:a16="http://schemas.microsoft.com/office/drawing/2014/main" id="{57F598D8-1ABA-998F-5439-99072759C814}"/>
              </a:ext>
            </a:extLst>
          </p:cNvPr>
          <p:cNvSpPr txBox="1">
            <a:spLocks/>
          </p:cNvSpPr>
          <p:nvPr/>
        </p:nvSpPr>
        <p:spPr>
          <a:xfrm>
            <a:off x="5943600" y="1965960"/>
            <a:ext cx="6024880" cy="3427413"/>
          </a:xfrm>
          <a:prstGeom prst="rect">
            <a:avLst/>
          </a:prstGeom>
          <a:noFill/>
        </p:spPr>
        <p:txBody>
          <a:bodyPr vert="horz" lIns="0" tIns="0" rIns="0" bIns="0" rtlCol="0">
            <a:noAutofit/>
          </a:bodyPr>
          <a:lst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tx1"/>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sz="2000" err="1"/>
              <a:t>GetSequencedParcelEdgeInfoAsync</a:t>
            </a:r>
            <a:endParaRPr lang="en-US" sz="2000"/>
          </a:p>
          <a:p>
            <a:r>
              <a:rPr lang="en-US" sz="2000" err="1"/>
              <a:t>GetRecordsLayerAsync</a:t>
            </a:r>
            <a:endParaRPr lang="en-US" sz="2000"/>
          </a:p>
          <a:p>
            <a:r>
              <a:rPr lang="en-US" sz="2000" err="1"/>
              <a:t>GetConnectionLinesLayerAsync</a:t>
            </a:r>
            <a:endParaRPr lang="en-US" sz="2000"/>
          </a:p>
          <a:p>
            <a:r>
              <a:rPr lang="en-US" sz="2000" err="1"/>
              <a:t>GetPointsLayerAsync</a:t>
            </a:r>
            <a:endParaRPr lang="en-US" sz="2000"/>
          </a:p>
          <a:p>
            <a:r>
              <a:rPr lang="en-US" sz="2000" err="1"/>
              <a:t>GetParcelLineLayerByTypeNameAsync</a:t>
            </a:r>
            <a:endParaRPr lang="en-US" sz="2000"/>
          </a:p>
          <a:p>
            <a:r>
              <a:rPr lang="en-US" sz="2000" err="1"/>
              <a:t>GetHistoricParcelLineLayerByTypeNameAsync</a:t>
            </a:r>
            <a:endParaRPr lang="en-US" sz="2000"/>
          </a:p>
          <a:p>
            <a:r>
              <a:rPr lang="en-US" sz="2000" err="1"/>
              <a:t>GetParcelPolygonLayerByTypeNameAsync</a:t>
            </a:r>
            <a:endParaRPr lang="en-US" sz="2000"/>
          </a:p>
          <a:p>
            <a:r>
              <a:rPr lang="en-US" sz="2000" err="1"/>
              <a:t>GetHistoricParcelPolygonLayerByTypeNameAsync</a:t>
            </a:r>
            <a:endParaRPr lang="en-US" sz="2000"/>
          </a:p>
          <a:p>
            <a:r>
              <a:rPr lang="en-US" sz="2000" err="1"/>
              <a:t>IsControlledByParcelFabricAsync</a:t>
            </a:r>
            <a:endParaRPr lang="en-US" sz="2000"/>
          </a:p>
          <a:p>
            <a:pPr>
              <a:buClr>
                <a:srgbClr val="FFAD29"/>
              </a:buClr>
            </a:pPr>
            <a:endParaRPr lang="en-US"/>
          </a:p>
        </p:txBody>
      </p:sp>
    </p:spTree>
    <p:extLst>
      <p:ext uri="{BB962C8B-B14F-4D97-AF65-F5344CB8AC3E}">
        <p14:creationId xmlns:p14="http://schemas.microsoft.com/office/powerpoint/2010/main" val="3109441141"/>
      </p:ext>
    </p:extLst>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0ACB07-0C48-0D81-F492-0F3EC311DAB3}"/>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875B9D47-D198-5153-54AF-9B9DE61817AB}"/>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CEA51518-45B5-FCB4-6CE2-DE95ECC24E0E}"/>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78E062F9-E65B-3864-6C10-E64232303A2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19F33DF8-5EA4-746B-7790-B606E59D6A97}"/>
              </a:ext>
            </a:extLst>
          </p:cNvPr>
          <p:cNvSpPr>
            <a:spLocks noGrp="1"/>
          </p:cNvSpPr>
          <p:nvPr>
            <p:ph type="title"/>
          </p:nvPr>
        </p:nvSpPr>
        <p:spPr>
          <a:xfrm>
            <a:off x="914400" y="883622"/>
            <a:ext cx="10369296" cy="492443"/>
          </a:xfrm>
        </p:spPr>
        <p:txBody>
          <a:bodyPr/>
          <a:lstStyle/>
          <a:p>
            <a:r>
              <a:rPr lang="en-US" sz="3200"/>
              <a:t>Parcel Layer – Extension Methods</a:t>
            </a:r>
          </a:p>
        </p:txBody>
      </p:sp>
      <p:sp>
        <p:nvSpPr>
          <p:cNvPr id="11" name="Content Placeholder 10">
            <a:extLst>
              <a:ext uri="{FF2B5EF4-FFF2-40B4-BE49-F238E27FC236}">
                <a16:creationId xmlns:a16="http://schemas.microsoft.com/office/drawing/2014/main" id="{77CE9808-E3E3-A135-92EA-C4DE1C03C798}"/>
              </a:ext>
            </a:extLst>
          </p:cNvPr>
          <p:cNvSpPr>
            <a:spLocks noGrp="1"/>
          </p:cNvSpPr>
          <p:nvPr>
            <p:ph sz="quarter" idx="12"/>
          </p:nvPr>
        </p:nvSpPr>
        <p:spPr>
          <a:xfrm>
            <a:off x="914400" y="2057400"/>
            <a:ext cx="3992880" cy="3427413"/>
          </a:xfrm>
        </p:spPr>
        <p:txBody>
          <a:bodyPr/>
          <a:lstStyle/>
          <a:p>
            <a:r>
              <a:rPr lang="en-US" sz="2000" err="1"/>
              <a:t>GetParcelFabric</a:t>
            </a:r>
            <a:endParaRPr lang="en-US" sz="2000"/>
          </a:p>
          <a:p>
            <a:r>
              <a:rPr lang="en-US" b="1" i="1" err="1">
                <a:solidFill>
                  <a:schemeClr val="tx2">
                    <a:lumMod val="75000"/>
                  </a:schemeClr>
                </a:solidFill>
              </a:rPr>
              <a:t>GetParcelFeaturesAsync</a:t>
            </a:r>
            <a:endParaRPr lang="en-US" b="1" i="1">
              <a:solidFill>
                <a:schemeClr val="tx2">
                  <a:lumMod val="75000"/>
                </a:schemeClr>
              </a:solidFill>
            </a:endParaRPr>
          </a:p>
          <a:p>
            <a:r>
              <a:rPr lang="en-US" sz="2000" err="1"/>
              <a:t>GetActiveRecord</a:t>
            </a:r>
            <a:endParaRPr lang="en-US" sz="2000"/>
          </a:p>
          <a:p>
            <a:r>
              <a:rPr lang="en-US" sz="2000" err="1"/>
              <a:t>SetActiveRecord</a:t>
            </a:r>
            <a:endParaRPr lang="en-US" sz="2000"/>
          </a:p>
          <a:p>
            <a:r>
              <a:rPr lang="en-US" sz="2000" err="1"/>
              <a:t>SetActiveRecordAsync</a:t>
            </a:r>
            <a:endParaRPr lang="en-US" sz="2000"/>
          </a:p>
          <a:p>
            <a:r>
              <a:rPr lang="en-US" sz="2000" err="1"/>
              <a:t>GetRecordAsync</a:t>
            </a:r>
            <a:endParaRPr lang="en-US" sz="2000"/>
          </a:p>
          <a:p>
            <a:r>
              <a:rPr lang="en-US" sz="2000" err="1"/>
              <a:t>GetParcelTypeNamesAsync</a:t>
            </a:r>
            <a:endParaRPr lang="en-US" sz="2000"/>
          </a:p>
          <a:p>
            <a:r>
              <a:rPr lang="en-US" sz="2000" err="1"/>
              <a:t>ClearActiveRecord</a:t>
            </a:r>
            <a:endParaRPr lang="en-US" sz="2000"/>
          </a:p>
          <a:p>
            <a:pPr>
              <a:buClr>
                <a:srgbClr val="FFAD29"/>
              </a:buClr>
            </a:pPr>
            <a:endParaRPr lang="en-US"/>
          </a:p>
        </p:txBody>
      </p:sp>
      <p:sp>
        <p:nvSpPr>
          <p:cNvPr id="3" name="Content Placeholder 10">
            <a:extLst>
              <a:ext uri="{FF2B5EF4-FFF2-40B4-BE49-F238E27FC236}">
                <a16:creationId xmlns:a16="http://schemas.microsoft.com/office/drawing/2014/main" id="{57F598D8-1ABA-998F-5439-99072759C814}"/>
              </a:ext>
            </a:extLst>
          </p:cNvPr>
          <p:cNvSpPr txBox="1">
            <a:spLocks/>
          </p:cNvSpPr>
          <p:nvPr/>
        </p:nvSpPr>
        <p:spPr>
          <a:xfrm>
            <a:off x="5943600" y="1965960"/>
            <a:ext cx="6024880" cy="3427413"/>
          </a:xfrm>
          <a:prstGeom prst="rect">
            <a:avLst/>
          </a:prstGeom>
          <a:noFill/>
        </p:spPr>
        <p:txBody>
          <a:bodyPr vert="horz" lIns="0" tIns="0" rIns="0" bIns="0" rtlCol="0">
            <a:noAutofit/>
          </a:bodyPr>
          <a:lst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tx1"/>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sz="2000" err="1"/>
              <a:t>GetSequencedParcelEdgeInfoAsync</a:t>
            </a:r>
            <a:endParaRPr lang="en-US" sz="2000"/>
          </a:p>
          <a:p>
            <a:r>
              <a:rPr lang="en-US" sz="2000" err="1"/>
              <a:t>GetRecordsLayerAsync</a:t>
            </a:r>
            <a:endParaRPr lang="en-US" sz="2000"/>
          </a:p>
          <a:p>
            <a:r>
              <a:rPr lang="en-US" sz="2000" err="1"/>
              <a:t>GetConnectionLinesLayerAsync</a:t>
            </a:r>
            <a:endParaRPr lang="en-US" sz="2000"/>
          </a:p>
          <a:p>
            <a:r>
              <a:rPr lang="en-US" b="1" i="1" err="1">
                <a:solidFill>
                  <a:schemeClr val="tx2">
                    <a:lumMod val="75000"/>
                  </a:schemeClr>
                </a:solidFill>
              </a:rPr>
              <a:t>GetPointsLayerAsync</a:t>
            </a:r>
            <a:endParaRPr lang="en-US" b="1" i="1">
              <a:solidFill>
                <a:schemeClr val="tx2">
                  <a:lumMod val="75000"/>
                </a:schemeClr>
              </a:solidFill>
            </a:endParaRPr>
          </a:p>
          <a:p>
            <a:r>
              <a:rPr lang="en-US" b="1" i="1" err="1">
                <a:solidFill>
                  <a:schemeClr val="tx2">
                    <a:lumMod val="75000"/>
                  </a:schemeClr>
                </a:solidFill>
              </a:rPr>
              <a:t>GetParcelLineLayerByTypeNameAsync</a:t>
            </a:r>
            <a:endParaRPr lang="en-US" b="1" i="1">
              <a:solidFill>
                <a:schemeClr val="tx2">
                  <a:lumMod val="75000"/>
                </a:schemeClr>
              </a:solidFill>
            </a:endParaRPr>
          </a:p>
          <a:p>
            <a:r>
              <a:rPr lang="en-US" sz="2000" err="1"/>
              <a:t>GetHistoricParcelLineLayerByTypeNameAsync</a:t>
            </a:r>
            <a:endParaRPr lang="en-US" sz="2000"/>
          </a:p>
          <a:p>
            <a:r>
              <a:rPr lang="en-US" sz="2000" err="1"/>
              <a:t>GetParcelPolygonLayerByTypeNameAsync</a:t>
            </a:r>
            <a:endParaRPr lang="en-US" sz="2000"/>
          </a:p>
          <a:p>
            <a:r>
              <a:rPr lang="en-US" sz="2000" err="1"/>
              <a:t>GetHistoricParcelPolygonLayerByTypeNameAsync</a:t>
            </a:r>
            <a:endParaRPr lang="en-US" sz="2000"/>
          </a:p>
          <a:p>
            <a:r>
              <a:rPr lang="en-US" sz="2000" b="1" i="1" err="1">
                <a:solidFill>
                  <a:schemeClr val="tx2">
                    <a:lumMod val="75000"/>
                  </a:schemeClr>
                </a:solidFill>
              </a:rPr>
              <a:t>IsControlledByParcelFabricAsync</a:t>
            </a:r>
            <a:endParaRPr lang="en-US" sz="2000" b="1" i="1">
              <a:solidFill>
                <a:schemeClr val="tx2">
                  <a:lumMod val="75000"/>
                </a:schemeClr>
              </a:solidFill>
            </a:endParaRPr>
          </a:p>
          <a:p>
            <a:pPr>
              <a:buClr>
                <a:srgbClr val="FFAD29"/>
              </a:buClr>
            </a:pPr>
            <a:endParaRPr lang="en-US"/>
          </a:p>
        </p:txBody>
      </p:sp>
    </p:spTree>
    <p:extLst>
      <p:ext uri="{BB962C8B-B14F-4D97-AF65-F5344CB8AC3E}">
        <p14:creationId xmlns:p14="http://schemas.microsoft.com/office/powerpoint/2010/main" val="870299535"/>
      </p:ext>
    </p:extLst>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AB8648-0390-9606-A804-5758DD865EC1}"/>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6DDEB87B-631F-96DD-9251-BDDCCCF5AC31}"/>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75D820EA-C180-02C2-26F3-EF62B8A61CF4}"/>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4B794903-B5AC-D1C3-0B73-850A8CE93B6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38EF44BD-C3B2-61F8-CEB3-8AD593EDA99D}"/>
              </a:ext>
            </a:extLst>
          </p:cNvPr>
          <p:cNvSpPr>
            <a:spLocks noGrp="1"/>
          </p:cNvSpPr>
          <p:nvPr>
            <p:ph type="title"/>
          </p:nvPr>
        </p:nvSpPr>
        <p:spPr>
          <a:xfrm>
            <a:off x="914400" y="883622"/>
            <a:ext cx="10369296" cy="492443"/>
          </a:xfrm>
        </p:spPr>
        <p:txBody>
          <a:bodyPr/>
          <a:lstStyle/>
          <a:p>
            <a:r>
              <a:rPr lang="en-US" sz="3200"/>
              <a:t>Parcel Editing API</a:t>
            </a:r>
          </a:p>
        </p:txBody>
      </p:sp>
      <p:sp>
        <p:nvSpPr>
          <p:cNvPr id="11" name="Content Placeholder 10">
            <a:extLst>
              <a:ext uri="{FF2B5EF4-FFF2-40B4-BE49-F238E27FC236}">
                <a16:creationId xmlns:a16="http://schemas.microsoft.com/office/drawing/2014/main" id="{DD6A7D99-FF4A-F1C3-4BB4-13784FFFA685}"/>
              </a:ext>
            </a:extLst>
          </p:cNvPr>
          <p:cNvSpPr>
            <a:spLocks noGrp="1"/>
          </p:cNvSpPr>
          <p:nvPr>
            <p:ph sz="quarter" idx="12"/>
          </p:nvPr>
        </p:nvSpPr>
        <p:spPr/>
        <p:txBody>
          <a:bodyPr/>
          <a:lstStyle/>
          <a:p>
            <a:pPr>
              <a:buClr>
                <a:srgbClr val="FFAD29"/>
              </a:buClr>
            </a:pPr>
            <a:r>
              <a:rPr lang="en-US" sz="2000" b="0"/>
              <a:t>API is designed based on a services architecture</a:t>
            </a:r>
          </a:p>
          <a:p>
            <a:pPr>
              <a:buClr>
                <a:srgbClr val="FFAD29"/>
              </a:buClr>
            </a:pPr>
            <a:endParaRPr lang="en-US"/>
          </a:p>
          <a:p>
            <a:pPr>
              <a:buClr>
                <a:srgbClr val="FFAD29"/>
              </a:buClr>
            </a:pPr>
            <a:r>
              <a:rPr lang="en-US" sz="2000" b="0"/>
              <a:t>Multi-user environment</a:t>
            </a:r>
          </a:p>
          <a:p>
            <a:pPr lvl="1">
              <a:buClr>
                <a:srgbClr val="FFAD29"/>
              </a:buClr>
            </a:pPr>
            <a:r>
              <a:rPr lang="en-US"/>
              <a:t>fabric accessed via services</a:t>
            </a:r>
          </a:p>
          <a:p>
            <a:pPr>
              <a:buClr>
                <a:srgbClr val="FFAD29"/>
              </a:buClr>
            </a:pPr>
            <a:r>
              <a:rPr lang="en-US"/>
              <a:t>Single use model</a:t>
            </a:r>
          </a:p>
          <a:p>
            <a:pPr lvl="1">
              <a:buClr>
                <a:srgbClr val="FFAD29"/>
              </a:buClr>
            </a:pPr>
            <a:r>
              <a:rPr lang="en-US"/>
              <a:t>Works directly on a file or mobile geodatabase</a:t>
            </a:r>
          </a:p>
        </p:txBody>
      </p:sp>
    </p:spTree>
    <p:extLst>
      <p:ext uri="{BB962C8B-B14F-4D97-AF65-F5344CB8AC3E}">
        <p14:creationId xmlns:p14="http://schemas.microsoft.com/office/powerpoint/2010/main" val="2181767223"/>
      </p:ext>
    </p:extLst>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AB8648-0390-9606-A804-5758DD865EC1}"/>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6DDEB87B-631F-96DD-9251-BDDCCCF5AC31}"/>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75D820EA-C180-02C2-26F3-EF62B8A61CF4}"/>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4B794903-B5AC-D1C3-0B73-850A8CE93B6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38EF44BD-C3B2-61F8-CEB3-8AD593EDA99D}"/>
              </a:ext>
            </a:extLst>
          </p:cNvPr>
          <p:cNvSpPr>
            <a:spLocks noGrp="1"/>
          </p:cNvSpPr>
          <p:nvPr>
            <p:ph type="title"/>
          </p:nvPr>
        </p:nvSpPr>
        <p:spPr>
          <a:xfrm>
            <a:off x="914400" y="883622"/>
            <a:ext cx="10369296" cy="492443"/>
          </a:xfrm>
        </p:spPr>
        <p:txBody>
          <a:bodyPr/>
          <a:lstStyle/>
          <a:p>
            <a:r>
              <a:rPr lang="en-US" sz="3200"/>
              <a:t>Create a Version and Record using </a:t>
            </a:r>
            <a:r>
              <a:rPr lang="en-US" sz="3200" err="1"/>
              <a:t>CoreHost</a:t>
            </a:r>
            <a:endParaRPr lang="en-US" sz="3200"/>
          </a:p>
        </p:txBody>
      </p:sp>
      <p:sp>
        <p:nvSpPr>
          <p:cNvPr id="11" name="Content Placeholder 10">
            <a:extLst>
              <a:ext uri="{FF2B5EF4-FFF2-40B4-BE49-F238E27FC236}">
                <a16:creationId xmlns:a16="http://schemas.microsoft.com/office/drawing/2014/main" id="{DD6A7D99-FF4A-F1C3-4BB4-13784FFFA685}"/>
              </a:ext>
            </a:extLst>
          </p:cNvPr>
          <p:cNvSpPr>
            <a:spLocks noGrp="1"/>
          </p:cNvSpPr>
          <p:nvPr>
            <p:ph sz="quarter" idx="12"/>
          </p:nvPr>
        </p:nvSpPr>
        <p:spPr/>
        <p:txBody>
          <a:bodyPr/>
          <a:lstStyle/>
          <a:p>
            <a:pPr>
              <a:buClr>
                <a:srgbClr val="FFAD29"/>
              </a:buClr>
            </a:pPr>
            <a:r>
              <a:rPr lang="en-US"/>
              <a:t>Fabric uses a branch versioning model</a:t>
            </a:r>
          </a:p>
          <a:p>
            <a:pPr>
              <a:buClr>
                <a:srgbClr val="FFAD29"/>
              </a:buClr>
            </a:pPr>
            <a:endParaRPr lang="en-US"/>
          </a:p>
          <a:p>
            <a:pPr>
              <a:buClr>
                <a:srgbClr val="FFAD29"/>
              </a:buClr>
            </a:pPr>
            <a:r>
              <a:rPr lang="en-US"/>
              <a:t>Must NOT edit default</a:t>
            </a:r>
          </a:p>
          <a:p>
            <a:pPr>
              <a:buClr>
                <a:srgbClr val="FFAD29"/>
              </a:buClr>
            </a:pPr>
            <a:endParaRPr lang="en-US"/>
          </a:p>
          <a:p>
            <a:pPr>
              <a:buClr>
                <a:srgbClr val="FFAD29"/>
              </a:buClr>
            </a:pPr>
            <a:r>
              <a:rPr lang="en-US"/>
              <a:t>Standalone Code: Create a branch version</a:t>
            </a:r>
          </a:p>
          <a:p>
            <a:pPr>
              <a:buClr>
                <a:srgbClr val="FFAD29"/>
              </a:buClr>
            </a:pPr>
            <a:endParaRPr lang="en-US"/>
          </a:p>
          <a:p>
            <a:pPr>
              <a:buClr>
                <a:srgbClr val="FFAD29"/>
              </a:buClr>
            </a:pPr>
            <a:r>
              <a:rPr lang="en-US"/>
              <a:t>Standalone Code: Create a Record in the version</a:t>
            </a:r>
          </a:p>
        </p:txBody>
      </p:sp>
    </p:spTree>
    <p:extLst>
      <p:ext uri="{BB962C8B-B14F-4D97-AF65-F5344CB8AC3E}">
        <p14:creationId xmlns:p14="http://schemas.microsoft.com/office/powerpoint/2010/main" val="3618564442"/>
      </p:ext>
    </p:extLst>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AB8648-0390-9606-A804-5758DD865EC1}"/>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6DDEB87B-631F-96DD-9251-BDDCCCF5AC31}"/>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75D820EA-C180-02C2-26F3-EF62B8A61CF4}"/>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4B794903-B5AC-D1C3-0B73-850A8CE93B6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38EF44BD-C3B2-61F8-CEB3-8AD593EDA99D}"/>
              </a:ext>
            </a:extLst>
          </p:cNvPr>
          <p:cNvSpPr>
            <a:spLocks noGrp="1"/>
          </p:cNvSpPr>
          <p:nvPr>
            <p:ph type="title"/>
          </p:nvPr>
        </p:nvSpPr>
        <p:spPr>
          <a:xfrm>
            <a:off x="914400" y="883624"/>
            <a:ext cx="10369296" cy="492443"/>
          </a:xfrm>
        </p:spPr>
        <p:txBody>
          <a:bodyPr/>
          <a:lstStyle/>
          <a:p>
            <a:r>
              <a:rPr lang="en-US" sz="3200"/>
              <a:t>Add-in: Connect to the Version and Make Record Active</a:t>
            </a:r>
          </a:p>
        </p:txBody>
      </p:sp>
      <p:sp>
        <p:nvSpPr>
          <p:cNvPr id="11" name="Content Placeholder 10">
            <a:extLst>
              <a:ext uri="{FF2B5EF4-FFF2-40B4-BE49-F238E27FC236}">
                <a16:creationId xmlns:a16="http://schemas.microsoft.com/office/drawing/2014/main" id="{DD6A7D99-FF4A-F1C3-4BB4-13784FFFA685}"/>
              </a:ext>
            </a:extLst>
          </p:cNvPr>
          <p:cNvSpPr>
            <a:spLocks noGrp="1"/>
          </p:cNvSpPr>
          <p:nvPr>
            <p:ph sz="quarter" idx="12"/>
          </p:nvPr>
        </p:nvSpPr>
        <p:spPr/>
        <p:txBody>
          <a:bodyPr/>
          <a:lstStyle/>
          <a:p>
            <a:pPr>
              <a:buClr>
                <a:srgbClr val="FFAD29"/>
              </a:buClr>
            </a:pPr>
            <a:r>
              <a:rPr lang="en-US"/>
              <a:t>Fabric uses a branch versioning model</a:t>
            </a:r>
          </a:p>
          <a:p>
            <a:pPr>
              <a:buClr>
                <a:srgbClr val="FFAD29"/>
              </a:buClr>
            </a:pPr>
            <a:endParaRPr lang="en-US"/>
          </a:p>
          <a:p>
            <a:pPr>
              <a:buClr>
                <a:srgbClr val="FFAD29"/>
              </a:buClr>
            </a:pPr>
            <a:r>
              <a:rPr lang="en-US"/>
              <a:t>Must NOT edit default</a:t>
            </a:r>
          </a:p>
          <a:p>
            <a:pPr>
              <a:buClr>
                <a:srgbClr val="FFAD29"/>
              </a:buClr>
            </a:pPr>
            <a:endParaRPr lang="en-US"/>
          </a:p>
          <a:p>
            <a:pPr>
              <a:buClr>
                <a:srgbClr val="FFAD29"/>
              </a:buClr>
            </a:pPr>
            <a:r>
              <a:rPr lang="en-US"/>
              <a:t>Add-in Code: change data source to the new Version</a:t>
            </a:r>
          </a:p>
          <a:p>
            <a:pPr>
              <a:buClr>
                <a:srgbClr val="FFAD29"/>
              </a:buClr>
            </a:pPr>
            <a:endParaRPr lang="en-US"/>
          </a:p>
          <a:p>
            <a:pPr>
              <a:buClr>
                <a:srgbClr val="FFAD29"/>
              </a:buClr>
            </a:pPr>
            <a:r>
              <a:rPr lang="en-US"/>
              <a:t>Add-in Code: Make the new record active</a:t>
            </a:r>
          </a:p>
        </p:txBody>
      </p:sp>
    </p:spTree>
    <p:extLst>
      <p:ext uri="{BB962C8B-B14F-4D97-AF65-F5344CB8AC3E}">
        <p14:creationId xmlns:p14="http://schemas.microsoft.com/office/powerpoint/2010/main" val="1448565890"/>
      </p:ext>
    </p:extLst>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AB8648-0390-9606-A804-5758DD865EC1}"/>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6DDEB87B-631F-96DD-9251-BDDCCCF5AC31}"/>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75D820EA-C180-02C2-26F3-EF62B8A61CF4}"/>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4B794903-B5AC-D1C3-0B73-850A8CE93B6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38EF44BD-C3B2-61F8-CEB3-8AD593EDA99D}"/>
              </a:ext>
            </a:extLst>
          </p:cNvPr>
          <p:cNvSpPr>
            <a:spLocks noGrp="1"/>
          </p:cNvSpPr>
          <p:nvPr>
            <p:ph type="title"/>
          </p:nvPr>
        </p:nvSpPr>
        <p:spPr>
          <a:xfrm>
            <a:off x="914400" y="883622"/>
            <a:ext cx="10369296" cy="492443"/>
          </a:xfrm>
        </p:spPr>
        <p:txBody>
          <a:bodyPr/>
          <a:lstStyle/>
          <a:p>
            <a:r>
              <a:rPr lang="en-US" sz="3200"/>
              <a:t>Create a Version and Record using </a:t>
            </a:r>
            <a:r>
              <a:rPr lang="en-US" sz="3200" err="1"/>
              <a:t>CoreHost</a:t>
            </a:r>
            <a:endParaRPr lang="en-US" sz="3200"/>
          </a:p>
        </p:txBody>
      </p:sp>
      <p:sp>
        <p:nvSpPr>
          <p:cNvPr id="11" name="Content Placeholder 10">
            <a:extLst>
              <a:ext uri="{FF2B5EF4-FFF2-40B4-BE49-F238E27FC236}">
                <a16:creationId xmlns:a16="http://schemas.microsoft.com/office/drawing/2014/main" id="{DD6A7D99-FF4A-F1C3-4BB4-13784FFFA685}"/>
              </a:ext>
            </a:extLst>
          </p:cNvPr>
          <p:cNvSpPr>
            <a:spLocks noGrp="1"/>
          </p:cNvSpPr>
          <p:nvPr>
            <p:ph sz="quarter" idx="12"/>
          </p:nvPr>
        </p:nvSpPr>
        <p:spPr/>
        <p:txBody>
          <a:bodyPr/>
          <a:lstStyle/>
          <a:p>
            <a:pPr>
              <a:buClr>
                <a:srgbClr val="FFAD29"/>
              </a:buClr>
            </a:pPr>
            <a:r>
              <a:rPr lang="en-US"/>
              <a:t>Connect to the service, sign in through the portal</a:t>
            </a:r>
          </a:p>
        </p:txBody>
      </p:sp>
      <p:pic>
        <p:nvPicPr>
          <p:cNvPr id="4" name="Picture 3">
            <a:extLst>
              <a:ext uri="{FF2B5EF4-FFF2-40B4-BE49-F238E27FC236}">
                <a16:creationId xmlns:a16="http://schemas.microsoft.com/office/drawing/2014/main" id="{A41D01CD-B1CA-1E69-FC36-F82B37FAAD56}"/>
              </a:ext>
            </a:extLst>
          </p:cNvPr>
          <p:cNvPicPr>
            <a:picLocks noChangeAspect="1"/>
          </p:cNvPicPr>
          <p:nvPr/>
        </p:nvPicPr>
        <p:blipFill>
          <a:blip r:embed="rId4"/>
          <a:stretch>
            <a:fillRect/>
          </a:stretch>
        </p:blipFill>
        <p:spPr>
          <a:xfrm>
            <a:off x="149465" y="2881944"/>
            <a:ext cx="11893069" cy="2501714"/>
          </a:xfrm>
          <a:prstGeom prst="rect">
            <a:avLst/>
          </a:prstGeom>
        </p:spPr>
      </p:pic>
    </p:spTree>
    <p:extLst>
      <p:ext uri="{BB962C8B-B14F-4D97-AF65-F5344CB8AC3E}">
        <p14:creationId xmlns:p14="http://schemas.microsoft.com/office/powerpoint/2010/main" val="228515718"/>
      </p:ext>
    </p:extLst>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AB8648-0390-9606-A804-5758DD865EC1}"/>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6DDEB87B-631F-96DD-9251-BDDCCCF5AC31}"/>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75D820EA-C180-02C2-26F3-EF62B8A61CF4}"/>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4B794903-B5AC-D1C3-0B73-850A8CE93B6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38EF44BD-C3B2-61F8-CEB3-8AD593EDA99D}"/>
              </a:ext>
            </a:extLst>
          </p:cNvPr>
          <p:cNvSpPr>
            <a:spLocks noGrp="1"/>
          </p:cNvSpPr>
          <p:nvPr>
            <p:ph type="title"/>
          </p:nvPr>
        </p:nvSpPr>
        <p:spPr>
          <a:xfrm>
            <a:off x="914400" y="883622"/>
            <a:ext cx="10369296" cy="492443"/>
          </a:xfrm>
        </p:spPr>
        <p:txBody>
          <a:bodyPr/>
          <a:lstStyle/>
          <a:p>
            <a:r>
              <a:rPr lang="en-US" sz="3200"/>
              <a:t>Create a Version and Record using </a:t>
            </a:r>
            <a:r>
              <a:rPr lang="en-US" sz="3200" err="1"/>
              <a:t>CoreHost</a:t>
            </a:r>
            <a:endParaRPr lang="en-US" sz="3200"/>
          </a:p>
        </p:txBody>
      </p:sp>
      <p:sp>
        <p:nvSpPr>
          <p:cNvPr id="11" name="Content Placeholder 10">
            <a:extLst>
              <a:ext uri="{FF2B5EF4-FFF2-40B4-BE49-F238E27FC236}">
                <a16:creationId xmlns:a16="http://schemas.microsoft.com/office/drawing/2014/main" id="{DD6A7D99-FF4A-F1C3-4BB4-13784FFFA685}"/>
              </a:ext>
            </a:extLst>
          </p:cNvPr>
          <p:cNvSpPr>
            <a:spLocks noGrp="1"/>
          </p:cNvSpPr>
          <p:nvPr>
            <p:ph sz="quarter" idx="12"/>
          </p:nvPr>
        </p:nvSpPr>
        <p:spPr>
          <a:xfrm>
            <a:off x="914400" y="1903291"/>
            <a:ext cx="10369296" cy="675525"/>
          </a:xfrm>
        </p:spPr>
        <p:txBody>
          <a:bodyPr/>
          <a:lstStyle/>
          <a:p>
            <a:pPr>
              <a:buClr>
                <a:srgbClr val="FFAD29"/>
              </a:buClr>
            </a:pPr>
            <a:r>
              <a:rPr lang="en-US"/>
              <a:t>Get the feature service, and get the </a:t>
            </a:r>
            <a:r>
              <a:rPr lang="en-US" err="1"/>
              <a:t>VersionManager</a:t>
            </a:r>
            <a:r>
              <a:rPr lang="en-US"/>
              <a:t> object</a:t>
            </a:r>
          </a:p>
        </p:txBody>
      </p:sp>
      <p:pic>
        <p:nvPicPr>
          <p:cNvPr id="7" name="Picture 6">
            <a:extLst>
              <a:ext uri="{FF2B5EF4-FFF2-40B4-BE49-F238E27FC236}">
                <a16:creationId xmlns:a16="http://schemas.microsoft.com/office/drawing/2014/main" id="{938F8692-A73E-AB3A-E4DE-89F8D87451D1}"/>
              </a:ext>
            </a:extLst>
          </p:cNvPr>
          <p:cNvPicPr>
            <a:picLocks noChangeAspect="1"/>
          </p:cNvPicPr>
          <p:nvPr/>
        </p:nvPicPr>
        <p:blipFill>
          <a:blip r:embed="rId4"/>
          <a:stretch>
            <a:fillRect/>
          </a:stretch>
        </p:blipFill>
        <p:spPr>
          <a:xfrm>
            <a:off x="832207" y="2349356"/>
            <a:ext cx="9728404" cy="1278903"/>
          </a:xfrm>
          <a:prstGeom prst="rect">
            <a:avLst/>
          </a:prstGeom>
        </p:spPr>
      </p:pic>
      <p:sp>
        <p:nvSpPr>
          <p:cNvPr id="8" name="Content Placeholder 10">
            <a:extLst>
              <a:ext uri="{FF2B5EF4-FFF2-40B4-BE49-F238E27FC236}">
                <a16:creationId xmlns:a16="http://schemas.microsoft.com/office/drawing/2014/main" id="{2862D08D-8BFD-8DC1-D2D6-F0FA612DC06C}"/>
              </a:ext>
            </a:extLst>
          </p:cNvPr>
          <p:cNvSpPr txBox="1">
            <a:spLocks/>
          </p:cNvSpPr>
          <p:nvPr/>
        </p:nvSpPr>
        <p:spPr>
          <a:xfrm>
            <a:off x="914400" y="4192719"/>
            <a:ext cx="10369296" cy="564221"/>
          </a:xfrm>
          <a:prstGeom prst="rect">
            <a:avLst/>
          </a:prstGeom>
          <a:noFill/>
        </p:spPr>
        <p:txBody>
          <a:bodyPr vert="horz" lIns="0" tIns="0" rIns="0" bIns="0" rtlCol="0">
            <a:noAutofit/>
          </a:bodyPr>
          <a:lst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tx1"/>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buClr>
                <a:srgbClr val="FFAD29"/>
              </a:buClr>
            </a:pPr>
            <a:r>
              <a:rPr lang="en-US"/>
              <a:t>Create a version using the </a:t>
            </a:r>
            <a:r>
              <a:rPr lang="en-US" err="1"/>
              <a:t>VersionDescription</a:t>
            </a:r>
            <a:r>
              <a:rPr lang="en-US"/>
              <a:t> object</a:t>
            </a:r>
          </a:p>
        </p:txBody>
      </p:sp>
      <p:pic>
        <p:nvPicPr>
          <p:cNvPr id="13" name="Picture 12">
            <a:extLst>
              <a:ext uri="{FF2B5EF4-FFF2-40B4-BE49-F238E27FC236}">
                <a16:creationId xmlns:a16="http://schemas.microsoft.com/office/drawing/2014/main" id="{B1A91BB5-8150-81AF-0CD0-110E0FF166D4}"/>
              </a:ext>
            </a:extLst>
          </p:cNvPr>
          <p:cNvPicPr>
            <a:picLocks noChangeAspect="1"/>
          </p:cNvPicPr>
          <p:nvPr/>
        </p:nvPicPr>
        <p:blipFill>
          <a:blip r:embed="rId5"/>
          <a:stretch>
            <a:fillRect/>
          </a:stretch>
        </p:blipFill>
        <p:spPr>
          <a:xfrm>
            <a:off x="832206" y="4595885"/>
            <a:ext cx="5523255" cy="2051495"/>
          </a:xfrm>
          <a:prstGeom prst="rect">
            <a:avLst/>
          </a:prstGeom>
        </p:spPr>
      </p:pic>
    </p:spTree>
    <p:extLst>
      <p:ext uri="{BB962C8B-B14F-4D97-AF65-F5344CB8AC3E}">
        <p14:creationId xmlns:p14="http://schemas.microsoft.com/office/powerpoint/2010/main" val="647518751"/>
      </p:ext>
    </p:extLst>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AB8648-0390-9606-A804-5758DD865EC1}"/>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6DDEB87B-631F-96DD-9251-BDDCCCF5AC31}"/>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75D820EA-C180-02C2-26F3-EF62B8A61CF4}"/>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4B794903-B5AC-D1C3-0B73-850A8CE93B6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38EF44BD-C3B2-61F8-CEB3-8AD593EDA99D}"/>
              </a:ext>
            </a:extLst>
          </p:cNvPr>
          <p:cNvSpPr>
            <a:spLocks noGrp="1"/>
          </p:cNvSpPr>
          <p:nvPr>
            <p:ph type="title"/>
          </p:nvPr>
        </p:nvSpPr>
        <p:spPr>
          <a:xfrm>
            <a:off x="914400" y="883622"/>
            <a:ext cx="10369296" cy="492443"/>
          </a:xfrm>
        </p:spPr>
        <p:txBody>
          <a:bodyPr/>
          <a:lstStyle/>
          <a:p>
            <a:r>
              <a:rPr lang="en-US" sz="3200"/>
              <a:t>Create a Version and Record using </a:t>
            </a:r>
            <a:r>
              <a:rPr lang="en-US" sz="3200" err="1"/>
              <a:t>CoreHost</a:t>
            </a:r>
            <a:endParaRPr lang="en-US" sz="3200"/>
          </a:p>
        </p:txBody>
      </p:sp>
      <p:sp>
        <p:nvSpPr>
          <p:cNvPr id="11" name="Content Placeholder 10">
            <a:extLst>
              <a:ext uri="{FF2B5EF4-FFF2-40B4-BE49-F238E27FC236}">
                <a16:creationId xmlns:a16="http://schemas.microsoft.com/office/drawing/2014/main" id="{DD6A7D99-FF4A-F1C3-4BB4-13784FFFA685}"/>
              </a:ext>
            </a:extLst>
          </p:cNvPr>
          <p:cNvSpPr>
            <a:spLocks noGrp="1"/>
          </p:cNvSpPr>
          <p:nvPr>
            <p:ph sz="quarter" idx="12"/>
          </p:nvPr>
        </p:nvSpPr>
        <p:spPr>
          <a:xfrm>
            <a:off x="914400" y="1903291"/>
            <a:ext cx="10369296" cy="675525"/>
          </a:xfrm>
        </p:spPr>
        <p:txBody>
          <a:bodyPr/>
          <a:lstStyle/>
          <a:p>
            <a:pPr>
              <a:buClr>
                <a:srgbClr val="FFAD29"/>
              </a:buClr>
            </a:pPr>
            <a:r>
              <a:rPr lang="en-US"/>
              <a:t>Go back to the same feature service</a:t>
            </a:r>
          </a:p>
          <a:p>
            <a:pPr>
              <a:buClr>
                <a:srgbClr val="FFAD29"/>
              </a:buClr>
            </a:pPr>
            <a:r>
              <a:rPr lang="en-US"/>
              <a:t>Get the new version</a:t>
            </a:r>
          </a:p>
          <a:p>
            <a:pPr>
              <a:buClr>
                <a:srgbClr val="FFAD29"/>
              </a:buClr>
            </a:pPr>
            <a:r>
              <a:rPr lang="en-US"/>
              <a:t>Connect</a:t>
            </a:r>
          </a:p>
        </p:txBody>
      </p:sp>
      <p:pic>
        <p:nvPicPr>
          <p:cNvPr id="4" name="Picture 3">
            <a:extLst>
              <a:ext uri="{FF2B5EF4-FFF2-40B4-BE49-F238E27FC236}">
                <a16:creationId xmlns:a16="http://schemas.microsoft.com/office/drawing/2014/main" id="{F7F066F6-9EC9-6E9F-3859-7C5776816948}"/>
              </a:ext>
            </a:extLst>
          </p:cNvPr>
          <p:cNvPicPr>
            <a:picLocks noChangeAspect="1"/>
          </p:cNvPicPr>
          <p:nvPr/>
        </p:nvPicPr>
        <p:blipFill>
          <a:blip r:embed="rId4"/>
          <a:stretch>
            <a:fillRect/>
          </a:stretch>
        </p:blipFill>
        <p:spPr>
          <a:xfrm>
            <a:off x="914400" y="3347839"/>
            <a:ext cx="9840857" cy="2517661"/>
          </a:xfrm>
          <a:prstGeom prst="rect">
            <a:avLst/>
          </a:prstGeom>
        </p:spPr>
      </p:pic>
    </p:spTree>
    <p:extLst>
      <p:ext uri="{BB962C8B-B14F-4D97-AF65-F5344CB8AC3E}">
        <p14:creationId xmlns:p14="http://schemas.microsoft.com/office/powerpoint/2010/main" val="436509893"/>
      </p:ext>
    </p:extLst>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AB8648-0390-9606-A804-5758DD865EC1}"/>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6DDEB87B-631F-96DD-9251-BDDCCCF5AC31}"/>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75D820EA-C180-02C2-26F3-EF62B8A61CF4}"/>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4B794903-B5AC-D1C3-0B73-850A8CE93B6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38EF44BD-C3B2-61F8-CEB3-8AD593EDA99D}"/>
              </a:ext>
            </a:extLst>
          </p:cNvPr>
          <p:cNvSpPr>
            <a:spLocks noGrp="1"/>
          </p:cNvSpPr>
          <p:nvPr>
            <p:ph type="title"/>
          </p:nvPr>
        </p:nvSpPr>
        <p:spPr>
          <a:xfrm>
            <a:off x="914400" y="883622"/>
            <a:ext cx="10369296" cy="492443"/>
          </a:xfrm>
        </p:spPr>
        <p:txBody>
          <a:bodyPr/>
          <a:lstStyle/>
          <a:p>
            <a:r>
              <a:rPr lang="en-US" sz="3200"/>
              <a:t>Create a Version and Record using </a:t>
            </a:r>
            <a:r>
              <a:rPr lang="en-US" sz="3200" err="1"/>
              <a:t>CoreHost</a:t>
            </a:r>
            <a:endParaRPr lang="en-US" sz="3200"/>
          </a:p>
        </p:txBody>
      </p:sp>
      <p:sp>
        <p:nvSpPr>
          <p:cNvPr id="11" name="Content Placeholder 10">
            <a:extLst>
              <a:ext uri="{FF2B5EF4-FFF2-40B4-BE49-F238E27FC236}">
                <a16:creationId xmlns:a16="http://schemas.microsoft.com/office/drawing/2014/main" id="{DD6A7D99-FF4A-F1C3-4BB4-13784FFFA685}"/>
              </a:ext>
            </a:extLst>
          </p:cNvPr>
          <p:cNvSpPr>
            <a:spLocks noGrp="1"/>
          </p:cNvSpPr>
          <p:nvPr>
            <p:ph sz="quarter" idx="12"/>
          </p:nvPr>
        </p:nvSpPr>
        <p:spPr>
          <a:xfrm>
            <a:off x="914400" y="1903291"/>
            <a:ext cx="10369296" cy="675525"/>
          </a:xfrm>
        </p:spPr>
        <p:txBody>
          <a:bodyPr/>
          <a:lstStyle/>
          <a:p>
            <a:pPr>
              <a:buClr>
                <a:srgbClr val="FFAD29"/>
              </a:buClr>
            </a:pPr>
            <a:r>
              <a:rPr lang="en-US"/>
              <a:t>Get the Parcel Fabric</a:t>
            </a:r>
          </a:p>
          <a:p>
            <a:pPr>
              <a:buClr>
                <a:srgbClr val="FFAD29"/>
              </a:buClr>
            </a:pPr>
            <a:r>
              <a:rPr lang="en-US"/>
              <a:t>Create a new Record  feature in the Records feature class</a:t>
            </a:r>
          </a:p>
        </p:txBody>
      </p:sp>
      <p:pic>
        <p:nvPicPr>
          <p:cNvPr id="13" name="Picture 12">
            <a:extLst>
              <a:ext uri="{FF2B5EF4-FFF2-40B4-BE49-F238E27FC236}">
                <a16:creationId xmlns:a16="http://schemas.microsoft.com/office/drawing/2014/main" id="{F3CFEFA1-CC5A-016E-6DC0-AE5A9FAC0EA7}"/>
              </a:ext>
            </a:extLst>
          </p:cNvPr>
          <p:cNvPicPr>
            <a:picLocks noChangeAspect="1"/>
          </p:cNvPicPr>
          <p:nvPr/>
        </p:nvPicPr>
        <p:blipFill>
          <a:blip r:embed="rId4"/>
          <a:stretch>
            <a:fillRect/>
          </a:stretch>
        </p:blipFill>
        <p:spPr>
          <a:xfrm>
            <a:off x="707630" y="2887040"/>
            <a:ext cx="10988578" cy="3195260"/>
          </a:xfrm>
          <a:prstGeom prst="rect">
            <a:avLst/>
          </a:prstGeom>
        </p:spPr>
      </p:pic>
    </p:spTree>
    <p:extLst>
      <p:ext uri="{BB962C8B-B14F-4D97-AF65-F5344CB8AC3E}">
        <p14:creationId xmlns:p14="http://schemas.microsoft.com/office/powerpoint/2010/main" val="4058593200"/>
      </p:ext>
    </p:extLst>
  </p:cSld>
  <p:clrMapOvr>
    <a:masterClrMapping/>
  </p:clrMapOvr>
  <p:transition spd="med">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55B3A1-B852-A0FC-8C4E-31105E5F551D}"/>
            </a:ext>
          </a:extLst>
        </p:cNvPr>
        <p:cNvGrpSpPr/>
        <p:nvPr/>
      </p:nvGrpSpPr>
      <p:grpSpPr>
        <a:xfrm>
          <a:off x="0" y="0"/>
          <a:ext cx="0" cy="0"/>
          <a:chOff x="0" y="0"/>
          <a:chExt cx="0" cy="0"/>
        </a:xfrm>
      </p:grpSpPr>
      <p:grpSp>
        <p:nvGrpSpPr>
          <p:cNvPr id="4" name="bg">
            <a:extLst>
              <a:ext uri="{FF2B5EF4-FFF2-40B4-BE49-F238E27FC236}">
                <a16:creationId xmlns:a16="http://schemas.microsoft.com/office/drawing/2014/main" id="{2D8D3B92-484B-87E8-4879-C81F2D490899}"/>
              </a:ext>
              <a:ext uri="{C183D7F6-B498-43B3-948B-1728B52AA6E4}">
                <adec:decorative xmlns:adec="http://schemas.microsoft.com/office/drawing/2017/decorative" val="1"/>
              </a:ext>
            </a:extLst>
          </p:cNvPr>
          <p:cNvGrpSpPr>
            <a:grpSpLocks noGrp="1" noUngrp="1" noRot="1" noMove="1" noResize="1"/>
          </p:cNvGrpSpPr>
          <p:nvPr/>
        </p:nvGrpSpPr>
        <p:grpSpPr>
          <a:xfrm>
            <a:off x="0" y="-14960"/>
            <a:ext cx="12192000" cy="6887920"/>
            <a:chOff x="0" y="-14960"/>
            <a:chExt cx="12192000" cy="6887920"/>
          </a:xfrm>
        </p:grpSpPr>
        <p:sp>
          <p:nvSpPr>
            <p:cNvPr id="8" name="gradient1">
              <a:extLst>
                <a:ext uri="{FF2B5EF4-FFF2-40B4-BE49-F238E27FC236}">
                  <a16:creationId xmlns:a16="http://schemas.microsoft.com/office/drawing/2014/main" id="{AC5913FD-A6BE-EF04-8D57-5F4E9E8A4A9F}"/>
                </a:ext>
              </a:extLst>
            </p:cNvPr>
            <p:cNvSpPr>
              <a:spLocks noGrp="1" noRot="1" noMove="1" noResize="1" noEditPoints="1" noAdjustHandles="1" noChangeArrowheads="1" noChangeShapeType="1"/>
            </p:cNvSpPr>
            <p:nvPr/>
          </p:nvSpPr>
          <p:spPr bwMode="auto">
            <a:xfrm>
              <a:off x="0" y="0"/>
              <a:ext cx="12192000" cy="6872960"/>
            </a:xfrm>
            <a:prstGeom prst="rect">
              <a:avLst/>
            </a:prstGeom>
            <a:gradFill flip="none" rotWithShape="1">
              <a:gsLst>
                <a:gs pos="34000">
                  <a:schemeClr val="bg1">
                    <a:lumMod val="95000"/>
                    <a:lumOff val="5000"/>
                  </a:schemeClr>
                </a:gs>
                <a:gs pos="100000">
                  <a:schemeClr val="bg1">
                    <a:lumMod val="75000"/>
                    <a:lumOff val="25000"/>
                  </a:schemeClr>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0" name="gradient tealv2b">
              <a:extLst>
                <a:ext uri="{FF2B5EF4-FFF2-40B4-BE49-F238E27FC236}">
                  <a16:creationId xmlns:a16="http://schemas.microsoft.com/office/drawing/2014/main" id="{1558DCF7-2DEF-59EC-5816-C9FE0734E7E2}"/>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4960"/>
              <a:ext cx="12192000" cy="6872960"/>
            </a:xfrm>
            <a:prstGeom prst="rect">
              <a:avLst/>
            </a:prstGeom>
            <a:gradFill flip="none" rotWithShape="1">
              <a:gsLst>
                <a:gs pos="73000">
                  <a:srgbClr val="007D96"/>
                </a:gs>
                <a:gs pos="90000">
                  <a:srgbClr val="00ABAE"/>
                </a:gs>
                <a:gs pos="5000">
                  <a:srgbClr val="001745"/>
                </a:gs>
                <a:gs pos="38000">
                  <a:srgbClr val="003584"/>
                </a:gs>
              </a:gsLst>
              <a:lin ang="42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11" name="bg" descr="A black background with colorful lines and lines&#10;&#10;Description automatically generated with medium confidence">
              <a:extLst>
                <a:ext uri="{FF2B5EF4-FFF2-40B4-BE49-F238E27FC236}">
                  <a16:creationId xmlns:a16="http://schemas.microsoft.com/office/drawing/2014/main" id="{84305F73-6834-722B-6305-1331168CB8FC}"/>
                </a:ext>
              </a:extLst>
            </p:cNvPr>
            <p:cNvPicPr>
              <a:picLocks noGrp="1" noRot="1" noMove="1" noResize="1" noEditPoints="1" noAdjustHandles="1" noChangeArrowheads="1" noChangeShapeType="1" noCrop="1"/>
            </p:cNvPicPr>
            <p:nvPr/>
          </p:nvPicPr>
          <p:blipFill>
            <a:blip r:embed="rId3"/>
            <a:srcRect r="61042"/>
            <a:stretch/>
          </p:blipFill>
          <p:spPr>
            <a:xfrm>
              <a:off x="0" y="0"/>
              <a:ext cx="4748530" cy="6863434"/>
            </a:xfrm>
            <a:prstGeom prst="rect">
              <a:avLst/>
            </a:prstGeom>
          </p:spPr>
        </p:pic>
      </p:grpSp>
      <p:sp>
        <p:nvSpPr>
          <p:cNvPr id="2" name="Title 1">
            <a:extLst>
              <a:ext uri="{FF2B5EF4-FFF2-40B4-BE49-F238E27FC236}">
                <a16:creationId xmlns:a16="http://schemas.microsoft.com/office/drawing/2014/main" id="{3B8E4800-6219-A7AA-E696-372F360F3456}"/>
              </a:ext>
            </a:extLst>
          </p:cNvPr>
          <p:cNvSpPr>
            <a:spLocks noGrp="1"/>
          </p:cNvSpPr>
          <p:nvPr>
            <p:ph type="title"/>
          </p:nvPr>
        </p:nvSpPr>
        <p:spPr>
          <a:xfrm>
            <a:off x="6879265" y="2878435"/>
            <a:ext cx="4748530" cy="1231106"/>
          </a:xfrm>
        </p:spPr>
        <p:txBody>
          <a:bodyPr/>
          <a:lstStyle/>
          <a:p>
            <a:r>
              <a:rPr lang="en-US" sz="4000" b="1"/>
              <a:t>Demo:</a:t>
            </a:r>
            <a:r>
              <a:rPr lang="en-US" sz="4000"/>
              <a:t> Create a Version &amp; Record</a:t>
            </a:r>
            <a:endParaRPr lang="en-US" sz="4000" b="1"/>
          </a:p>
        </p:txBody>
      </p:sp>
      <p:pic>
        <p:nvPicPr>
          <p:cNvPr id="6" name="Picture Placeholder 5" descr="A screenshot of a computer&#10;&#10;AI-generated content may be incorrect.">
            <a:extLst>
              <a:ext uri="{FF2B5EF4-FFF2-40B4-BE49-F238E27FC236}">
                <a16:creationId xmlns:a16="http://schemas.microsoft.com/office/drawing/2014/main" id="{1DC9E22B-B4CE-C465-CB81-085564711B5A}"/>
              </a:ext>
            </a:extLst>
          </p:cNvPr>
          <p:cNvPicPr>
            <a:picLocks noGrp="1" noChangeAspect="1"/>
          </p:cNvPicPr>
          <p:nvPr>
            <p:ph type="pic" sz="quarter" idx="12"/>
          </p:nvPr>
        </p:nvPicPr>
        <p:blipFill>
          <a:blip r:embed="rId4"/>
          <a:srcRect t="3354" b="3354"/>
          <a:stretch>
            <a:fillRect/>
          </a:stretch>
        </p:blipFill>
        <p:spPr>
          <a:xfrm>
            <a:off x="684213" y="1757363"/>
            <a:ext cx="5943600" cy="3343275"/>
          </a:xfrm>
        </p:spPr>
      </p:pic>
      <p:sp>
        <p:nvSpPr>
          <p:cNvPr id="5" name="Text Placeholder 4">
            <a:extLst>
              <a:ext uri="{FF2B5EF4-FFF2-40B4-BE49-F238E27FC236}">
                <a16:creationId xmlns:a16="http://schemas.microsoft.com/office/drawing/2014/main" id="{99457438-9BC0-6FEB-40BC-E82DB5B38059}"/>
              </a:ext>
            </a:extLst>
          </p:cNvPr>
          <p:cNvSpPr>
            <a:spLocks noGrp="1"/>
          </p:cNvSpPr>
          <p:nvPr>
            <p:ph type="body" idx="1"/>
          </p:nvPr>
        </p:nvSpPr>
        <p:spPr>
          <a:xfrm>
            <a:off x="6976872" y="5490651"/>
            <a:ext cx="4427728" cy="338554"/>
          </a:xfrm>
        </p:spPr>
        <p:txBody>
          <a:bodyPr/>
          <a:lstStyle/>
          <a:p>
            <a:endParaRPr lang="en-US"/>
          </a:p>
        </p:txBody>
      </p:sp>
    </p:spTree>
    <p:extLst>
      <p:ext uri="{BB962C8B-B14F-4D97-AF65-F5344CB8AC3E}">
        <p14:creationId xmlns:p14="http://schemas.microsoft.com/office/powerpoint/2010/main" val="3601737077"/>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bg">
            <a:extLst>
              <a:ext uri="{FF2B5EF4-FFF2-40B4-BE49-F238E27FC236}">
                <a16:creationId xmlns:a16="http://schemas.microsoft.com/office/drawing/2014/main" id="{53E2E0AF-0B90-AC57-4C27-DA3FC35E3ACF}"/>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20" name="gradient teal">
              <a:extLst>
                <a:ext uri="{FF2B5EF4-FFF2-40B4-BE49-F238E27FC236}">
                  <a16:creationId xmlns:a16="http://schemas.microsoft.com/office/drawing/2014/main" id="{E3B12E87-262D-8022-8118-02CB1E92D519}"/>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21" name="bg">
              <a:extLst>
                <a:ext uri="{FF2B5EF4-FFF2-40B4-BE49-F238E27FC236}">
                  <a16:creationId xmlns:a16="http://schemas.microsoft.com/office/drawing/2014/main" id="{6A8A9865-CD29-AA92-C167-D611664EB141}"/>
                </a:ext>
                <a:ext uri="{C183D7F6-B498-43B3-948B-1728B52AA6E4}">
                  <adec:decorative xmlns:adec="http://schemas.microsoft.com/office/drawing/2017/decorative" val="1"/>
                </a:ext>
              </a:extLst>
            </p:cNvPr>
            <p:cNvPicPr>
              <a:picLocks noGrp="1" noRo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4" name="Title 3">
            <a:extLst>
              <a:ext uri="{FF2B5EF4-FFF2-40B4-BE49-F238E27FC236}">
                <a16:creationId xmlns:a16="http://schemas.microsoft.com/office/drawing/2014/main" id="{75E15A19-31BB-F19D-0099-A8DA226D9F7E}"/>
              </a:ext>
            </a:extLst>
          </p:cNvPr>
          <p:cNvSpPr>
            <a:spLocks noGrp="1"/>
          </p:cNvSpPr>
          <p:nvPr>
            <p:ph type="title"/>
          </p:nvPr>
        </p:nvSpPr>
        <p:spPr>
          <a:xfrm>
            <a:off x="616688" y="350874"/>
            <a:ext cx="10369296" cy="684633"/>
          </a:xfrm>
        </p:spPr>
        <p:txBody>
          <a:bodyPr/>
          <a:lstStyle/>
          <a:p>
            <a:r>
              <a:rPr lang="en-US" sz="3200"/>
              <a:t>Agenda</a:t>
            </a:r>
          </a:p>
        </p:txBody>
      </p:sp>
      <p:sp>
        <p:nvSpPr>
          <p:cNvPr id="10" name="Content Placeholder 10">
            <a:extLst>
              <a:ext uri="{FF2B5EF4-FFF2-40B4-BE49-F238E27FC236}">
                <a16:creationId xmlns:a16="http://schemas.microsoft.com/office/drawing/2014/main" id="{403278FD-0D93-B79F-D4BA-242A191E9C76}"/>
              </a:ext>
            </a:extLst>
          </p:cNvPr>
          <p:cNvSpPr>
            <a:spLocks noGrp="1"/>
          </p:cNvSpPr>
          <p:nvPr>
            <p:ph sz="quarter" idx="12"/>
          </p:nvPr>
        </p:nvSpPr>
        <p:spPr>
          <a:xfrm>
            <a:off x="616688" y="1490160"/>
            <a:ext cx="10369296" cy="4915904"/>
          </a:xfrm>
        </p:spPr>
        <p:txBody>
          <a:bodyPr/>
          <a:lstStyle/>
          <a:p>
            <a:pPr>
              <a:buClr>
                <a:srgbClr val="FFAD29"/>
              </a:buClr>
            </a:pPr>
            <a:r>
              <a:rPr lang="en-US"/>
              <a:t>Parcel Fabric Data Model</a:t>
            </a:r>
          </a:p>
          <a:p>
            <a:pPr lvl="1">
              <a:buClr>
                <a:srgbClr val="FFAD29"/>
              </a:buClr>
            </a:pPr>
            <a:r>
              <a:rPr lang="en-US"/>
              <a:t>Parcel Layer</a:t>
            </a:r>
          </a:p>
          <a:p>
            <a:pPr lvl="1">
              <a:buClr>
                <a:srgbClr val="FFAD29"/>
              </a:buClr>
            </a:pPr>
            <a:endParaRPr lang="en-US"/>
          </a:p>
          <a:p>
            <a:pPr>
              <a:buClr>
                <a:srgbClr val="FFAD29"/>
              </a:buClr>
            </a:pPr>
            <a:r>
              <a:rPr lang="en-US"/>
              <a:t>Parcel API – Coding Pattern</a:t>
            </a:r>
          </a:p>
          <a:p>
            <a:pPr lvl="1">
              <a:buClr>
                <a:srgbClr val="FFAD29"/>
              </a:buClr>
            </a:pPr>
            <a:r>
              <a:rPr lang="en-US" u="sng"/>
              <a:t>Demo:</a:t>
            </a:r>
            <a:r>
              <a:rPr lang="en-US"/>
              <a:t> Create a Version &amp; Record</a:t>
            </a:r>
          </a:p>
          <a:p>
            <a:pPr>
              <a:buClr>
                <a:srgbClr val="FFAD29"/>
              </a:buClr>
            </a:pPr>
            <a:r>
              <a:rPr lang="en-US"/>
              <a:t>Edit Operations Framework for Parcels</a:t>
            </a:r>
          </a:p>
          <a:p>
            <a:pPr lvl="1">
              <a:buClr>
                <a:srgbClr val="FFAD29"/>
              </a:buClr>
            </a:pPr>
            <a:r>
              <a:rPr lang="en-US" u="sng"/>
              <a:t>Demo:</a:t>
            </a:r>
            <a:r>
              <a:rPr lang="en-US"/>
              <a:t> Copy &amp; Move Parcels in One Edit</a:t>
            </a:r>
          </a:p>
          <a:p>
            <a:pPr>
              <a:buClr>
                <a:srgbClr val="FFAD29"/>
              </a:buClr>
            </a:pPr>
            <a:r>
              <a:rPr lang="en-US"/>
              <a:t>Active Record Events</a:t>
            </a:r>
          </a:p>
          <a:p>
            <a:pPr lvl="1">
              <a:buClr>
                <a:srgbClr val="FFAD29"/>
              </a:buClr>
            </a:pPr>
            <a:r>
              <a:rPr lang="en-US" u="sng"/>
              <a:t>Demo:</a:t>
            </a:r>
            <a:r>
              <a:rPr lang="en-US"/>
              <a:t> Setting up An Events Listener</a:t>
            </a:r>
          </a:p>
          <a:p>
            <a:pPr>
              <a:buClr>
                <a:srgbClr val="FFAD29"/>
              </a:buClr>
            </a:pPr>
            <a:endParaRPr lang="en-US"/>
          </a:p>
          <a:p>
            <a:pPr>
              <a:buClr>
                <a:srgbClr val="FFAD29"/>
              </a:buClr>
            </a:pPr>
            <a:r>
              <a:rPr lang="en-US"/>
              <a:t>Road Ahead</a:t>
            </a:r>
          </a:p>
        </p:txBody>
      </p:sp>
      <p:sp>
        <p:nvSpPr>
          <p:cNvPr id="11" name="Text Placeholder 2">
            <a:extLst>
              <a:ext uri="{FF2B5EF4-FFF2-40B4-BE49-F238E27FC236}">
                <a16:creationId xmlns:a16="http://schemas.microsoft.com/office/drawing/2014/main" id="{2700E570-05C3-2E02-D6B0-1D7A3D3D702A}"/>
              </a:ext>
            </a:extLst>
          </p:cNvPr>
          <p:cNvSpPr>
            <a:spLocks noGrp="1"/>
          </p:cNvSpPr>
          <p:nvPr>
            <p:ph type="body" sz="quarter" idx="11"/>
          </p:nvPr>
        </p:nvSpPr>
        <p:spPr>
          <a:xfrm>
            <a:off x="616688" y="939913"/>
            <a:ext cx="10369296" cy="276999"/>
          </a:xfrm>
        </p:spPr>
        <p:txBody>
          <a:bodyPr/>
          <a:lstStyle/>
          <a:p>
            <a:endParaRPr lang="en-US">
              <a:solidFill>
                <a:srgbClr val="FFAD29"/>
              </a:solidFill>
            </a:endParaRPr>
          </a:p>
        </p:txBody>
      </p:sp>
    </p:spTree>
    <p:extLst>
      <p:ext uri="{BB962C8B-B14F-4D97-AF65-F5344CB8AC3E}">
        <p14:creationId xmlns:p14="http://schemas.microsoft.com/office/powerpoint/2010/main" val="884725597"/>
      </p:ext>
    </p:extLst>
  </p:cSld>
  <p:clrMapOvr>
    <a:masterClrMapping/>
  </p:clrMapOvr>
  <p:transition spd="med">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E99B1E-93B1-75CD-8C2C-60FA1BB7CBB0}"/>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403EC654-4591-03DA-794B-02D0F61B3F67}"/>
              </a:ext>
              <a:ext uri="{C183D7F6-B498-43B3-948B-1728B52AA6E4}">
                <adec:decorative xmlns:adec="http://schemas.microsoft.com/office/drawing/2017/decorative" val="1"/>
              </a:ext>
            </a:extLst>
          </p:cNvPr>
          <p:cNvGrpSpPr>
            <a:grpSpLocks noGrp="1" noUngrp="1" noRot="1" noMove="1" noResize="1"/>
          </p:cNvGrpSpPr>
          <p:nvPr/>
        </p:nvGrpSpPr>
        <p:grpSpPr>
          <a:xfrm>
            <a:off x="0" y="-14960"/>
            <a:ext cx="12192000" cy="6872960"/>
            <a:chOff x="0" y="-14960"/>
            <a:chExt cx="12192000" cy="6872960"/>
          </a:xfrm>
        </p:grpSpPr>
        <p:sp>
          <p:nvSpPr>
            <p:cNvPr id="3" name="gradient tealv2b">
              <a:extLst>
                <a:ext uri="{FF2B5EF4-FFF2-40B4-BE49-F238E27FC236}">
                  <a16:creationId xmlns:a16="http://schemas.microsoft.com/office/drawing/2014/main" id="{77EC16C2-90EF-DF20-A7B0-AE91F0F7CC76}"/>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4960"/>
              <a:ext cx="12192000" cy="6872960"/>
            </a:xfrm>
            <a:prstGeom prst="rect">
              <a:avLst/>
            </a:prstGeom>
            <a:gradFill flip="none" rotWithShape="1">
              <a:gsLst>
                <a:gs pos="66000">
                  <a:srgbClr val="007D96"/>
                </a:gs>
                <a:gs pos="98000">
                  <a:srgbClr val="00D9C5"/>
                </a:gs>
                <a:gs pos="5000">
                  <a:srgbClr val="001745"/>
                </a:gs>
                <a:gs pos="29000">
                  <a:srgbClr val="003584"/>
                </a:gs>
              </a:gsLst>
              <a:lin ang="42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4" name="bg2">
              <a:extLst>
                <a:ext uri="{FF2B5EF4-FFF2-40B4-BE49-F238E27FC236}">
                  <a16:creationId xmlns:a16="http://schemas.microsoft.com/office/drawing/2014/main" id="{345F73AF-113A-3CE1-5204-A7A5917107D3}"/>
                </a:ext>
                <a:ext uri="{C183D7F6-B498-43B3-948B-1728B52AA6E4}">
                  <adec:decorative xmlns:adec="http://schemas.microsoft.com/office/drawing/2017/decorative" val="1"/>
                </a:ext>
              </a:extLst>
            </p:cNvPr>
            <p:cNvPicPr>
              <a:picLocks noGrp="1" noRot="1" noMove="1" noResize="1" noEditPoints="1" noAdjustHandles="1" noChangeArrowheads="1" noChangeShapeType="1" noCrop="1"/>
            </p:cNvPicPr>
            <p:nvPr/>
          </p:nvPicPr>
          <p:blipFill>
            <a:blip r:embed="rId3"/>
            <a:srcRect l="40443" r="5127"/>
            <a:stretch/>
          </p:blipFill>
          <p:spPr>
            <a:xfrm>
              <a:off x="5555848" y="0"/>
              <a:ext cx="6636152" cy="6858000"/>
            </a:xfrm>
            <a:prstGeom prst="rect">
              <a:avLst/>
            </a:prstGeom>
          </p:spPr>
        </p:pic>
      </p:grpSp>
      <p:sp>
        <p:nvSpPr>
          <p:cNvPr id="10" name="Text Placeholder 1">
            <a:extLst>
              <a:ext uri="{FF2B5EF4-FFF2-40B4-BE49-F238E27FC236}">
                <a16:creationId xmlns:a16="http://schemas.microsoft.com/office/drawing/2014/main" id="{47927FC5-23DA-E627-2151-772E3AB191B2}"/>
              </a:ext>
            </a:extLst>
          </p:cNvPr>
          <p:cNvSpPr>
            <a:spLocks noGrp="1"/>
          </p:cNvSpPr>
          <p:nvPr>
            <p:ph type="body" idx="1"/>
          </p:nvPr>
        </p:nvSpPr>
        <p:spPr>
          <a:xfrm>
            <a:off x="914401" y="3512743"/>
            <a:ext cx="5827775" cy="338554"/>
          </a:xfrm>
        </p:spPr>
        <p:txBody>
          <a:bodyPr/>
          <a:lstStyle/>
          <a:p>
            <a:r>
              <a:rPr lang="en-US">
                <a:solidFill>
                  <a:srgbClr val="FFAD29"/>
                </a:solidFill>
              </a:rPr>
              <a:t>Chris Zemp</a:t>
            </a:r>
          </a:p>
        </p:txBody>
      </p:sp>
      <p:sp>
        <p:nvSpPr>
          <p:cNvPr id="11" name="Title 48">
            <a:extLst>
              <a:ext uri="{FF2B5EF4-FFF2-40B4-BE49-F238E27FC236}">
                <a16:creationId xmlns:a16="http://schemas.microsoft.com/office/drawing/2014/main" id="{5B6000BB-34EF-0CC2-A6D1-7A278AAE1D01}"/>
              </a:ext>
            </a:extLst>
          </p:cNvPr>
          <p:cNvSpPr>
            <a:spLocks noGrp="1"/>
          </p:cNvSpPr>
          <p:nvPr>
            <p:ph type="title"/>
          </p:nvPr>
        </p:nvSpPr>
        <p:spPr>
          <a:xfrm>
            <a:off x="914401" y="1255345"/>
            <a:ext cx="5273040" cy="2215991"/>
          </a:xfrm>
        </p:spPr>
        <p:txBody>
          <a:bodyPr/>
          <a:lstStyle/>
          <a:p>
            <a:r>
              <a:rPr lang="en-US" b="1"/>
              <a:t>Edit Operations Framework for Parcels</a:t>
            </a:r>
          </a:p>
        </p:txBody>
      </p:sp>
    </p:spTree>
    <p:extLst>
      <p:ext uri="{BB962C8B-B14F-4D97-AF65-F5344CB8AC3E}">
        <p14:creationId xmlns:p14="http://schemas.microsoft.com/office/powerpoint/2010/main" val="778169959"/>
      </p:ext>
    </p:extLst>
  </p:cSld>
  <p:clrMapOvr>
    <a:masterClrMapping/>
  </p:clrMapOvr>
  <p:transition spd="med">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06623C-6C11-FF04-9FCC-46524DB21A3A}"/>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BC457E91-FC3D-83E3-4BDE-61C22F230113}"/>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59B87A76-2ED8-A666-66AB-190DB1C3A080}"/>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97D09F6B-2DDB-DAC2-70C9-31D715436FD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13" name="Title 1">
            <a:extLst>
              <a:ext uri="{FF2B5EF4-FFF2-40B4-BE49-F238E27FC236}">
                <a16:creationId xmlns:a16="http://schemas.microsoft.com/office/drawing/2014/main" id="{37FB01D3-CACC-CE7F-4D1A-4A6D3CF69467}"/>
              </a:ext>
            </a:extLst>
          </p:cNvPr>
          <p:cNvSpPr>
            <a:spLocks noGrp="1"/>
          </p:cNvSpPr>
          <p:nvPr>
            <p:ph type="title"/>
          </p:nvPr>
        </p:nvSpPr>
        <p:spPr>
          <a:xfrm>
            <a:off x="914400" y="883622"/>
            <a:ext cx="10369296" cy="492443"/>
          </a:xfrm>
        </p:spPr>
        <p:txBody>
          <a:bodyPr/>
          <a:lstStyle/>
          <a:p>
            <a:r>
              <a:rPr lang="en-US" sz="3200"/>
              <a:t>Edit Operations - Workflow</a:t>
            </a:r>
          </a:p>
        </p:txBody>
      </p:sp>
      <p:sp>
        <p:nvSpPr>
          <p:cNvPr id="16" name="Content Placeholder 10">
            <a:extLst>
              <a:ext uri="{FF2B5EF4-FFF2-40B4-BE49-F238E27FC236}">
                <a16:creationId xmlns:a16="http://schemas.microsoft.com/office/drawing/2014/main" id="{1E6F714B-BE4B-A5E5-C494-A49C76AF1528}"/>
              </a:ext>
            </a:extLst>
          </p:cNvPr>
          <p:cNvSpPr>
            <a:spLocks noGrp="1"/>
          </p:cNvSpPr>
          <p:nvPr>
            <p:ph sz="quarter" idx="12"/>
          </p:nvPr>
        </p:nvSpPr>
        <p:spPr>
          <a:xfrm>
            <a:off x="914400" y="2057400"/>
            <a:ext cx="10369296" cy="3427413"/>
          </a:xfrm>
        </p:spPr>
        <p:txBody>
          <a:bodyPr/>
          <a:lstStyle/>
          <a:p>
            <a:pPr>
              <a:buClr>
                <a:srgbClr val="FFAD29"/>
              </a:buClr>
            </a:pPr>
            <a:r>
              <a:rPr lang="en-US"/>
              <a:t>Instantiate a new </a:t>
            </a:r>
            <a:r>
              <a:rPr lang="en-US" err="1"/>
              <a:t>EditOperation</a:t>
            </a:r>
            <a:endParaRPr lang="en-US"/>
          </a:p>
          <a:p>
            <a:pPr>
              <a:buClr>
                <a:srgbClr val="FFAD29"/>
              </a:buClr>
            </a:pPr>
            <a:r>
              <a:rPr lang="en-US"/>
              <a:t>Specify the edit to be performed</a:t>
            </a:r>
          </a:p>
          <a:p>
            <a:pPr>
              <a:buClr>
                <a:srgbClr val="FFAD29"/>
              </a:buClr>
            </a:pPr>
            <a:r>
              <a:rPr lang="en-US"/>
              <a:t>Execute the operation</a:t>
            </a:r>
          </a:p>
          <a:p>
            <a:pPr>
              <a:buClr>
                <a:srgbClr val="FFAD29"/>
              </a:buClr>
            </a:pPr>
            <a:endParaRPr lang="en-US"/>
          </a:p>
          <a:p>
            <a:pPr>
              <a:buClr>
                <a:srgbClr val="FFAD29"/>
              </a:buClr>
            </a:pPr>
            <a:endParaRPr lang="en-US"/>
          </a:p>
        </p:txBody>
      </p:sp>
    </p:spTree>
    <p:extLst>
      <p:ext uri="{BB962C8B-B14F-4D97-AF65-F5344CB8AC3E}">
        <p14:creationId xmlns:p14="http://schemas.microsoft.com/office/powerpoint/2010/main" val="1780876819"/>
      </p:ext>
    </p:extLst>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050070-67D8-E09B-B08A-1D6359D11839}"/>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48074F9E-781B-DA88-E506-5BBEDBAEE291}"/>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A3074947-96F3-6832-A21C-D6232A48E035}"/>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FFF7E494-E782-C125-CBBE-246C01A2A83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10" name="Title 1">
            <a:extLst>
              <a:ext uri="{FF2B5EF4-FFF2-40B4-BE49-F238E27FC236}">
                <a16:creationId xmlns:a16="http://schemas.microsoft.com/office/drawing/2014/main" id="{40048F96-401F-17B7-9D17-83F5329FA89E}"/>
              </a:ext>
            </a:extLst>
          </p:cNvPr>
          <p:cNvSpPr>
            <a:spLocks noGrp="1"/>
          </p:cNvSpPr>
          <p:nvPr>
            <p:ph type="title"/>
          </p:nvPr>
        </p:nvSpPr>
        <p:spPr>
          <a:xfrm>
            <a:off x="914400" y="883622"/>
            <a:ext cx="10369296" cy="492443"/>
          </a:xfrm>
        </p:spPr>
        <p:txBody>
          <a:bodyPr/>
          <a:lstStyle/>
          <a:p>
            <a:r>
              <a:rPr lang="en-US" sz="3200" i="1" u="sng"/>
              <a:t>Parcel</a:t>
            </a:r>
            <a:r>
              <a:rPr lang="en-US" sz="3200"/>
              <a:t> Edit Operations - Workflow</a:t>
            </a:r>
          </a:p>
        </p:txBody>
      </p:sp>
      <p:sp>
        <p:nvSpPr>
          <p:cNvPr id="12" name="Content Placeholder 10">
            <a:extLst>
              <a:ext uri="{FF2B5EF4-FFF2-40B4-BE49-F238E27FC236}">
                <a16:creationId xmlns:a16="http://schemas.microsoft.com/office/drawing/2014/main" id="{E57028BC-E00F-0FBA-26C0-55AB8B026B6A}"/>
              </a:ext>
            </a:extLst>
          </p:cNvPr>
          <p:cNvSpPr>
            <a:spLocks noGrp="1"/>
          </p:cNvSpPr>
          <p:nvPr>
            <p:ph sz="quarter" idx="12"/>
          </p:nvPr>
        </p:nvSpPr>
        <p:spPr>
          <a:xfrm>
            <a:off x="914400" y="2057400"/>
            <a:ext cx="10369296" cy="3427413"/>
          </a:xfrm>
        </p:spPr>
        <p:txBody>
          <a:bodyPr/>
          <a:lstStyle/>
          <a:p>
            <a:pPr>
              <a:buClr>
                <a:srgbClr val="FFAD29"/>
              </a:buClr>
            </a:pPr>
            <a:r>
              <a:rPr lang="en-US"/>
              <a:t>Instantiate a new </a:t>
            </a:r>
            <a:r>
              <a:rPr lang="en-US" err="1"/>
              <a:t>EditOperation</a:t>
            </a:r>
            <a:endParaRPr lang="en-US"/>
          </a:p>
          <a:p>
            <a:pPr>
              <a:buClr>
                <a:srgbClr val="FFAD29"/>
              </a:buClr>
            </a:pPr>
            <a:r>
              <a:rPr lang="en-US"/>
              <a:t>Specify the </a:t>
            </a:r>
            <a:r>
              <a:rPr lang="en-US" i="1" u="sng"/>
              <a:t>parcel </a:t>
            </a:r>
            <a:r>
              <a:rPr lang="en-US"/>
              <a:t>edit to be performed</a:t>
            </a:r>
          </a:p>
          <a:p>
            <a:pPr>
              <a:buClr>
                <a:srgbClr val="FFAD29"/>
              </a:buClr>
            </a:pPr>
            <a:r>
              <a:rPr lang="en-US"/>
              <a:t>Execute the operation</a:t>
            </a:r>
          </a:p>
          <a:p>
            <a:pPr>
              <a:buClr>
                <a:srgbClr val="FFAD29"/>
              </a:buClr>
            </a:pPr>
            <a:endParaRPr lang="en-US"/>
          </a:p>
          <a:p>
            <a:pPr>
              <a:buClr>
                <a:srgbClr val="FFAD29"/>
              </a:buClr>
            </a:pPr>
            <a:endParaRPr lang="en-US"/>
          </a:p>
        </p:txBody>
      </p:sp>
    </p:spTree>
    <p:extLst>
      <p:ext uri="{BB962C8B-B14F-4D97-AF65-F5344CB8AC3E}">
        <p14:creationId xmlns:p14="http://schemas.microsoft.com/office/powerpoint/2010/main" val="2329895984"/>
      </p:ext>
    </p:extLst>
  </p:cSld>
  <p:clrMapOvr>
    <a:masterClrMapping/>
  </p:clrMapOvr>
  <p:transition spd="med">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65214F-ED72-F01B-90CC-B7D65A48E52A}"/>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A965414B-68A1-3F5F-56C7-066783BB3083}"/>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FAA12B5A-4AE9-F3F7-ED96-9C1927784AB0}"/>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E01E06BC-0828-97DB-3EBA-AA318BAD579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10" name="Title 1">
            <a:extLst>
              <a:ext uri="{FF2B5EF4-FFF2-40B4-BE49-F238E27FC236}">
                <a16:creationId xmlns:a16="http://schemas.microsoft.com/office/drawing/2014/main" id="{06863171-B160-10C2-5A0B-F3A1A40FA7F6}"/>
              </a:ext>
            </a:extLst>
          </p:cNvPr>
          <p:cNvSpPr>
            <a:spLocks noGrp="1"/>
          </p:cNvSpPr>
          <p:nvPr>
            <p:ph type="title"/>
          </p:nvPr>
        </p:nvSpPr>
        <p:spPr>
          <a:xfrm>
            <a:off x="914400" y="883622"/>
            <a:ext cx="10369296" cy="492443"/>
          </a:xfrm>
        </p:spPr>
        <p:txBody>
          <a:bodyPr/>
          <a:lstStyle/>
          <a:p>
            <a:r>
              <a:rPr lang="en-US" sz="3200" i="1" u="sng"/>
              <a:t>Parcel</a:t>
            </a:r>
            <a:r>
              <a:rPr lang="en-US" sz="3200"/>
              <a:t> Edit Operations - Workflow</a:t>
            </a:r>
          </a:p>
        </p:txBody>
      </p:sp>
      <p:sp>
        <p:nvSpPr>
          <p:cNvPr id="12" name="Content Placeholder 10">
            <a:extLst>
              <a:ext uri="{FF2B5EF4-FFF2-40B4-BE49-F238E27FC236}">
                <a16:creationId xmlns:a16="http://schemas.microsoft.com/office/drawing/2014/main" id="{A05453F3-CC0F-818D-476D-BF57BD725406}"/>
              </a:ext>
            </a:extLst>
          </p:cNvPr>
          <p:cNvSpPr>
            <a:spLocks noGrp="1"/>
          </p:cNvSpPr>
          <p:nvPr>
            <p:ph sz="quarter" idx="12"/>
          </p:nvPr>
        </p:nvSpPr>
        <p:spPr>
          <a:xfrm>
            <a:off x="914400" y="2057400"/>
            <a:ext cx="10369296" cy="3427413"/>
          </a:xfrm>
        </p:spPr>
        <p:txBody>
          <a:bodyPr/>
          <a:lstStyle/>
          <a:p>
            <a:pPr>
              <a:buClr>
                <a:srgbClr val="FFAD29"/>
              </a:buClr>
            </a:pPr>
            <a:r>
              <a:rPr lang="en-US"/>
              <a:t>Instantiate a new </a:t>
            </a:r>
            <a:r>
              <a:rPr lang="en-US" err="1"/>
              <a:t>EditOperation</a:t>
            </a:r>
            <a:endParaRPr lang="en-US"/>
          </a:p>
          <a:p>
            <a:pPr>
              <a:buClr>
                <a:srgbClr val="FFAD29"/>
              </a:buClr>
            </a:pPr>
            <a:r>
              <a:rPr lang="en-US"/>
              <a:t>Specify the </a:t>
            </a:r>
            <a:r>
              <a:rPr lang="en-US" i="1" u="sng"/>
              <a:t>parcel </a:t>
            </a:r>
            <a:r>
              <a:rPr lang="en-US"/>
              <a:t>edit to be performed</a:t>
            </a:r>
          </a:p>
          <a:p>
            <a:pPr>
              <a:buClr>
                <a:srgbClr val="FFAD29"/>
              </a:buClr>
            </a:pPr>
            <a:r>
              <a:rPr lang="en-US"/>
              <a:t>Execute the operation</a:t>
            </a:r>
          </a:p>
          <a:p>
            <a:pPr>
              <a:buClr>
                <a:srgbClr val="FFAD29"/>
              </a:buClr>
            </a:pPr>
            <a:endParaRPr lang="en-US"/>
          </a:p>
          <a:p>
            <a:pPr>
              <a:buClr>
                <a:srgbClr val="FFAD29"/>
              </a:buClr>
            </a:pPr>
            <a:endParaRPr lang="en-US"/>
          </a:p>
        </p:txBody>
      </p:sp>
      <p:pic>
        <p:nvPicPr>
          <p:cNvPr id="4" name="Picture 3">
            <a:extLst>
              <a:ext uri="{FF2B5EF4-FFF2-40B4-BE49-F238E27FC236}">
                <a16:creationId xmlns:a16="http://schemas.microsoft.com/office/drawing/2014/main" id="{AA2F5F46-4D62-6AE4-649F-27D2E65163A4}"/>
              </a:ext>
            </a:extLst>
          </p:cNvPr>
          <p:cNvPicPr>
            <a:picLocks noChangeAspect="1"/>
          </p:cNvPicPr>
          <p:nvPr/>
        </p:nvPicPr>
        <p:blipFill>
          <a:blip r:embed="rId4"/>
          <a:stretch>
            <a:fillRect/>
          </a:stretch>
        </p:blipFill>
        <p:spPr>
          <a:xfrm>
            <a:off x="606000" y="3267157"/>
            <a:ext cx="10980000" cy="3162857"/>
          </a:xfrm>
          <a:prstGeom prst="rect">
            <a:avLst/>
          </a:prstGeom>
        </p:spPr>
      </p:pic>
    </p:spTree>
    <p:extLst>
      <p:ext uri="{BB962C8B-B14F-4D97-AF65-F5344CB8AC3E}">
        <p14:creationId xmlns:p14="http://schemas.microsoft.com/office/powerpoint/2010/main" val="2849949175"/>
      </p:ext>
    </p:extLst>
  </p:cSld>
  <p:clrMapOvr>
    <a:masterClrMapping/>
  </p:clrMapOvr>
  <p:transition spd="med">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C1BD68-C1B3-490C-9E8E-FE1FEDD239D9}"/>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DE4F029B-C107-B0F9-0912-8F267ABE0D12}"/>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18899837-388D-C023-0878-9976BFBDB256}"/>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8430BBEC-C245-F87C-088C-39AA67476D4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0DDBB7EC-C76A-3CE4-E05A-7579847C5E59}"/>
              </a:ext>
            </a:extLst>
          </p:cNvPr>
          <p:cNvSpPr>
            <a:spLocks noGrp="1"/>
          </p:cNvSpPr>
          <p:nvPr>
            <p:ph type="title"/>
          </p:nvPr>
        </p:nvSpPr>
        <p:spPr>
          <a:xfrm>
            <a:off x="914400" y="883622"/>
            <a:ext cx="10369296" cy="492443"/>
          </a:xfrm>
        </p:spPr>
        <p:txBody>
          <a:bodyPr/>
          <a:lstStyle/>
          <a:p>
            <a:r>
              <a:rPr lang="en-US" sz="3200" i="1" u="sng"/>
              <a:t>Parcel</a:t>
            </a:r>
            <a:r>
              <a:rPr lang="en-US" sz="3200"/>
              <a:t> Edit Operations</a:t>
            </a:r>
          </a:p>
        </p:txBody>
      </p:sp>
      <p:sp>
        <p:nvSpPr>
          <p:cNvPr id="6" name="Content Placeholder 10">
            <a:extLst>
              <a:ext uri="{FF2B5EF4-FFF2-40B4-BE49-F238E27FC236}">
                <a16:creationId xmlns:a16="http://schemas.microsoft.com/office/drawing/2014/main" id="{1646C8DA-9CF4-02FB-8F17-450BA0301472}"/>
              </a:ext>
            </a:extLst>
          </p:cNvPr>
          <p:cNvSpPr txBox="1">
            <a:spLocks/>
          </p:cNvSpPr>
          <p:nvPr/>
        </p:nvSpPr>
        <p:spPr>
          <a:xfrm>
            <a:off x="6879265" y="1748560"/>
            <a:ext cx="4274288" cy="3427413"/>
          </a:xfrm>
          <a:prstGeom prst="rect">
            <a:avLst/>
          </a:prstGeom>
          <a:noFill/>
        </p:spPr>
        <p:txBody>
          <a:bodyPr vert="horz" lIns="0" tIns="0" rIns="0" bIns="0" rtlCol="0">
            <a:noAutofit/>
          </a:bodyPr>
          <a:lst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tx1"/>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buClr>
                <a:srgbClr val="FFAD29"/>
              </a:buClr>
            </a:pPr>
            <a:r>
              <a:rPr lang="en-US" err="1"/>
              <a:t>DeleteParcels</a:t>
            </a:r>
            <a:endParaRPr lang="en-US"/>
          </a:p>
          <a:p>
            <a:pPr>
              <a:buClr>
                <a:srgbClr val="FFAD29"/>
              </a:buClr>
            </a:pPr>
            <a:r>
              <a:rPr lang="en-US" err="1"/>
              <a:t>DuplicateParcels</a:t>
            </a:r>
            <a:endParaRPr lang="en-US"/>
          </a:p>
          <a:p>
            <a:pPr>
              <a:buClr>
                <a:srgbClr val="FFAD29"/>
              </a:buClr>
            </a:pPr>
            <a:r>
              <a:rPr lang="en-US" err="1"/>
              <a:t>ReconstructFromSeeds</a:t>
            </a:r>
            <a:endParaRPr lang="en-US"/>
          </a:p>
          <a:p>
            <a:r>
              <a:rPr lang="en-US" sz="2000" b="0" err="1"/>
              <a:t>ReassignFeaturesToRecord</a:t>
            </a:r>
            <a:endParaRPr lang="en-US" sz="2000" b="0"/>
          </a:p>
          <a:p>
            <a:r>
              <a:rPr lang="en-US" sz="2000" b="0" err="1"/>
              <a:t>RetireFeaturesToRecord</a:t>
            </a:r>
            <a:endParaRPr lang="en-US" sz="2000" b="0"/>
          </a:p>
          <a:p>
            <a:r>
              <a:rPr lang="en-US" sz="2000" b="0" err="1"/>
              <a:t>SetParcelHistoryCurrent</a:t>
            </a:r>
            <a:endParaRPr lang="en-US" sz="2000" b="0"/>
          </a:p>
          <a:p>
            <a:r>
              <a:rPr lang="en-US" sz="2000" b="0" err="1"/>
              <a:t>SetParcelHistoryRetired</a:t>
            </a:r>
            <a:endParaRPr lang="en-US" sz="2000" b="0"/>
          </a:p>
          <a:p>
            <a:r>
              <a:rPr lang="en-US" sz="2000" b="0" err="1"/>
              <a:t>ShrinkParcelsToSeeds</a:t>
            </a:r>
            <a:endParaRPr lang="en-US" sz="2000" b="0"/>
          </a:p>
          <a:p>
            <a:pPr>
              <a:buClr>
                <a:srgbClr val="FFAD29"/>
              </a:buClr>
            </a:pPr>
            <a:endParaRPr lang="en-US"/>
          </a:p>
        </p:txBody>
      </p:sp>
      <p:sp>
        <p:nvSpPr>
          <p:cNvPr id="7" name="Content Placeholder 10">
            <a:extLst>
              <a:ext uri="{FF2B5EF4-FFF2-40B4-BE49-F238E27FC236}">
                <a16:creationId xmlns:a16="http://schemas.microsoft.com/office/drawing/2014/main" id="{2C6B806D-58E2-E363-4109-C2EED802D5B8}"/>
              </a:ext>
            </a:extLst>
          </p:cNvPr>
          <p:cNvSpPr txBox="1">
            <a:spLocks/>
          </p:cNvSpPr>
          <p:nvPr/>
        </p:nvSpPr>
        <p:spPr>
          <a:xfrm>
            <a:off x="758438" y="1748560"/>
            <a:ext cx="4274288" cy="3427413"/>
          </a:xfrm>
          <a:prstGeom prst="rect">
            <a:avLst/>
          </a:prstGeom>
          <a:noFill/>
        </p:spPr>
        <p:txBody>
          <a:bodyPr vert="horz" lIns="0" tIns="0" rIns="0" bIns="0" rtlCol="0">
            <a:noAutofit/>
          </a:bodyPr>
          <a:lst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tx1"/>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pPr>
              <a:buClr>
                <a:srgbClr val="FFAD29"/>
              </a:buClr>
            </a:pPr>
            <a:r>
              <a:rPr lang="en-US" err="1"/>
              <a:t>AssignFeaturesToRecord</a:t>
            </a:r>
            <a:endParaRPr lang="en-US"/>
          </a:p>
          <a:p>
            <a:pPr>
              <a:buClr>
                <a:srgbClr val="FFAD29"/>
              </a:buClr>
            </a:pPr>
            <a:r>
              <a:rPr lang="en-US" err="1"/>
              <a:t>BuildParcelsByExtent</a:t>
            </a:r>
            <a:endParaRPr lang="en-US"/>
          </a:p>
          <a:p>
            <a:pPr>
              <a:buClr>
                <a:srgbClr val="FFAD29"/>
              </a:buClr>
            </a:pPr>
            <a:r>
              <a:rPr lang="en-US" err="1"/>
              <a:t>BuildParcelsByRecord</a:t>
            </a:r>
            <a:endParaRPr lang="en-US"/>
          </a:p>
          <a:p>
            <a:pPr>
              <a:buClr>
                <a:srgbClr val="FFAD29"/>
              </a:buClr>
            </a:pPr>
            <a:r>
              <a:rPr lang="en-US" err="1"/>
              <a:t>ChangeParcelType</a:t>
            </a:r>
            <a:endParaRPr lang="en-US"/>
          </a:p>
          <a:p>
            <a:pPr>
              <a:buClr>
                <a:srgbClr val="FFAD29"/>
              </a:buClr>
            </a:pPr>
            <a:r>
              <a:rPr lang="en-US" err="1"/>
              <a:t>CopyLineFeaturesToParcelType</a:t>
            </a:r>
            <a:endParaRPr lang="en-US"/>
          </a:p>
          <a:p>
            <a:pPr>
              <a:buClr>
                <a:srgbClr val="FFAD29"/>
              </a:buClr>
            </a:pPr>
            <a:r>
              <a:rPr lang="en-US" err="1"/>
              <a:t>CopyParcelLinesToParcelType</a:t>
            </a:r>
            <a:endParaRPr lang="en-US"/>
          </a:p>
          <a:p>
            <a:pPr>
              <a:buClr>
                <a:srgbClr val="FFAD29"/>
              </a:buClr>
            </a:pPr>
            <a:r>
              <a:rPr lang="en-US" err="1"/>
              <a:t>CreateParcelSeedsByRecord</a:t>
            </a:r>
            <a:endParaRPr lang="en-US"/>
          </a:p>
          <a:p>
            <a:pPr>
              <a:buClr>
                <a:srgbClr val="FFAD29"/>
              </a:buClr>
            </a:pPr>
            <a:endParaRPr lang="en-US"/>
          </a:p>
          <a:p>
            <a:endParaRPr lang="en-US" sz="2000" b="0"/>
          </a:p>
        </p:txBody>
      </p:sp>
    </p:spTree>
    <p:extLst>
      <p:ext uri="{BB962C8B-B14F-4D97-AF65-F5344CB8AC3E}">
        <p14:creationId xmlns:p14="http://schemas.microsoft.com/office/powerpoint/2010/main" val="2654684195"/>
      </p:ext>
    </p:extLst>
  </p:cSld>
  <p:clrMapOvr>
    <a:masterClrMapping/>
  </p:clrMapOvr>
  <p:transition spd="med">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E700CA-7FBA-582E-0696-07FF8FB1382F}"/>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3F3D6E32-C084-5A11-7ADA-1397623AA320}"/>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362D3110-2FB1-C9D9-BF55-015DB0E5FD39}"/>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C5300182-A7A0-F276-6BED-91AB685209B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6C2A578F-90F7-6177-5376-43ED2CF293D2}"/>
              </a:ext>
            </a:extLst>
          </p:cNvPr>
          <p:cNvSpPr>
            <a:spLocks noGrp="1"/>
          </p:cNvSpPr>
          <p:nvPr>
            <p:ph type="title"/>
          </p:nvPr>
        </p:nvSpPr>
        <p:spPr>
          <a:xfrm>
            <a:off x="914400" y="883622"/>
            <a:ext cx="10369296" cy="492443"/>
          </a:xfrm>
        </p:spPr>
        <p:txBody>
          <a:bodyPr/>
          <a:lstStyle/>
          <a:p>
            <a:r>
              <a:rPr lang="en-US" sz="3200"/>
              <a:t>What does the Active Record do in the Parcel API?</a:t>
            </a:r>
          </a:p>
        </p:txBody>
      </p:sp>
      <p:sp>
        <p:nvSpPr>
          <p:cNvPr id="11" name="Content Placeholder 10">
            <a:extLst>
              <a:ext uri="{FF2B5EF4-FFF2-40B4-BE49-F238E27FC236}">
                <a16:creationId xmlns:a16="http://schemas.microsoft.com/office/drawing/2014/main" id="{B1C10F60-AECA-CF96-40F6-73CFF7AAD4D1}"/>
              </a:ext>
            </a:extLst>
          </p:cNvPr>
          <p:cNvSpPr>
            <a:spLocks noGrp="1"/>
          </p:cNvSpPr>
          <p:nvPr>
            <p:ph sz="quarter" idx="12"/>
          </p:nvPr>
        </p:nvSpPr>
        <p:spPr/>
        <p:txBody>
          <a:bodyPr/>
          <a:lstStyle/>
          <a:p>
            <a:pPr>
              <a:buClr>
                <a:srgbClr val="FFAD29"/>
              </a:buClr>
            </a:pPr>
            <a:r>
              <a:rPr lang="en-US" sz="2000" b="0"/>
              <a:t>Parcel Fabric is a Controller dataset, however</a:t>
            </a:r>
          </a:p>
          <a:p>
            <a:pPr lvl="1">
              <a:buClr>
                <a:srgbClr val="FFAD29"/>
              </a:buClr>
            </a:pPr>
            <a:r>
              <a:rPr lang="en-US" b="0"/>
              <a:t>Not a Closed System</a:t>
            </a:r>
          </a:p>
          <a:p>
            <a:pPr lvl="1">
              <a:buClr>
                <a:srgbClr val="FFAD29"/>
              </a:buClr>
            </a:pPr>
            <a:r>
              <a:rPr lang="en-US" sz="1800" b="0"/>
              <a:t>Features are standard</a:t>
            </a:r>
          </a:p>
          <a:p>
            <a:pPr lvl="1">
              <a:buClr>
                <a:srgbClr val="FFAD29"/>
              </a:buClr>
            </a:pPr>
            <a:r>
              <a:rPr lang="en-US" sz="1800" b="0"/>
              <a:t>Standard API can be used on parcel features</a:t>
            </a:r>
          </a:p>
          <a:p>
            <a:pPr>
              <a:buClr>
                <a:srgbClr val="FFAD29"/>
              </a:buClr>
            </a:pPr>
            <a:r>
              <a:rPr lang="en-US" sz="2000" b="0"/>
              <a:t>You can use ALL of the </a:t>
            </a:r>
            <a:r>
              <a:rPr lang="en-US" sz="2000" b="0" err="1"/>
              <a:t>.Net</a:t>
            </a:r>
            <a:r>
              <a:rPr lang="en-US" sz="2000" b="0"/>
              <a:t> API with parcel fabric layers and features</a:t>
            </a:r>
          </a:p>
          <a:p>
            <a:pPr>
              <a:buClr>
                <a:srgbClr val="FFAD29"/>
              </a:buClr>
            </a:pPr>
            <a:r>
              <a:rPr lang="en-US" sz="2000" b="0"/>
              <a:t>Setting Active record plays a role in “parcel behavior”</a:t>
            </a:r>
          </a:p>
          <a:p>
            <a:pPr lvl="1">
              <a:buClr>
                <a:srgbClr val="FFAD29"/>
              </a:buClr>
            </a:pPr>
            <a:r>
              <a:rPr lang="en-US" sz="1800" b="0"/>
              <a:t>Record driven workflows, parcel lineage, etcetera</a:t>
            </a:r>
          </a:p>
          <a:p>
            <a:pPr lvl="1">
              <a:buClr>
                <a:srgbClr val="FFAD29"/>
              </a:buClr>
            </a:pPr>
            <a:endParaRPr lang="en-US" b="0"/>
          </a:p>
          <a:p>
            <a:pPr>
              <a:buClr>
                <a:srgbClr val="FFAD29"/>
              </a:buClr>
            </a:pPr>
            <a:endParaRPr lang="en-US"/>
          </a:p>
        </p:txBody>
      </p:sp>
    </p:spTree>
    <p:extLst>
      <p:ext uri="{BB962C8B-B14F-4D97-AF65-F5344CB8AC3E}">
        <p14:creationId xmlns:p14="http://schemas.microsoft.com/office/powerpoint/2010/main" val="2991397715"/>
      </p:ext>
    </p:extLst>
  </p:cSld>
  <p:clrMapOvr>
    <a:masterClrMapping/>
  </p:clrMapOvr>
  <p:transition spd="med">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EF37C1-8E39-DE04-34F7-A9E52AF2EEE5}"/>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972E8913-B3EC-BF85-9C91-033B3857E1CA}"/>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27BBFC30-6D25-643C-71E3-5F356F7C50B7}"/>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3A080B56-A221-D12B-5DF1-8684D873C8B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F7042A7E-0205-B4F2-A5FF-28A870701F8F}"/>
              </a:ext>
            </a:extLst>
          </p:cNvPr>
          <p:cNvSpPr>
            <a:spLocks noGrp="1"/>
          </p:cNvSpPr>
          <p:nvPr>
            <p:ph type="title"/>
          </p:nvPr>
        </p:nvSpPr>
        <p:spPr>
          <a:xfrm>
            <a:off x="914400" y="883622"/>
            <a:ext cx="10369296" cy="492443"/>
          </a:xfrm>
        </p:spPr>
        <p:txBody>
          <a:bodyPr/>
          <a:lstStyle/>
          <a:p>
            <a:r>
              <a:rPr lang="en-US" sz="3200"/>
              <a:t>Add-in: Copy &amp; Move Parcels in One Edit</a:t>
            </a:r>
          </a:p>
        </p:txBody>
      </p:sp>
      <p:sp>
        <p:nvSpPr>
          <p:cNvPr id="11" name="Content Placeholder 10">
            <a:extLst>
              <a:ext uri="{FF2B5EF4-FFF2-40B4-BE49-F238E27FC236}">
                <a16:creationId xmlns:a16="http://schemas.microsoft.com/office/drawing/2014/main" id="{4CED071F-6EF6-6D47-4F3C-8BC8B090C70A}"/>
              </a:ext>
            </a:extLst>
          </p:cNvPr>
          <p:cNvSpPr>
            <a:spLocks noGrp="1"/>
          </p:cNvSpPr>
          <p:nvPr>
            <p:ph sz="quarter" idx="12"/>
          </p:nvPr>
        </p:nvSpPr>
        <p:spPr/>
        <p:txBody>
          <a:bodyPr vert="horz" lIns="0" tIns="0" rIns="0" bIns="0" rtlCol="0" anchor="t">
            <a:noAutofit/>
          </a:bodyPr>
          <a:lstStyle/>
          <a:p>
            <a:pPr>
              <a:buClr>
                <a:srgbClr val="FFAD29"/>
              </a:buClr>
            </a:pPr>
            <a:r>
              <a:rPr lang="en-US"/>
              <a:t>Motivation:</a:t>
            </a:r>
          </a:p>
          <a:p>
            <a:pPr marL="404495" lvl="1">
              <a:buClr>
                <a:srgbClr val="FFAD29"/>
              </a:buClr>
            </a:pPr>
            <a:r>
              <a:rPr lang="en-US"/>
              <a:t>Identical parcels in a subdivision – easily make a copy in a new position – single click</a:t>
            </a:r>
          </a:p>
          <a:p>
            <a:pPr marL="404495" lvl="1">
              <a:buClr>
                <a:srgbClr val="FFAD29"/>
              </a:buClr>
            </a:pPr>
            <a:r>
              <a:rPr lang="en-US"/>
              <a:t>Combines multiple editing steps into one</a:t>
            </a:r>
          </a:p>
          <a:p>
            <a:pPr marL="404495" lvl="1">
              <a:buClr>
                <a:srgbClr val="FFAD29"/>
              </a:buClr>
            </a:pPr>
            <a:r>
              <a:rPr lang="en-US"/>
              <a:t>Make an isolated copy for testing a parcel workflow</a:t>
            </a:r>
          </a:p>
          <a:p>
            <a:pPr>
              <a:buClr>
                <a:srgbClr val="5ED9FF"/>
              </a:buClr>
            </a:pPr>
            <a:r>
              <a:rPr lang="en-US"/>
              <a:t>Inputs:</a:t>
            </a:r>
          </a:p>
          <a:p>
            <a:pPr marL="404495" lvl="1">
              <a:buClr>
                <a:srgbClr val="5ED9FF"/>
              </a:buClr>
            </a:pPr>
            <a:r>
              <a:rPr lang="en-US"/>
              <a:t>User selection of at least one parcel polygon (OK to have points and lines in selection)</a:t>
            </a:r>
          </a:p>
          <a:p>
            <a:pPr>
              <a:buClr>
                <a:srgbClr val="5ED9FF"/>
              </a:buClr>
            </a:pPr>
            <a:r>
              <a:rPr lang="en-US"/>
              <a:t>Outputs:</a:t>
            </a:r>
          </a:p>
          <a:p>
            <a:pPr marL="283845" lvl="1" indent="0">
              <a:buClr>
                <a:srgbClr val="5ED9FF"/>
              </a:buClr>
            </a:pPr>
            <a:r>
              <a:rPr lang="en-US"/>
              <a:t>new identical parcels (points, line, polygons) with original attributes</a:t>
            </a:r>
          </a:p>
          <a:p>
            <a:pPr marL="283845" lvl="1" indent="0">
              <a:buClr>
                <a:srgbClr val="5ED9FF"/>
              </a:buClr>
            </a:pPr>
            <a:endParaRPr lang="en-US"/>
          </a:p>
        </p:txBody>
      </p:sp>
    </p:spTree>
    <p:extLst>
      <p:ext uri="{BB962C8B-B14F-4D97-AF65-F5344CB8AC3E}">
        <p14:creationId xmlns:p14="http://schemas.microsoft.com/office/powerpoint/2010/main" val="2105474822"/>
      </p:ext>
    </p:extLst>
  </p:cSld>
  <p:clrMapOvr>
    <a:masterClrMapping/>
  </p:clrMapOvr>
  <p:transition spd="med">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EF37C1-8E39-DE04-34F7-A9E52AF2EEE5}"/>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972E8913-B3EC-BF85-9C91-033B3857E1CA}"/>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27BBFC30-6D25-643C-71E3-5F356F7C50B7}"/>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3A080B56-A221-D12B-5DF1-8684D873C8B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F7042A7E-0205-B4F2-A5FF-28A870701F8F}"/>
              </a:ext>
            </a:extLst>
          </p:cNvPr>
          <p:cNvSpPr>
            <a:spLocks noGrp="1"/>
          </p:cNvSpPr>
          <p:nvPr>
            <p:ph type="title"/>
          </p:nvPr>
        </p:nvSpPr>
        <p:spPr>
          <a:xfrm>
            <a:off x="914400" y="883622"/>
            <a:ext cx="10369296" cy="492443"/>
          </a:xfrm>
        </p:spPr>
        <p:txBody>
          <a:bodyPr/>
          <a:lstStyle/>
          <a:p>
            <a:r>
              <a:rPr lang="en-US" sz="3200"/>
              <a:t>Add-in: Copy &amp; Move Parcels in One Edit</a:t>
            </a:r>
          </a:p>
        </p:txBody>
      </p:sp>
      <p:pic>
        <p:nvPicPr>
          <p:cNvPr id="5" name="Content Placeholder 4" descr="A screenshot of a computer program">
            <a:extLst>
              <a:ext uri="{FF2B5EF4-FFF2-40B4-BE49-F238E27FC236}">
                <a16:creationId xmlns:a16="http://schemas.microsoft.com/office/drawing/2014/main" id="{A28DC0D2-9999-7053-641A-6ACA1DE592B6}"/>
              </a:ext>
            </a:extLst>
          </p:cNvPr>
          <p:cNvPicPr>
            <a:picLocks noGrp="1" noChangeAspect="1"/>
          </p:cNvPicPr>
          <p:nvPr>
            <p:ph sz="quarter" idx="12"/>
          </p:nvPr>
        </p:nvPicPr>
        <p:blipFill>
          <a:blip r:embed="rId4"/>
          <a:stretch>
            <a:fillRect/>
          </a:stretch>
        </p:blipFill>
        <p:spPr>
          <a:xfrm>
            <a:off x="1838020" y="1592474"/>
            <a:ext cx="7820987" cy="5051834"/>
          </a:xfrm>
        </p:spPr>
      </p:pic>
    </p:spTree>
    <p:extLst>
      <p:ext uri="{BB962C8B-B14F-4D97-AF65-F5344CB8AC3E}">
        <p14:creationId xmlns:p14="http://schemas.microsoft.com/office/powerpoint/2010/main" val="3083548593"/>
      </p:ext>
    </p:extLst>
  </p:cSld>
  <p:clrMapOvr>
    <a:masterClrMapping/>
  </p:clrMapOvr>
  <p:transition spd="med">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EF37C1-8E39-DE04-34F7-A9E52AF2EEE5}"/>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972E8913-B3EC-BF85-9C91-033B3857E1CA}"/>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27BBFC30-6D25-643C-71E3-5F356F7C50B7}"/>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3A080B56-A221-D12B-5DF1-8684D873C8B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F7042A7E-0205-B4F2-A5FF-28A870701F8F}"/>
              </a:ext>
            </a:extLst>
          </p:cNvPr>
          <p:cNvSpPr>
            <a:spLocks noGrp="1"/>
          </p:cNvSpPr>
          <p:nvPr>
            <p:ph type="title"/>
          </p:nvPr>
        </p:nvSpPr>
        <p:spPr>
          <a:xfrm>
            <a:off x="914400" y="883622"/>
            <a:ext cx="10369296" cy="492443"/>
          </a:xfrm>
        </p:spPr>
        <p:txBody>
          <a:bodyPr/>
          <a:lstStyle/>
          <a:p>
            <a:r>
              <a:rPr lang="en-US" sz="3200"/>
              <a:t>Add-in: Copy &amp; Move Parcels in One Edit</a:t>
            </a:r>
          </a:p>
        </p:txBody>
      </p:sp>
      <p:sp>
        <p:nvSpPr>
          <p:cNvPr id="11" name="Content Placeholder 10">
            <a:extLst>
              <a:ext uri="{FF2B5EF4-FFF2-40B4-BE49-F238E27FC236}">
                <a16:creationId xmlns:a16="http://schemas.microsoft.com/office/drawing/2014/main" id="{4CED071F-6EF6-6D47-4F3C-8BC8B090C70A}"/>
              </a:ext>
            </a:extLst>
          </p:cNvPr>
          <p:cNvSpPr>
            <a:spLocks noGrp="1"/>
          </p:cNvSpPr>
          <p:nvPr>
            <p:ph sz="quarter" idx="12"/>
          </p:nvPr>
        </p:nvSpPr>
        <p:spPr/>
        <p:txBody>
          <a:bodyPr vert="horz" lIns="0" tIns="0" rIns="0" bIns="0" rtlCol="0" anchor="t">
            <a:noAutofit/>
          </a:bodyPr>
          <a:lstStyle/>
          <a:p>
            <a:pPr marL="0" indent="0">
              <a:buClr>
                <a:srgbClr val="FFAD29"/>
              </a:buClr>
              <a:buNone/>
            </a:pPr>
            <a:r>
              <a:rPr lang="en-US"/>
              <a:t>How it works:</a:t>
            </a:r>
          </a:p>
          <a:p>
            <a:pPr marL="457200" indent="-457200">
              <a:buClr>
                <a:srgbClr val="FFAD29"/>
              </a:buClr>
              <a:buAutoNum type="arabicPeriod"/>
            </a:pPr>
            <a:r>
              <a:rPr lang="en-US"/>
              <a:t>Ensure parcel dataset in map AND selection contains &gt;=1 parcel polygon</a:t>
            </a:r>
          </a:p>
          <a:p>
            <a:pPr marL="457200" indent="-457200">
              <a:buClr>
                <a:srgbClr val="FFAD29"/>
              </a:buClr>
              <a:buAutoNum type="arabicPeriod"/>
            </a:pPr>
            <a:r>
              <a:rPr lang="en-US"/>
              <a:t>Calculates the origin centroid</a:t>
            </a:r>
          </a:p>
          <a:p>
            <a:pPr marL="457200" indent="-457200">
              <a:buClr>
                <a:srgbClr val="FFAD29"/>
              </a:buClr>
              <a:buAutoNum type="arabicPeriod"/>
            </a:pPr>
            <a:r>
              <a:rPr lang="en-US"/>
              <a:t>Calculates </a:t>
            </a:r>
            <a:r>
              <a:rPr lang="en-US" err="1"/>
              <a:t>DeltaX</a:t>
            </a:r>
            <a:r>
              <a:rPr lang="en-US"/>
              <a:t> and DeltaY based on origin centroid -&gt; new map extent centroid</a:t>
            </a:r>
          </a:p>
          <a:p>
            <a:pPr marL="457200" indent="-457200">
              <a:buClr>
                <a:srgbClr val="FFAD29"/>
              </a:buClr>
              <a:buAutoNum type="arabicPeriod"/>
            </a:pPr>
            <a:r>
              <a:rPr lang="en-US"/>
              <a:t>Gets other parcel features (points, lines)</a:t>
            </a:r>
          </a:p>
          <a:p>
            <a:pPr marL="457200" indent="-457200">
              <a:buClr>
                <a:srgbClr val="FFAD29"/>
              </a:buClr>
              <a:buAutoNum type="arabicPeriod"/>
            </a:pPr>
            <a:r>
              <a:rPr lang="en-US"/>
              <a:t>Applies the move/transformation based on </a:t>
            </a:r>
            <a:r>
              <a:rPr lang="en-US" err="1"/>
              <a:t>DeltaX</a:t>
            </a:r>
            <a:r>
              <a:rPr lang="en-US"/>
              <a:t>, DeltaY for ea. Selected feature</a:t>
            </a:r>
          </a:p>
          <a:p>
            <a:pPr marL="457200" indent="-457200">
              <a:buClr>
                <a:srgbClr val="FFAD29"/>
              </a:buClr>
              <a:buAutoNum type="arabicPeriod"/>
            </a:pPr>
            <a:r>
              <a:rPr lang="en-US"/>
              <a:t>Copies geometry and attributes to new features</a:t>
            </a:r>
          </a:p>
          <a:p>
            <a:pPr>
              <a:buClr>
                <a:srgbClr val="FFAD29"/>
              </a:buClr>
              <a:buAutoNum type="arabicPeriod"/>
            </a:pPr>
            <a:endParaRPr lang="en-US"/>
          </a:p>
        </p:txBody>
      </p:sp>
    </p:spTree>
    <p:extLst>
      <p:ext uri="{BB962C8B-B14F-4D97-AF65-F5344CB8AC3E}">
        <p14:creationId xmlns:p14="http://schemas.microsoft.com/office/powerpoint/2010/main" val="3919352560"/>
      </p:ext>
    </p:extLst>
  </p:cSld>
  <p:clrMapOvr>
    <a:masterClrMapping/>
  </p:clrMapOvr>
  <p:transition spd="med">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EF37C1-8E39-DE04-34F7-A9E52AF2EEE5}"/>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972E8913-B3EC-BF85-9C91-033B3857E1CA}"/>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27BBFC30-6D25-643C-71E3-5F356F7C50B7}"/>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3A080B56-A221-D12B-5DF1-8684D873C8B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F7042A7E-0205-B4F2-A5FF-28A870701F8F}"/>
              </a:ext>
            </a:extLst>
          </p:cNvPr>
          <p:cNvSpPr>
            <a:spLocks noGrp="1"/>
          </p:cNvSpPr>
          <p:nvPr>
            <p:ph type="title"/>
          </p:nvPr>
        </p:nvSpPr>
        <p:spPr>
          <a:xfrm>
            <a:off x="1363980" y="205442"/>
            <a:ext cx="10369296" cy="492443"/>
          </a:xfrm>
        </p:spPr>
        <p:txBody>
          <a:bodyPr/>
          <a:lstStyle/>
          <a:p>
            <a:r>
              <a:rPr lang="en-US" sz="3200"/>
              <a:t>Add-in: Copy &amp; Move Parcels in One Edit</a:t>
            </a:r>
          </a:p>
        </p:txBody>
      </p:sp>
      <p:pic>
        <p:nvPicPr>
          <p:cNvPr id="8" name="Picture 7">
            <a:extLst>
              <a:ext uri="{FF2B5EF4-FFF2-40B4-BE49-F238E27FC236}">
                <a16:creationId xmlns:a16="http://schemas.microsoft.com/office/drawing/2014/main" id="{0BECFE4E-7DAA-B2CC-C4B4-26E5EE444CE5}"/>
              </a:ext>
            </a:extLst>
          </p:cNvPr>
          <p:cNvPicPr>
            <a:picLocks noChangeAspect="1"/>
          </p:cNvPicPr>
          <p:nvPr/>
        </p:nvPicPr>
        <p:blipFill>
          <a:blip r:embed="rId4"/>
          <a:srcRect l="22678" r="101" b="437"/>
          <a:stretch/>
        </p:blipFill>
        <p:spPr>
          <a:xfrm>
            <a:off x="215497" y="1473145"/>
            <a:ext cx="7120980" cy="2115096"/>
          </a:xfrm>
          <a:prstGeom prst="rect">
            <a:avLst/>
          </a:prstGeom>
        </p:spPr>
      </p:pic>
      <p:sp>
        <p:nvSpPr>
          <p:cNvPr id="12" name="Rectangle 11">
            <a:extLst>
              <a:ext uri="{FF2B5EF4-FFF2-40B4-BE49-F238E27FC236}">
                <a16:creationId xmlns:a16="http://schemas.microsoft.com/office/drawing/2014/main" id="{60E4382F-02EF-7E74-1453-74C21374ECA1}"/>
              </a:ext>
            </a:extLst>
          </p:cNvPr>
          <p:cNvSpPr/>
          <p:nvPr/>
        </p:nvSpPr>
        <p:spPr bwMode="auto">
          <a:xfrm>
            <a:off x="379713" y="2529533"/>
            <a:ext cx="5960127" cy="641688"/>
          </a:xfrm>
          <a:prstGeom prst="rect">
            <a:avLst/>
          </a:prstGeom>
          <a:noFill/>
          <a:ln w="38100">
            <a:solidFill>
              <a:srgbClr val="FF0000"/>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18" name="Rectangle 17">
            <a:extLst>
              <a:ext uri="{FF2B5EF4-FFF2-40B4-BE49-F238E27FC236}">
                <a16:creationId xmlns:a16="http://schemas.microsoft.com/office/drawing/2014/main" id="{3B6F6072-AD0D-CA85-94EE-CEFACCE8243F}"/>
              </a:ext>
            </a:extLst>
          </p:cNvPr>
          <p:cNvSpPr/>
          <p:nvPr/>
        </p:nvSpPr>
        <p:spPr bwMode="auto">
          <a:xfrm>
            <a:off x="3988240" y="2745030"/>
            <a:ext cx="1955173" cy="209550"/>
          </a:xfrm>
          <a:prstGeom prst="rect">
            <a:avLst/>
          </a:prstGeom>
          <a:noFill/>
          <a:ln w="38100">
            <a:solidFill>
              <a:schemeClr val="tx2">
                <a:lumMod val="50000"/>
                <a:alpha val="42000"/>
              </a:scheme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
        <p:nvSpPr>
          <p:cNvPr id="20" name="TextBox 19">
            <a:extLst>
              <a:ext uri="{FF2B5EF4-FFF2-40B4-BE49-F238E27FC236}">
                <a16:creationId xmlns:a16="http://schemas.microsoft.com/office/drawing/2014/main" id="{6C965C3D-ED73-EA5E-70E8-894C1190C9EB}"/>
              </a:ext>
            </a:extLst>
          </p:cNvPr>
          <p:cNvSpPr txBox="1"/>
          <p:nvPr/>
        </p:nvSpPr>
        <p:spPr>
          <a:xfrm>
            <a:off x="1472525" y="700846"/>
            <a:ext cx="6172200" cy="646331"/>
          </a:xfrm>
          <a:prstGeom prst="rect">
            <a:avLst/>
          </a:prstGeom>
          <a:noFill/>
          <a:effectLst/>
        </p:spPr>
        <p:txBody>
          <a:bodyPr wrap="square" lIns="91440" tIns="45720" rIns="91440" bIns="45720" anchor="t">
            <a:spAutoFit/>
          </a:bodyPr>
          <a:lstStyle/>
          <a:p>
            <a:pPr marL="285750" indent="-285750">
              <a:buClr>
                <a:srgbClr val="FFAD29"/>
              </a:buClr>
              <a:buFont typeface="Arial"/>
              <a:buChar char="•"/>
            </a:pPr>
            <a:r>
              <a:rPr lang="en-US"/>
              <a:t>Check </a:t>
            </a:r>
            <a:r>
              <a:rPr lang="en-US" err="1"/>
              <a:t>ParcelFabric</a:t>
            </a:r>
            <a:r>
              <a:rPr lang="en-US"/>
              <a:t> is in map</a:t>
            </a:r>
          </a:p>
          <a:p>
            <a:pPr marL="285750" indent="-285750">
              <a:buClr>
                <a:srgbClr val="FFAD29"/>
              </a:buClr>
              <a:buFont typeface="Arial"/>
              <a:buChar char="•"/>
            </a:pPr>
            <a:r>
              <a:rPr lang="en-US"/>
              <a:t>Return a dictionary if &gt;=1 parcel polygon selected</a:t>
            </a:r>
          </a:p>
        </p:txBody>
      </p:sp>
      <p:pic>
        <p:nvPicPr>
          <p:cNvPr id="3" name="Picture 2" descr="A screenshot of a computer code&#10;&#10;AI-generated content may be incorrect.">
            <a:extLst>
              <a:ext uri="{FF2B5EF4-FFF2-40B4-BE49-F238E27FC236}">
                <a16:creationId xmlns:a16="http://schemas.microsoft.com/office/drawing/2014/main" id="{86D07A9D-09E8-6521-FB32-8968E6D04174}"/>
              </a:ext>
            </a:extLst>
          </p:cNvPr>
          <p:cNvPicPr>
            <a:picLocks noChangeAspect="1"/>
          </p:cNvPicPr>
          <p:nvPr/>
        </p:nvPicPr>
        <p:blipFill>
          <a:blip r:embed="rId5"/>
          <a:stretch>
            <a:fillRect/>
          </a:stretch>
        </p:blipFill>
        <p:spPr>
          <a:xfrm>
            <a:off x="1914525" y="3722301"/>
            <a:ext cx="8362950" cy="3000375"/>
          </a:xfrm>
          <a:prstGeom prst="rect">
            <a:avLst/>
          </a:prstGeom>
        </p:spPr>
      </p:pic>
      <p:sp>
        <p:nvSpPr>
          <p:cNvPr id="4" name="Rectangle 3">
            <a:extLst>
              <a:ext uri="{FF2B5EF4-FFF2-40B4-BE49-F238E27FC236}">
                <a16:creationId xmlns:a16="http://schemas.microsoft.com/office/drawing/2014/main" id="{F83278B1-0BD0-92C1-EE16-1B2B2FA5DF56}"/>
              </a:ext>
            </a:extLst>
          </p:cNvPr>
          <p:cNvSpPr/>
          <p:nvPr/>
        </p:nvSpPr>
        <p:spPr bwMode="auto">
          <a:xfrm>
            <a:off x="4353136" y="5356882"/>
            <a:ext cx="2690032" cy="267072"/>
          </a:xfrm>
          <a:prstGeom prst="rect">
            <a:avLst/>
          </a:prstGeom>
          <a:noFill/>
          <a:ln w="12700">
            <a:solidFill>
              <a:srgbClr val="FF0000"/>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cxnSp>
        <p:nvCxnSpPr>
          <p:cNvPr id="5" name="Straight Arrow Connector 4">
            <a:extLst>
              <a:ext uri="{FF2B5EF4-FFF2-40B4-BE49-F238E27FC236}">
                <a16:creationId xmlns:a16="http://schemas.microsoft.com/office/drawing/2014/main" id="{14A07677-5BB7-CD44-1ADA-D9692A496491}"/>
              </a:ext>
            </a:extLst>
          </p:cNvPr>
          <p:cNvCxnSpPr/>
          <p:nvPr/>
        </p:nvCxnSpPr>
        <p:spPr bwMode="auto">
          <a:xfrm>
            <a:off x="6372922" y="2776653"/>
            <a:ext cx="1097280" cy="932987"/>
          </a:xfrm>
          <a:prstGeom prst="straightConnector1">
            <a:avLst/>
          </a:prstGeom>
          <a:noFill/>
          <a:ln w="50800" cap="flat" cmpd="sng" algn="ctr">
            <a:solidFill>
              <a:srgbClr val="FF0000"/>
            </a:solidFill>
            <a:prstDash val="solid"/>
            <a:round/>
            <a:headEnd type="none" w="med" len="med"/>
            <a:tailEnd type="triangle"/>
          </a:ln>
          <a:effectLst>
            <a:outerShdw blurRad="25400" algn="ctr" rotWithShape="0">
              <a:schemeClr val="accent4">
                <a:lumMod val="20000"/>
                <a:lumOff val="80000"/>
                <a:alpha val="41000"/>
              </a:schemeClr>
            </a:outerShdw>
          </a:effectLst>
        </p:spPr>
      </p:cxnSp>
      <p:sp>
        <p:nvSpPr>
          <p:cNvPr id="6" name="Rectangle 5">
            <a:extLst>
              <a:ext uri="{FF2B5EF4-FFF2-40B4-BE49-F238E27FC236}">
                <a16:creationId xmlns:a16="http://schemas.microsoft.com/office/drawing/2014/main" id="{C46C3B4D-5009-3618-E1D1-53B9F2094268}"/>
              </a:ext>
            </a:extLst>
          </p:cNvPr>
          <p:cNvSpPr/>
          <p:nvPr/>
        </p:nvSpPr>
        <p:spPr bwMode="auto">
          <a:xfrm>
            <a:off x="1913005" y="3718996"/>
            <a:ext cx="8366932" cy="2955566"/>
          </a:xfrm>
          <a:prstGeom prst="rect">
            <a:avLst/>
          </a:prstGeom>
          <a:noFill/>
          <a:ln w="38100">
            <a:solidFill>
              <a:srgbClr val="FF0000"/>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Tree>
    <p:extLst>
      <p:ext uri="{BB962C8B-B14F-4D97-AF65-F5344CB8AC3E}">
        <p14:creationId xmlns:p14="http://schemas.microsoft.com/office/powerpoint/2010/main" val="1282020933"/>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E1E8CE-4254-97E8-6761-82CAB1ACD5E6}"/>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016DF474-7C79-57E8-5971-56F821680B76}"/>
              </a:ext>
              <a:ext uri="{C183D7F6-B498-43B3-948B-1728B52AA6E4}">
                <adec:decorative xmlns:adec="http://schemas.microsoft.com/office/drawing/2017/decorative" val="1"/>
              </a:ext>
            </a:extLst>
          </p:cNvPr>
          <p:cNvGrpSpPr>
            <a:grpSpLocks noGrp="1" noUngrp="1" noRot="1" noMove="1" noResize="1"/>
          </p:cNvGrpSpPr>
          <p:nvPr/>
        </p:nvGrpSpPr>
        <p:grpSpPr>
          <a:xfrm>
            <a:off x="0" y="-14960"/>
            <a:ext cx="12192000" cy="6872960"/>
            <a:chOff x="0" y="-14960"/>
            <a:chExt cx="12192000" cy="6872960"/>
          </a:xfrm>
        </p:grpSpPr>
        <p:sp>
          <p:nvSpPr>
            <p:cNvPr id="3" name="gradient tealv2b">
              <a:extLst>
                <a:ext uri="{FF2B5EF4-FFF2-40B4-BE49-F238E27FC236}">
                  <a16:creationId xmlns:a16="http://schemas.microsoft.com/office/drawing/2014/main" id="{296EF0EE-2AF1-2CF4-9EB2-DE79C7DD6B94}"/>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4960"/>
              <a:ext cx="12192000" cy="6872960"/>
            </a:xfrm>
            <a:prstGeom prst="rect">
              <a:avLst/>
            </a:prstGeom>
            <a:gradFill flip="none" rotWithShape="1">
              <a:gsLst>
                <a:gs pos="66000">
                  <a:srgbClr val="007D96"/>
                </a:gs>
                <a:gs pos="98000">
                  <a:srgbClr val="00D9C5"/>
                </a:gs>
                <a:gs pos="5000">
                  <a:srgbClr val="001745"/>
                </a:gs>
                <a:gs pos="29000">
                  <a:srgbClr val="003584"/>
                </a:gs>
              </a:gsLst>
              <a:lin ang="42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4" name="bg2">
              <a:extLst>
                <a:ext uri="{FF2B5EF4-FFF2-40B4-BE49-F238E27FC236}">
                  <a16:creationId xmlns:a16="http://schemas.microsoft.com/office/drawing/2014/main" id="{077B3980-F151-6FF0-DBE2-2B93A05524C6}"/>
                </a:ext>
                <a:ext uri="{C183D7F6-B498-43B3-948B-1728B52AA6E4}">
                  <adec:decorative xmlns:adec="http://schemas.microsoft.com/office/drawing/2017/decorative" val="1"/>
                </a:ext>
              </a:extLst>
            </p:cNvPr>
            <p:cNvPicPr>
              <a:picLocks noGrp="1" noRot="1" noMove="1" noResize="1" noEditPoints="1" noAdjustHandles="1" noChangeArrowheads="1" noChangeShapeType="1" noCrop="1"/>
            </p:cNvPicPr>
            <p:nvPr/>
          </p:nvPicPr>
          <p:blipFill>
            <a:blip r:embed="rId3"/>
            <a:srcRect l="40443" r="5127"/>
            <a:stretch/>
          </p:blipFill>
          <p:spPr>
            <a:xfrm>
              <a:off x="5555848" y="0"/>
              <a:ext cx="6636152" cy="6858000"/>
            </a:xfrm>
            <a:prstGeom prst="rect">
              <a:avLst/>
            </a:prstGeom>
          </p:spPr>
        </p:pic>
      </p:grpSp>
      <p:sp>
        <p:nvSpPr>
          <p:cNvPr id="10" name="Text Placeholder 1">
            <a:extLst>
              <a:ext uri="{FF2B5EF4-FFF2-40B4-BE49-F238E27FC236}">
                <a16:creationId xmlns:a16="http://schemas.microsoft.com/office/drawing/2014/main" id="{A47D8AC6-873F-8489-D622-D5D16AD16124}"/>
              </a:ext>
            </a:extLst>
          </p:cNvPr>
          <p:cNvSpPr>
            <a:spLocks noGrp="1"/>
          </p:cNvSpPr>
          <p:nvPr>
            <p:ph type="body" idx="1"/>
          </p:nvPr>
        </p:nvSpPr>
        <p:spPr>
          <a:xfrm>
            <a:off x="914401" y="3512743"/>
            <a:ext cx="5827775" cy="338554"/>
          </a:xfrm>
        </p:spPr>
        <p:txBody>
          <a:bodyPr/>
          <a:lstStyle/>
          <a:p>
            <a:endParaRPr lang="en-US">
              <a:solidFill>
                <a:srgbClr val="FFAD29"/>
              </a:solidFill>
            </a:endParaRPr>
          </a:p>
        </p:txBody>
      </p:sp>
      <p:sp>
        <p:nvSpPr>
          <p:cNvPr id="11" name="Title 48">
            <a:extLst>
              <a:ext uri="{FF2B5EF4-FFF2-40B4-BE49-F238E27FC236}">
                <a16:creationId xmlns:a16="http://schemas.microsoft.com/office/drawing/2014/main" id="{662D1364-89FE-A864-08BF-6557E5369565}"/>
              </a:ext>
            </a:extLst>
          </p:cNvPr>
          <p:cNvSpPr>
            <a:spLocks noGrp="1"/>
          </p:cNvSpPr>
          <p:nvPr>
            <p:ph type="title"/>
          </p:nvPr>
        </p:nvSpPr>
        <p:spPr>
          <a:xfrm>
            <a:off x="914401" y="1994006"/>
            <a:ext cx="5273040" cy="1477328"/>
          </a:xfrm>
        </p:spPr>
        <p:txBody>
          <a:bodyPr/>
          <a:lstStyle/>
          <a:p>
            <a:r>
              <a:rPr lang="en-US" b="1"/>
              <a:t>Parcel Fabric Data Model</a:t>
            </a:r>
          </a:p>
        </p:txBody>
      </p:sp>
    </p:spTree>
    <p:extLst>
      <p:ext uri="{BB962C8B-B14F-4D97-AF65-F5344CB8AC3E}">
        <p14:creationId xmlns:p14="http://schemas.microsoft.com/office/powerpoint/2010/main" val="1456228030"/>
      </p:ext>
    </p:extLst>
  </p:cSld>
  <p:clrMapOvr>
    <a:masterClrMapping/>
  </p:clrMapOvr>
  <p:transition spd="med">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CDEC94-01DB-79EA-ED1A-D41945C639EC}"/>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38DFFF0B-9FCB-CD2D-075F-8AF6F1E8987A}"/>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C821D86C-0AC3-0125-0818-CE3B588C7D3A}"/>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EAB5BB64-61BF-F832-FE62-030C71942FF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E3FDB03A-03AA-66DA-8EB9-016D2A2CD9C3}"/>
              </a:ext>
            </a:extLst>
          </p:cNvPr>
          <p:cNvSpPr>
            <a:spLocks noGrp="1"/>
          </p:cNvSpPr>
          <p:nvPr>
            <p:ph type="title"/>
          </p:nvPr>
        </p:nvSpPr>
        <p:spPr>
          <a:xfrm>
            <a:off x="1210279" y="502788"/>
            <a:ext cx="10369296" cy="492443"/>
          </a:xfrm>
        </p:spPr>
        <p:txBody>
          <a:bodyPr/>
          <a:lstStyle/>
          <a:p>
            <a:r>
              <a:rPr lang="en-US" sz="3200"/>
              <a:t>Add-in: Copy &amp; Move Parcels in One Edit</a:t>
            </a:r>
          </a:p>
        </p:txBody>
      </p:sp>
      <p:pic>
        <p:nvPicPr>
          <p:cNvPr id="16" name="Picture 15">
            <a:extLst>
              <a:ext uri="{FF2B5EF4-FFF2-40B4-BE49-F238E27FC236}">
                <a16:creationId xmlns:a16="http://schemas.microsoft.com/office/drawing/2014/main" id="{95022DA6-C04E-C1ED-74D5-4FFD50475E74}"/>
              </a:ext>
            </a:extLst>
          </p:cNvPr>
          <p:cNvPicPr>
            <a:picLocks noChangeAspect="1"/>
          </p:cNvPicPr>
          <p:nvPr/>
        </p:nvPicPr>
        <p:blipFill>
          <a:blip r:embed="rId4"/>
          <a:stretch>
            <a:fillRect/>
          </a:stretch>
        </p:blipFill>
        <p:spPr>
          <a:xfrm>
            <a:off x="377436" y="2133578"/>
            <a:ext cx="6363588" cy="924054"/>
          </a:xfrm>
          <a:prstGeom prst="rect">
            <a:avLst/>
          </a:prstGeom>
        </p:spPr>
      </p:pic>
      <p:pic>
        <p:nvPicPr>
          <p:cNvPr id="4" name="Picture 3">
            <a:extLst>
              <a:ext uri="{FF2B5EF4-FFF2-40B4-BE49-F238E27FC236}">
                <a16:creationId xmlns:a16="http://schemas.microsoft.com/office/drawing/2014/main" id="{4D54D16A-6A55-F637-FA8C-FE9446FED1AA}"/>
              </a:ext>
            </a:extLst>
          </p:cNvPr>
          <p:cNvPicPr>
            <a:picLocks noChangeAspect="1"/>
          </p:cNvPicPr>
          <p:nvPr/>
        </p:nvPicPr>
        <p:blipFill>
          <a:blip r:embed="rId5"/>
          <a:stretch>
            <a:fillRect/>
          </a:stretch>
        </p:blipFill>
        <p:spPr>
          <a:xfrm>
            <a:off x="336309" y="3525149"/>
            <a:ext cx="8792802" cy="1343212"/>
          </a:xfrm>
          <a:prstGeom prst="rect">
            <a:avLst/>
          </a:prstGeom>
        </p:spPr>
      </p:pic>
      <p:sp>
        <p:nvSpPr>
          <p:cNvPr id="3" name="TextBox 2">
            <a:extLst>
              <a:ext uri="{FF2B5EF4-FFF2-40B4-BE49-F238E27FC236}">
                <a16:creationId xmlns:a16="http://schemas.microsoft.com/office/drawing/2014/main" id="{B0327B3F-C154-58D3-385D-09F8DC4F36D6}"/>
              </a:ext>
            </a:extLst>
          </p:cNvPr>
          <p:cNvSpPr txBox="1"/>
          <p:nvPr/>
        </p:nvSpPr>
        <p:spPr>
          <a:xfrm>
            <a:off x="338253" y="1676400"/>
            <a:ext cx="3343864" cy="307777"/>
          </a:xfrm>
          <a:prstGeom prst="rect">
            <a:avLst/>
          </a:prstGeom>
          <a:noFill/>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r>
              <a:rPr lang="en-US" sz="2000">
                <a:cs typeface="Arial"/>
              </a:rPr>
              <a:t>Get new map extent centroid:</a:t>
            </a:r>
          </a:p>
        </p:txBody>
      </p:sp>
      <p:sp>
        <p:nvSpPr>
          <p:cNvPr id="5" name="TextBox 4">
            <a:extLst>
              <a:ext uri="{FF2B5EF4-FFF2-40B4-BE49-F238E27FC236}">
                <a16:creationId xmlns:a16="http://schemas.microsoft.com/office/drawing/2014/main" id="{D09D3C7F-10E4-4A7A-05C0-E53627AB3866}"/>
              </a:ext>
            </a:extLst>
          </p:cNvPr>
          <p:cNvSpPr txBox="1"/>
          <p:nvPr/>
        </p:nvSpPr>
        <p:spPr>
          <a:xfrm>
            <a:off x="338253" y="3209692"/>
            <a:ext cx="10623486" cy="307777"/>
          </a:xfrm>
          <a:prstGeom prst="rect">
            <a:avLst/>
          </a:prstGeom>
          <a:noFill/>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r>
              <a:rPr lang="en-US" sz="2000">
                <a:cs typeface="Arial"/>
              </a:rPr>
              <a:t>Calculate DeltaX and DeltaY aka relative difference between </a:t>
            </a:r>
            <a:r>
              <a:rPr lang="en-US" sz="2000" err="1">
                <a:cs typeface="Arial"/>
              </a:rPr>
              <a:t>NewExtentCentroid</a:t>
            </a:r>
            <a:r>
              <a:rPr lang="en-US" sz="2000">
                <a:cs typeface="Arial"/>
              </a:rPr>
              <a:t> and centroid</a:t>
            </a:r>
            <a:endParaRPr lang="en-US"/>
          </a:p>
        </p:txBody>
      </p:sp>
      <p:pic>
        <p:nvPicPr>
          <p:cNvPr id="6" name="Picture 5" descr="A screenshot of a computer code&#10;&#10;AI-generated content may be incorrect.">
            <a:extLst>
              <a:ext uri="{FF2B5EF4-FFF2-40B4-BE49-F238E27FC236}">
                <a16:creationId xmlns:a16="http://schemas.microsoft.com/office/drawing/2014/main" id="{3312CB5E-CEC2-CE14-4777-78DFAEF9A620}"/>
              </a:ext>
            </a:extLst>
          </p:cNvPr>
          <p:cNvPicPr>
            <a:picLocks noChangeAspect="1"/>
          </p:cNvPicPr>
          <p:nvPr/>
        </p:nvPicPr>
        <p:blipFill>
          <a:blip r:embed="rId6"/>
          <a:stretch>
            <a:fillRect/>
          </a:stretch>
        </p:blipFill>
        <p:spPr>
          <a:xfrm>
            <a:off x="509471" y="5036519"/>
            <a:ext cx="9277350" cy="1152525"/>
          </a:xfrm>
          <a:prstGeom prst="rect">
            <a:avLst/>
          </a:prstGeom>
        </p:spPr>
      </p:pic>
    </p:spTree>
    <p:extLst>
      <p:ext uri="{BB962C8B-B14F-4D97-AF65-F5344CB8AC3E}">
        <p14:creationId xmlns:p14="http://schemas.microsoft.com/office/powerpoint/2010/main" val="4108423122"/>
      </p:ext>
    </p:extLst>
  </p:cSld>
  <p:clrMapOvr>
    <a:masterClrMapping/>
  </p:clrMapOvr>
  <p:transition spd="med">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5D1B15-C3E9-2F4F-66E9-DC9527D9448F}"/>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26C53F73-72C7-0AA5-4CD4-114389BCBAB3}"/>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721017F1-BDFF-4B21-40F6-1C4C7B4A7811}"/>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AC286F1D-4FCD-5905-B302-02E62E3C866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8F0EB342-B53E-0569-1D34-4D40399F362C}"/>
              </a:ext>
            </a:extLst>
          </p:cNvPr>
          <p:cNvSpPr>
            <a:spLocks noGrp="1"/>
          </p:cNvSpPr>
          <p:nvPr>
            <p:ph type="title"/>
          </p:nvPr>
        </p:nvSpPr>
        <p:spPr>
          <a:xfrm>
            <a:off x="914400" y="883622"/>
            <a:ext cx="10369296" cy="492443"/>
          </a:xfrm>
        </p:spPr>
        <p:txBody>
          <a:bodyPr/>
          <a:lstStyle/>
          <a:p>
            <a:r>
              <a:rPr lang="en-US" sz="3200"/>
              <a:t>Add-in: Copy &amp; Move Parcels in One Edit</a:t>
            </a:r>
          </a:p>
        </p:txBody>
      </p:sp>
      <p:pic>
        <p:nvPicPr>
          <p:cNvPr id="4" name="Content Placeholder 3" descr="A graph with blue squares">
            <a:extLst>
              <a:ext uri="{FF2B5EF4-FFF2-40B4-BE49-F238E27FC236}">
                <a16:creationId xmlns:a16="http://schemas.microsoft.com/office/drawing/2014/main" id="{F8F1FB07-A570-D872-6436-9386C0BD195F}"/>
              </a:ext>
            </a:extLst>
          </p:cNvPr>
          <p:cNvPicPr>
            <a:picLocks noGrp="1" noChangeAspect="1"/>
          </p:cNvPicPr>
          <p:nvPr>
            <p:ph sz="quarter" idx="12"/>
          </p:nvPr>
        </p:nvPicPr>
        <p:blipFill>
          <a:blip r:embed="rId4"/>
          <a:stretch>
            <a:fillRect/>
          </a:stretch>
        </p:blipFill>
        <p:spPr>
          <a:xfrm>
            <a:off x="5442108" y="1912163"/>
            <a:ext cx="3696157" cy="3696157"/>
          </a:xfrm>
        </p:spPr>
      </p:pic>
      <p:pic>
        <p:nvPicPr>
          <p:cNvPr id="6" name="Picture 5" descr="A graph with red and blue squares and green arrows&#10;&#10;Description automatically generated">
            <a:extLst>
              <a:ext uri="{FF2B5EF4-FFF2-40B4-BE49-F238E27FC236}">
                <a16:creationId xmlns:a16="http://schemas.microsoft.com/office/drawing/2014/main" id="{C45E1173-EC0C-3534-16B7-70733C12C4F5}"/>
              </a:ext>
            </a:extLst>
          </p:cNvPr>
          <p:cNvPicPr>
            <a:picLocks noChangeAspect="1"/>
          </p:cNvPicPr>
          <p:nvPr/>
        </p:nvPicPr>
        <p:blipFill>
          <a:blip r:embed="rId5"/>
          <a:stretch>
            <a:fillRect/>
          </a:stretch>
        </p:blipFill>
        <p:spPr>
          <a:xfrm>
            <a:off x="1205548" y="1912164"/>
            <a:ext cx="3696156" cy="3696156"/>
          </a:xfrm>
          <a:prstGeom prst="rect">
            <a:avLst/>
          </a:prstGeom>
        </p:spPr>
      </p:pic>
      <p:sp>
        <p:nvSpPr>
          <p:cNvPr id="5" name="TextBox 4">
            <a:extLst>
              <a:ext uri="{FF2B5EF4-FFF2-40B4-BE49-F238E27FC236}">
                <a16:creationId xmlns:a16="http://schemas.microsoft.com/office/drawing/2014/main" id="{7D878270-27B0-CDFA-0D65-E4B9E417DA14}"/>
              </a:ext>
            </a:extLst>
          </p:cNvPr>
          <p:cNvSpPr txBox="1"/>
          <p:nvPr/>
        </p:nvSpPr>
        <p:spPr>
          <a:xfrm>
            <a:off x="1202473" y="5848815"/>
            <a:ext cx="6914137" cy="615553"/>
          </a:xfrm>
          <a:prstGeom prst="rect">
            <a:avLst/>
          </a:prstGeom>
          <a:noFill/>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r>
              <a:rPr lang="en-US" sz="2000">
                <a:cs typeface="Arial"/>
              </a:rPr>
              <a:t>Note: We only need to calculate the </a:t>
            </a:r>
            <a:r>
              <a:rPr lang="en-US" sz="2000" err="1">
                <a:cs typeface="Arial"/>
              </a:rPr>
              <a:t>DeltaX</a:t>
            </a:r>
            <a:r>
              <a:rPr lang="en-US" sz="2000">
                <a:cs typeface="Arial"/>
              </a:rPr>
              <a:t> and DeltaY once;</a:t>
            </a:r>
            <a:endParaRPr lang="en-US">
              <a:cs typeface="Arial"/>
            </a:endParaRPr>
          </a:p>
          <a:p>
            <a:r>
              <a:rPr lang="en-US" sz="2000">
                <a:cs typeface="Arial"/>
              </a:rPr>
              <a:t>Transformation is the same across all features</a:t>
            </a:r>
          </a:p>
        </p:txBody>
      </p:sp>
    </p:spTree>
    <p:extLst>
      <p:ext uri="{BB962C8B-B14F-4D97-AF65-F5344CB8AC3E}">
        <p14:creationId xmlns:p14="http://schemas.microsoft.com/office/powerpoint/2010/main" val="3144792767"/>
      </p:ext>
    </p:extLst>
  </p:cSld>
  <p:clrMapOvr>
    <a:masterClrMapping/>
  </p:clrMapOvr>
  <p:transition spd="med">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5FC072-B9A3-540B-038E-18329CA43496}"/>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A467218E-D634-3524-4EFD-F5CF2ADB00B5}"/>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C4C56255-D115-90F6-FF26-4BE0E3536C48}"/>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DC97A99D-6C48-50FE-7559-2BFE2324C81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84BBFB40-CAB6-E5B8-6873-ECFED1A70D5C}"/>
              </a:ext>
            </a:extLst>
          </p:cNvPr>
          <p:cNvSpPr>
            <a:spLocks noGrp="1"/>
          </p:cNvSpPr>
          <p:nvPr>
            <p:ph type="title"/>
          </p:nvPr>
        </p:nvSpPr>
        <p:spPr>
          <a:xfrm>
            <a:off x="914400" y="883622"/>
            <a:ext cx="10369296" cy="492443"/>
          </a:xfrm>
        </p:spPr>
        <p:txBody>
          <a:bodyPr/>
          <a:lstStyle/>
          <a:p>
            <a:r>
              <a:rPr lang="en-US" sz="3200"/>
              <a:t>Add-in: Copy &amp; Move Parcels in One Edit</a:t>
            </a:r>
          </a:p>
        </p:txBody>
      </p:sp>
      <p:pic>
        <p:nvPicPr>
          <p:cNvPr id="4" name="Picture 3">
            <a:extLst>
              <a:ext uri="{FF2B5EF4-FFF2-40B4-BE49-F238E27FC236}">
                <a16:creationId xmlns:a16="http://schemas.microsoft.com/office/drawing/2014/main" id="{CD3FC2F7-98D8-C3E1-BAB5-F8E22393A07C}"/>
              </a:ext>
            </a:extLst>
          </p:cNvPr>
          <p:cNvPicPr>
            <a:picLocks noChangeAspect="1"/>
          </p:cNvPicPr>
          <p:nvPr/>
        </p:nvPicPr>
        <p:blipFill>
          <a:blip r:embed="rId4"/>
          <a:stretch>
            <a:fillRect/>
          </a:stretch>
        </p:blipFill>
        <p:spPr>
          <a:xfrm>
            <a:off x="823456" y="5719176"/>
            <a:ext cx="8248650" cy="304800"/>
          </a:xfrm>
          <a:prstGeom prst="rect">
            <a:avLst/>
          </a:prstGeom>
        </p:spPr>
      </p:pic>
      <p:pic>
        <p:nvPicPr>
          <p:cNvPr id="7" name="Content Placeholder 6" descr="A close-up of a white background&#10;&#10;AI-generated content may be incorrect.">
            <a:extLst>
              <a:ext uri="{FF2B5EF4-FFF2-40B4-BE49-F238E27FC236}">
                <a16:creationId xmlns:a16="http://schemas.microsoft.com/office/drawing/2014/main" id="{300BA82F-89EF-2FAE-CA21-52AFD17CB589}"/>
              </a:ext>
            </a:extLst>
          </p:cNvPr>
          <p:cNvPicPr>
            <a:picLocks noGrp="1" noChangeAspect="1"/>
          </p:cNvPicPr>
          <p:nvPr>
            <p:ph sz="quarter" idx="12"/>
          </p:nvPr>
        </p:nvPicPr>
        <p:blipFill>
          <a:blip r:embed="rId5"/>
          <a:stretch>
            <a:fillRect/>
          </a:stretch>
        </p:blipFill>
        <p:spPr>
          <a:xfrm>
            <a:off x="826504" y="4835558"/>
            <a:ext cx="8248650" cy="647700"/>
          </a:xfrm>
        </p:spPr>
      </p:pic>
      <p:sp>
        <p:nvSpPr>
          <p:cNvPr id="10" name="TextBox 9">
            <a:extLst>
              <a:ext uri="{FF2B5EF4-FFF2-40B4-BE49-F238E27FC236}">
                <a16:creationId xmlns:a16="http://schemas.microsoft.com/office/drawing/2014/main" id="{B0BC9713-2B99-6896-D4EA-8B7A8973402D}"/>
              </a:ext>
            </a:extLst>
          </p:cNvPr>
          <p:cNvSpPr txBox="1"/>
          <p:nvPr/>
        </p:nvSpPr>
        <p:spPr>
          <a:xfrm>
            <a:off x="1098090" y="1715227"/>
            <a:ext cx="8141652" cy="615553"/>
          </a:xfrm>
          <a:prstGeom prst="rect">
            <a:avLst/>
          </a:prstGeom>
          <a:noFill/>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r>
              <a:rPr lang="en-US" sz="2000">
                <a:cs typeface="Arial"/>
              </a:rPr>
              <a:t>Get the rest of the parcel features, based on </a:t>
            </a:r>
            <a:r>
              <a:rPr lang="en-US" sz="2000">
                <a:latin typeface="Arial"/>
                <a:cs typeface="Arial"/>
              </a:rPr>
              <a:t>our original parcel selection</a:t>
            </a:r>
            <a:endParaRPr lang="en-US" err="1">
              <a:latin typeface="Courier New"/>
              <a:cs typeface="Arial"/>
            </a:endParaRPr>
          </a:p>
          <a:p>
            <a:r>
              <a:rPr lang="en-US" sz="2000" err="1">
                <a:latin typeface="Courier New"/>
                <a:cs typeface="Arial"/>
              </a:rPr>
              <a:t>parcelPolygonLayerIds</a:t>
            </a:r>
            <a:endParaRPr lang="en-US" err="1">
              <a:latin typeface="Courier New"/>
            </a:endParaRPr>
          </a:p>
        </p:txBody>
      </p:sp>
      <p:pic>
        <p:nvPicPr>
          <p:cNvPr id="12" name="Picture 11">
            <a:extLst>
              <a:ext uri="{FF2B5EF4-FFF2-40B4-BE49-F238E27FC236}">
                <a16:creationId xmlns:a16="http://schemas.microsoft.com/office/drawing/2014/main" id="{56FF4F41-0886-2581-0137-0183C56B4734}"/>
              </a:ext>
            </a:extLst>
          </p:cNvPr>
          <p:cNvPicPr>
            <a:picLocks noChangeAspect="1"/>
          </p:cNvPicPr>
          <p:nvPr/>
        </p:nvPicPr>
        <p:blipFill>
          <a:blip r:embed="rId6"/>
          <a:stretch>
            <a:fillRect/>
          </a:stretch>
        </p:blipFill>
        <p:spPr>
          <a:xfrm>
            <a:off x="829002" y="4440021"/>
            <a:ext cx="7820025" cy="295275"/>
          </a:xfrm>
          <a:prstGeom prst="rect">
            <a:avLst/>
          </a:prstGeom>
        </p:spPr>
      </p:pic>
      <p:pic>
        <p:nvPicPr>
          <p:cNvPr id="13" name="Picture 12" descr="A computer screen shot of a computer code&#10;&#10;AI-generated content may be incorrect.">
            <a:extLst>
              <a:ext uri="{FF2B5EF4-FFF2-40B4-BE49-F238E27FC236}">
                <a16:creationId xmlns:a16="http://schemas.microsoft.com/office/drawing/2014/main" id="{E70981E8-9091-FF8A-5383-5BA0033DFBA1}"/>
              </a:ext>
            </a:extLst>
          </p:cNvPr>
          <p:cNvPicPr>
            <a:picLocks noChangeAspect="1"/>
          </p:cNvPicPr>
          <p:nvPr/>
        </p:nvPicPr>
        <p:blipFill>
          <a:blip r:embed="rId7"/>
          <a:stretch>
            <a:fillRect/>
          </a:stretch>
        </p:blipFill>
        <p:spPr>
          <a:xfrm>
            <a:off x="1525174" y="2463061"/>
            <a:ext cx="6991350" cy="971550"/>
          </a:xfrm>
          <a:prstGeom prst="rect">
            <a:avLst/>
          </a:prstGeom>
        </p:spPr>
      </p:pic>
      <p:sp>
        <p:nvSpPr>
          <p:cNvPr id="16" name="TextBox 15">
            <a:extLst>
              <a:ext uri="{FF2B5EF4-FFF2-40B4-BE49-F238E27FC236}">
                <a16:creationId xmlns:a16="http://schemas.microsoft.com/office/drawing/2014/main" id="{6A944954-E3E5-AEB7-1BEC-6435D9CBE9B5}"/>
              </a:ext>
            </a:extLst>
          </p:cNvPr>
          <p:cNvSpPr txBox="1"/>
          <p:nvPr/>
        </p:nvSpPr>
        <p:spPr>
          <a:xfrm>
            <a:off x="914400" y="3941523"/>
            <a:ext cx="3105017" cy="307777"/>
          </a:xfrm>
          <a:prstGeom prst="rect">
            <a:avLst/>
          </a:prstGeom>
          <a:noFill/>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r>
              <a:rPr lang="en-US" sz="2000"/>
              <a:t>Get parcel lines and points:</a:t>
            </a:r>
            <a:endParaRPr lang="en-US"/>
          </a:p>
        </p:txBody>
      </p:sp>
      <p:sp>
        <p:nvSpPr>
          <p:cNvPr id="17" name="TextBox 16">
            <a:extLst>
              <a:ext uri="{FF2B5EF4-FFF2-40B4-BE49-F238E27FC236}">
                <a16:creationId xmlns:a16="http://schemas.microsoft.com/office/drawing/2014/main" id="{7EACD091-7C67-6A3F-EBAE-DD50148BF264}"/>
              </a:ext>
            </a:extLst>
          </p:cNvPr>
          <p:cNvSpPr txBox="1"/>
          <p:nvPr/>
        </p:nvSpPr>
        <p:spPr>
          <a:xfrm>
            <a:off x="611686" y="2793303"/>
            <a:ext cx="812723" cy="307777"/>
          </a:xfrm>
          <a:prstGeom prst="rect">
            <a:avLst/>
          </a:prstGeom>
          <a:noFill/>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p>
            <a:r>
              <a:rPr lang="en-US" sz="2000" i="1"/>
              <a:t>Recap:</a:t>
            </a:r>
            <a:endParaRPr lang="en-US" i="1"/>
          </a:p>
        </p:txBody>
      </p:sp>
      <p:sp>
        <p:nvSpPr>
          <p:cNvPr id="19" name="Rectangle 18">
            <a:extLst>
              <a:ext uri="{FF2B5EF4-FFF2-40B4-BE49-F238E27FC236}">
                <a16:creationId xmlns:a16="http://schemas.microsoft.com/office/drawing/2014/main" id="{FF7B2D51-6470-6969-C5DA-725C543C60CA}"/>
              </a:ext>
            </a:extLst>
          </p:cNvPr>
          <p:cNvSpPr/>
          <p:nvPr/>
        </p:nvSpPr>
        <p:spPr bwMode="auto">
          <a:xfrm>
            <a:off x="5093828" y="2652676"/>
            <a:ext cx="2032416" cy="214881"/>
          </a:xfrm>
          <a:prstGeom prst="rect">
            <a:avLst/>
          </a:prstGeom>
          <a:noFill/>
          <a:ln w="38100">
            <a:solidFill>
              <a:srgbClr val="FF0000"/>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spTree>
    <p:extLst>
      <p:ext uri="{BB962C8B-B14F-4D97-AF65-F5344CB8AC3E}">
        <p14:creationId xmlns:p14="http://schemas.microsoft.com/office/powerpoint/2010/main" val="3965411113"/>
      </p:ext>
    </p:extLst>
  </p:cSld>
  <p:clrMapOvr>
    <a:masterClrMapping/>
  </p:clrMapOvr>
  <p:transition spd="med">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819C9D-4419-3EB1-E874-6B939C5CE56B}"/>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8B43587E-5238-CD5A-9BAE-8CE6EA534FD1}"/>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F079ACC1-68CF-7B3E-3591-949BBE8946BB}"/>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2A34EFAD-273A-BC46-B2AD-BC952665F24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530AEF40-B950-336D-7329-6E3F40B1CE4F}"/>
              </a:ext>
            </a:extLst>
          </p:cNvPr>
          <p:cNvSpPr>
            <a:spLocks noGrp="1"/>
          </p:cNvSpPr>
          <p:nvPr>
            <p:ph type="title"/>
          </p:nvPr>
        </p:nvSpPr>
        <p:spPr>
          <a:xfrm>
            <a:off x="914400" y="883622"/>
            <a:ext cx="10369296" cy="492443"/>
          </a:xfrm>
        </p:spPr>
        <p:txBody>
          <a:bodyPr/>
          <a:lstStyle/>
          <a:p>
            <a:r>
              <a:rPr lang="en-US" sz="3200"/>
              <a:t>Add-in: Copy &amp; Move Parcels in One Edit</a:t>
            </a:r>
          </a:p>
        </p:txBody>
      </p:sp>
      <p:sp>
        <p:nvSpPr>
          <p:cNvPr id="11" name="Content Placeholder 10">
            <a:extLst>
              <a:ext uri="{FF2B5EF4-FFF2-40B4-BE49-F238E27FC236}">
                <a16:creationId xmlns:a16="http://schemas.microsoft.com/office/drawing/2014/main" id="{D23CA88D-CFDE-B8D9-F8EB-02D18FE7CD48}"/>
              </a:ext>
            </a:extLst>
          </p:cNvPr>
          <p:cNvSpPr>
            <a:spLocks noGrp="1"/>
          </p:cNvSpPr>
          <p:nvPr>
            <p:ph sz="quarter" idx="12"/>
          </p:nvPr>
        </p:nvSpPr>
        <p:spPr>
          <a:xfrm>
            <a:off x="1060537" y="1650304"/>
            <a:ext cx="10369296" cy="3427413"/>
          </a:xfrm>
        </p:spPr>
        <p:txBody>
          <a:bodyPr vert="horz" lIns="0" tIns="0" rIns="0" bIns="0" rtlCol="0" anchor="t">
            <a:noAutofit/>
          </a:bodyPr>
          <a:lstStyle/>
          <a:p>
            <a:pPr>
              <a:buClr>
                <a:srgbClr val="FFAD29"/>
              </a:buClr>
            </a:pPr>
            <a:r>
              <a:rPr lang="en-US"/>
              <a:t>Apply the move and copy over feature attributes</a:t>
            </a:r>
          </a:p>
        </p:txBody>
      </p:sp>
      <p:pic>
        <p:nvPicPr>
          <p:cNvPr id="3" name="Picture 2" descr="A computer screen shot of text&#10;&#10;AI-generated content may be incorrect.">
            <a:extLst>
              <a:ext uri="{FF2B5EF4-FFF2-40B4-BE49-F238E27FC236}">
                <a16:creationId xmlns:a16="http://schemas.microsoft.com/office/drawing/2014/main" id="{8A89125A-6909-7AA9-1E38-A629B9426B79}"/>
              </a:ext>
            </a:extLst>
          </p:cNvPr>
          <p:cNvPicPr>
            <a:picLocks noChangeAspect="1"/>
          </p:cNvPicPr>
          <p:nvPr/>
        </p:nvPicPr>
        <p:blipFill>
          <a:blip r:embed="rId4"/>
          <a:stretch>
            <a:fillRect/>
          </a:stretch>
        </p:blipFill>
        <p:spPr>
          <a:xfrm>
            <a:off x="1397240" y="2329841"/>
            <a:ext cx="7915275" cy="3200400"/>
          </a:xfrm>
          <a:prstGeom prst="rect">
            <a:avLst/>
          </a:prstGeom>
        </p:spPr>
      </p:pic>
      <p:sp>
        <p:nvSpPr>
          <p:cNvPr id="5" name="Rectangle 4">
            <a:extLst>
              <a:ext uri="{FF2B5EF4-FFF2-40B4-BE49-F238E27FC236}">
                <a16:creationId xmlns:a16="http://schemas.microsoft.com/office/drawing/2014/main" id="{10095908-11D1-21C7-0F11-5A876A0556C5}"/>
              </a:ext>
            </a:extLst>
          </p:cNvPr>
          <p:cNvSpPr/>
          <p:nvPr/>
        </p:nvSpPr>
        <p:spPr bwMode="auto">
          <a:xfrm>
            <a:off x="1828787" y="4363803"/>
            <a:ext cx="7485692" cy="371710"/>
          </a:xfrm>
          <a:prstGeom prst="rect">
            <a:avLst/>
          </a:prstGeom>
          <a:noFill/>
          <a:ln w="38100">
            <a:solidFill>
              <a:srgbClr val="FF0000"/>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pic>
        <p:nvPicPr>
          <p:cNvPr id="6" name="Picture 5">
            <a:extLst>
              <a:ext uri="{FF2B5EF4-FFF2-40B4-BE49-F238E27FC236}">
                <a16:creationId xmlns:a16="http://schemas.microsoft.com/office/drawing/2014/main" id="{3DB7FD29-77BE-46B1-16D7-D06A4E6BF13B}"/>
              </a:ext>
            </a:extLst>
          </p:cNvPr>
          <p:cNvPicPr>
            <a:picLocks noChangeAspect="1"/>
          </p:cNvPicPr>
          <p:nvPr/>
        </p:nvPicPr>
        <p:blipFill>
          <a:blip r:embed="rId5"/>
          <a:stretch>
            <a:fillRect/>
          </a:stretch>
        </p:blipFill>
        <p:spPr>
          <a:xfrm>
            <a:off x="1823711" y="5741161"/>
            <a:ext cx="6686550" cy="219075"/>
          </a:xfrm>
          <a:prstGeom prst="rect">
            <a:avLst/>
          </a:prstGeom>
        </p:spPr>
      </p:pic>
    </p:spTree>
    <p:extLst>
      <p:ext uri="{BB962C8B-B14F-4D97-AF65-F5344CB8AC3E}">
        <p14:creationId xmlns:p14="http://schemas.microsoft.com/office/powerpoint/2010/main" val="3954454773"/>
      </p:ext>
    </p:extLst>
  </p:cSld>
  <p:clrMapOvr>
    <a:masterClrMapping/>
  </p:clrMapOvr>
  <p:transition spd="med">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501224-F0F9-4363-797C-CDD60A730C16}"/>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8E1EFE33-9C78-8898-904D-B8EE9A6BCD90}"/>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4DF22FB9-C8EF-5141-AB89-75D78862C59B}"/>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F0E50499-9287-6A1B-AFED-D9D4454FAF5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F3AC4568-B00C-3900-74B6-6F7E0811B230}"/>
              </a:ext>
            </a:extLst>
          </p:cNvPr>
          <p:cNvSpPr>
            <a:spLocks noGrp="1"/>
          </p:cNvSpPr>
          <p:nvPr>
            <p:ph type="title"/>
          </p:nvPr>
        </p:nvSpPr>
        <p:spPr>
          <a:xfrm>
            <a:off x="914400" y="883622"/>
            <a:ext cx="10369296" cy="492443"/>
          </a:xfrm>
        </p:spPr>
        <p:txBody>
          <a:bodyPr/>
          <a:lstStyle/>
          <a:p>
            <a:r>
              <a:rPr lang="en-US" sz="3200"/>
              <a:t>Add-in: Copy &amp; Move Parcels in One Edit</a:t>
            </a:r>
          </a:p>
        </p:txBody>
      </p:sp>
      <p:sp>
        <p:nvSpPr>
          <p:cNvPr id="11" name="Content Placeholder 10">
            <a:extLst>
              <a:ext uri="{FF2B5EF4-FFF2-40B4-BE49-F238E27FC236}">
                <a16:creationId xmlns:a16="http://schemas.microsoft.com/office/drawing/2014/main" id="{B24FA415-BF25-3A8C-B299-C69AA7DB0D8F}"/>
              </a:ext>
            </a:extLst>
          </p:cNvPr>
          <p:cNvSpPr>
            <a:spLocks noGrp="1"/>
          </p:cNvSpPr>
          <p:nvPr>
            <p:ph sz="quarter" idx="12"/>
          </p:nvPr>
        </p:nvSpPr>
        <p:spPr>
          <a:xfrm>
            <a:off x="1060537" y="1650304"/>
            <a:ext cx="10369296" cy="3427413"/>
          </a:xfrm>
        </p:spPr>
        <p:txBody>
          <a:bodyPr vert="horz" lIns="0" tIns="0" rIns="0" bIns="0" rtlCol="0" anchor="t">
            <a:noAutofit/>
          </a:bodyPr>
          <a:lstStyle/>
          <a:p>
            <a:pPr>
              <a:buClr>
                <a:srgbClr val="FFAD29"/>
              </a:buClr>
            </a:pPr>
            <a:r>
              <a:rPr lang="en-US"/>
              <a:t>Live demo time!</a:t>
            </a:r>
          </a:p>
        </p:txBody>
      </p:sp>
    </p:spTree>
    <p:extLst>
      <p:ext uri="{BB962C8B-B14F-4D97-AF65-F5344CB8AC3E}">
        <p14:creationId xmlns:p14="http://schemas.microsoft.com/office/powerpoint/2010/main" val="1443611040"/>
      </p:ext>
    </p:extLst>
  </p:cSld>
  <p:clrMapOvr>
    <a:masterClrMapping/>
  </p:clrMapOvr>
  <p:transition spd="med">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4AE695-2A36-5E01-EA86-B428B325DAE0}"/>
            </a:ext>
          </a:extLst>
        </p:cNvPr>
        <p:cNvGrpSpPr/>
        <p:nvPr/>
      </p:nvGrpSpPr>
      <p:grpSpPr>
        <a:xfrm>
          <a:off x="0" y="0"/>
          <a:ext cx="0" cy="0"/>
          <a:chOff x="0" y="0"/>
          <a:chExt cx="0" cy="0"/>
        </a:xfrm>
      </p:grpSpPr>
      <p:grpSp>
        <p:nvGrpSpPr>
          <p:cNvPr id="4" name="bg">
            <a:extLst>
              <a:ext uri="{FF2B5EF4-FFF2-40B4-BE49-F238E27FC236}">
                <a16:creationId xmlns:a16="http://schemas.microsoft.com/office/drawing/2014/main" id="{FAAFE07C-798E-1A79-B64D-2E5B5D6F8AFA}"/>
              </a:ext>
              <a:ext uri="{C183D7F6-B498-43B3-948B-1728B52AA6E4}">
                <adec:decorative xmlns:adec="http://schemas.microsoft.com/office/drawing/2017/decorative" val="1"/>
              </a:ext>
            </a:extLst>
          </p:cNvPr>
          <p:cNvGrpSpPr>
            <a:grpSpLocks noGrp="1" noUngrp="1" noRot="1" noMove="1" noResize="1"/>
          </p:cNvGrpSpPr>
          <p:nvPr/>
        </p:nvGrpSpPr>
        <p:grpSpPr>
          <a:xfrm>
            <a:off x="0" y="-14960"/>
            <a:ext cx="12192000" cy="6887920"/>
            <a:chOff x="0" y="-14960"/>
            <a:chExt cx="12192000" cy="6887920"/>
          </a:xfrm>
        </p:grpSpPr>
        <p:sp>
          <p:nvSpPr>
            <p:cNvPr id="8" name="gradient1">
              <a:extLst>
                <a:ext uri="{FF2B5EF4-FFF2-40B4-BE49-F238E27FC236}">
                  <a16:creationId xmlns:a16="http://schemas.microsoft.com/office/drawing/2014/main" id="{8505332C-B62A-85BB-5650-EA7DFD99B401}"/>
                </a:ext>
              </a:extLst>
            </p:cNvPr>
            <p:cNvSpPr>
              <a:spLocks noGrp="1" noRot="1" noMove="1" noResize="1" noEditPoints="1" noAdjustHandles="1" noChangeArrowheads="1" noChangeShapeType="1"/>
            </p:cNvSpPr>
            <p:nvPr/>
          </p:nvSpPr>
          <p:spPr bwMode="auto">
            <a:xfrm>
              <a:off x="0" y="0"/>
              <a:ext cx="12192000" cy="6872960"/>
            </a:xfrm>
            <a:prstGeom prst="rect">
              <a:avLst/>
            </a:prstGeom>
            <a:gradFill flip="none" rotWithShape="1">
              <a:gsLst>
                <a:gs pos="34000">
                  <a:schemeClr val="bg1">
                    <a:lumMod val="95000"/>
                    <a:lumOff val="5000"/>
                  </a:schemeClr>
                </a:gs>
                <a:gs pos="100000">
                  <a:schemeClr val="bg1">
                    <a:lumMod val="75000"/>
                    <a:lumOff val="25000"/>
                  </a:schemeClr>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0" name="gradient tealv2b">
              <a:extLst>
                <a:ext uri="{FF2B5EF4-FFF2-40B4-BE49-F238E27FC236}">
                  <a16:creationId xmlns:a16="http://schemas.microsoft.com/office/drawing/2014/main" id="{A05C23CA-C72C-F97A-0AF0-6CF75E1B8FF4}"/>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4960"/>
              <a:ext cx="12192000" cy="6872960"/>
            </a:xfrm>
            <a:prstGeom prst="rect">
              <a:avLst/>
            </a:prstGeom>
            <a:gradFill flip="none" rotWithShape="1">
              <a:gsLst>
                <a:gs pos="73000">
                  <a:srgbClr val="007D96"/>
                </a:gs>
                <a:gs pos="90000">
                  <a:srgbClr val="00ABAE"/>
                </a:gs>
                <a:gs pos="5000">
                  <a:srgbClr val="001745"/>
                </a:gs>
                <a:gs pos="38000">
                  <a:srgbClr val="003584"/>
                </a:gs>
              </a:gsLst>
              <a:lin ang="42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11" name="bg" descr="A black background with colorful lines and lines&#10;&#10;Description automatically generated with medium confidence">
              <a:extLst>
                <a:ext uri="{FF2B5EF4-FFF2-40B4-BE49-F238E27FC236}">
                  <a16:creationId xmlns:a16="http://schemas.microsoft.com/office/drawing/2014/main" id="{1221A9A7-5167-EE84-1DD3-8E9F967F4E19}"/>
                </a:ext>
              </a:extLst>
            </p:cNvPr>
            <p:cNvPicPr>
              <a:picLocks noGrp="1" noRot="1" noMove="1" noResize="1" noEditPoints="1" noAdjustHandles="1" noChangeArrowheads="1" noChangeShapeType="1" noCrop="1"/>
            </p:cNvPicPr>
            <p:nvPr/>
          </p:nvPicPr>
          <p:blipFill>
            <a:blip r:embed="rId3"/>
            <a:srcRect r="61042"/>
            <a:stretch/>
          </p:blipFill>
          <p:spPr>
            <a:xfrm>
              <a:off x="0" y="0"/>
              <a:ext cx="4748530" cy="6863434"/>
            </a:xfrm>
            <a:prstGeom prst="rect">
              <a:avLst/>
            </a:prstGeom>
          </p:spPr>
        </p:pic>
      </p:grpSp>
      <p:sp>
        <p:nvSpPr>
          <p:cNvPr id="2" name="Title 1">
            <a:extLst>
              <a:ext uri="{FF2B5EF4-FFF2-40B4-BE49-F238E27FC236}">
                <a16:creationId xmlns:a16="http://schemas.microsoft.com/office/drawing/2014/main" id="{24748182-8AEF-3028-0E54-84C29E755A4E}"/>
              </a:ext>
            </a:extLst>
          </p:cNvPr>
          <p:cNvSpPr>
            <a:spLocks noGrp="1"/>
          </p:cNvSpPr>
          <p:nvPr>
            <p:ph type="title"/>
          </p:nvPr>
        </p:nvSpPr>
        <p:spPr>
          <a:xfrm>
            <a:off x="6976872" y="2092761"/>
            <a:ext cx="4242113" cy="1846659"/>
          </a:xfrm>
        </p:spPr>
        <p:txBody>
          <a:bodyPr/>
          <a:lstStyle/>
          <a:p>
            <a:pPr algn="l"/>
            <a:r>
              <a:rPr lang="en-US" sz="4000" b="1"/>
              <a:t>Demo: </a:t>
            </a:r>
            <a:r>
              <a:rPr lang="en-US" sz="4000"/>
              <a:t>Copy &amp; Move Parcels in One Edit</a:t>
            </a:r>
            <a:endParaRPr lang="en-US" sz="4000" b="1"/>
          </a:p>
        </p:txBody>
      </p:sp>
      <p:pic>
        <p:nvPicPr>
          <p:cNvPr id="5" name="Picture Placeholder 4">
            <a:extLst>
              <a:ext uri="{FF2B5EF4-FFF2-40B4-BE49-F238E27FC236}">
                <a16:creationId xmlns:a16="http://schemas.microsoft.com/office/drawing/2014/main" id="{7AB9B071-53AD-4883-1566-2E8D6EECAC70}"/>
              </a:ext>
            </a:extLst>
          </p:cNvPr>
          <p:cNvPicPr>
            <a:picLocks noGrp="1" noChangeAspect="1"/>
          </p:cNvPicPr>
          <p:nvPr>
            <p:ph type="pic" sz="quarter" idx="12"/>
          </p:nvPr>
        </p:nvPicPr>
        <p:blipFill>
          <a:blip r:embed="rId4"/>
          <a:srcRect t="5598" b="5598"/>
          <a:stretch/>
        </p:blipFill>
        <p:spPr>
          <a:xfrm>
            <a:off x="673456" y="782451"/>
            <a:ext cx="5943600" cy="5278138"/>
          </a:xfrm>
        </p:spPr>
      </p:pic>
      <p:sp>
        <p:nvSpPr>
          <p:cNvPr id="12" name="Text Placeholder 4">
            <a:extLst>
              <a:ext uri="{FF2B5EF4-FFF2-40B4-BE49-F238E27FC236}">
                <a16:creationId xmlns:a16="http://schemas.microsoft.com/office/drawing/2014/main" id="{A258306B-DDD4-BE78-D059-880AE1D647D9}"/>
              </a:ext>
            </a:extLst>
          </p:cNvPr>
          <p:cNvSpPr>
            <a:spLocks noGrp="1"/>
          </p:cNvSpPr>
          <p:nvPr>
            <p:ph type="body" idx="1"/>
          </p:nvPr>
        </p:nvSpPr>
        <p:spPr>
          <a:xfrm>
            <a:off x="6976872" y="3980828"/>
            <a:ext cx="4427728" cy="338554"/>
          </a:xfrm>
        </p:spPr>
        <p:txBody>
          <a:bodyPr/>
          <a:lstStyle/>
          <a:p>
            <a:endParaRPr lang="en-US">
              <a:solidFill>
                <a:srgbClr val="FFAD29"/>
              </a:solidFill>
            </a:endParaRPr>
          </a:p>
        </p:txBody>
      </p:sp>
    </p:spTree>
    <p:extLst>
      <p:ext uri="{BB962C8B-B14F-4D97-AF65-F5344CB8AC3E}">
        <p14:creationId xmlns:p14="http://schemas.microsoft.com/office/powerpoint/2010/main" val="2181746203"/>
      </p:ext>
    </p:extLst>
  </p:cSld>
  <p:clrMapOvr>
    <a:masterClrMapping/>
  </p:clrMapOvr>
  <p:transition spd="med">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275F3A-DD34-3697-8DE0-2DC9D1994478}"/>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874C2CA9-53FC-ECDD-6F0A-3ACC8A1494CD}"/>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235ACE8E-FE9D-24AE-CACD-DF9164CD72A2}"/>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79666B23-51D2-E5D9-A80A-CA20EF7C347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DB59A05F-7646-9C04-9A4F-4B7564AB80D8}"/>
              </a:ext>
            </a:extLst>
          </p:cNvPr>
          <p:cNvSpPr>
            <a:spLocks noGrp="1"/>
          </p:cNvSpPr>
          <p:nvPr>
            <p:ph type="title"/>
          </p:nvPr>
        </p:nvSpPr>
        <p:spPr>
          <a:xfrm>
            <a:off x="914400" y="883622"/>
            <a:ext cx="10369296" cy="492443"/>
          </a:xfrm>
        </p:spPr>
        <p:txBody>
          <a:bodyPr/>
          <a:lstStyle/>
          <a:p>
            <a:r>
              <a:rPr lang="en-US" sz="3200"/>
              <a:t>Community request</a:t>
            </a:r>
          </a:p>
        </p:txBody>
      </p:sp>
      <p:pic>
        <p:nvPicPr>
          <p:cNvPr id="5" name="Content Placeholder 4">
            <a:extLst>
              <a:ext uri="{FF2B5EF4-FFF2-40B4-BE49-F238E27FC236}">
                <a16:creationId xmlns:a16="http://schemas.microsoft.com/office/drawing/2014/main" id="{C6CF6CC6-9EC7-730A-EDAA-6D9EA3373B42}"/>
              </a:ext>
            </a:extLst>
          </p:cNvPr>
          <p:cNvPicPr>
            <a:picLocks noGrp="1" noChangeAspect="1"/>
          </p:cNvPicPr>
          <p:nvPr>
            <p:ph sz="quarter" idx="12"/>
          </p:nvPr>
        </p:nvPicPr>
        <p:blipFill>
          <a:blip r:embed="rId4"/>
          <a:stretch>
            <a:fillRect/>
          </a:stretch>
        </p:blipFill>
        <p:spPr>
          <a:xfrm>
            <a:off x="839970" y="1828792"/>
            <a:ext cx="10098857" cy="4472000"/>
          </a:xfrm>
          <a:prstGeom prst="rect">
            <a:avLst/>
          </a:prstGeom>
        </p:spPr>
      </p:pic>
    </p:spTree>
    <p:extLst>
      <p:ext uri="{BB962C8B-B14F-4D97-AF65-F5344CB8AC3E}">
        <p14:creationId xmlns:p14="http://schemas.microsoft.com/office/powerpoint/2010/main" val="706644297"/>
      </p:ext>
    </p:extLst>
  </p:cSld>
  <p:clrMapOvr>
    <a:masterClrMapping/>
  </p:clrMapOvr>
  <p:transition spd="med">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72EAA2-A1FD-3494-F90F-BE4F684B8CCF}"/>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31D0CBCD-9FE3-8B8A-3577-E221DA76C22C}"/>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73DEE9BE-60D3-1D21-AA14-C1A0DAF45615}"/>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DE4B4B1B-B1FD-FCDE-3719-147CB356D3C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627D9612-D3D8-8A8B-A3C2-70B2210D8E3D}"/>
              </a:ext>
            </a:extLst>
          </p:cNvPr>
          <p:cNvSpPr>
            <a:spLocks noGrp="1"/>
          </p:cNvSpPr>
          <p:nvPr>
            <p:ph type="title"/>
          </p:nvPr>
        </p:nvSpPr>
        <p:spPr>
          <a:xfrm>
            <a:off x="914400" y="883622"/>
            <a:ext cx="10369296" cy="492443"/>
          </a:xfrm>
        </p:spPr>
        <p:txBody>
          <a:bodyPr/>
          <a:lstStyle/>
          <a:p>
            <a:r>
              <a:rPr lang="en-US" sz="3200"/>
              <a:t>Community request</a:t>
            </a:r>
          </a:p>
        </p:txBody>
      </p:sp>
      <p:sp>
        <p:nvSpPr>
          <p:cNvPr id="11" name="Content Placeholder 10">
            <a:extLst>
              <a:ext uri="{FF2B5EF4-FFF2-40B4-BE49-F238E27FC236}">
                <a16:creationId xmlns:a16="http://schemas.microsoft.com/office/drawing/2014/main" id="{81125E85-AEDC-CFCD-22E2-7B0B12D33DF1}"/>
              </a:ext>
            </a:extLst>
          </p:cNvPr>
          <p:cNvSpPr>
            <a:spLocks noGrp="1"/>
          </p:cNvSpPr>
          <p:nvPr>
            <p:ph sz="quarter" idx="12"/>
          </p:nvPr>
        </p:nvSpPr>
        <p:spPr/>
        <p:txBody>
          <a:bodyPr/>
          <a:lstStyle/>
          <a:p>
            <a:pPr>
              <a:buClr>
                <a:srgbClr val="FFAD29"/>
              </a:buClr>
            </a:pPr>
            <a:endParaRPr lang="en-US"/>
          </a:p>
        </p:txBody>
      </p:sp>
      <p:pic>
        <p:nvPicPr>
          <p:cNvPr id="3" name="Picture 2">
            <a:extLst>
              <a:ext uri="{FF2B5EF4-FFF2-40B4-BE49-F238E27FC236}">
                <a16:creationId xmlns:a16="http://schemas.microsoft.com/office/drawing/2014/main" id="{D6402251-EB48-B35D-88CD-288B099ED218}"/>
              </a:ext>
            </a:extLst>
          </p:cNvPr>
          <p:cNvPicPr>
            <a:picLocks noChangeAspect="1"/>
          </p:cNvPicPr>
          <p:nvPr/>
        </p:nvPicPr>
        <p:blipFill>
          <a:blip r:embed="rId4"/>
          <a:stretch>
            <a:fillRect/>
          </a:stretch>
        </p:blipFill>
        <p:spPr>
          <a:xfrm>
            <a:off x="838200" y="1825625"/>
            <a:ext cx="10134600" cy="4487828"/>
          </a:xfrm>
          <a:prstGeom prst="rect">
            <a:avLst/>
          </a:prstGeom>
        </p:spPr>
      </p:pic>
    </p:spTree>
    <p:extLst>
      <p:ext uri="{BB962C8B-B14F-4D97-AF65-F5344CB8AC3E}">
        <p14:creationId xmlns:p14="http://schemas.microsoft.com/office/powerpoint/2010/main" val="1803276236"/>
      </p:ext>
    </p:extLst>
  </p:cSld>
  <p:clrMapOvr>
    <a:masterClrMapping/>
  </p:clrMapOvr>
  <p:transition spd="med">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1195FB-B167-39D1-D9BB-8C7D49BD54A4}"/>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8990C48F-205E-1710-A4FC-50D686E9A411}"/>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FCD546A2-E0B6-0031-6A06-99BA5AD1E4D7}"/>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3149CC3A-1D2D-1E15-63AE-76CCA277DF8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pic>
        <p:nvPicPr>
          <p:cNvPr id="7" name="Content Placeholder 6" descr="A screenshot of a computer screen&#10;&#10;Description automatically generated">
            <a:extLst>
              <a:ext uri="{FF2B5EF4-FFF2-40B4-BE49-F238E27FC236}">
                <a16:creationId xmlns:a16="http://schemas.microsoft.com/office/drawing/2014/main" id="{53E36CCE-929A-4BF0-6BF0-D2C40AF56E87}"/>
              </a:ext>
            </a:extLst>
          </p:cNvPr>
          <p:cNvPicPr>
            <a:picLocks noChangeAspect="1"/>
          </p:cNvPicPr>
          <p:nvPr/>
        </p:nvPicPr>
        <p:blipFill>
          <a:blip r:embed="rId4"/>
          <a:stretch>
            <a:fillRect/>
          </a:stretch>
        </p:blipFill>
        <p:spPr>
          <a:xfrm>
            <a:off x="1615440" y="318210"/>
            <a:ext cx="7904480" cy="6497593"/>
          </a:xfrm>
          <a:prstGeom prst="rect">
            <a:avLst/>
          </a:prstGeom>
        </p:spPr>
      </p:pic>
      <p:sp>
        <p:nvSpPr>
          <p:cNvPr id="4" name="Title 3">
            <a:extLst>
              <a:ext uri="{FF2B5EF4-FFF2-40B4-BE49-F238E27FC236}">
                <a16:creationId xmlns:a16="http://schemas.microsoft.com/office/drawing/2014/main" id="{4E0E8719-A772-30EA-44E0-5E3B47B4240A}"/>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1351936586"/>
      </p:ext>
    </p:extLst>
  </p:cSld>
  <p:clrMapOvr>
    <a:masterClrMapping/>
  </p:clrMapOvr>
  <p:transition spd="med">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B197D1-16AB-49D1-6E5D-57933FE3F807}"/>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B570937B-FC1D-F8BE-6CCA-1583619405F9}"/>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DF7CFDD1-427E-BC58-F56D-F419C652C777}"/>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B8E04F38-9382-A570-B1AC-132F20BF9FE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AD2DE6D0-1BE7-21E9-B37F-941093C377BA}"/>
              </a:ext>
            </a:extLst>
          </p:cNvPr>
          <p:cNvSpPr>
            <a:spLocks noGrp="1"/>
          </p:cNvSpPr>
          <p:nvPr>
            <p:ph type="title"/>
          </p:nvPr>
        </p:nvSpPr>
        <p:spPr>
          <a:xfrm>
            <a:off x="914400" y="883622"/>
            <a:ext cx="10369296" cy="492443"/>
          </a:xfrm>
        </p:spPr>
        <p:txBody>
          <a:bodyPr/>
          <a:lstStyle/>
          <a:p>
            <a:r>
              <a:rPr lang="en-US" sz="3200"/>
              <a:t>Opt-in Model: Add-in requires known fields</a:t>
            </a:r>
          </a:p>
        </p:txBody>
      </p:sp>
      <p:sp>
        <p:nvSpPr>
          <p:cNvPr id="11" name="Content Placeholder 10">
            <a:extLst>
              <a:ext uri="{FF2B5EF4-FFF2-40B4-BE49-F238E27FC236}">
                <a16:creationId xmlns:a16="http://schemas.microsoft.com/office/drawing/2014/main" id="{19B65997-F8B6-C677-7FA6-A42A4517C0AB}"/>
              </a:ext>
            </a:extLst>
          </p:cNvPr>
          <p:cNvSpPr>
            <a:spLocks noGrp="1"/>
          </p:cNvSpPr>
          <p:nvPr>
            <p:ph sz="quarter" idx="12"/>
          </p:nvPr>
        </p:nvSpPr>
        <p:spPr/>
        <p:txBody>
          <a:bodyPr/>
          <a:lstStyle/>
          <a:p>
            <a:pPr>
              <a:buClr>
                <a:srgbClr val="FFAD29"/>
              </a:buClr>
            </a:pPr>
            <a:r>
              <a:rPr lang="en-US"/>
              <a:t>Add fields to the Records feature class</a:t>
            </a:r>
          </a:p>
          <a:p>
            <a:pPr lvl="1">
              <a:buClr>
                <a:srgbClr val="FFAD29"/>
              </a:buClr>
            </a:pPr>
            <a:r>
              <a:rPr lang="en-US" err="1"/>
              <a:t>DistanceFactor</a:t>
            </a:r>
            <a:r>
              <a:rPr lang="en-US"/>
              <a:t> [double]</a:t>
            </a:r>
          </a:p>
          <a:p>
            <a:pPr lvl="1">
              <a:buClr>
                <a:srgbClr val="FFAD29"/>
              </a:buClr>
            </a:pPr>
            <a:r>
              <a:rPr lang="en-US" err="1"/>
              <a:t>DirectionOffset</a:t>
            </a:r>
            <a:r>
              <a:rPr lang="en-US"/>
              <a:t> [double]</a:t>
            </a:r>
          </a:p>
        </p:txBody>
      </p:sp>
      <p:pic>
        <p:nvPicPr>
          <p:cNvPr id="5" name="Picture 4">
            <a:extLst>
              <a:ext uri="{FF2B5EF4-FFF2-40B4-BE49-F238E27FC236}">
                <a16:creationId xmlns:a16="http://schemas.microsoft.com/office/drawing/2014/main" id="{B2267F7A-2A6C-748F-9F2F-BAA868606257}"/>
              </a:ext>
            </a:extLst>
          </p:cNvPr>
          <p:cNvPicPr>
            <a:picLocks noChangeAspect="1"/>
          </p:cNvPicPr>
          <p:nvPr/>
        </p:nvPicPr>
        <p:blipFill>
          <a:blip r:embed="rId4"/>
          <a:stretch>
            <a:fillRect/>
          </a:stretch>
        </p:blipFill>
        <p:spPr>
          <a:xfrm>
            <a:off x="798121" y="3566160"/>
            <a:ext cx="10595757" cy="2651760"/>
          </a:xfrm>
          <a:prstGeom prst="rect">
            <a:avLst/>
          </a:prstGeom>
        </p:spPr>
      </p:pic>
    </p:spTree>
    <p:extLst>
      <p:ext uri="{BB962C8B-B14F-4D97-AF65-F5344CB8AC3E}">
        <p14:creationId xmlns:p14="http://schemas.microsoft.com/office/powerpoint/2010/main" val="719101388"/>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7A318F-98C8-FA59-A8E4-E8DF3E0E61B2}"/>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DEBBEFDE-5523-C2B0-C331-6AFDA7DC80C0}"/>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29A1C699-8980-F2D3-F3E6-CE3D9CEE45ED}"/>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8FFA605A-87DF-DB4D-5D3A-2F218C38C20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22C4AA7C-008D-8FDE-9035-F9E1A60F4D55}"/>
              </a:ext>
            </a:extLst>
          </p:cNvPr>
          <p:cNvSpPr>
            <a:spLocks noGrp="1"/>
          </p:cNvSpPr>
          <p:nvPr>
            <p:ph type="title"/>
          </p:nvPr>
        </p:nvSpPr>
        <p:spPr>
          <a:xfrm>
            <a:off x="914400" y="883622"/>
            <a:ext cx="10369296" cy="492443"/>
          </a:xfrm>
        </p:spPr>
        <p:txBody>
          <a:bodyPr/>
          <a:lstStyle/>
          <a:p>
            <a:r>
              <a:rPr lang="en-US" sz="3200"/>
              <a:t>Parcel Fabric Data Model</a:t>
            </a:r>
          </a:p>
        </p:txBody>
      </p:sp>
      <p:sp>
        <p:nvSpPr>
          <p:cNvPr id="11" name="Content Placeholder 10">
            <a:extLst>
              <a:ext uri="{FF2B5EF4-FFF2-40B4-BE49-F238E27FC236}">
                <a16:creationId xmlns:a16="http://schemas.microsoft.com/office/drawing/2014/main" id="{1AAD4520-B5F0-4F25-03F9-7892D3AE419D}"/>
              </a:ext>
            </a:extLst>
          </p:cNvPr>
          <p:cNvSpPr>
            <a:spLocks noGrp="1"/>
          </p:cNvSpPr>
          <p:nvPr>
            <p:ph sz="quarter" idx="12"/>
          </p:nvPr>
        </p:nvSpPr>
        <p:spPr/>
        <p:txBody>
          <a:bodyPr/>
          <a:lstStyle/>
          <a:p>
            <a:pPr>
              <a:buClr>
                <a:srgbClr val="FFAD29"/>
              </a:buClr>
            </a:pPr>
            <a:endParaRPr lang="en-US"/>
          </a:p>
        </p:txBody>
      </p:sp>
      <p:pic>
        <p:nvPicPr>
          <p:cNvPr id="4" name="Picture 3" descr="Diagram&#10;&#10;Description automatically generated">
            <a:extLst>
              <a:ext uri="{FF2B5EF4-FFF2-40B4-BE49-F238E27FC236}">
                <a16:creationId xmlns:a16="http://schemas.microsoft.com/office/drawing/2014/main" id="{2BC8A3C4-DAC3-4518-9A44-6F35D2256EE2}"/>
              </a:ext>
            </a:extLst>
          </p:cNvPr>
          <p:cNvPicPr>
            <a:picLocks noChangeAspect="1"/>
          </p:cNvPicPr>
          <p:nvPr/>
        </p:nvPicPr>
        <p:blipFill>
          <a:blip r:embed="rId4"/>
          <a:stretch>
            <a:fillRect/>
          </a:stretch>
        </p:blipFill>
        <p:spPr>
          <a:xfrm>
            <a:off x="2814801" y="1649327"/>
            <a:ext cx="5486571" cy="4366000"/>
          </a:xfrm>
          <a:prstGeom prst="rect">
            <a:avLst/>
          </a:prstGeom>
        </p:spPr>
      </p:pic>
    </p:spTree>
    <p:extLst>
      <p:ext uri="{BB962C8B-B14F-4D97-AF65-F5344CB8AC3E}">
        <p14:creationId xmlns:p14="http://schemas.microsoft.com/office/powerpoint/2010/main" val="957627111"/>
      </p:ext>
    </p:extLst>
  </p:cSld>
  <p:clrMapOvr>
    <a:masterClrMapping/>
  </p:clrMapOvr>
  <p:transition spd="med">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B197D1-16AB-49D1-6E5D-57933FE3F807}"/>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B570937B-FC1D-F8BE-6CCA-1583619405F9}"/>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DF7CFDD1-427E-BC58-F56D-F419C652C777}"/>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B8E04F38-9382-A570-B1AC-132F20BF9FE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AD2DE6D0-1BE7-21E9-B37F-941093C377BA}"/>
              </a:ext>
            </a:extLst>
          </p:cNvPr>
          <p:cNvSpPr>
            <a:spLocks noGrp="1"/>
          </p:cNvSpPr>
          <p:nvPr>
            <p:ph type="title"/>
          </p:nvPr>
        </p:nvSpPr>
        <p:spPr>
          <a:xfrm>
            <a:off x="914400" y="883622"/>
            <a:ext cx="10369296" cy="492443"/>
          </a:xfrm>
        </p:spPr>
        <p:txBody>
          <a:bodyPr/>
          <a:lstStyle/>
          <a:p>
            <a:r>
              <a:rPr lang="en-US" sz="3200"/>
              <a:t>Opt-in Model: Add-in requires known fields</a:t>
            </a:r>
          </a:p>
        </p:txBody>
      </p:sp>
      <p:sp>
        <p:nvSpPr>
          <p:cNvPr id="11" name="Content Placeholder 10">
            <a:extLst>
              <a:ext uri="{FF2B5EF4-FFF2-40B4-BE49-F238E27FC236}">
                <a16:creationId xmlns:a16="http://schemas.microsoft.com/office/drawing/2014/main" id="{19B65997-F8B6-C677-7FA6-A42A4517C0AB}"/>
              </a:ext>
            </a:extLst>
          </p:cNvPr>
          <p:cNvSpPr>
            <a:spLocks noGrp="1"/>
          </p:cNvSpPr>
          <p:nvPr>
            <p:ph sz="quarter" idx="12"/>
          </p:nvPr>
        </p:nvSpPr>
        <p:spPr/>
        <p:txBody>
          <a:bodyPr/>
          <a:lstStyle/>
          <a:p>
            <a:pPr>
              <a:buClr>
                <a:srgbClr val="FFAD29"/>
              </a:buClr>
            </a:pPr>
            <a:r>
              <a:rPr lang="en-US"/>
              <a:t>Add fields to the Records feature class</a:t>
            </a:r>
          </a:p>
          <a:p>
            <a:pPr lvl="1">
              <a:buClr>
                <a:srgbClr val="FFAD29"/>
              </a:buClr>
            </a:pPr>
            <a:r>
              <a:rPr lang="en-US" err="1"/>
              <a:t>DistanceFactor</a:t>
            </a:r>
            <a:r>
              <a:rPr lang="en-US"/>
              <a:t> [double]</a:t>
            </a:r>
          </a:p>
          <a:p>
            <a:pPr lvl="1">
              <a:buClr>
                <a:srgbClr val="FFAD29"/>
              </a:buClr>
            </a:pPr>
            <a:r>
              <a:rPr lang="en-US" err="1"/>
              <a:t>DirectionOffset</a:t>
            </a:r>
            <a:r>
              <a:rPr lang="en-US"/>
              <a:t> [double]</a:t>
            </a:r>
          </a:p>
        </p:txBody>
      </p:sp>
      <p:pic>
        <p:nvPicPr>
          <p:cNvPr id="7" name="Picture 6">
            <a:extLst>
              <a:ext uri="{FF2B5EF4-FFF2-40B4-BE49-F238E27FC236}">
                <a16:creationId xmlns:a16="http://schemas.microsoft.com/office/drawing/2014/main" id="{D1707D04-6064-C656-B9B9-BB6519FB0FB0}"/>
              </a:ext>
            </a:extLst>
          </p:cNvPr>
          <p:cNvPicPr>
            <a:picLocks noChangeAspect="1"/>
          </p:cNvPicPr>
          <p:nvPr/>
        </p:nvPicPr>
        <p:blipFill>
          <a:blip r:embed="rId4"/>
          <a:stretch>
            <a:fillRect/>
          </a:stretch>
        </p:blipFill>
        <p:spPr>
          <a:xfrm>
            <a:off x="2235568" y="3429000"/>
            <a:ext cx="8031992" cy="3063875"/>
          </a:xfrm>
          <a:prstGeom prst="rect">
            <a:avLst/>
          </a:prstGeom>
        </p:spPr>
      </p:pic>
    </p:spTree>
    <p:extLst>
      <p:ext uri="{BB962C8B-B14F-4D97-AF65-F5344CB8AC3E}">
        <p14:creationId xmlns:p14="http://schemas.microsoft.com/office/powerpoint/2010/main" val="1901735182"/>
      </p:ext>
    </p:extLst>
  </p:cSld>
  <p:clrMapOvr>
    <a:masterClrMapping/>
  </p:clrMapOvr>
  <p:transition spd="med">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5E95C4-877E-127A-E2DC-BED15DDC4639}"/>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02856A9D-7FBA-37D1-A418-C1CA00678C5E}"/>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88718A6A-5F28-FCB7-2837-85C694B86600}"/>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90383581-15E0-D035-70E5-4F68DBC9147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9D4CF20D-D34D-DF72-3846-089000171E70}"/>
              </a:ext>
            </a:extLst>
          </p:cNvPr>
          <p:cNvSpPr>
            <a:spLocks noGrp="1"/>
          </p:cNvSpPr>
          <p:nvPr>
            <p:ph type="title"/>
          </p:nvPr>
        </p:nvSpPr>
        <p:spPr>
          <a:xfrm>
            <a:off x="914400" y="883622"/>
            <a:ext cx="10369296" cy="492443"/>
          </a:xfrm>
        </p:spPr>
        <p:txBody>
          <a:bodyPr/>
          <a:lstStyle/>
          <a:p>
            <a:r>
              <a:rPr lang="en-US" sz="3200"/>
              <a:t>Setting up the event listener</a:t>
            </a:r>
          </a:p>
        </p:txBody>
      </p:sp>
      <p:sp>
        <p:nvSpPr>
          <p:cNvPr id="11" name="Content Placeholder 10">
            <a:extLst>
              <a:ext uri="{FF2B5EF4-FFF2-40B4-BE49-F238E27FC236}">
                <a16:creationId xmlns:a16="http://schemas.microsoft.com/office/drawing/2014/main" id="{85B8C8C7-B482-760A-2C7C-98A73AD1094C}"/>
              </a:ext>
            </a:extLst>
          </p:cNvPr>
          <p:cNvSpPr>
            <a:spLocks noGrp="1"/>
          </p:cNvSpPr>
          <p:nvPr>
            <p:ph sz="quarter" idx="12"/>
          </p:nvPr>
        </p:nvSpPr>
        <p:spPr/>
        <p:txBody>
          <a:bodyPr/>
          <a:lstStyle/>
          <a:p>
            <a:pPr>
              <a:buClr>
                <a:srgbClr val="FFAD29"/>
              </a:buClr>
            </a:pPr>
            <a:r>
              <a:rPr lang="en-US"/>
              <a:t>Subscribe to Editing assembly event:</a:t>
            </a:r>
          </a:p>
          <a:p>
            <a:pPr lvl="1">
              <a:buClr>
                <a:srgbClr val="FFAD29"/>
              </a:buClr>
            </a:pPr>
            <a:r>
              <a:rPr lang="en-US" err="1"/>
              <a:t>ArcGIS.Desktop.Editing.Events.ParcelRecordEvent</a:t>
            </a:r>
            <a:endParaRPr lang="en-US"/>
          </a:p>
          <a:p>
            <a:pPr lvl="1">
              <a:buClr>
                <a:srgbClr val="FFAD29"/>
              </a:buClr>
            </a:pPr>
            <a:endParaRPr lang="en-US"/>
          </a:p>
        </p:txBody>
      </p:sp>
      <p:pic>
        <p:nvPicPr>
          <p:cNvPr id="3" name="Picture 2">
            <a:extLst>
              <a:ext uri="{FF2B5EF4-FFF2-40B4-BE49-F238E27FC236}">
                <a16:creationId xmlns:a16="http://schemas.microsoft.com/office/drawing/2014/main" id="{93AC3D09-E186-10B2-4E3B-5BB78493EB46}"/>
              </a:ext>
            </a:extLst>
          </p:cNvPr>
          <p:cNvPicPr>
            <a:picLocks noChangeAspect="1"/>
          </p:cNvPicPr>
          <p:nvPr/>
        </p:nvPicPr>
        <p:blipFill>
          <a:blip r:embed="rId4"/>
          <a:stretch>
            <a:fillRect/>
          </a:stretch>
        </p:blipFill>
        <p:spPr>
          <a:xfrm>
            <a:off x="838240" y="3318242"/>
            <a:ext cx="8702000" cy="2622001"/>
          </a:xfrm>
          <a:prstGeom prst="rect">
            <a:avLst/>
          </a:prstGeom>
        </p:spPr>
      </p:pic>
    </p:spTree>
    <p:extLst>
      <p:ext uri="{BB962C8B-B14F-4D97-AF65-F5344CB8AC3E}">
        <p14:creationId xmlns:p14="http://schemas.microsoft.com/office/powerpoint/2010/main" val="3112369196"/>
      </p:ext>
    </p:extLst>
  </p:cSld>
  <p:clrMapOvr>
    <a:masterClrMapping/>
  </p:clrMapOvr>
  <p:transition spd="med">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083CB0-7A25-C9E5-EEA0-2794FAFCCC43}"/>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1DE42EBF-A50A-56F9-5539-D479D6842879}"/>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BF6B5C24-C7E3-3924-C1BA-36A67BB27809}"/>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C35DCAC2-21EC-01FE-FF68-7263A68967A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DD7C2884-D2CE-F29F-E88A-438F1FB1D2C1}"/>
              </a:ext>
            </a:extLst>
          </p:cNvPr>
          <p:cNvSpPr>
            <a:spLocks noGrp="1"/>
          </p:cNvSpPr>
          <p:nvPr>
            <p:ph type="title"/>
          </p:nvPr>
        </p:nvSpPr>
        <p:spPr>
          <a:xfrm>
            <a:off x="914400" y="883622"/>
            <a:ext cx="10369296" cy="492443"/>
          </a:xfrm>
        </p:spPr>
        <p:txBody>
          <a:bodyPr/>
          <a:lstStyle/>
          <a:p>
            <a:r>
              <a:rPr lang="en-US" sz="3200"/>
              <a:t>Setting up the event listener</a:t>
            </a:r>
          </a:p>
        </p:txBody>
      </p:sp>
      <p:sp>
        <p:nvSpPr>
          <p:cNvPr id="11" name="Content Placeholder 10">
            <a:extLst>
              <a:ext uri="{FF2B5EF4-FFF2-40B4-BE49-F238E27FC236}">
                <a16:creationId xmlns:a16="http://schemas.microsoft.com/office/drawing/2014/main" id="{30C6D514-6C54-3754-62FC-A01F816D82AC}"/>
              </a:ext>
            </a:extLst>
          </p:cNvPr>
          <p:cNvSpPr>
            <a:spLocks noGrp="1"/>
          </p:cNvSpPr>
          <p:nvPr>
            <p:ph sz="quarter" idx="12"/>
          </p:nvPr>
        </p:nvSpPr>
        <p:spPr/>
        <p:txBody>
          <a:bodyPr/>
          <a:lstStyle/>
          <a:p>
            <a:pPr>
              <a:buClr>
                <a:srgbClr val="FFAD29"/>
              </a:buClr>
            </a:pPr>
            <a:r>
              <a:rPr lang="en-US"/>
              <a:t>Make sure the Module hosting the event listener auto loads with the Add-in</a:t>
            </a:r>
          </a:p>
          <a:p>
            <a:pPr>
              <a:buClr>
                <a:srgbClr val="FFAD29"/>
              </a:buClr>
            </a:pPr>
            <a:endParaRPr lang="en-US"/>
          </a:p>
        </p:txBody>
      </p:sp>
      <p:pic>
        <p:nvPicPr>
          <p:cNvPr id="3" name="Picture 2">
            <a:extLst>
              <a:ext uri="{FF2B5EF4-FFF2-40B4-BE49-F238E27FC236}">
                <a16:creationId xmlns:a16="http://schemas.microsoft.com/office/drawing/2014/main" id="{21248E11-06CE-BE0D-1F65-0C249D25D114}"/>
              </a:ext>
            </a:extLst>
          </p:cNvPr>
          <p:cNvPicPr>
            <a:picLocks noChangeAspect="1"/>
          </p:cNvPicPr>
          <p:nvPr/>
        </p:nvPicPr>
        <p:blipFill>
          <a:blip r:embed="rId4"/>
          <a:stretch>
            <a:fillRect/>
          </a:stretch>
        </p:blipFill>
        <p:spPr>
          <a:xfrm>
            <a:off x="1092200" y="3683493"/>
            <a:ext cx="8803334" cy="1152667"/>
          </a:xfrm>
          <a:prstGeom prst="rect">
            <a:avLst/>
          </a:prstGeom>
        </p:spPr>
      </p:pic>
    </p:spTree>
    <p:extLst>
      <p:ext uri="{BB962C8B-B14F-4D97-AF65-F5344CB8AC3E}">
        <p14:creationId xmlns:p14="http://schemas.microsoft.com/office/powerpoint/2010/main" val="2416831132"/>
      </p:ext>
    </p:extLst>
  </p:cSld>
  <p:clrMapOvr>
    <a:masterClrMapping/>
  </p:clrMapOvr>
  <p:transition spd="med">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38DA5B-CEB5-3D9B-0DA9-8198D058BE89}"/>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44B02048-0994-4D56-5BB4-7552D854B220}"/>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D2176AE5-17A7-A5FA-CFCA-02A72BEE63B9}"/>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288E5682-5300-FBC5-3E95-81EF4EEA83A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AD78CFA1-54F9-FB9B-FCB3-31B765654BAF}"/>
              </a:ext>
            </a:extLst>
          </p:cNvPr>
          <p:cNvSpPr>
            <a:spLocks noGrp="1"/>
          </p:cNvSpPr>
          <p:nvPr>
            <p:ph type="title"/>
          </p:nvPr>
        </p:nvSpPr>
        <p:spPr>
          <a:xfrm>
            <a:off x="914400" y="883622"/>
            <a:ext cx="10369296" cy="492443"/>
          </a:xfrm>
        </p:spPr>
        <p:txBody>
          <a:bodyPr/>
          <a:lstStyle/>
          <a:p>
            <a:r>
              <a:rPr lang="en-US" sz="3200"/>
              <a:t>Setting up the event listener</a:t>
            </a:r>
          </a:p>
        </p:txBody>
      </p:sp>
      <p:sp>
        <p:nvSpPr>
          <p:cNvPr id="11" name="Content Placeholder 10">
            <a:extLst>
              <a:ext uri="{FF2B5EF4-FFF2-40B4-BE49-F238E27FC236}">
                <a16:creationId xmlns:a16="http://schemas.microsoft.com/office/drawing/2014/main" id="{30EAA0A0-CF1C-79D6-B6D2-3B3AD0222AFE}"/>
              </a:ext>
            </a:extLst>
          </p:cNvPr>
          <p:cNvSpPr>
            <a:spLocks noGrp="1"/>
          </p:cNvSpPr>
          <p:nvPr>
            <p:ph sz="quarter" idx="12"/>
          </p:nvPr>
        </p:nvSpPr>
        <p:spPr/>
        <p:txBody>
          <a:bodyPr/>
          <a:lstStyle/>
          <a:p>
            <a:r>
              <a:rPr lang="en-US"/>
              <a:t>Make sure the Module hosting the event listener auto loads with the Add-in</a:t>
            </a:r>
          </a:p>
        </p:txBody>
      </p:sp>
      <p:pic>
        <p:nvPicPr>
          <p:cNvPr id="5" name="Picture 4">
            <a:extLst>
              <a:ext uri="{FF2B5EF4-FFF2-40B4-BE49-F238E27FC236}">
                <a16:creationId xmlns:a16="http://schemas.microsoft.com/office/drawing/2014/main" id="{95077EFF-0123-00F5-2772-24AE5F04DDD2}"/>
              </a:ext>
            </a:extLst>
          </p:cNvPr>
          <p:cNvPicPr>
            <a:picLocks noChangeAspect="1"/>
          </p:cNvPicPr>
          <p:nvPr/>
        </p:nvPicPr>
        <p:blipFill>
          <a:blip r:embed="rId4"/>
          <a:stretch>
            <a:fillRect/>
          </a:stretch>
        </p:blipFill>
        <p:spPr>
          <a:xfrm>
            <a:off x="1092200" y="3683493"/>
            <a:ext cx="8803334" cy="1152667"/>
          </a:xfrm>
          <a:prstGeom prst="rect">
            <a:avLst/>
          </a:prstGeom>
        </p:spPr>
      </p:pic>
      <p:sp>
        <p:nvSpPr>
          <p:cNvPr id="4" name="Rectangle 3">
            <a:extLst>
              <a:ext uri="{FF2B5EF4-FFF2-40B4-BE49-F238E27FC236}">
                <a16:creationId xmlns:a16="http://schemas.microsoft.com/office/drawing/2014/main" id="{92BBA7AE-1BA0-9043-9467-B9FA943573D1}"/>
              </a:ext>
            </a:extLst>
          </p:cNvPr>
          <p:cNvSpPr/>
          <p:nvPr/>
        </p:nvSpPr>
        <p:spPr>
          <a:xfrm>
            <a:off x="5344160" y="4389120"/>
            <a:ext cx="1940560" cy="338066"/>
          </a:xfrm>
          <a:prstGeom prst="rect">
            <a:avLst/>
          </a:prstGeom>
          <a:noFill/>
          <a:ln w="285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97388541"/>
      </p:ext>
    </p:extLst>
  </p:cSld>
  <p:clrMapOvr>
    <a:masterClrMapping/>
  </p:clrMapOvr>
  <p:transition spd="med">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72B281-E0A9-3C21-FF5C-73BC395F19AE}"/>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EECAE9C8-13E3-EF63-5206-B10CA1D09569}"/>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FECF3CE5-8546-BEFF-F741-6DF8512E0B13}"/>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060F5E9C-0D0A-CD87-D956-902A608DBA9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6940E78E-C552-6E79-9772-75DD7AB63937}"/>
              </a:ext>
            </a:extLst>
          </p:cNvPr>
          <p:cNvSpPr>
            <a:spLocks noGrp="1"/>
          </p:cNvSpPr>
          <p:nvPr>
            <p:ph type="title"/>
          </p:nvPr>
        </p:nvSpPr>
        <p:spPr>
          <a:xfrm>
            <a:off x="914400" y="883622"/>
            <a:ext cx="10369296" cy="492443"/>
          </a:xfrm>
        </p:spPr>
        <p:txBody>
          <a:bodyPr/>
          <a:lstStyle/>
          <a:p>
            <a:r>
              <a:rPr lang="en-US" sz="3200"/>
              <a:t>Setting up the event listener</a:t>
            </a:r>
          </a:p>
        </p:txBody>
      </p:sp>
      <p:sp>
        <p:nvSpPr>
          <p:cNvPr id="11" name="Content Placeholder 10">
            <a:extLst>
              <a:ext uri="{FF2B5EF4-FFF2-40B4-BE49-F238E27FC236}">
                <a16:creationId xmlns:a16="http://schemas.microsoft.com/office/drawing/2014/main" id="{F2CDB76D-5F13-F294-7BF8-870BA77357BC}"/>
              </a:ext>
            </a:extLst>
          </p:cNvPr>
          <p:cNvSpPr>
            <a:spLocks noGrp="1"/>
          </p:cNvSpPr>
          <p:nvPr>
            <p:ph sz="quarter" idx="12"/>
          </p:nvPr>
        </p:nvSpPr>
        <p:spPr/>
        <p:txBody>
          <a:bodyPr/>
          <a:lstStyle/>
          <a:p>
            <a:pPr>
              <a:buClr>
                <a:srgbClr val="FFAD29"/>
              </a:buClr>
            </a:pPr>
            <a:r>
              <a:rPr lang="en-US"/>
              <a:t>Use the event arguments, </a:t>
            </a:r>
            <a:r>
              <a:rPr lang="en-US" err="1"/>
              <a:t>IncomingActiveRecord</a:t>
            </a:r>
            <a:r>
              <a:rPr lang="en-US"/>
              <a:t> and </a:t>
            </a:r>
            <a:r>
              <a:rPr lang="en-US" err="1"/>
              <a:t>OutgoingActiveRecord</a:t>
            </a:r>
            <a:endParaRPr lang="en-US"/>
          </a:p>
        </p:txBody>
      </p:sp>
      <p:pic>
        <p:nvPicPr>
          <p:cNvPr id="5" name="Content Placeholder 4">
            <a:extLst>
              <a:ext uri="{FF2B5EF4-FFF2-40B4-BE49-F238E27FC236}">
                <a16:creationId xmlns:a16="http://schemas.microsoft.com/office/drawing/2014/main" id="{0A5F24C3-8214-8E7D-1D27-3356A87FF2A7}"/>
              </a:ext>
            </a:extLst>
          </p:cNvPr>
          <p:cNvPicPr>
            <a:picLocks noChangeAspect="1"/>
          </p:cNvPicPr>
          <p:nvPr/>
        </p:nvPicPr>
        <p:blipFill>
          <a:blip r:embed="rId4"/>
          <a:stretch>
            <a:fillRect/>
          </a:stretch>
        </p:blipFill>
        <p:spPr>
          <a:xfrm>
            <a:off x="1062438" y="3334954"/>
            <a:ext cx="8524667" cy="1976000"/>
          </a:xfrm>
          <a:prstGeom prst="rect">
            <a:avLst/>
          </a:prstGeom>
        </p:spPr>
      </p:pic>
    </p:spTree>
    <p:extLst>
      <p:ext uri="{BB962C8B-B14F-4D97-AF65-F5344CB8AC3E}">
        <p14:creationId xmlns:p14="http://schemas.microsoft.com/office/powerpoint/2010/main" val="953915307"/>
      </p:ext>
    </p:extLst>
  </p:cSld>
  <p:clrMapOvr>
    <a:masterClrMapping/>
  </p:clrMapOvr>
  <p:transition spd="med">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1E7B5D-45F0-E601-C12B-EC4B02AD418F}"/>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2061222C-DA63-43DF-059C-D680F8F79D18}"/>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68CCC85D-9B85-523E-DF10-B6B3B939F76E}"/>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13FF94AF-95CD-1759-A901-5A73B76FBE8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E24B81CD-A749-84FD-3858-1237CBF75A8D}"/>
              </a:ext>
            </a:extLst>
          </p:cNvPr>
          <p:cNvSpPr>
            <a:spLocks noGrp="1"/>
          </p:cNvSpPr>
          <p:nvPr>
            <p:ph type="title"/>
          </p:nvPr>
        </p:nvSpPr>
        <p:spPr>
          <a:xfrm>
            <a:off x="914400" y="883622"/>
            <a:ext cx="10369296" cy="492443"/>
          </a:xfrm>
        </p:spPr>
        <p:txBody>
          <a:bodyPr/>
          <a:lstStyle/>
          <a:p>
            <a:r>
              <a:rPr lang="en-US" sz="3200"/>
              <a:t>Setting up the event listener</a:t>
            </a:r>
          </a:p>
        </p:txBody>
      </p:sp>
      <p:sp>
        <p:nvSpPr>
          <p:cNvPr id="11" name="Content Placeholder 10">
            <a:extLst>
              <a:ext uri="{FF2B5EF4-FFF2-40B4-BE49-F238E27FC236}">
                <a16:creationId xmlns:a16="http://schemas.microsoft.com/office/drawing/2014/main" id="{E694A5E8-F2A0-6D26-1FB5-234F6674B8A3}"/>
              </a:ext>
            </a:extLst>
          </p:cNvPr>
          <p:cNvSpPr>
            <a:spLocks noGrp="1"/>
          </p:cNvSpPr>
          <p:nvPr>
            <p:ph sz="quarter" idx="12"/>
          </p:nvPr>
        </p:nvSpPr>
        <p:spPr/>
        <p:txBody>
          <a:bodyPr/>
          <a:lstStyle/>
          <a:p>
            <a:pPr>
              <a:buClr>
                <a:srgbClr val="FFAD29"/>
              </a:buClr>
            </a:pPr>
            <a:r>
              <a:rPr lang="en-US"/>
              <a:t>Use the event arguments, </a:t>
            </a:r>
            <a:r>
              <a:rPr lang="en-US" err="1"/>
              <a:t>IncomingActiveRecord</a:t>
            </a:r>
            <a:r>
              <a:rPr lang="en-US"/>
              <a:t> and </a:t>
            </a:r>
            <a:r>
              <a:rPr lang="en-US" err="1"/>
              <a:t>OutgoingActiveRecord</a:t>
            </a:r>
            <a:endParaRPr lang="en-US"/>
          </a:p>
          <a:p>
            <a:pPr>
              <a:buClr>
                <a:srgbClr val="FFAD29"/>
              </a:buClr>
            </a:pPr>
            <a:endParaRPr lang="en-US"/>
          </a:p>
        </p:txBody>
      </p:sp>
      <p:pic>
        <p:nvPicPr>
          <p:cNvPr id="5" name="Content Placeholder 4">
            <a:extLst>
              <a:ext uri="{FF2B5EF4-FFF2-40B4-BE49-F238E27FC236}">
                <a16:creationId xmlns:a16="http://schemas.microsoft.com/office/drawing/2014/main" id="{0A5F24C3-8214-8E7D-1D27-3356A87FF2A7}"/>
              </a:ext>
            </a:extLst>
          </p:cNvPr>
          <p:cNvPicPr>
            <a:picLocks noChangeAspect="1"/>
          </p:cNvPicPr>
          <p:nvPr/>
        </p:nvPicPr>
        <p:blipFill>
          <a:blip r:embed="rId4"/>
          <a:stretch>
            <a:fillRect/>
          </a:stretch>
        </p:blipFill>
        <p:spPr>
          <a:xfrm>
            <a:off x="1062438" y="3334954"/>
            <a:ext cx="8524667" cy="1976000"/>
          </a:xfrm>
          <a:prstGeom prst="rect">
            <a:avLst/>
          </a:prstGeom>
        </p:spPr>
      </p:pic>
      <p:sp>
        <p:nvSpPr>
          <p:cNvPr id="3" name="Rectangle 2">
            <a:extLst>
              <a:ext uri="{FF2B5EF4-FFF2-40B4-BE49-F238E27FC236}">
                <a16:creationId xmlns:a16="http://schemas.microsoft.com/office/drawing/2014/main" id="{85D0E011-2E29-2C90-8818-DBE24165CEB4}"/>
              </a:ext>
            </a:extLst>
          </p:cNvPr>
          <p:cNvSpPr/>
          <p:nvPr/>
        </p:nvSpPr>
        <p:spPr>
          <a:xfrm>
            <a:off x="5110480" y="4647768"/>
            <a:ext cx="2844800" cy="338066"/>
          </a:xfrm>
          <a:prstGeom prst="rect">
            <a:avLst/>
          </a:prstGeom>
          <a:noFill/>
          <a:ln w="285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119DCD71-9B75-8709-1E8F-0E7C605F195A}"/>
              </a:ext>
            </a:extLst>
          </p:cNvPr>
          <p:cNvSpPr/>
          <p:nvPr/>
        </p:nvSpPr>
        <p:spPr>
          <a:xfrm>
            <a:off x="4551680" y="3842558"/>
            <a:ext cx="2844800" cy="338066"/>
          </a:xfrm>
          <a:prstGeom prst="rect">
            <a:avLst/>
          </a:prstGeom>
          <a:noFill/>
          <a:ln w="285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24963252"/>
      </p:ext>
    </p:extLst>
  </p:cSld>
  <p:clrMapOvr>
    <a:masterClrMapping/>
  </p:clrMapOvr>
  <p:transition spd="med">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1401F6-4A53-28D2-48EF-BCA2A386E293}"/>
            </a:ext>
          </a:extLst>
        </p:cNvPr>
        <p:cNvGrpSpPr/>
        <p:nvPr/>
      </p:nvGrpSpPr>
      <p:grpSpPr>
        <a:xfrm>
          <a:off x="0" y="0"/>
          <a:ext cx="0" cy="0"/>
          <a:chOff x="0" y="0"/>
          <a:chExt cx="0" cy="0"/>
        </a:xfrm>
      </p:grpSpPr>
      <p:grpSp>
        <p:nvGrpSpPr>
          <p:cNvPr id="4" name="bg">
            <a:extLst>
              <a:ext uri="{FF2B5EF4-FFF2-40B4-BE49-F238E27FC236}">
                <a16:creationId xmlns:a16="http://schemas.microsoft.com/office/drawing/2014/main" id="{FB99F586-FFD3-18B3-BE02-74253A6ADA65}"/>
              </a:ext>
              <a:ext uri="{C183D7F6-B498-43B3-948B-1728B52AA6E4}">
                <adec:decorative xmlns:adec="http://schemas.microsoft.com/office/drawing/2017/decorative" val="1"/>
              </a:ext>
            </a:extLst>
          </p:cNvPr>
          <p:cNvGrpSpPr>
            <a:grpSpLocks noGrp="1" noUngrp="1" noRot="1" noMove="1" noResize="1"/>
          </p:cNvGrpSpPr>
          <p:nvPr/>
        </p:nvGrpSpPr>
        <p:grpSpPr>
          <a:xfrm>
            <a:off x="0" y="-14960"/>
            <a:ext cx="12192000" cy="6887920"/>
            <a:chOff x="0" y="-14960"/>
            <a:chExt cx="12192000" cy="6887920"/>
          </a:xfrm>
        </p:grpSpPr>
        <p:sp>
          <p:nvSpPr>
            <p:cNvPr id="8" name="gradient1">
              <a:extLst>
                <a:ext uri="{FF2B5EF4-FFF2-40B4-BE49-F238E27FC236}">
                  <a16:creationId xmlns:a16="http://schemas.microsoft.com/office/drawing/2014/main" id="{8A23DC3A-0A2A-02B2-2191-BC55002AA85F}"/>
                </a:ext>
              </a:extLst>
            </p:cNvPr>
            <p:cNvSpPr>
              <a:spLocks noGrp="1" noRot="1" noMove="1" noResize="1" noEditPoints="1" noAdjustHandles="1" noChangeArrowheads="1" noChangeShapeType="1"/>
            </p:cNvSpPr>
            <p:nvPr/>
          </p:nvSpPr>
          <p:spPr bwMode="auto">
            <a:xfrm>
              <a:off x="0" y="0"/>
              <a:ext cx="12192000" cy="6872960"/>
            </a:xfrm>
            <a:prstGeom prst="rect">
              <a:avLst/>
            </a:prstGeom>
            <a:gradFill flip="none" rotWithShape="1">
              <a:gsLst>
                <a:gs pos="34000">
                  <a:schemeClr val="bg1">
                    <a:lumMod val="95000"/>
                    <a:lumOff val="5000"/>
                  </a:schemeClr>
                </a:gs>
                <a:gs pos="100000">
                  <a:schemeClr val="bg1">
                    <a:lumMod val="75000"/>
                    <a:lumOff val="25000"/>
                  </a:schemeClr>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0" name="gradient tealv2b">
              <a:extLst>
                <a:ext uri="{FF2B5EF4-FFF2-40B4-BE49-F238E27FC236}">
                  <a16:creationId xmlns:a16="http://schemas.microsoft.com/office/drawing/2014/main" id="{49894408-EA4B-0A0C-B27B-EDACD237C7A7}"/>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4960"/>
              <a:ext cx="12192000" cy="6872960"/>
            </a:xfrm>
            <a:prstGeom prst="rect">
              <a:avLst/>
            </a:prstGeom>
            <a:gradFill flip="none" rotWithShape="1">
              <a:gsLst>
                <a:gs pos="73000">
                  <a:srgbClr val="007D96"/>
                </a:gs>
                <a:gs pos="90000">
                  <a:srgbClr val="00ABAE"/>
                </a:gs>
                <a:gs pos="5000">
                  <a:srgbClr val="001745"/>
                </a:gs>
                <a:gs pos="38000">
                  <a:srgbClr val="003584"/>
                </a:gs>
              </a:gsLst>
              <a:lin ang="42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11" name="bg" descr="A black background with colorful lines and lines&#10;&#10;Description automatically generated with medium confidence">
              <a:extLst>
                <a:ext uri="{FF2B5EF4-FFF2-40B4-BE49-F238E27FC236}">
                  <a16:creationId xmlns:a16="http://schemas.microsoft.com/office/drawing/2014/main" id="{1B1A478A-0ED6-1B23-15CF-85AE505D663F}"/>
                </a:ext>
              </a:extLst>
            </p:cNvPr>
            <p:cNvPicPr>
              <a:picLocks noGrp="1" noRot="1" noMove="1" noResize="1" noEditPoints="1" noAdjustHandles="1" noChangeArrowheads="1" noChangeShapeType="1" noCrop="1"/>
            </p:cNvPicPr>
            <p:nvPr/>
          </p:nvPicPr>
          <p:blipFill>
            <a:blip r:embed="rId3"/>
            <a:srcRect r="61042"/>
            <a:stretch/>
          </p:blipFill>
          <p:spPr>
            <a:xfrm>
              <a:off x="0" y="0"/>
              <a:ext cx="4748530" cy="6863434"/>
            </a:xfrm>
            <a:prstGeom prst="rect">
              <a:avLst/>
            </a:prstGeom>
          </p:spPr>
        </p:pic>
      </p:grpSp>
      <p:sp>
        <p:nvSpPr>
          <p:cNvPr id="2" name="Title 1">
            <a:extLst>
              <a:ext uri="{FF2B5EF4-FFF2-40B4-BE49-F238E27FC236}">
                <a16:creationId xmlns:a16="http://schemas.microsoft.com/office/drawing/2014/main" id="{B20F0A68-2C5F-C2F1-F2BC-0E639B528F19}"/>
              </a:ext>
            </a:extLst>
          </p:cNvPr>
          <p:cNvSpPr>
            <a:spLocks noGrp="1"/>
          </p:cNvSpPr>
          <p:nvPr>
            <p:ph type="title"/>
          </p:nvPr>
        </p:nvSpPr>
        <p:spPr>
          <a:xfrm>
            <a:off x="6976872" y="2708314"/>
            <a:ext cx="4242113" cy="1231106"/>
          </a:xfrm>
        </p:spPr>
        <p:txBody>
          <a:bodyPr/>
          <a:lstStyle/>
          <a:p>
            <a:r>
              <a:rPr lang="en-US" sz="4000" b="1"/>
              <a:t>Demo: </a:t>
            </a:r>
            <a:r>
              <a:rPr lang="en-US" sz="4000"/>
              <a:t>Setting up an Events Listener</a:t>
            </a:r>
          </a:p>
        </p:txBody>
      </p:sp>
      <p:pic>
        <p:nvPicPr>
          <p:cNvPr id="5" name="Picture Placeholder 4" descr="A screenshot of a computer&#10;&#10;AI-generated content may be incorrect.">
            <a:extLst>
              <a:ext uri="{FF2B5EF4-FFF2-40B4-BE49-F238E27FC236}">
                <a16:creationId xmlns:a16="http://schemas.microsoft.com/office/drawing/2014/main" id="{000E8943-8463-C588-1DEA-6836A342A27E}"/>
              </a:ext>
            </a:extLst>
          </p:cNvPr>
          <p:cNvPicPr>
            <a:picLocks noGrp="1" noChangeAspect="1"/>
          </p:cNvPicPr>
          <p:nvPr>
            <p:ph type="pic" sz="quarter" idx="12"/>
          </p:nvPr>
        </p:nvPicPr>
        <p:blipFill>
          <a:blip r:embed="rId4"/>
          <a:srcRect t="8400" b="8400"/>
          <a:stretch>
            <a:fillRect/>
          </a:stretch>
        </p:blipFill>
        <p:spPr>
          <a:xfrm>
            <a:off x="684213" y="1757363"/>
            <a:ext cx="5943600" cy="3343275"/>
          </a:xfrm>
          <a:effectLst>
            <a:softEdge rad="38100"/>
          </a:effectLst>
        </p:spPr>
      </p:pic>
    </p:spTree>
    <p:extLst>
      <p:ext uri="{BB962C8B-B14F-4D97-AF65-F5344CB8AC3E}">
        <p14:creationId xmlns:p14="http://schemas.microsoft.com/office/powerpoint/2010/main" val="3037347685"/>
      </p:ext>
    </p:extLst>
  </p:cSld>
  <p:clrMapOvr>
    <a:masterClrMapping/>
  </p:clrMapOvr>
  <p:transition spd="med">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9BC7C7-F64D-0524-6E47-42C861E50086}"/>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2FB3D800-9FDF-1D1C-9D91-0A62F943F729}"/>
              </a:ext>
              <a:ext uri="{C183D7F6-B498-43B3-948B-1728B52AA6E4}">
                <adec:decorative xmlns:adec="http://schemas.microsoft.com/office/drawing/2017/decorative" val="1"/>
              </a:ext>
            </a:extLst>
          </p:cNvPr>
          <p:cNvGrpSpPr>
            <a:grpSpLocks noGrp="1" noUngrp="1" noRot="1" noMove="1" noResize="1"/>
          </p:cNvGrpSpPr>
          <p:nvPr/>
        </p:nvGrpSpPr>
        <p:grpSpPr>
          <a:xfrm>
            <a:off x="0" y="-14960"/>
            <a:ext cx="12192000" cy="6872960"/>
            <a:chOff x="0" y="-14960"/>
            <a:chExt cx="12192000" cy="6872960"/>
          </a:xfrm>
        </p:grpSpPr>
        <p:sp>
          <p:nvSpPr>
            <p:cNvPr id="3" name="gradient tealv2b">
              <a:extLst>
                <a:ext uri="{FF2B5EF4-FFF2-40B4-BE49-F238E27FC236}">
                  <a16:creationId xmlns:a16="http://schemas.microsoft.com/office/drawing/2014/main" id="{0517836C-E4B4-EB8A-90C4-7F2AF515EB64}"/>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4960"/>
              <a:ext cx="12192000" cy="6872960"/>
            </a:xfrm>
            <a:prstGeom prst="rect">
              <a:avLst/>
            </a:prstGeom>
            <a:gradFill flip="none" rotWithShape="1">
              <a:gsLst>
                <a:gs pos="66000">
                  <a:srgbClr val="007D96"/>
                </a:gs>
                <a:gs pos="98000">
                  <a:srgbClr val="00D9C5"/>
                </a:gs>
                <a:gs pos="5000">
                  <a:srgbClr val="001745"/>
                </a:gs>
                <a:gs pos="29000">
                  <a:srgbClr val="003584"/>
                </a:gs>
              </a:gsLst>
              <a:lin ang="42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4" name="bg2">
              <a:extLst>
                <a:ext uri="{FF2B5EF4-FFF2-40B4-BE49-F238E27FC236}">
                  <a16:creationId xmlns:a16="http://schemas.microsoft.com/office/drawing/2014/main" id="{FDC9F92D-9E7F-9BBA-8AB6-3B1314511B19}"/>
                </a:ext>
                <a:ext uri="{C183D7F6-B498-43B3-948B-1728B52AA6E4}">
                  <adec:decorative xmlns:adec="http://schemas.microsoft.com/office/drawing/2017/decorative" val="1"/>
                </a:ext>
              </a:extLst>
            </p:cNvPr>
            <p:cNvPicPr>
              <a:picLocks noGrp="1" noRot="1" noMove="1" noResize="1" noEditPoints="1" noAdjustHandles="1" noChangeArrowheads="1" noChangeShapeType="1" noCrop="1"/>
            </p:cNvPicPr>
            <p:nvPr/>
          </p:nvPicPr>
          <p:blipFill>
            <a:blip r:embed="rId3"/>
            <a:srcRect l="40443" r="5127"/>
            <a:stretch/>
          </p:blipFill>
          <p:spPr>
            <a:xfrm>
              <a:off x="5555848" y="0"/>
              <a:ext cx="6636152" cy="6858000"/>
            </a:xfrm>
            <a:prstGeom prst="rect">
              <a:avLst/>
            </a:prstGeom>
          </p:spPr>
        </p:pic>
      </p:grpSp>
      <p:sp>
        <p:nvSpPr>
          <p:cNvPr id="10" name="Text Placeholder 1">
            <a:extLst>
              <a:ext uri="{FF2B5EF4-FFF2-40B4-BE49-F238E27FC236}">
                <a16:creationId xmlns:a16="http://schemas.microsoft.com/office/drawing/2014/main" id="{B06688B2-F51F-8437-E0E1-94FB6EA6B8B6}"/>
              </a:ext>
            </a:extLst>
          </p:cNvPr>
          <p:cNvSpPr>
            <a:spLocks noGrp="1"/>
          </p:cNvSpPr>
          <p:nvPr>
            <p:ph type="body" idx="1"/>
          </p:nvPr>
        </p:nvSpPr>
        <p:spPr>
          <a:xfrm>
            <a:off x="914401" y="3512743"/>
            <a:ext cx="5827775" cy="338554"/>
          </a:xfrm>
        </p:spPr>
        <p:txBody>
          <a:bodyPr/>
          <a:lstStyle/>
          <a:p>
            <a:endParaRPr lang="en-US">
              <a:solidFill>
                <a:srgbClr val="FFAD29"/>
              </a:solidFill>
            </a:endParaRPr>
          </a:p>
        </p:txBody>
      </p:sp>
      <p:sp>
        <p:nvSpPr>
          <p:cNvPr id="11" name="Title 48">
            <a:extLst>
              <a:ext uri="{FF2B5EF4-FFF2-40B4-BE49-F238E27FC236}">
                <a16:creationId xmlns:a16="http://schemas.microsoft.com/office/drawing/2014/main" id="{39C438B0-D120-038E-CC1E-8F683D8B40E6}"/>
              </a:ext>
            </a:extLst>
          </p:cNvPr>
          <p:cNvSpPr>
            <a:spLocks noGrp="1"/>
          </p:cNvSpPr>
          <p:nvPr>
            <p:ph type="title"/>
          </p:nvPr>
        </p:nvSpPr>
        <p:spPr>
          <a:xfrm>
            <a:off x="914401" y="2732670"/>
            <a:ext cx="5273040" cy="738664"/>
          </a:xfrm>
        </p:spPr>
        <p:txBody>
          <a:bodyPr/>
          <a:lstStyle/>
          <a:p>
            <a:r>
              <a:rPr lang="en-US" b="1"/>
              <a:t>Road Ahead</a:t>
            </a:r>
          </a:p>
        </p:txBody>
      </p:sp>
    </p:spTree>
    <p:extLst>
      <p:ext uri="{BB962C8B-B14F-4D97-AF65-F5344CB8AC3E}">
        <p14:creationId xmlns:p14="http://schemas.microsoft.com/office/powerpoint/2010/main" val="3958939822"/>
      </p:ext>
    </p:extLst>
  </p:cSld>
  <p:clrMapOvr>
    <a:masterClrMapping/>
  </p:clrMapOvr>
  <p:transition spd="med">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2E81A5-B3AE-73ED-4FA2-582001941591}"/>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93A8A3D9-ECF7-ED26-9630-7EA40D32C02D}"/>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E098A8E5-5521-2CDA-AC75-091008A0963D}"/>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5BD0F14C-7D75-877E-D06A-9CF08D57DB4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E4CB834F-2898-095D-2FB4-1808D4F95648}"/>
              </a:ext>
            </a:extLst>
          </p:cNvPr>
          <p:cNvSpPr>
            <a:spLocks noGrp="1"/>
          </p:cNvSpPr>
          <p:nvPr>
            <p:ph type="title"/>
          </p:nvPr>
        </p:nvSpPr>
        <p:spPr>
          <a:xfrm>
            <a:off x="914400" y="883623"/>
            <a:ext cx="10369296" cy="492443"/>
          </a:xfrm>
        </p:spPr>
        <p:txBody>
          <a:bodyPr/>
          <a:lstStyle/>
          <a:p>
            <a:r>
              <a:rPr lang="en-US" sz="3200"/>
              <a:t>What’s Next in SDK for </a:t>
            </a:r>
            <a:r>
              <a:rPr lang="en-US" sz="3200" err="1"/>
              <a:t>.Net</a:t>
            </a:r>
            <a:r>
              <a:rPr lang="en-US" sz="3200"/>
              <a:t> Parcel API ?</a:t>
            </a:r>
            <a:endParaRPr lang="en-US" sz="3200" i="1"/>
          </a:p>
        </p:txBody>
      </p:sp>
      <p:sp>
        <p:nvSpPr>
          <p:cNvPr id="11" name="Content Placeholder 10">
            <a:extLst>
              <a:ext uri="{FF2B5EF4-FFF2-40B4-BE49-F238E27FC236}">
                <a16:creationId xmlns:a16="http://schemas.microsoft.com/office/drawing/2014/main" id="{CB4622F2-D86D-6B40-171F-B09FDC71033A}"/>
              </a:ext>
            </a:extLst>
          </p:cNvPr>
          <p:cNvSpPr>
            <a:spLocks noGrp="1"/>
          </p:cNvSpPr>
          <p:nvPr>
            <p:ph sz="quarter" idx="12"/>
          </p:nvPr>
        </p:nvSpPr>
        <p:spPr/>
        <p:txBody>
          <a:bodyPr/>
          <a:lstStyle/>
          <a:p>
            <a:pPr>
              <a:buClr>
                <a:srgbClr val="FFAD29"/>
              </a:buClr>
            </a:pPr>
            <a:r>
              <a:rPr lang="en-US"/>
              <a:t>New COGO Namespace</a:t>
            </a:r>
          </a:p>
          <a:p>
            <a:pPr lvl="1">
              <a:buClr>
                <a:srgbClr val="FFAD29"/>
              </a:buClr>
            </a:pPr>
            <a:r>
              <a:rPr lang="en-US"/>
              <a:t>Traverse</a:t>
            </a:r>
          </a:p>
          <a:p>
            <a:pPr lvl="1">
              <a:buClr>
                <a:srgbClr val="FFAD29"/>
              </a:buClr>
            </a:pPr>
            <a:r>
              <a:rPr lang="en-US" err="1"/>
              <a:t>COGOLine</a:t>
            </a:r>
            <a:endParaRPr lang="en-US"/>
          </a:p>
          <a:p>
            <a:pPr>
              <a:buClr>
                <a:srgbClr val="FFAD29"/>
              </a:buClr>
            </a:pPr>
            <a:endParaRPr lang="en-US"/>
          </a:p>
          <a:p>
            <a:pPr>
              <a:buClr>
                <a:srgbClr val="FFAD29"/>
              </a:buClr>
            </a:pPr>
            <a:r>
              <a:rPr lang="en-US"/>
              <a:t>Parcel Lineage Helper</a:t>
            </a:r>
          </a:p>
          <a:p>
            <a:pPr>
              <a:buClr>
                <a:srgbClr val="FFAD29"/>
              </a:buClr>
            </a:pPr>
            <a:endParaRPr lang="en-US"/>
          </a:p>
        </p:txBody>
      </p:sp>
    </p:spTree>
    <p:extLst>
      <p:ext uri="{BB962C8B-B14F-4D97-AF65-F5344CB8AC3E}">
        <p14:creationId xmlns:p14="http://schemas.microsoft.com/office/powerpoint/2010/main" val="846255805"/>
      </p:ext>
    </p:extLst>
  </p:cSld>
  <p:clrMapOvr>
    <a:masterClrMapping/>
  </p:clrMapOvr>
  <p:transition spd="med">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2E81A5-B3AE-73ED-4FA2-582001941591}"/>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93A8A3D9-ECF7-ED26-9630-7EA40D32C02D}"/>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E098A8E5-5521-2CDA-AC75-091008A0963D}"/>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5BD0F14C-7D75-877E-D06A-9CF08D57DB4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E4CB834F-2898-095D-2FB4-1808D4F95648}"/>
              </a:ext>
            </a:extLst>
          </p:cNvPr>
          <p:cNvSpPr>
            <a:spLocks noGrp="1"/>
          </p:cNvSpPr>
          <p:nvPr>
            <p:ph type="title"/>
          </p:nvPr>
        </p:nvSpPr>
        <p:spPr>
          <a:xfrm>
            <a:off x="914400" y="391180"/>
            <a:ext cx="10369296" cy="984885"/>
          </a:xfrm>
        </p:spPr>
        <p:txBody>
          <a:bodyPr/>
          <a:lstStyle/>
          <a:p>
            <a:r>
              <a:rPr lang="en-US" sz="3200"/>
              <a:t>COGO Namespace &amp; Traverse Object</a:t>
            </a:r>
            <a:br>
              <a:rPr lang="en-US" sz="3200"/>
            </a:br>
            <a:r>
              <a:rPr lang="en-US" sz="3200"/>
              <a:t>– </a:t>
            </a:r>
            <a:r>
              <a:rPr lang="en-US" sz="3200" i="1"/>
              <a:t>Coming with ArcGIS Pro 3.6</a:t>
            </a:r>
          </a:p>
        </p:txBody>
      </p:sp>
      <p:sp>
        <p:nvSpPr>
          <p:cNvPr id="11" name="Content Placeholder 10">
            <a:extLst>
              <a:ext uri="{FF2B5EF4-FFF2-40B4-BE49-F238E27FC236}">
                <a16:creationId xmlns:a16="http://schemas.microsoft.com/office/drawing/2014/main" id="{CB4622F2-D86D-6B40-171F-B09FDC71033A}"/>
              </a:ext>
            </a:extLst>
          </p:cNvPr>
          <p:cNvSpPr>
            <a:spLocks noGrp="1"/>
          </p:cNvSpPr>
          <p:nvPr>
            <p:ph sz="quarter" idx="12"/>
          </p:nvPr>
        </p:nvSpPr>
        <p:spPr>
          <a:xfrm>
            <a:off x="914400" y="1724025"/>
            <a:ext cx="10369296" cy="3427413"/>
          </a:xfrm>
        </p:spPr>
        <p:txBody>
          <a:bodyPr/>
          <a:lstStyle/>
          <a:p>
            <a:pPr>
              <a:buClr>
                <a:srgbClr val="FFAD29"/>
              </a:buClr>
            </a:pPr>
            <a:r>
              <a:rPr lang="en-US"/>
              <a:t>New COGO Namespace</a:t>
            </a:r>
          </a:p>
          <a:p>
            <a:pPr>
              <a:buClr>
                <a:srgbClr val="FFAD29"/>
              </a:buClr>
            </a:pPr>
            <a:r>
              <a:rPr lang="en-US"/>
              <a:t>Traverse and </a:t>
            </a:r>
            <a:r>
              <a:rPr lang="en-US" err="1"/>
              <a:t>COGOLine</a:t>
            </a:r>
            <a:r>
              <a:rPr lang="en-US"/>
              <a:t> objects</a:t>
            </a:r>
          </a:p>
          <a:p>
            <a:pPr lvl="1">
              <a:buClr>
                <a:srgbClr val="FFAD29"/>
              </a:buClr>
            </a:pPr>
            <a:r>
              <a:rPr lang="en-US" err="1"/>
              <a:t>COGOLine</a:t>
            </a:r>
            <a:r>
              <a:rPr lang="en-US"/>
              <a:t> can be a circular arc or straight line</a:t>
            </a:r>
          </a:p>
          <a:p>
            <a:pPr lvl="1">
              <a:buClr>
                <a:srgbClr val="FFAD29"/>
              </a:buClr>
            </a:pPr>
            <a:r>
              <a:rPr lang="en-US"/>
              <a:t>Add a List&lt;</a:t>
            </a:r>
            <a:r>
              <a:rPr lang="en-US" err="1"/>
              <a:t>COGOLine</a:t>
            </a:r>
            <a:r>
              <a:rPr lang="en-US"/>
              <a:t>&gt; to a new Traverse</a:t>
            </a:r>
          </a:p>
          <a:p>
            <a:pPr>
              <a:buClr>
                <a:srgbClr val="FFAD29"/>
              </a:buClr>
            </a:pPr>
            <a:r>
              <a:rPr lang="en-US"/>
              <a:t>Optionally set the start and /or end point</a:t>
            </a:r>
          </a:p>
          <a:p>
            <a:pPr>
              <a:buClr>
                <a:srgbClr val="FFAD29"/>
              </a:buClr>
            </a:pPr>
            <a:r>
              <a:rPr lang="en-US"/>
              <a:t>Optionally turn on the ground-to-grid correction</a:t>
            </a:r>
          </a:p>
          <a:p>
            <a:pPr>
              <a:buClr>
                <a:srgbClr val="FFAD29"/>
              </a:buClr>
            </a:pPr>
            <a:r>
              <a:rPr lang="en-US"/>
              <a:t>Adjust the traverse using chosen method</a:t>
            </a:r>
          </a:p>
          <a:p>
            <a:pPr lvl="1">
              <a:buClr>
                <a:srgbClr val="FFAD29"/>
              </a:buClr>
            </a:pPr>
            <a:r>
              <a:rPr lang="en-US"/>
              <a:t>Retrieve Closure information</a:t>
            </a:r>
          </a:p>
          <a:p>
            <a:pPr lvl="1">
              <a:buClr>
                <a:srgbClr val="FFAD29"/>
              </a:buClr>
            </a:pPr>
            <a:r>
              <a:rPr lang="en-US"/>
              <a:t>Retrieve the adjusted coordinates</a:t>
            </a:r>
          </a:p>
        </p:txBody>
      </p:sp>
    </p:spTree>
    <p:extLst>
      <p:ext uri="{BB962C8B-B14F-4D97-AF65-F5344CB8AC3E}">
        <p14:creationId xmlns:p14="http://schemas.microsoft.com/office/powerpoint/2010/main" val="36578444"/>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7A318F-98C8-FA59-A8E4-E8DF3E0E61B2}"/>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DEBBEFDE-5523-C2B0-C331-6AFDA7DC80C0}"/>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29A1C699-8980-F2D3-F3E6-CE3D9CEE45ED}"/>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8FFA605A-87DF-DB4D-5D3A-2F218C38C20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22C4AA7C-008D-8FDE-9035-F9E1A60F4D55}"/>
              </a:ext>
            </a:extLst>
          </p:cNvPr>
          <p:cNvSpPr>
            <a:spLocks noGrp="1"/>
          </p:cNvSpPr>
          <p:nvPr>
            <p:ph type="title"/>
          </p:nvPr>
        </p:nvSpPr>
        <p:spPr>
          <a:xfrm>
            <a:off x="914400" y="883622"/>
            <a:ext cx="10369296" cy="492443"/>
          </a:xfrm>
        </p:spPr>
        <p:txBody>
          <a:bodyPr/>
          <a:lstStyle/>
          <a:p>
            <a:r>
              <a:rPr lang="en-US" sz="3200"/>
              <a:t>Parcel Fabric Data Model</a:t>
            </a:r>
          </a:p>
        </p:txBody>
      </p:sp>
      <p:sp>
        <p:nvSpPr>
          <p:cNvPr id="11" name="Content Placeholder 10">
            <a:extLst>
              <a:ext uri="{FF2B5EF4-FFF2-40B4-BE49-F238E27FC236}">
                <a16:creationId xmlns:a16="http://schemas.microsoft.com/office/drawing/2014/main" id="{1AAD4520-B5F0-4F25-03F9-7892D3AE419D}"/>
              </a:ext>
            </a:extLst>
          </p:cNvPr>
          <p:cNvSpPr>
            <a:spLocks noGrp="1"/>
          </p:cNvSpPr>
          <p:nvPr>
            <p:ph sz="quarter" idx="12"/>
          </p:nvPr>
        </p:nvSpPr>
        <p:spPr/>
        <p:txBody>
          <a:bodyPr/>
          <a:lstStyle/>
          <a:p>
            <a:pPr>
              <a:buClr>
                <a:srgbClr val="FFAD29"/>
              </a:buClr>
            </a:pPr>
            <a:endParaRPr lang="en-US"/>
          </a:p>
        </p:txBody>
      </p:sp>
      <p:pic>
        <p:nvPicPr>
          <p:cNvPr id="3" name="Picture 2">
            <a:extLst>
              <a:ext uri="{FF2B5EF4-FFF2-40B4-BE49-F238E27FC236}">
                <a16:creationId xmlns:a16="http://schemas.microsoft.com/office/drawing/2014/main" id="{3B01BC51-7712-0535-8304-767E45747BF4}"/>
              </a:ext>
            </a:extLst>
          </p:cNvPr>
          <p:cNvPicPr>
            <a:picLocks noChangeAspect="1"/>
          </p:cNvPicPr>
          <p:nvPr/>
        </p:nvPicPr>
        <p:blipFill>
          <a:blip r:embed="rId4"/>
          <a:stretch>
            <a:fillRect/>
          </a:stretch>
        </p:blipFill>
        <p:spPr>
          <a:xfrm>
            <a:off x="5528281" y="0"/>
            <a:ext cx="7257143" cy="6447619"/>
          </a:xfrm>
          <a:prstGeom prst="rect">
            <a:avLst/>
          </a:prstGeom>
        </p:spPr>
      </p:pic>
      <p:pic>
        <p:nvPicPr>
          <p:cNvPr id="5" name="Picture 4" descr="Diagram&#10;&#10;Description automatically generated">
            <a:extLst>
              <a:ext uri="{FF2B5EF4-FFF2-40B4-BE49-F238E27FC236}">
                <a16:creationId xmlns:a16="http://schemas.microsoft.com/office/drawing/2014/main" id="{D10325E5-9680-72BE-D0E2-FD7B3C44C63C}"/>
              </a:ext>
            </a:extLst>
          </p:cNvPr>
          <p:cNvPicPr>
            <a:picLocks noChangeAspect="1"/>
          </p:cNvPicPr>
          <p:nvPr/>
        </p:nvPicPr>
        <p:blipFill>
          <a:blip r:embed="rId5"/>
          <a:stretch>
            <a:fillRect/>
          </a:stretch>
        </p:blipFill>
        <p:spPr>
          <a:xfrm>
            <a:off x="609429" y="1709410"/>
            <a:ext cx="4942857" cy="3933333"/>
          </a:xfrm>
          <a:prstGeom prst="rect">
            <a:avLst/>
          </a:prstGeom>
        </p:spPr>
      </p:pic>
      <p:sp>
        <p:nvSpPr>
          <p:cNvPr id="6" name="Rectangle 5">
            <a:extLst>
              <a:ext uri="{FF2B5EF4-FFF2-40B4-BE49-F238E27FC236}">
                <a16:creationId xmlns:a16="http://schemas.microsoft.com/office/drawing/2014/main" id="{8E348448-BC13-CCAC-8388-583784969704}"/>
              </a:ext>
            </a:extLst>
          </p:cNvPr>
          <p:cNvSpPr/>
          <p:nvPr/>
        </p:nvSpPr>
        <p:spPr bwMode="auto">
          <a:xfrm>
            <a:off x="5506015" y="5900085"/>
            <a:ext cx="2104222" cy="368513"/>
          </a:xfrm>
          <a:prstGeom prst="rect">
            <a:avLst/>
          </a:prstGeom>
          <a:noFill/>
          <a:ln w="57150">
            <a:solidFill>
              <a:srgbClr val="FFC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1677987258"/>
      </p:ext>
    </p:extLst>
  </p:cSld>
  <p:clrMapOvr>
    <a:masterClrMapping/>
  </p:clrMapOvr>
  <p:transition spd="med">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2E81A5-B3AE-73ED-4FA2-582001941591}"/>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93A8A3D9-ECF7-ED26-9630-7EA40D32C02D}"/>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E098A8E5-5521-2CDA-AC75-091008A0963D}"/>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5BD0F14C-7D75-877E-D06A-9CF08D57DB4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E4CB834F-2898-095D-2FB4-1808D4F95648}"/>
              </a:ext>
            </a:extLst>
          </p:cNvPr>
          <p:cNvSpPr>
            <a:spLocks noGrp="1"/>
          </p:cNvSpPr>
          <p:nvPr>
            <p:ph type="title"/>
          </p:nvPr>
        </p:nvSpPr>
        <p:spPr>
          <a:xfrm>
            <a:off x="914400" y="391180"/>
            <a:ext cx="10369296" cy="984885"/>
          </a:xfrm>
        </p:spPr>
        <p:txBody>
          <a:bodyPr/>
          <a:lstStyle/>
          <a:p>
            <a:r>
              <a:rPr lang="en-US" sz="3200"/>
              <a:t>COGO Namespace &amp; Traverse Object</a:t>
            </a:r>
            <a:br>
              <a:rPr lang="en-US" sz="3200"/>
            </a:br>
            <a:r>
              <a:rPr lang="en-US" sz="3200"/>
              <a:t>– </a:t>
            </a:r>
            <a:r>
              <a:rPr lang="en-US" sz="3200" i="1"/>
              <a:t>Coming with ArcGIS Pro 3.6</a:t>
            </a:r>
          </a:p>
        </p:txBody>
      </p:sp>
      <p:sp>
        <p:nvSpPr>
          <p:cNvPr id="11" name="Content Placeholder 10">
            <a:extLst>
              <a:ext uri="{FF2B5EF4-FFF2-40B4-BE49-F238E27FC236}">
                <a16:creationId xmlns:a16="http://schemas.microsoft.com/office/drawing/2014/main" id="{CB4622F2-D86D-6B40-171F-B09FDC71033A}"/>
              </a:ext>
            </a:extLst>
          </p:cNvPr>
          <p:cNvSpPr>
            <a:spLocks noGrp="1"/>
          </p:cNvSpPr>
          <p:nvPr>
            <p:ph sz="quarter" idx="12"/>
          </p:nvPr>
        </p:nvSpPr>
        <p:spPr>
          <a:xfrm>
            <a:off x="914400" y="1724026"/>
            <a:ext cx="10369296" cy="1371600"/>
          </a:xfrm>
        </p:spPr>
        <p:txBody>
          <a:bodyPr/>
          <a:lstStyle/>
          <a:p>
            <a:pPr>
              <a:buClr>
                <a:srgbClr val="FFAD29"/>
              </a:buClr>
            </a:pPr>
            <a:r>
              <a:rPr lang="en-US"/>
              <a:t>Traverse and </a:t>
            </a:r>
            <a:r>
              <a:rPr lang="en-US" err="1"/>
              <a:t>COGOLine</a:t>
            </a:r>
            <a:r>
              <a:rPr lang="en-US"/>
              <a:t> objects</a:t>
            </a:r>
          </a:p>
          <a:p>
            <a:pPr lvl="1">
              <a:buClr>
                <a:srgbClr val="FFAD29"/>
              </a:buClr>
            </a:pPr>
            <a:r>
              <a:rPr lang="en-US" err="1"/>
              <a:t>COGOLine</a:t>
            </a:r>
            <a:r>
              <a:rPr lang="en-US"/>
              <a:t> can be a circular arc or straight line</a:t>
            </a:r>
          </a:p>
          <a:p>
            <a:pPr lvl="1">
              <a:buClr>
                <a:srgbClr val="FFAD29"/>
              </a:buClr>
            </a:pPr>
            <a:r>
              <a:rPr lang="en-US"/>
              <a:t>Add a List&lt;</a:t>
            </a:r>
            <a:r>
              <a:rPr lang="en-US" err="1"/>
              <a:t>COGOLine</a:t>
            </a:r>
            <a:r>
              <a:rPr lang="en-US"/>
              <a:t>&gt; to a new Traverse</a:t>
            </a:r>
          </a:p>
        </p:txBody>
      </p:sp>
      <p:pic>
        <p:nvPicPr>
          <p:cNvPr id="4" name="Picture 3">
            <a:extLst>
              <a:ext uri="{FF2B5EF4-FFF2-40B4-BE49-F238E27FC236}">
                <a16:creationId xmlns:a16="http://schemas.microsoft.com/office/drawing/2014/main" id="{466097D4-CAA3-35BD-D4EF-EDC4A26F23BF}"/>
              </a:ext>
            </a:extLst>
          </p:cNvPr>
          <p:cNvPicPr>
            <a:picLocks noChangeAspect="1"/>
          </p:cNvPicPr>
          <p:nvPr/>
        </p:nvPicPr>
        <p:blipFill>
          <a:blip r:embed="rId4"/>
          <a:stretch>
            <a:fillRect/>
          </a:stretch>
        </p:blipFill>
        <p:spPr>
          <a:xfrm>
            <a:off x="1576925" y="3040302"/>
            <a:ext cx="8600000" cy="3742857"/>
          </a:xfrm>
          <a:prstGeom prst="rect">
            <a:avLst/>
          </a:prstGeom>
        </p:spPr>
      </p:pic>
    </p:spTree>
    <p:extLst>
      <p:ext uri="{BB962C8B-B14F-4D97-AF65-F5344CB8AC3E}">
        <p14:creationId xmlns:p14="http://schemas.microsoft.com/office/powerpoint/2010/main" val="986818961"/>
      </p:ext>
    </p:extLst>
  </p:cSld>
  <p:clrMapOvr>
    <a:masterClrMapping/>
  </p:clrMapOvr>
  <p:transition spd="med">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1A3056-BBE0-A76E-B284-388BFA1D911B}"/>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F6FF4258-7C27-D225-EFE9-BB2612F6FA78}"/>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85B1673B-32C6-A601-3CDE-EEFC5C879F9D}"/>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2986A4A9-6D21-C078-97CB-79946526A53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633AD1E1-4F78-4EF5-9E29-E813B9ABDCC2}"/>
              </a:ext>
            </a:extLst>
          </p:cNvPr>
          <p:cNvSpPr>
            <a:spLocks noGrp="1"/>
          </p:cNvSpPr>
          <p:nvPr>
            <p:ph type="title"/>
          </p:nvPr>
        </p:nvSpPr>
        <p:spPr>
          <a:xfrm>
            <a:off x="914400" y="391180"/>
            <a:ext cx="10369296" cy="984885"/>
          </a:xfrm>
        </p:spPr>
        <p:txBody>
          <a:bodyPr/>
          <a:lstStyle/>
          <a:p>
            <a:r>
              <a:rPr lang="en-US" sz="3200"/>
              <a:t>COGO Namespace &amp; Traverse Object</a:t>
            </a:r>
            <a:br>
              <a:rPr lang="en-US" sz="3200"/>
            </a:br>
            <a:r>
              <a:rPr lang="en-US" sz="3200"/>
              <a:t>– </a:t>
            </a:r>
            <a:r>
              <a:rPr lang="en-US" sz="3200" i="1"/>
              <a:t>Coming with ArcGIS Pro 3.6</a:t>
            </a:r>
          </a:p>
        </p:txBody>
      </p:sp>
      <p:sp>
        <p:nvSpPr>
          <p:cNvPr id="11" name="Content Placeholder 10">
            <a:extLst>
              <a:ext uri="{FF2B5EF4-FFF2-40B4-BE49-F238E27FC236}">
                <a16:creationId xmlns:a16="http://schemas.microsoft.com/office/drawing/2014/main" id="{3DACFF28-52CD-4EEF-E0A6-FDDAEC79B7C9}"/>
              </a:ext>
            </a:extLst>
          </p:cNvPr>
          <p:cNvSpPr>
            <a:spLocks noGrp="1"/>
          </p:cNvSpPr>
          <p:nvPr>
            <p:ph sz="quarter" idx="12"/>
          </p:nvPr>
        </p:nvSpPr>
        <p:spPr>
          <a:xfrm>
            <a:off x="914400" y="1724026"/>
            <a:ext cx="10369296" cy="1371600"/>
          </a:xfrm>
        </p:spPr>
        <p:txBody>
          <a:bodyPr/>
          <a:lstStyle/>
          <a:p>
            <a:pPr>
              <a:buClr>
                <a:srgbClr val="FFAD29"/>
              </a:buClr>
            </a:pPr>
            <a:r>
              <a:rPr lang="en-US"/>
              <a:t>Optionally turn on the ground-to-grid correction</a:t>
            </a:r>
          </a:p>
          <a:p>
            <a:pPr>
              <a:buClr>
                <a:srgbClr val="FFAD29"/>
              </a:buClr>
            </a:pPr>
            <a:r>
              <a:rPr lang="en-US"/>
              <a:t>Optionally set the start and /or end point</a:t>
            </a:r>
          </a:p>
        </p:txBody>
      </p:sp>
      <p:pic>
        <p:nvPicPr>
          <p:cNvPr id="5" name="Picture 4">
            <a:extLst>
              <a:ext uri="{FF2B5EF4-FFF2-40B4-BE49-F238E27FC236}">
                <a16:creationId xmlns:a16="http://schemas.microsoft.com/office/drawing/2014/main" id="{07CD8E75-8ED2-A033-4729-490D869462B7}"/>
              </a:ext>
            </a:extLst>
          </p:cNvPr>
          <p:cNvPicPr>
            <a:picLocks noChangeAspect="1"/>
          </p:cNvPicPr>
          <p:nvPr/>
        </p:nvPicPr>
        <p:blipFill>
          <a:blip r:embed="rId4"/>
          <a:stretch>
            <a:fillRect/>
          </a:stretch>
        </p:blipFill>
        <p:spPr>
          <a:xfrm>
            <a:off x="342900" y="2897198"/>
            <a:ext cx="5161905" cy="1657143"/>
          </a:xfrm>
          <a:prstGeom prst="rect">
            <a:avLst/>
          </a:prstGeom>
        </p:spPr>
      </p:pic>
      <p:pic>
        <p:nvPicPr>
          <p:cNvPr id="7" name="Picture 6">
            <a:extLst>
              <a:ext uri="{FF2B5EF4-FFF2-40B4-BE49-F238E27FC236}">
                <a16:creationId xmlns:a16="http://schemas.microsoft.com/office/drawing/2014/main" id="{EE3AA9DB-6E8F-E247-F832-D0CCB261E13D}"/>
              </a:ext>
            </a:extLst>
          </p:cNvPr>
          <p:cNvPicPr>
            <a:picLocks noChangeAspect="1"/>
          </p:cNvPicPr>
          <p:nvPr/>
        </p:nvPicPr>
        <p:blipFill>
          <a:blip r:embed="rId5"/>
          <a:stretch>
            <a:fillRect/>
          </a:stretch>
        </p:blipFill>
        <p:spPr>
          <a:xfrm>
            <a:off x="342900" y="4779894"/>
            <a:ext cx="7123809" cy="1895238"/>
          </a:xfrm>
          <a:prstGeom prst="rect">
            <a:avLst/>
          </a:prstGeom>
        </p:spPr>
      </p:pic>
    </p:spTree>
    <p:extLst>
      <p:ext uri="{BB962C8B-B14F-4D97-AF65-F5344CB8AC3E}">
        <p14:creationId xmlns:p14="http://schemas.microsoft.com/office/powerpoint/2010/main" val="2923613836"/>
      </p:ext>
    </p:extLst>
  </p:cSld>
  <p:clrMapOvr>
    <a:masterClrMapping/>
  </p:clrMapOvr>
  <p:transition spd="med">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E1EBA8-55AE-A8D1-6F6C-09A7FC2B18DD}"/>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F1EDC601-E950-09F5-8802-ED77523E9E54}"/>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300ED909-C09D-A595-AA1D-162A06625D7D}"/>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1CEBECD9-A0D8-1B59-6429-F1B78D2C38B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E37111E6-3E75-B3D7-80AB-470EE81951E1}"/>
              </a:ext>
            </a:extLst>
          </p:cNvPr>
          <p:cNvSpPr>
            <a:spLocks noGrp="1"/>
          </p:cNvSpPr>
          <p:nvPr>
            <p:ph type="title"/>
          </p:nvPr>
        </p:nvSpPr>
        <p:spPr>
          <a:xfrm>
            <a:off x="914400" y="391180"/>
            <a:ext cx="10369296" cy="984885"/>
          </a:xfrm>
        </p:spPr>
        <p:txBody>
          <a:bodyPr/>
          <a:lstStyle/>
          <a:p>
            <a:r>
              <a:rPr lang="en-US" sz="3200"/>
              <a:t>COGO Namespace &amp; Traverse Object</a:t>
            </a:r>
            <a:br>
              <a:rPr lang="en-US" sz="3200"/>
            </a:br>
            <a:r>
              <a:rPr lang="en-US" sz="3200"/>
              <a:t>– </a:t>
            </a:r>
            <a:r>
              <a:rPr lang="en-US" sz="3200" i="1"/>
              <a:t>Coming with ArcGIS Pro 3.6</a:t>
            </a:r>
          </a:p>
        </p:txBody>
      </p:sp>
      <p:sp>
        <p:nvSpPr>
          <p:cNvPr id="11" name="Content Placeholder 10">
            <a:extLst>
              <a:ext uri="{FF2B5EF4-FFF2-40B4-BE49-F238E27FC236}">
                <a16:creationId xmlns:a16="http://schemas.microsoft.com/office/drawing/2014/main" id="{88F1BFDD-7F12-AA1D-495F-D642F520D674}"/>
              </a:ext>
            </a:extLst>
          </p:cNvPr>
          <p:cNvSpPr>
            <a:spLocks noGrp="1"/>
          </p:cNvSpPr>
          <p:nvPr>
            <p:ph sz="quarter" idx="12"/>
          </p:nvPr>
        </p:nvSpPr>
        <p:spPr>
          <a:xfrm>
            <a:off x="914400" y="1724026"/>
            <a:ext cx="10369296" cy="1371600"/>
          </a:xfrm>
        </p:spPr>
        <p:txBody>
          <a:bodyPr/>
          <a:lstStyle/>
          <a:p>
            <a:pPr>
              <a:buClr>
                <a:srgbClr val="FFAD29"/>
              </a:buClr>
            </a:pPr>
            <a:r>
              <a:rPr lang="en-US"/>
              <a:t>Adjust the traverse using chosen method</a:t>
            </a:r>
          </a:p>
          <a:p>
            <a:pPr lvl="1">
              <a:buClr>
                <a:srgbClr val="FFAD29"/>
              </a:buClr>
            </a:pPr>
            <a:r>
              <a:rPr lang="en-US"/>
              <a:t>Retrieve Closure information</a:t>
            </a:r>
          </a:p>
          <a:p>
            <a:pPr lvl="1">
              <a:buClr>
                <a:srgbClr val="FFAD29"/>
              </a:buClr>
            </a:pPr>
            <a:r>
              <a:rPr lang="en-US"/>
              <a:t>Retrieve the adjusted coordinates</a:t>
            </a:r>
          </a:p>
        </p:txBody>
      </p:sp>
      <p:pic>
        <p:nvPicPr>
          <p:cNvPr id="7" name="Picture 6">
            <a:extLst>
              <a:ext uri="{FF2B5EF4-FFF2-40B4-BE49-F238E27FC236}">
                <a16:creationId xmlns:a16="http://schemas.microsoft.com/office/drawing/2014/main" id="{32A08C03-A33D-8803-1A0E-77B9D0611856}"/>
              </a:ext>
            </a:extLst>
          </p:cNvPr>
          <p:cNvPicPr>
            <a:picLocks noChangeAspect="1"/>
          </p:cNvPicPr>
          <p:nvPr/>
        </p:nvPicPr>
        <p:blipFill>
          <a:blip r:embed="rId4"/>
          <a:stretch>
            <a:fillRect/>
          </a:stretch>
        </p:blipFill>
        <p:spPr>
          <a:xfrm>
            <a:off x="810109" y="3186289"/>
            <a:ext cx="7752381" cy="2828571"/>
          </a:xfrm>
          <a:prstGeom prst="rect">
            <a:avLst/>
          </a:prstGeom>
        </p:spPr>
      </p:pic>
    </p:spTree>
    <p:extLst>
      <p:ext uri="{BB962C8B-B14F-4D97-AF65-F5344CB8AC3E}">
        <p14:creationId xmlns:p14="http://schemas.microsoft.com/office/powerpoint/2010/main" val="1377306541"/>
      </p:ext>
    </p:extLst>
  </p:cSld>
  <p:clrMapOvr>
    <a:masterClrMapping/>
  </p:clrMapOvr>
  <p:transition spd="med">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E1EBA8-55AE-A8D1-6F6C-09A7FC2B18DD}"/>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F1EDC601-E950-09F5-8802-ED77523E9E54}"/>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300ED909-C09D-A595-AA1D-162A06625D7D}"/>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1CEBECD9-A0D8-1B59-6429-F1B78D2C38B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E37111E6-3E75-B3D7-80AB-470EE81951E1}"/>
              </a:ext>
            </a:extLst>
          </p:cNvPr>
          <p:cNvSpPr>
            <a:spLocks noGrp="1"/>
          </p:cNvSpPr>
          <p:nvPr>
            <p:ph type="title"/>
          </p:nvPr>
        </p:nvSpPr>
        <p:spPr>
          <a:xfrm>
            <a:off x="914400" y="391180"/>
            <a:ext cx="10369296" cy="984885"/>
          </a:xfrm>
        </p:spPr>
        <p:txBody>
          <a:bodyPr/>
          <a:lstStyle/>
          <a:p>
            <a:r>
              <a:rPr lang="en-US" sz="3200"/>
              <a:t>COGO Namespace &amp; Traverse Object</a:t>
            </a:r>
            <a:br>
              <a:rPr lang="en-US" sz="3200"/>
            </a:br>
            <a:r>
              <a:rPr lang="en-US" sz="3200"/>
              <a:t>– </a:t>
            </a:r>
            <a:r>
              <a:rPr lang="en-US" sz="3200" i="1"/>
              <a:t>Coming with ArcGIS Pro 3.6</a:t>
            </a:r>
          </a:p>
        </p:txBody>
      </p:sp>
      <p:sp>
        <p:nvSpPr>
          <p:cNvPr id="11" name="Content Placeholder 10">
            <a:extLst>
              <a:ext uri="{FF2B5EF4-FFF2-40B4-BE49-F238E27FC236}">
                <a16:creationId xmlns:a16="http://schemas.microsoft.com/office/drawing/2014/main" id="{88F1BFDD-7F12-AA1D-495F-D642F520D674}"/>
              </a:ext>
            </a:extLst>
          </p:cNvPr>
          <p:cNvSpPr>
            <a:spLocks noGrp="1"/>
          </p:cNvSpPr>
          <p:nvPr>
            <p:ph sz="quarter" idx="12"/>
          </p:nvPr>
        </p:nvSpPr>
        <p:spPr>
          <a:xfrm>
            <a:off x="914400" y="1724026"/>
            <a:ext cx="10369296" cy="1371600"/>
          </a:xfrm>
        </p:spPr>
        <p:txBody>
          <a:bodyPr/>
          <a:lstStyle/>
          <a:p>
            <a:pPr>
              <a:buClr>
                <a:srgbClr val="FFAD29"/>
              </a:buClr>
            </a:pPr>
            <a:r>
              <a:rPr lang="en-US"/>
              <a:t>Adjust the traverse using chosen method</a:t>
            </a:r>
          </a:p>
          <a:p>
            <a:pPr lvl="1">
              <a:buClr>
                <a:srgbClr val="FFAD29"/>
              </a:buClr>
            </a:pPr>
            <a:r>
              <a:rPr lang="en-US"/>
              <a:t>Retrieve Closure information</a:t>
            </a:r>
          </a:p>
          <a:p>
            <a:pPr lvl="1">
              <a:buClr>
                <a:srgbClr val="FFAD29"/>
              </a:buClr>
            </a:pPr>
            <a:r>
              <a:rPr lang="en-US"/>
              <a:t>Retrieve the adjusted coordinates</a:t>
            </a:r>
          </a:p>
        </p:txBody>
      </p:sp>
      <p:pic>
        <p:nvPicPr>
          <p:cNvPr id="4" name="Picture 3">
            <a:extLst>
              <a:ext uri="{FF2B5EF4-FFF2-40B4-BE49-F238E27FC236}">
                <a16:creationId xmlns:a16="http://schemas.microsoft.com/office/drawing/2014/main" id="{351B21C6-CFB4-4E8B-B492-2FC4EA844824}"/>
              </a:ext>
            </a:extLst>
          </p:cNvPr>
          <p:cNvPicPr>
            <a:picLocks noChangeAspect="1"/>
          </p:cNvPicPr>
          <p:nvPr/>
        </p:nvPicPr>
        <p:blipFill>
          <a:blip r:embed="rId4"/>
          <a:stretch>
            <a:fillRect/>
          </a:stretch>
        </p:blipFill>
        <p:spPr>
          <a:xfrm>
            <a:off x="1411985" y="3529013"/>
            <a:ext cx="6076190" cy="1609524"/>
          </a:xfrm>
          <a:prstGeom prst="rect">
            <a:avLst/>
          </a:prstGeom>
        </p:spPr>
      </p:pic>
    </p:spTree>
    <p:extLst>
      <p:ext uri="{BB962C8B-B14F-4D97-AF65-F5344CB8AC3E}">
        <p14:creationId xmlns:p14="http://schemas.microsoft.com/office/powerpoint/2010/main" val="3497672425"/>
      </p:ext>
    </p:extLst>
  </p:cSld>
  <p:clrMapOvr>
    <a:masterClrMapping/>
  </p:clrMapOvr>
  <p:transition spd="med">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2E81A5-B3AE-73ED-4FA2-582001941591}"/>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93A8A3D9-ECF7-ED26-9630-7EA40D32C02D}"/>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E098A8E5-5521-2CDA-AC75-091008A0963D}"/>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5BD0F14C-7D75-877E-D06A-9CF08D57DB4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E4CB834F-2898-095D-2FB4-1808D4F95648}"/>
              </a:ext>
            </a:extLst>
          </p:cNvPr>
          <p:cNvSpPr>
            <a:spLocks noGrp="1"/>
          </p:cNvSpPr>
          <p:nvPr>
            <p:ph type="title"/>
          </p:nvPr>
        </p:nvSpPr>
        <p:spPr>
          <a:xfrm>
            <a:off x="914400" y="883623"/>
            <a:ext cx="10369296" cy="492443"/>
          </a:xfrm>
        </p:spPr>
        <p:txBody>
          <a:bodyPr/>
          <a:lstStyle/>
          <a:p>
            <a:r>
              <a:rPr lang="en-US" sz="3200"/>
              <a:t>Parcel Lineage Helper - </a:t>
            </a:r>
            <a:r>
              <a:rPr lang="en-US" sz="3200" err="1"/>
              <a:t>.Net</a:t>
            </a:r>
            <a:r>
              <a:rPr lang="en-US" sz="3200"/>
              <a:t> Parcel API </a:t>
            </a:r>
            <a:endParaRPr lang="en-US" sz="3200" i="1"/>
          </a:p>
        </p:txBody>
      </p:sp>
      <p:sp>
        <p:nvSpPr>
          <p:cNvPr id="11" name="Content Placeholder 10">
            <a:extLst>
              <a:ext uri="{FF2B5EF4-FFF2-40B4-BE49-F238E27FC236}">
                <a16:creationId xmlns:a16="http://schemas.microsoft.com/office/drawing/2014/main" id="{CB4622F2-D86D-6B40-171F-B09FDC71033A}"/>
              </a:ext>
            </a:extLst>
          </p:cNvPr>
          <p:cNvSpPr>
            <a:spLocks noGrp="1"/>
          </p:cNvSpPr>
          <p:nvPr>
            <p:ph sz="quarter" idx="12"/>
          </p:nvPr>
        </p:nvSpPr>
        <p:spPr/>
        <p:txBody>
          <a:bodyPr/>
          <a:lstStyle/>
          <a:p>
            <a:pPr>
              <a:buClr>
                <a:srgbClr val="FFAD29"/>
              </a:buClr>
            </a:pPr>
            <a:r>
              <a:rPr lang="en-US"/>
              <a:t>Retrieve Lineage based on Record object</a:t>
            </a:r>
          </a:p>
          <a:p>
            <a:pPr>
              <a:buClr>
                <a:srgbClr val="FFAD29"/>
              </a:buClr>
            </a:pPr>
            <a:r>
              <a:rPr lang="en-US"/>
              <a:t>Retrieve Lineage based on Parcel</a:t>
            </a:r>
          </a:p>
          <a:p>
            <a:pPr>
              <a:buClr>
                <a:srgbClr val="FFAD29"/>
              </a:buClr>
            </a:pPr>
            <a:r>
              <a:rPr lang="en-US"/>
              <a:t>Allow Editing lineage of parcel features</a:t>
            </a:r>
          </a:p>
        </p:txBody>
      </p:sp>
    </p:spTree>
    <p:extLst>
      <p:ext uri="{BB962C8B-B14F-4D97-AF65-F5344CB8AC3E}">
        <p14:creationId xmlns:p14="http://schemas.microsoft.com/office/powerpoint/2010/main" val="4272809680"/>
      </p:ext>
    </p:extLst>
  </p:cSld>
  <p:clrMapOvr>
    <a:masterClrMapping/>
  </p:clrMapOvr>
  <p:transition spd="med">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2779703-3736-B316-D43C-925A171110CF}"/>
              </a:ext>
              <a:ext uri="{C183D7F6-B498-43B3-948B-1728B52AA6E4}">
                <adec:decorative xmlns:adec="http://schemas.microsoft.com/office/drawing/2017/decorative" val="1"/>
              </a:ext>
            </a:extLst>
          </p:cNvPr>
          <p:cNvGrpSpPr>
            <a:grpSpLocks noGrp="1" noUngrp="1" noRot="1" noMove="1" noResize="1"/>
          </p:cNvGrpSpPr>
          <p:nvPr/>
        </p:nvGrpSpPr>
        <p:grpSpPr>
          <a:xfrm>
            <a:off x="0" y="-14960"/>
            <a:ext cx="12192000" cy="6872960"/>
            <a:chOff x="0" y="-14960"/>
            <a:chExt cx="12192000" cy="6872960"/>
          </a:xfrm>
        </p:grpSpPr>
        <p:sp>
          <p:nvSpPr>
            <p:cNvPr id="7" name="gradient tealv2b">
              <a:extLst>
                <a:ext uri="{FF2B5EF4-FFF2-40B4-BE49-F238E27FC236}">
                  <a16:creationId xmlns:a16="http://schemas.microsoft.com/office/drawing/2014/main" id="{6C864586-D23A-B19A-6EE5-EAB8A27850A3}"/>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4960"/>
              <a:ext cx="12192000" cy="6872960"/>
            </a:xfrm>
            <a:prstGeom prst="rect">
              <a:avLst/>
            </a:prstGeom>
            <a:gradFill flip="none" rotWithShape="1">
              <a:gsLst>
                <a:gs pos="66000">
                  <a:srgbClr val="007D96"/>
                </a:gs>
                <a:gs pos="98000">
                  <a:srgbClr val="00D9C5"/>
                </a:gs>
                <a:gs pos="5000">
                  <a:srgbClr val="001745"/>
                </a:gs>
                <a:gs pos="29000">
                  <a:srgbClr val="003584"/>
                </a:gs>
              </a:gsLst>
              <a:lin ang="42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2">
              <a:extLst>
                <a:ext uri="{FF2B5EF4-FFF2-40B4-BE49-F238E27FC236}">
                  <a16:creationId xmlns:a16="http://schemas.microsoft.com/office/drawing/2014/main" id="{4BEDD6CC-BED1-FBE8-FEC3-13D49F89E8FC}"/>
                </a:ext>
                <a:ext uri="{C183D7F6-B498-43B3-948B-1728B52AA6E4}">
                  <adec:decorative xmlns:adec="http://schemas.microsoft.com/office/drawing/2017/decorative" val="1"/>
                </a:ext>
              </a:extLst>
            </p:cNvPr>
            <p:cNvPicPr>
              <a:picLocks noGrp="1" noRot="1" noMove="1" noResize="1" noEditPoints="1" noAdjustHandles="1" noChangeArrowheads="1" noChangeShapeType="1" noCrop="1"/>
            </p:cNvPicPr>
            <p:nvPr/>
          </p:nvPicPr>
          <p:blipFill>
            <a:blip r:embed="rId3"/>
            <a:srcRect l="40443" r="5127"/>
            <a:stretch/>
          </p:blipFill>
          <p:spPr>
            <a:xfrm>
              <a:off x="5555848" y="0"/>
              <a:ext cx="6636152" cy="6858000"/>
            </a:xfrm>
            <a:prstGeom prst="rect">
              <a:avLst/>
            </a:prstGeom>
          </p:spPr>
        </p:pic>
      </p:grpSp>
      <p:sp>
        <p:nvSpPr>
          <p:cNvPr id="3" name="Title 2">
            <a:extLst>
              <a:ext uri="{FF2B5EF4-FFF2-40B4-BE49-F238E27FC236}">
                <a16:creationId xmlns:a16="http://schemas.microsoft.com/office/drawing/2014/main" id="{3DFB3BE3-5307-0E44-B37E-F09330B61F1F}"/>
              </a:ext>
            </a:extLst>
          </p:cNvPr>
          <p:cNvSpPr>
            <a:spLocks noGrp="1"/>
          </p:cNvSpPr>
          <p:nvPr>
            <p:ph type="title"/>
          </p:nvPr>
        </p:nvSpPr>
        <p:spPr>
          <a:xfrm>
            <a:off x="914399" y="2732670"/>
            <a:ext cx="6833938" cy="738664"/>
          </a:xfrm>
        </p:spPr>
        <p:txBody>
          <a:bodyPr/>
          <a:lstStyle/>
          <a:p>
            <a:r>
              <a:rPr lang="en-US" b="1"/>
              <a:t>Questions</a:t>
            </a:r>
          </a:p>
        </p:txBody>
      </p:sp>
    </p:spTree>
    <p:extLst>
      <p:ext uri="{BB962C8B-B14F-4D97-AF65-F5344CB8AC3E}">
        <p14:creationId xmlns:p14="http://schemas.microsoft.com/office/powerpoint/2010/main" val="1514855884"/>
      </p:ext>
    </p:extLst>
  </p:cSld>
  <p:clrMapOvr>
    <a:masterClrMapping/>
  </p:clrMapOvr>
  <p:transition spd="med">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2E81A5-B3AE-73ED-4FA2-582001941591}"/>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93A8A3D9-ECF7-ED26-9630-7EA40D32C02D}"/>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E098A8E5-5521-2CDA-AC75-091008A0963D}"/>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5BD0F14C-7D75-877E-D06A-9CF08D57DB4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E4CB834F-2898-095D-2FB4-1808D4F95648}"/>
              </a:ext>
            </a:extLst>
          </p:cNvPr>
          <p:cNvSpPr>
            <a:spLocks noGrp="1"/>
          </p:cNvSpPr>
          <p:nvPr>
            <p:ph type="title"/>
          </p:nvPr>
        </p:nvSpPr>
        <p:spPr>
          <a:xfrm>
            <a:off x="914400" y="883622"/>
            <a:ext cx="10369296" cy="492443"/>
          </a:xfrm>
        </p:spPr>
        <p:txBody>
          <a:bodyPr/>
          <a:lstStyle/>
          <a:p>
            <a:r>
              <a:rPr lang="en-US" sz="3200"/>
              <a:t>Parcel Editing API</a:t>
            </a:r>
          </a:p>
        </p:txBody>
      </p:sp>
      <p:sp>
        <p:nvSpPr>
          <p:cNvPr id="11" name="Content Placeholder 10">
            <a:extLst>
              <a:ext uri="{FF2B5EF4-FFF2-40B4-BE49-F238E27FC236}">
                <a16:creationId xmlns:a16="http://schemas.microsoft.com/office/drawing/2014/main" id="{CB4622F2-D86D-6B40-171F-B09FDC71033A}"/>
              </a:ext>
            </a:extLst>
          </p:cNvPr>
          <p:cNvSpPr>
            <a:spLocks noGrp="1"/>
          </p:cNvSpPr>
          <p:nvPr>
            <p:ph sz="quarter" idx="12"/>
          </p:nvPr>
        </p:nvSpPr>
        <p:spPr/>
        <p:txBody>
          <a:bodyPr/>
          <a:lstStyle/>
          <a:p>
            <a:pPr>
              <a:buClr>
                <a:srgbClr val="FFAD29"/>
              </a:buClr>
            </a:pPr>
            <a:r>
              <a:rPr lang="en-US" sz="2800"/>
              <a:t>Questions?</a:t>
            </a:r>
          </a:p>
          <a:p>
            <a:pPr>
              <a:buClr>
                <a:srgbClr val="FFAD29"/>
              </a:buClr>
            </a:pPr>
            <a:r>
              <a:rPr lang="en-US"/>
              <a:t>Continue the conversation on Esri Community</a:t>
            </a:r>
          </a:p>
          <a:p>
            <a:pPr lvl="1">
              <a:buClr>
                <a:srgbClr val="FFAD29"/>
              </a:buClr>
            </a:pPr>
            <a:r>
              <a:rPr lang="en-US">
                <a:hlinkClick r:id="rId4">
                  <a:extLst>
                    <a:ext uri="{A12FA001-AC4F-418D-AE19-62706E023703}">
                      <ahyp:hlinkClr xmlns:ahyp="http://schemas.microsoft.com/office/drawing/2018/hyperlinkcolor" val="tx"/>
                    </a:ext>
                  </a:extLst>
                </a:hlinkClick>
              </a:rPr>
              <a:t>Ask Questions</a:t>
            </a:r>
            <a:endParaRPr lang="en-US"/>
          </a:p>
          <a:p>
            <a:pPr lvl="1">
              <a:buClr>
                <a:srgbClr val="FFAD29"/>
              </a:buClr>
            </a:pPr>
            <a:r>
              <a:rPr lang="en-US">
                <a:hlinkClick r:id="rId5">
                  <a:extLst>
                    <a:ext uri="{A12FA001-AC4F-418D-AE19-62706E023703}">
                      <ahyp:hlinkClr xmlns:ahyp="http://schemas.microsoft.com/office/drawing/2018/hyperlinkcolor" val="tx"/>
                    </a:ext>
                  </a:extLst>
                </a:hlinkClick>
              </a:rPr>
              <a:t>Post Ideas</a:t>
            </a:r>
            <a:endParaRPr lang="en-US"/>
          </a:p>
          <a:p>
            <a:pPr>
              <a:buClr>
                <a:srgbClr val="FFAD29"/>
              </a:buClr>
            </a:pPr>
            <a:r>
              <a:rPr lang="en-US"/>
              <a:t>Watch Videos from previous Events</a:t>
            </a:r>
          </a:p>
          <a:p>
            <a:pPr lvl="1">
              <a:buClr>
                <a:srgbClr val="FFAD29"/>
              </a:buClr>
            </a:pPr>
            <a:r>
              <a:rPr lang="en-US">
                <a:solidFill>
                  <a:schemeClr val="accent4">
                    <a:lumMod val="60000"/>
                    <a:lumOff val="40000"/>
                  </a:schemeClr>
                </a:solidFill>
                <a:hlinkClick r:id="rId6">
                  <a:extLst>
                    <a:ext uri="{A12FA001-AC4F-418D-AE19-62706E023703}">
                      <ahyp:hlinkClr xmlns:ahyp="http://schemas.microsoft.com/office/drawing/2018/hyperlinkcolor" val="tx"/>
                    </a:ext>
                  </a:extLst>
                </a:hlinkClick>
              </a:rPr>
              <a:t>https://esriurl.com/DevSummitRecordedSessions</a:t>
            </a:r>
            <a:endParaRPr lang="en-US">
              <a:solidFill>
                <a:schemeClr val="accent4">
                  <a:lumMod val="60000"/>
                  <a:lumOff val="40000"/>
                </a:schemeClr>
              </a:solidFill>
            </a:endParaRPr>
          </a:p>
          <a:p>
            <a:pPr>
              <a:buClr>
                <a:srgbClr val="FFAD29"/>
              </a:buClr>
            </a:pPr>
            <a:r>
              <a:rPr lang="en-US"/>
              <a:t>Pro Concepts Pages</a:t>
            </a:r>
          </a:p>
          <a:p>
            <a:pPr lvl="1">
              <a:buClr>
                <a:srgbClr val="FFAD29"/>
              </a:buClr>
            </a:pPr>
            <a:r>
              <a:rPr lang="en-US">
                <a:solidFill>
                  <a:schemeClr val="accent4">
                    <a:lumMod val="60000"/>
                    <a:lumOff val="40000"/>
                  </a:schemeClr>
                </a:solidFill>
                <a:hlinkClick r:id="rId7">
                  <a:extLst>
                    <a:ext uri="{A12FA001-AC4F-418D-AE19-62706E023703}">
                      <ahyp:hlinkClr xmlns:ahyp="http://schemas.microsoft.com/office/drawing/2018/hyperlinkcolor" val="tx"/>
                    </a:ext>
                  </a:extLst>
                </a:hlinkClick>
              </a:rPr>
              <a:t>https://github.com/esri/arcgis-pro-sdk/wiki/ProConcepts-Parcel-Fabric</a:t>
            </a:r>
            <a:endParaRPr lang="en-US">
              <a:solidFill>
                <a:schemeClr val="accent4">
                  <a:lumMod val="60000"/>
                  <a:lumOff val="40000"/>
                </a:schemeClr>
              </a:solidFill>
            </a:endParaRPr>
          </a:p>
          <a:p>
            <a:pPr lvl="1">
              <a:buClr>
                <a:srgbClr val="FFAD29"/>
              </a:buClr>
            </a:pPr>
            <a:r>
              <a:rPr lang="en-US">
                <a:solidFill>
                  <a:schemeClr val="accent4">
                    <a:lumMod val="60000"/>
                    <a:lumOff val="40000"/>
                  </a:schemeClr>
                </a:solidFill>
                <a:hlinkClick r:id="rId8">
                  <a:extLst>
                    <a:ext uri="{A12FA001-AC4F-418D-AE19-62706E023703}">
                      <ahyp:hlinkClr xmlns:ahyp="http://schemas.microsoft.com/office/drawing/2018/hyperlinkcolor" val="tx"/>
                    </a:ext>
                  </a:extLst>
                </a:hlinkClick>
              </a:rPr>
              <a:t>https://github.com/esri/arcgis-pro-sdk/wiki/ProConcepts-COGO</a:t>
            </a:r>
            <a:endParaRPr lang="en-US">
              <a:solidFill>
                <a:schemeClr val="accent4">
                  <a:lumMod val="60000"/>
                  <a:lumOff val="40000"/>
                </a:schemeClr>
              </a:solidFill>
            </a:endParaRPr>
          </a:p>
          <a:p>
            <a:pPr lvl="1">
              <a:buClr>
                <a:srgbClr val="FFAD29"/>
              </a:buClr>
            </a:pPr>
            <a:endParaRPr lang="en-US"/>
          </a:p>
          <a:p>
            <a:pPr marL="284163" lvl="1" indent="0">
              <a:buClr>
                <a:srgbClr val="FFAD29"/>
              </a:buClr>
              <a:buNone/>
            </a:pPr>
            <a:endParaRPr lang="en-US"/>
          </a:p>
        </p:txBody>
      </p:sp>
    </p:spTree>
    <p:extLst>
      <p:ext uri="{BB962C8B-B14F-4D97-AF65-F5344CB8AC3E}">
        <p14:creationId xmlns:p14="http://schemas.microsoft.com/office/powerpoint/2010/main" val="3690403963"/>
      </p:ext>
    </p:extLst>
  </p:cSld>
  <p:clrMapOvr>
    <a:masterClrMapping/>
  </p:clrMapOvr>
  <p:transition spd="med">
    <p:fad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2E81A5-B3AE-73ED-4FA2-582001941591}"/>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93A8A3D9-ECF7-ED26-9630-7EA40D32C02D}"/>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E098A8E5-5521-2CDA-AC75-091008A0963D}"/>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5BD0F14C-7D75-877E-D06A-9CF08D57DB4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E4CB834F-2898-095D-2FB4-1808D4F95648}"/>
              </a:ext>
            </a:extLst>
          </p:cNvPr>
          <p:cNvSpPr>
            <a:spLocks noGrp="1"/>
          </p:cNvSpPr>
          <p:nvPr>
            <p:ph type="title"/>
          </p:nvPr>
        </p:nvSpPr>
        <p:spPr>
          <a:xfrm>
            <a:off x="914400" y="883622"/>
            <a:ext cx="10369296" cy="492443"/>
          </a:xfrm>
        </p:spPr>
        <p:txBody>
          <a:bodyPr/>
          <a:lstStyle/>
          <a:p>
            <a:r>
              <a:rPr lang="en-US" sz="3200"/>
              <a:t>Parcel Editing API</a:t>
            </a:r>
          </a:p>
        </p:txBody>
      </p:sp>
      <p:sp>
        <p:nvSpPr>
          <p:cNvPr id="11" name="Content Placeholder 10">
            <a:extLst>
              <a:ext uri="{FF2B5EF4-FFF2-40B4-BE49-F238E27FC236}">
                <a16:creationId xmlns:a16="http://schemas.microsoft.com/office/drawing/2014/main" id="{CB4622F2-D86D-6B40-171F-B09FDC71033A}"/>
              </a:ext>
            </a:extLst>
          </p:cNvPr>
          <p:cNvSpPr>
            <a:spLocks noGrp="1"/>
          </p:cNvSpPr>
          <p:nvPr>
            <p:ph sz="quarter" idx="12"/>
          </p:nvPr>
        </p:nvSpPr>
        <p:spPr/>
        <p:txBody>
          <a:bodyPr/>
          <a:lstStyle/>
          <a:p>
            <a:pPr>
              <a:buClr>
                <a:srgbClr val="FFAD29"/>
              </a:buClr>
            </a:pPr>
            <a:r>
              <a:rPr lang="en-US" sz="2800"/>
              <a:t>Questions?</a:t>
            </a:r>
          </a:p>
          <a:p>
            <a:pPr>
              <a:buClr>
                <a:srgbClr val="FFAD29"/>
              </a:buClr>
            </a:pPr>
            <a:r>
              <a:rPr lang="en-US"/>
              <a:t>Continue the conversation on Esri Community</a:t>
            </a:r>
          </a:p>
          <a:p>
            <a:pPr lvl="1">
              <a:buClr>
                <a:srgbClr val="FFAD29"/>
              </a:buClr>
            </a:pPr>
            <a:r>
              <a:rPr lang="en-US">
                <a:hlinkClick r:id="rId4">
                  <a:extLst>
                    <a:ext uri="{A12FA001-AC4F-418D-AE19-62706E023703}">
                      <ahyp:hlinkClr xmlns:ahyp="http://schemas.microsoft.com/office/drawing/2018/hyperlinkcolor" val="tx"/>
                    </a:ext>
                  </a:extLst>
                </a:hlinkClick>
              </a:rPr>
              <a:t>Ask Questions</a:t>
            </a:r>
            <a:endParaRPr lang="en-US"/>
          </a:p>
          <a:p>
            <a:pPr lvl="1">
              <a:buClr>
                <a:srgbClr val="FFAD29"/>
              </a:buClr>
            </a:pPr>
            <a:r>
              <a:rPr lang="en-US">
                <a:hlinkClick r:id="rId5">
                  <a:extLst>
                    <a:ext uri="{A12FA001-AC4F-418D-AE19-62706E023703}">
                      <ahyp:hlinkClr xmlns:ahyp="http://schemas.microsoft.com/office/drawing/2018/hyperlinkcolor" val="tx"/>
                    </a:ext>
                  </a:extLst>
                </a:hlinkClick>
              </a:rPr>
              <a:t>Post Ideas</a:t>
            </a:r>
            <a:endParaRPr lang="en-US"/>
          </a:p>
          <a:p>
            <a:pPr>
              <a:buClr>
                <a:srgbClr val="FFAD29"/>
              </a:buClr>
            </a:pPr>
            <a:r>
              <a:rPr lang="en-US"/>
              <a:t>Watch Videos from previous Events</a:t>
            </a:r>
          </a:p>
          <a:p>
            <a:pPr lvl="1">
              <a:buClr>
                <a:srgbClr val="FFAD29"/>
              </a:buClr>
            </a:pPr>
            <a:r>
              <a:rPr lang="en-US">
                <a:solidFill>
                  <a:schemeClr val="accent4">
                    <a:lumMod val="60000"/>
                    <a:lumOff val="40000"/>
                  </a:schemeClr>
                </a:solidFill>
                <a:hlinkClick r:id="rId6">
                  <a:extLst>
                    <a:ext uri="{A12FA001-AC4F-418D-AE19-62706E023703}">
                      <ahyp:hlinkClr xmlns:ahyp="http://schemas.microsoft.com/office/drawing/2018/hyperlinkcolor" val="tx"/>
                    </a:ext>
                  </a:extLst>
                </a:hlinkClick>
              </a:rPr>
              <a:t>https://esriurl.com/DevSummitRecordedSessions</a:t>
            </a:r>
            <a:endParaRPr lang="en-US">
              <a:solidFill>
                <a:schemeClr val="accent4">
                  <a:lumMod val="60000"/>
                  <a:lumOff val="40000"/>
                </a:schemeClr>
              </a:solidFill>
            </a:endParaRPr>
          </a:p>
          <a:p>
            <a:pPr>
              <a:buClr>
                <a:srgbClr val="FFAD29"/>
              </a:buClr>
            </a:pPr>
            <a:r>
              <a:rPr lang="en-US"/>
              <a:t>Pro Concepts Pages</a:t>
            </a:r>
          </a:p>
          <a:p>
            <a:pPr lvl="1">
              <a:buClr>
                <a:srgbClr val="FFAD29"/>
              </a:buClr>
            </a:pPr>
            <a:r>
              <a:rPr lang="en-US">
                <a:solidFill>
                  <a:schemeClr val="accent4">
                    <a:lumMod val="60000"/>
                    <a:lumOff val="40000"/>
                  </a:schemeClr>
                </a:solidFill>
                <a:hlinkClick r:id="rId7">
                  <a:extLst>
                    <a:ext uri="{A12FA001-AC4F-418D-AE19-62706E023703}">
                      <ahyp:hlinkClr xmlns:ahyp="http://schemas.microsoft.com/office/drawing/2018/hyperlinkcolor" val="tx"/>
                    </a:ext>
                  </a:extLst>
                </a:hlinkClick>
              </a:rPr>
              <a:t>https://github.com/esri/arcgis-pro-sdk/wiki/ProConcepts-Parcel-Fabric</a:t>
            </a:r>
            <a:endParaRPr lang="en-US">
              <a:solidFill>
                <a:schemeClr val="accent4">
                  <a:lumMod val="60000"/>
                  <a:lumOff val="40000"/>
                </a:schemeClr>
              </a:solidFill>
            </a:endParaRPr>
          </a:p>
          <a:p>
            <a:pPr lvl="1">
              <a:buClr>
                <a:srgbClr val="FFAD29"/>
              </a:buClr>
            </a:pPr>
            <a:r>
              <a:rPr lang="en-US">
                <a:solidFill>
                  <a:schemeClr val="accent4">
                    <a:lumMod val="60000"/>
                    <a:lumOff val="40000"/>
                  </a:schemeClr>
                </a:solidFill>
                <a:hlinkClick r:id="rId8">
                  <a:extLst>
                    <a:ext uri="{A12FA001-AC4F-418D-AE19-62706E023703}">
                      <ahyp:hlinkClr xmlns:ahyp="http://schemas.microsoft.com/office/drawing/2018/hyperlinkcolor" val="tx"/>
                    </a:ext>
                  </a:extLst>
                </a:hlinkClick>
              </a:rPr>
              <a:t>https://github.com/esri/arcgis-pro-sdk/wiki/ProConcepts-COGO</a:t>
            </a:r>
            <a:endParaRPr lang="en-US">
              <a:solidFill>
                <a:schemeClr val="accent4">
                  <a:lumMod val="60000"/>
                  <a:lumOff val="40000"/>
                </a:schemeClr>
              </a:solidFill>
            </a:endParaRPr>
          </a:p>
          <a:p>
            <a:pPr lvl="1">
              <a:buClr>
                <a:srgbClr val="FFAD29"/>
              </a:buClr>
            </a:pPr>
            <a:endParaRPr lang="en-US"/>
          </a:p>
          <a:p>
            <a:pPr marL="284163" lvl="1" indent="0">
              <a:buClr>
                <a:srgbClr val="FFAD29"/>
              </a:buClr>
              <a:buNone/>
            </a:pPr>
            <a:endParaRPr lang="en-US"/>
          </a:p>
        </p:txBody>
      </p:sp>
    </p:spTree>
    <p:extLst>
      <p:ext uri="{BB962C8B-B14F-4D97-AF65-F5344CB8AC3E}">
        <p14:creationId xmlns:p14="http://schemas.microsoft.com/office/powerpoint/2010/main" val="3231360717"/>
      </p:ext>
    </p:extLst>
  </p:cSld>
  <p:clrMapOvr>
    <a:masterClrMapping/>
  </p:clrMapOvr>
  <p:transition spd="med">
    <p:fad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2E81A5-B3AE-73ED-4FA2-582001941591}"/>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93A8A3D9-ECF7-ED26-9630-7EA40D32C02D}"/>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E098A8E5-5521-2CDA-AC75-091008A0963D}"/>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5BD0F14C-7D75-877E-D06A-9CF08D57DB4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E4CB834F-2898-095D-2FB4-1808D4F95648}"/>
              </a:ext>
            </a:extLst>
          </p:cNvPr>
          <p:cNvSpPr>
            <a:spLocks noGrp="1"/>
          </p:cNvSpPr>
          <p:nvPr>
            <p:ph type="title"/>
          </p:nvPr>
        </p:nvSpPr>
        <p:spPr>
          <a:xfrm>
            <a:off x="914400" y="883622"/>
            <a:ext cx="10369296" cy="492443"/>
          </a:xfrm>
        </p:spPr>
        <p:txBody>
          <a:bodyPr/>
          <a:lstStyle/>
          <a:p>
            <a:r>
              <a:rPr lang="en-US" sz="3200"/>
              <a:t>Parcel Editing API</a:t>
            </a:r>
          </a:p>
        </p:txBody>
      </p:sp>
      <p:sp>
        <p:nvSpPr>
          <p:cNvPr id="11" name="Content Placeholder 10">
            <a:extLst>
              <a:ext uri="{FF2B5EF4-FFF2-40B4-BE49-F238E27FC236}">
                <a16:creationId xmlns:a16="http://schemas.microsoft.com/office/drawing/2014/main" id="{CB4622F2-D86D-6B40-171F-B09FDC71033A}"/>
              </a:ext>
            </a:extLst>
          </p:cNvPr>
          <p:cNvSpPr>
            <a:spLocks noGrp="1"/>
          </p:cNvSpPr>
          <p:nvPr>
            <p:ph sz="quarter" idx="12"/>
          </p:nvPr>
        </p:nvSpPr>
        <p:spPr/>
        <p:txBody>
          <a:bodyPr/>
          <a:lstStyle/>
          <a:p>
            <a:pPr>
              <a:buClr>
                <a:srgbClr val="FFAD29"/>
              </a:buClr>
            </a:pPr>
            <a:r>
              <a:rPr lang="en-US" sz="2800"/>
              <a:t>Questions?</a:t>
            </a:r>
          </a:p>
          <a:p>
            <a:pPr>
              <a:buClr>
                <a:srgbClr val="FFAD29"/>
              </a:buClr>
            </a:pPr>
            <a:r>
              <a:rPr lang="en-US"/>
              <a:t>Continue the conversation on Esri Community</a:t>
            </a:r>
          </a:p>
          <a:p>
            <a:pPr lvl="1">
              <a:buClr>
                <a:srgbClr val="FFAD29"/>
              </a:buClr>
            </a:pPr>
            <a:r>
              <a:rPr lang="en-US">
                <a:hlinkClick r:id="rId4">
                  <a:extLst>
                    <a:ext uri="{A12FA001-AC4F-418D-AE19-62706E023703}">
                      <ahyp:hlinkClr xmlns:ahyp="http://schemas.microsoft.com/office/drawing/2018/hyperlinkcolor" val="tx"/>
                    </a:ext>
                  </a:extLst>
                </a:hlinkClick>
              </a:rPr>
              <a:t>Ask Questions</a:t>
            </a:r>
            <a:endParaRPr lang="en-US"/>
          </a:p>
          <a:p>
            <a:pPr lvl="1">
              <a:buClr>
                <a:srgbClr val="FFAD29"/>
              </a:buClr>
            </a:pPr>
            <a:r>
              <a:rPr lang="en-US">
                <a:hlinkClick r:id="rId5">
                  <a:extLst>
                    <a:ext uri="{A12FA001-AC4F-418D-AE19-62706E023703}">
                      <ahyp:hlinkClr xmlns:ahyp="http://schemas.microsoft.com/office/drawing/2018/hyperlinkcolor" val="tx"/>
                    </a:ext>
                  </a:extLst>
                </a:hlinkClick>
              </a:rPr>
              <a:t>Post Ideas</a:t>
            </a:r>
            <a:endParaRPr lang="en-US"/>
          </a:p>
          <a:p>
            <a:pPr>
              <a:buClr>
                <a:srgbClr val="FFAD29"/>
              </a:buClr>
            </a:pPr>
            <a:r>
              <a:rPr lang="en-US"/>
              <a:t>Watch Videos from previous Events</a:t>
            </a:r>
          </a:p>
          <a:p>
            <a:pPr lvl="1">
              <a:buClr>
                <a:srgbClr val="FFAD29"/>
              </a:buClr>
            </a:pPr>
            <a:r>
              <a:rPr lang="en-US">
                <a:solidFill>
                  <a:schemeClr val="accent4">
                    <a:lumMod val="60000"/>
                    <a:lumOff val="40000"/>
                  </a:schemeClr>
                </a:solidFill>
                <a:hlinkClick r:id="rId6">
                  <a:extLst>
                    <a:ext uri="{A12FA001-AC4F-418D-AE19-62706E023703}">
                      <ahyp:hlinkClr xmlns:ahyp="http://schemas.microsoft.com/office/drawing/2018/hyperlinkcolor" val="tx"/>
                    </a:ext>
                  </a:extLst>
                </a:hlinkClick>
              </a:rPr>
              <a:t>https://esriurl.com/DevSummitRecordedSessions</a:t>
            </a:r>
            <a:endParaRPr lang="en-US">
              <a:solidFill>
                <a:schemeClr val="accent4">
                  <a:lumMod val="60000"/>
                  <a:lumOff val="40000"/>
                </a:schemeClr>
              </a:solidFill>
            </a:endParaRPr>
          </a:p>
          <a:p>
            <a:pPr>
              <a:buClr>
                <a:srgbClr val="FFAD29"/>
              </a:buClr>
            </a:pPr>
            <a:r>
              <a:rPr lang="en-US"/>
              <a:t>Pro Concepts Pages</a:t>
            </a:r>
          </a:p>
          <a:p>
            <a:pPr lvl="1">
              <a:buClr>
                <a:srgbClr val="FFAD29"/>
              </a:buClr>
            </a:pPr>
            <a:r>
              <a:rPr lang="en-US">
                <a:solidFill>
                  <a:schemeClr val="accent4">
                    <a:lumMod val="60000"/>
                    <a:lumOff val="40000"/>
                  </a:schemeClr>
                </a:solidFill>
                <a:hlinkClick r:id="rId7">
                  <a:extLst>
                    <a:ext uri="{A12FA001-AC4F-418D-AE19-62706E023703}">
                      <ahyp:hlinkClr xmlns:ahyp="http://schemas.microsoft.com/office/drawing/2018/hyperlinkcolor" val="tx"/>
                    </a:ext>
                  </a:extLst>
                </a:hlinkClick>
              </a:rPr>
              <a:t>https://github.com/esri/arcgis-pro-sdk/wiki/ProConcepts-Parcel-Fabric</a:t>
            </a:r>
            <a:endParaRPr lang="en-US">
              <a:solidFill>
                <a:schemeClr val="accent4">
                  <a:lumMod val="60000"/>
                  <a:lumOff val="40000"/>
                </a:schemeClr>
              </a:solidFill>
            </a:endParaRPr>
          </a:p>
          <a:p>
            <a:pPr lvl="1">
              <a:buClr>
                <a:srgbClr val="FFAD29"/>
              </a:buClr>
            </a:pPr>
            <a:r>
              <a:rPr lang="en-US">
                <a:solidFill>
                  <a:schemeClr val="accent4">
                    <a:lumMod val="60000"/>
                    <a:lumOff val="40000"/>
                  </a:schemeClr>
                </a:solidFill>
                <a:hlinkClick r:id="rId8">
                  <a:extLst>
                    <a:ext uri="{A12FA001-AC4F-418D-AE19-62706E023703}">
                      <ahyp:hlinkClr xmlns:ahyp="http://schemas.microsoft.com/office/drawing/2018/hyperlinkcolor" val="tx"/>
                    </a:ext>
                  </a:extLst>
                </a:hlinkClick>
              </a:rPr>
              <a:t>https://github.com/esri/arcgis-pro-sdk/wiki/ProConcepts-COGO</a:t>
            </a:r>
            <a:endParaRPr lang="en-US">
              <a:solidFill>
                <a:schemeClr val="accent4">
                  <a:lumMod val="60000"/>
                  <a:lumOff val="40000"/>
                </a:schemeClr>
              </a:solidFill>
            </a:endParaRPr>
          </a:p>
          <a:p>
            <a:pPr lvl="1">
              <a:buClr>
                <a:srgbClr val="FFAD29"/>
              </a:buClr>
            </a:pPr>
            <a:endParaRPr lang="en-US"/>
          </a:p>
          <a:p>
            <a:pPr marL="284163" lvl="1" indent="0">
              <a:buClr>
                <a:srgbClr val="FFAD29"/>
              </a:buClr>
              <a:buNone/>
            </a:pPr>
            <a:endParaRPr lang="en-US"/>
          </a:p>
        </p:txBody>
      </p:sp>
    </p:spTree>
    <p:extLst>
      <p:ext uri="{BB962C8B-B14F-4D97-AF65-F5344CB8AC3E}">
        <p14:creationId xmlns:p14="http://schemas.microsoft.com/office/powerpoint/2010/main" val="2717935682"/>
      </p:ext>
    </p:extLst>
  </p:cSld>
  <p:clrMapOvr>
    <a:masterClrMapping/>
  </p:clrMapOvr>
  <p:transition spd="med">
    <p:fad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08EBAA-4782-D9D8-0524-F99BE12E5400}"/>
            </a:ext>
          </a:extLst>
        </p:cNvPr>
        <p:cNvGrpSpPr/>
        <p:nvPr/>
      </p:nvGrpSpPr>
      <p:grpSpPr>
        <a:xfrm>
          <a:off x="0" y="0"/>
          <a:ext cx="0" cy="0"/>
          <a:chOff x="0" y="0"/>
          <a:chExt cx="0" cy="0"/>
        </a:xfrm>
      </p:grpSpPr>
      <p:grpSp>
        <p:nvGrpSpPr>
          <p:cNvPr id="37" name="bg">
            <a:extLst>
              <a:ext uri="{FF2B5EF4-FFF2-40B4-BE49-F238E27FC236}">
                <a16:creationId xmlns:a16="http://schemas.microsoft.com/office/drawing/2014/main" id="{E3A90F2B-F3B7-0CD2-32BB-670AA0285D6B}"/>
              </a:ext>
              <a:ext uri="{C183D7F6-B498-43B3-948B-1728B52AA6E4}">
                <adec:decorative xmlns:adec="http://schemas.microsoft.com/office/drawing/2017/decorative" val="1"/>
              </a:ext>
            </a:extLst>
          </p:cNvPr>
          <p:cNvGrpSpPr>
            <a:grpSpLocks noGrp="1" noUngrp="1" noRot="1" noMove="1" noResize="1"/>
          </p:cNvGrpSpPr>
          <p:nvPr/>
        </p:nvGrpSpPr>
        <p:grpSpPr>
          <a:xfrm>
            <a:off x="0" y="-14960"/>
            <a:ext cx="12196826" cy="6880440"/>
            <a:chOff x="0" y="-14960"/>
            <a:chExt cx="12196826" cy="6880440"/>
          </a:xfrm>
        </p:grpSpPr>
        <p:sp>
          <p:nvSpPr>
            <p:cNvPr id="4" name="gradient1">
              <a:extLst>
                <a:ext uri="{FF2B5EF4-FFF2-40B4-BE49-F238E27FC236}">
                  <a16:creationId xmlns:a16="http://schemas.microsoft.com/office/drawing/2014/main" id="{957F7470-BD9E-D2A4-956C-E8AFFB8DD952}"/>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solidFill>
              <a:schemeClr val="bg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sp>
          <p:nvSpPr>
            <p:cNvPr id="19" name="gradient tealv2">
              <a:extLst>
                <a:ext uri="{FF2B5EF4-FFF2-40B4-BE49-F238E27FC236}">
                  <a16:creationId xmlns:a16="http://schemas.microsoft.com/office/drawing/2014/main" id="{B0198057-C623-2995-2023-4F1631B123E9}"/>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4960"/>
              <a:ext cx="12192000" cy="6872960"/>
            </a:xfrm>
            <a:prstGeom prst="rect">
              <a:avLst/>
            </a:prstGeom>
            <a:gradFill flip="none" rotWithShape="1">
              <a:gsLst>
                <a:gs pos="99000">
                  <a:srgbClr val="007D96"/>
                </a:gs>
                <a:gs pos="5000">
                  <a:srgbClr val="001745"/>
                </a:gs>
                <a:gs pos="29000">
                  <a:srgbClr val="003584"/>
                </a:gs>
              </a:gsLst>
              <a:lin ang="24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sp>
          <p:nvSpPr>
            <p:cNvPr id="36" name="teal corner">
              <a:extLst>
                <a:ext uri="{FF2B5EF4-FFF2-40B4-BE49-F238E27FC236}">
                  <a16:creationId xmlns:a16="http://schemas.microsoft.com/office/drawing/2014/main" id="{7860A2D8-6839-745E-7BF4-A5C7270B4227}"/>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4960"/>
              <a:ext cx="12192000" cy="6872960"/>
            </a:xfrm>
            <a:prstGeom prst="rect">
              <a:avLst/>
            </a:prstGeom>
            <a:gradFill flip="none" rotWithShape="1">
              <a:gsLst>
                <a:gs pos="49000">
                  <a:srgbClr val="009BA5">
                    <a:alpha val="16522"/>
                  </a:srgbClr>
                </a:gs>
                <a:gs pos="26000">
                  <a:srgbClr val="007D96">
                    <a:alpha val="0"/>
                  </a:srgbClr>
                </a:gs>
                <a:gs pos="72000">
                  <a:srgbClr val="00B8B4">
                    <a:alpha val="30000"/>
                  </a:srgbClr>
                </a:gs>
                <a:gs pos="100000">
                  <a:srgbClr val="00D9C5">
                    <a:alpha val="54958"/>
                  </a:srgbClr>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38" name="bg">
              <a:extLst>
                <a:ext uri="{FF2B5EF4-FFF2-40B4-BE49-F238E27FC236}">
                  <a16:creationId xmlns:a16="http://schemas.microsoft.com/office/drawing/2014/main" id="{F8660F21-44A3-7275-40CA-AFBE3C228FAB}"/>
                </a:ext>
                <a:ext uri="{C183D7F6-B498-43B3-948B-1728B52AA6E4}">
                  <adec:decorative xmlns:adec="http://schemas.microsoft.com/office/drawing/2017/decorative" val="1"/>
                </a:ext>
              </a:extLst>
            </p:cNvPr>
            <p:cNvPicPr>
              <a:picLocks noGrp="1" noRot="1" noMove="1" noResize="1" noEditPoints="1" noAdjustHandles="1" noChangeArrowheads="1" noChangeShapeType="1" noCrop="1"/>
            </p:cNvPicPr>
            <p:nvPr/>
          </p:nvPicPr>
          <p:blipFill>
            <a:blip r:embed="rId3">
              <a:alphaModFix amt="40000"/>
            </a:blip>
            <a:stretch>
              <a:fillRect/>
            </a:stretch>
          </p:blipFill>
          <p:spPr>
            <a:xfrm>
              <a:off x="7874" y="-7480"/>
              <a:ext cx="12188952" cy="6863434"/>
            </a:xfrm>
            <a:prstGeom prst="rect">
              <a:avLst/>
            </a:prstGeom>
          </p:spPr>
        </p:pic>
      </p:grpSp>
      <p:sp>
        <p:nvSpPr>
          <p:cNvPr id="32" name="Title 2">
            <a:extLst>
              <a:ext uri="{FF2B5EF4-FFF2-40B4-BE49-F238E27FC236}">
                <a16:creationId xmlns:a16="http://schemas.microsoft.com/office/drawing/2014/main" id="{FD611ADD-5495-47ED-6FE8-BE069880E880}"/>
              </a:ext>
            </a:extLst>
          </p:cNvPr>
          <p:cNvSpPr>
            <a:spLocks noGrp="1"/>
          </p:cNvSpPr>
          <p:nvPr>
            <p:ph type="title"/>
          </p:nvPr>
        </p:nvSpPr>
        <p:spPr>
          <a:xfrm>
            <a:off x="838200" y="365126"/>
            <a:ext cx="10515600" cy="782188"/>
          </a:xfrm>
        </p:spPr>
        <p:txBody>
          <a:bodyPr/>
          <a:lstStyle/>
          <a:p>
            <a:r>
              <a:rPr lang="en-US"/>
              <a:t>Questions &amp; Resources</a:t>
            </a:r>
          </a:p>
        </p:txBody>
      </p:sp>
      <p:sp>
        <p:nvSpPr>
          <p:cNvPr id="35" name="Content Placeholder 4">
            <a:extLst>
              <a:ext uri="{FF2B5EF4-FFF2-40B4-BE49-F238E27FC236}">
                <a16:creationId xmlns:a16="http://schemas.microsoft.com/office/drawing/2014/main" id="{E539B224-F388-3CF7-2BF0-BD08D375CB87}"/>
              </a:ext>
            </a:extLst>
          </p:cNvPr>
          <p:cNvSpPr txBox="1">
            <a:spLocks/>
          </p:cNvSpPr>
          <p:nvPr/>
        </p:nvSpPr>
        <p:spPr>
          <a:xfrm>
            <a:off x="838200" y="1052197"/>
            <a:ext cx="10515600" cy="4753605"/>
          </a:xfrm>
          <a:prstGeom prst="rect">
            <a:avLst/>
          </a:prstGeom>
        </p:spPr>
        <p:txBody>
          <a:bodyPr/>
          <a:lstStyle>
            <a:lvl1pPr marL="114300" indent="-114300" algn="l" defTabSz="457200" rtl="0" eaLnBrk="1" latinLnBrk="0" hangingPunct="1">
              <a:lnSpc>
                <a:spcPct val="100000"/>
              </a:lnSpc>
              <a:spcBef>
                <a:spcPts val="300"/>
              </a:spcBef>
              <a:spcAft>
                <a:spcPts val="600"/>
              </a:spcAft>
              <a:buClr>
                <a:schemeClr val="accent4">
                  <a:lumMod val="60000"/>
                  <a:lumOff val="40000"/>
                </a:schemeClr>
              </a:buClr>
              <a:buSzPct val="80000"/>
              <a:buFont typeface="Arial"/>
              <a:buChar char="•"/>
              <a:tabLst/>
              <a:defRPr sz="2000" b="0" kern="1200">
                <a:solidFill>
                  <a:schemeClr val="tx1"/>
                </a:solidFill>
                <a:latin typeface="+mn-lt"/>
                <a:ea typeface="+mn-ea"/>
                <a:cs typeface="Arial"/>
              </a:defRPr>
            </a:lvl1pPr>
            <a:lvl2pPr marL="404813"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800" b="0" kern="1200">
                <a:solidFill>
                  <a:schemeClr val="tx1"/>
                </a:solidFill>
                <a:latin typeface="+mn-lt"/>
                <a:ea typeface="+mn-ea"/>
                <a:cs typeface="Arial"/>
              </a:defRPr>
            </a:lvl2pPr>
            <a:lvl3pPr marL="742950" indent="-120650" algn="l" defTabSz="457200" rtl="0" eaLnBrk="1" latinLnBrk="0" hangingPunct="1">
              <a:lnSpc>
                <a:spcPct val="100000"/>
              </a:lnSpc>
              <a:spcBef>
                <a:spcPts val="0"/>
              </a:spcBef>
              <a:spcAft>
                <a:spcPts val="600"/>
              </a:spcAft>
              <a:buClr>
                <a:schemeClr val="accent4">
                  <a:lumMod val="60000"/>
                  <a:lumOff val="40000"/>
                </a:schemeClr>
              </a:buClr>
              <a:buSzPct val="80000"/>
              <a:buFont typeface="Lucida Grande"/>
              <a:buChar char="-"/>
              <a:tabLst/>
              <a:defRPr sz="1600" b="0" kern="1200">
                <a:solidFill>
                  <a:schemeClr val="tx1"/>
                </a:solidFill>
                <a:latin typeface="+mn-lt"/>
                <a:ea typeface="+mn-ea"/>
                <a:cs typeface="Arial"/>
              </a:defRPr>
            </a:lvl3pPr>
            <a:lvl4pPr marL="1216152" indent="-173736" algn="l" defTabSz="457200" rtl="0" eaLnBrk="1" latinLnBrk="0" hangingPunct="1">
              <a:lnSpc>
                <a:spcPts val="1800"/>
              </a:lnSpc>
              <a:spcBef>
                <a:spcPts val="0"/>
              </a:spcBef>
              <a:spcAft>
                <a:spcPts val="600"/>
              </a:spcAft>
              <a:buClr>
                <a:schemeClr val="accent4">
                  <a:lumMod val="60000"/>
                  <a:lumOff val="40000"/>
                </a:schemeClr>
              </a:buClr>
              <a:buSzPct val="80000"/>
              <a:buFont typeface="Lucida Grande"/>
              <a:buChar char="-"/>
              <a:defRPr sz="1400" b="0" kern="1200">
                <a:solidFill>
                  <a:schemeClr val="tx1"/>
                </a:solidFill>
                <a:latin typeface="+mn-lt"/>
                <a:ea typeface="+mn-ea"/>
                <a:cs typeface="Arial"/>
              </a:defRPr>
            </a:lvl4pPr>
            <a:lvl5pPr marL="1370012" indent="0" algn="l" defTabSz="457200" rtl="0" eaLnBrk="1" latinLnBrk="0" hangingPunct="1">
              <a:lnSpc>
                <a:spcPts val="1900"/>
              </a:lnSpc>
              <a:spcBef>
                <a:spcPts val="0"/>
              </a:spcBef>
              <a:spcAft>
                <a:spcPts val="600"/>
              </a:spcAft>
              <a:buClr>
                <a:schemeClr val="accent4">
                  <a:lumMod val="60000"/>
                  <a:lumOff val="40000"/>
                </a:schemeClr>
              </a:buClr>
              <a:buSzPct val="80000"/>
              <a:buFont typeface="Lucida Grande"/>
              <a:buNone/>
              <a:defRPr lang="en-US" sz="1400" b="0" kern="1200" dirty="0">
                <a:solidFill>
                  <a:schemeClr val="tx1"/>
                </a:solidFill>
                <a:latin typeface="+mn-lt"/>
                <a:ea typeface="+mn-ea"/>
                <a:cs typeface="Arial"/>
              </a:defRPr>
            </a:lvl5pPr>
            <a:lvl6pPr marL="1773238" indent="-177800" algn="l" defTabSz="401638" rtl="0" eaLnBrk="1" latinLnBrk="0" hangingPunct="1">
              <a:lnSpc>
                <a:spcPts val="1700"/>
              </a:lnSpc>
              <a:spcBef>
                <a:spcPts val="300"/>
              </a:spcBef>
              <a:spcAft>
                <a:spcPts val="300"/>
              </a:spcAft>
              <a:buSzPct val="80000"/>
              <a:buFont typeface="Lucida Grande"/>
              <a:buChar char="-"/>
              <a:tabLst>
                <a:tab pos="1484313" algn="l"/>
              </a:tabLst>
              <a:defRPr sz="1400" b="0" kern="1200">
                <a:solidFill>
                  <a:schemeClr val="tx1"/>
                </a:solidFill>
                <a:latin typeface="Arial"/>
                <a:ea typeface="+mn-ea"/>
                <a:cs typeface="Arial"/>
              </a:defRPr>
            </a:lvl6pPr>
            <a:lvl7pPr marL="2062163" indent="-176213"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7pPr>
            <a:lvl8pPr marL="2286000" indent="-173038" algn="l" defTabSz="457200" rtl="0" eaLnBrk="1" latinLnBrk="0" hangingPunct="1">
              <a:lnSpc>
                <a:spcPts val="1700"/>
              </a:lnSpc>
              <a:spcBef>
                <a:spcPts val="300"/>
              </a:spcBef>
              <a:spcAft>
                <a:spcPts val="300"/>
              </a:spcAft>
              <a:buSzPct val="80000"/>
              <a:buFont typeface="Lucida Grande"/>
              <a:buChar char="-"/>
              <a:defRPr sz="1400" b="0" kern="1200">
                <a:solidFill>
                  <a:schemeClr val="tx1"/>
                </a:solidFill>
                <a:latin typeface="Arial"/>
                <a:ea typeface="+mn-ea"/>
                <a:cs typeface="Arial"/>
              </a:defRPr>
            </a:lvl8pPr>
            <a:lvl9pPr marL="2452688" indent="-163513" algn="l" defTabSz="457200" rtl="0" eaLnBrk="1" latinLnBrk="0" hangingPunct="1">
              <a:lnSpc>
                <a:spcPts val="1700"/>
              </a:lnSpc>
              <a:spcBef>
                <a:spcPts val="300"/>
              </a:spcBef>
              <a:spcAft>
                <a:spcPts val="300"/>
              </a:spcAft>
              <a:buSzPct val="80000"/>
              <a:buFont typeface="Lucida Grande"/>
              <a:buChar char="-"/>
              <a:defRPr sz="1400" b="1" kern="1200">
                <a:solidFill>
                  <a:schemeClr val="tx1"/>
                </a:solidFill>
                <a:latin typeface="Arial"/>
                <a:ea typeface="+mn-ea"/>
                <a:cs typeface="Arial"/>
              </a:defRPr>
            </a:lvl9pPr>
          </a:lstStyle>
          <a:p>
            <a:r>
              <a:rPr lang="en-US" sz="2400"/>
              <a:t>For questions see us at the “ArcGIS Pro SDK“ showcase</a:t>
            </a:r>
          </a:p>
          <a:p>
            <a:r>
              <a:rPr lang="en-US" sz="2400"/>
              <a:t>Session resources (code &amp; slides) can be found here:</a:t>
            </a:r>
          </a:p>
          <a:p>
            <a:pPr marL="0" indent="0" algn="ctr">
              <a:buFont typeface="Arial"/>
              <a:buNone/>
            </a:pPr>
            <a:r>
              <a:rPr lang="en-US" sz="2400">
                <a:hlinkClick r:id="rId4"/>
              </a:rPr>
              <a:t>https://links.esri.com/ProSDKTechSessions#2025-palm-springs</a:t>
            </a:r>
            <a:br>
              <a:rPr lang="en-US" sz="2400"/>
            </a:br>
            <a:r>
              <a:rPr lang="en-US" sz="2400"/>
              <a:t>or</a:t>
            </a:r>
            <a:br>
              <a:rPr lang="en-US" sz="2400"/>
            </a:br>
            <a:r>
              <a:rPr lang="en-US" sz="2400">
                <a:hlinkClick r:id="rId5"/>
              </a:rPr>
              <a:t>https://github.com/Esri/arcgis-pro-sdk/wiki/tech-sessions#2025-palm-springs</a:t>
            </a:r>
            <a:endParaRPr lang="en-US" sz="2400"/>
          </a:p>
          <a:p>
            <a:r>
              <a:rPr lang="en-US" sz="2400"/>
              <a:t>Share your feedback using the Esri Events App</a:t>
            </a:r>
          </a:p>
          <a:p>
            <a:pPr lvl="1"/>
            <a:r>
              <a:rPr lang="en-US" sz="2200"/>
              <a:t>Select this session in the Events App</a:t>
            </a:r>
          </a:p>
          <a:p>
            <a:pPr lvl="1"/>
            <a:r>
              <a:rPr lang="en-US" sz="2200"/>
              <a:t>Scroll down to “Survey”</a:t>
            </a:r>
          </a:p>
          <a:p>
            <a:pPr lvl="1"/>
            <a:r>
              <a:rPr lang="en-US" sz="2200"/>
              <a:t>Log in to access the Survey</a:t>
            </a:r>
          </a:p>
          <a:p>
            <a:pPr marL="0" indent="0">
              <a:buFont typeface="Arial"/>
              <a:buNone/>
            </a:pPr>
            <a:endParaRPr lang="en-US" sz="2400"/>
          </a:p>
          <a:p>
            <a:pPr marL="0" indent="0" algn="ctr">
              <a:buFont typeface="Arial"/>
              <a:buNone/>
            </a:pPr>
            <a:endParaRPr lang="en-US" sz="2400"/>
          </a:p>
          <a:p>
            <a:endParaRPr lang="en-US"/>
          </a:p>
        </p:txBody>
      </p:sp>
      <p:pic>
        <p:nvPicPr>
          <p:cNvPr id="39" name="Picture 38">
            <a:extLst>
              <a:ext uri="{FF2B5EF4-FFF2-40B4-BE49-F238E27FC236}">
                <a16:creationId xmlns:a16="http://schemas.microsoft.com/office/drawing/2014/main" id="{312BE9FE-559B-FD71-7F6B-ED97E9BB63DE}"/>
              </a:ext>
            </a:extLst>
          </p:cNvPr>
          <p:cNvPicPr>
            <a:picLocks noChangeAspect="1"/>
          </p:cNvPicPr>
          <p:nvPr/>
        </p:nvPicPr>
        <p:blipFill>
          <a:blip r:embed="rId6"/>
          <a:stretch>
            <a:fillRect/>
          </a:stretch>
        </p:blipFill>
        <p:spPr>
          <a:xfrm>
            <a:off x="8562795" y="3506637"/>
            <a:ext cx="2791005" cy="2791005"/>
          </a:xfrm>
          <a:prstGeom prst="rect">
            <a:avLst/>
          </a:prstGeom>
        </p:spPr>
      </p:pic>
      <p:pic>
        <p:nvPicPr>
          <p:cNvPr id="40" name="Picture 39">
            <a:extLst>
              <a:ext uri="{FF2B5EF4-FFF2-40B4-BE49-F238E27FC236}">
                <a16:creationId xmlns:a16="http://schemas.microsoft.com/office/drawing/2014/main" id="{65050DD8-BD0C-778B-DDAD-0BF07DED7206}"/>
              </a:ext>
            </a:extLst>
          </p:cNvPr>
          <p:cNvPicPr>
            <a:picLocks noChangeAspect="1"/>
          </p:cNvPicPr>
          <p:nvPr/>
        </p:nvPicPr>
        <p:blipFill>
          <a:blip r:embed="rId7"/>
          <a:stretch>
            <a:fillRect/>
          </a:stretch>
        </p:blipFill>
        <p:spPr>
          <a:xfrm>
            <a:off x="5926347" y="4111447"/>
            <a:ext cx="2143448" cy="2186195"/>
          </a:xfrm>
          <a:prstGeom prst="rect">
            <a:avLst/>
          </a:prstGeom>
        </p:spPr>
      </p:pic>
    </p:spTree>
    <p:extLst>
      <p:ext uri="{BB962C8B-B14F-4D97-AF65-F5344CB8AC3E}">
        <p14:creationId xmlns:p14="http://schemas.microsoft.com/office/powerpoint/2010/main" val="299356771"/>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D50088-27A8-7C24-1F3E-551EB0C52AEF}"/>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492DE33F-5E8D-7A21-61B2-0FEF3F18CC5A}"/>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F000AA62-7899-B7E0-8FF2-12F31EBBEC13}"/>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D6070F63-3F8D-9076-C2C4-5DC49D19D0F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11" name="Content Placeholder 10">
            <a:extLst>
              <a:ext uri="{FF2B5EF4-FFF2-40B4-BE49-F238E27FC236}">
                <a16:creationId xmlns:a16="http://schemas.microsoft.com/office/drawing/2014/main" id="{258A628B-70EC-61E4-683F-38ECBC6A7376}"/>
              </a:ext>
            </a:extLst>
          </p:cNvPr>
          <p:cNvSpPr>
            <a:spLocks noGrp="1"/>
          </p:cNvSpPr>
          <p:nvPr>
            <p:ph sz="quarter" idx="12"/>
          </p:nvPr>
        </p:nvSpPr>
        <p:spPr>
          <a:xfrm>
            <a:off x="914400" y="2057400"/>
            <a:ext cx="4856055" cy="3427413"/>
          </a:xfrm>
        </p:spPr>
        <p:txBody>
          <a:bodyPr/>
          <a:lstStyle/>
          <a:p>
            <a:pPr>
              <a:buClr>
                <a:srgbClr val="FFAD29"/>
              </a:buClr>
            </a:pPr>
            <a:r>
              <a:rPr lang="en-US"/>
              <a:t>Records feature class models documents like subdivision plans, deeds, etcetera.</a:t>
            </a:r>
          </a:p>
        </p:txBody>
      </p:sp>
      <p:pic>
        <p:nvPicPr>
          <p:cNvPr id="3" name="Picture 2" descr="Diagram&#10;&#10;Description automatically generated">
            <a:extLst>
              <a:ext uri="{FF2B5EF4-FFF2-40B4-BE49-F238E27FC236}">
                <a16:creationId xmlns:a16="http://schemas.microsoft.com/office/drawing/2014/main" id="{27E2E7AC-5459-AA8A-047C-D7BBA18C6703}"/>
              </a:ext>
            </a:extLst>
          </p:cNvPr>
          <p:cNvPicPr>
            <a:picLocks noChangeAspect="1"/>
          </p:cNvPicPr>
          <p:nvPr/>
        </p:nvPicPr>
        <p:blipFill>
          <a:blip r:embed="rId4"/>
          <a:stretch>
            <a:fillRect/>
          </a:stretch>
        </p:blipFill>
        <p:spPr>
          <a:xfrm>
            <a:off x="5771979" y="1696013"/>
            <a:ext cx="4942857" cy="3933333"/>
          </a:xfrm>
          <a:prstGeom prst="rect">
            <a:avLst/>
          </a:prstGeom>
        </p:spPr>
      </p:pic>
      <p:sp>
        <p:nvSpPr>
          <p:cNvPr id="4" name="Content Placeholder 9">
            <a:extLst>
              <a:ext uri="{FF2B5EF4-FFF2-40B4-BE49-F238E27FC236}">
                <a16:creationId xmlns:a16="http://schemas.microsoft.com/office/drawing/2014/main" id="{49C38623-78BF-DE85-91EE-2DED0465BDF2}"/>
              </a:ext>
            </a:extLst>
          </p:cNvPr>
          <p:cNvSpPr txBox="1">
            <a:spLocks/>
          </p:cNvSpPr>
          <p:nvPr/>
        </p:nvSpPr>
        <p:spPr>
          <a:xfrm>
            <a:off x="914400" y="1655021"/>
            <a:ext cx="4728117" cy="3429000"/>
          </a:xfr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p>
          <a:p>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p:txBody>
      </p:sp>
      <p:sp>
        <p:nvSpPr>
          <p:cNvPr id="6" name="Title 5">
            <a:extLst>
              <a:ext uri="{FF2B5EF4-FFF2-40B4-BE49-F238E27FC236}">
                <a16:creationId xmlns:a16="http://schemas.microsoft.com/office/drawing/2014/main" id="{24343A4A-08C3-A927-07B0-8D89D223908A}"/>
              </a:ext>
            </a:extLst>
          </p:cNvPr>
          <p:cNvSpPr>
            <a:spLocks noGrp="1"/>
          </p:cNvSpPr>
          <p:nvPr>
            <p:ph type="title"/>
          </p:nvPr>
        </p:nvSpPr>
        <p:spPr>
          <a:xfrm>
            <a:off x="914400" y="883622"/>
            <a:ext cx="10369296" cy="492443"/>
          </a:xfrm>
        </p:spPr>
        <p:txBody>
          <a:bodyPr/>
          <a:lstStyle/>
          <a:p>
            <a:r>
              <a:rPr lang="en-US" sz="3200"/>
              <a:t>Parcel Fabric Data Model</a:t>
            </a:r>
          </a:p>
        </p:txBody>
      </p:sp>
      <p:sp>
        <p:nvSpPr>
          <p:cNvPr id="7" name="Rectangle 6">
            <a:extLst>
              <a:ext uri="{FF2B5EF4-FFF2-40B4-BE49-F238E27FC236}">
                <a16:creationId xmlns:a16="http://schemas.microsoft.com/office/drawing/2014/main" id="{37A08A89-FAB4-913D-94F0-E0D727520B4F}"/>
              </a:ext>
            </a:extLst>
          </p:cNvPr>
          <p:cNvSpPr/>
          <p:nvPr/>
        </p:nvSpPr>
        <p:spPr bwMode="auto">
          <a:xfrm>
            <a:off x="6775450" y="3354643"/>
            <a:ext cx="2621280" cy="1056640"/>
          </a:xfrm>
          <a:prstGeom prst="rect">
            <a:avLst/>
          </a:prstGeom>
          <a:noFill/>
          <a:ln w="38100">
            <a:solidFill>
              <a:srgbClr val="FFC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2932288569"/>
      </p:ext>
    </p:extLst>
  </p:cSld>
  <p:clrMapOvr>
    <a:masterClrMapping/>
  </p:clrMapOvr>
  <p:transition spd="med">
    <p:fad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08EBAA-4782-D9D8-0524-F99BE12E5400}"/>
            </a:ext>
          </a:extLst>
        </p:cNvPr>
        <p:cNvGrpSpPr/>
        <p:nvPr/>
      </p:nvGrpSpPr>
      <p:grpSpPr>
        <a:xfrm>
          <a:off x="0" y="0"/>
          <a:ext cx="0" cy="0"/>
          <a:chOff x="0" y="0"/>
          <a:chExt cx="0" cy="0"/>
        </a:xfrm>
      </p:grpSpPr>
      <p:grpSp>
        <p:nvGrpSpPr>
          <p:cNvPr id="37" name="bg">
            <a:extLst>
              <a:ext uri="{FF2B5EF4-FFF2-40B4-BE49-F238E27FC236}">
                <a16:creationId xmlns:a16="http://schemas.microsoft.com/office/drawing/2014/main" id="{E3A90F2B-F3B7-0CD2-32BB-670AA0285D6B}"/>
              </a:ext>
              <a:ext uri="{C183D7F6-B498-43B3-948B-1728B52AA6E4}">
                <adec:decorative xmlns:adec="http://schemas.microsoft.com/office/drawing/2017/decorative" val="1"/>
              </a:ext>
            </a:extLst>
          </p:cNvPr>
          <p:cNvGrpSpPr>
            <a:grpSpLocks noGrp="1" noUngrp="1" noRot="1" noMove="1" noResize="1"/>
          </p:cNvGrpSpPr>
          <p:nvPr/>
        </p:nvGrpSpPr>
        <p:grpSpPr>
          <a:xfrm>
            <a:off x="0" y="-14960"/>
            <a:ext cx="12196826" cy="6880440"/>
            <a:chOff x="0" y="-14960"/>
            <a:chExt cx="12196826" cy="6880440"/>
          </a:xfrm>
        </p:grpSpPr>
        <p:sp>
          <p:nvSpPr>
            <p:cNvPr id="4" name="gradient1">
              <a:extLst>
                <a:ext uri="{FF2B5EF4-FFF2-40B4-BE49-F238E27FC236}">
                  <a16:creationId xmlns:a16="http://schemas.microsoft.com/office/drawing/2014/main" id="{957F7470-BD9E-D2A4-956C-E8AFFB8DD952}"/>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solidFill>
              <a:schemeClr val="bg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sp>
          <p:nvSpPr>
            <p:cNvPr id="19" name="gradient tealv2">
              <a:extLst>
                <a:ext uri="{FF2B5EF4-FFF2-40B4-BE49-F238E27FC236}">
                  <a16:creationId xmlns:a16="http://schemas.microsoft.com/office/drawing/2014/main" id="{B0198057-C623-2995-2023-4F1631B123E9}"/>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4960"/>
              <a:ext cx="12192000" cy="6872960"/>
            </a:xfrm>
            <a:prstGeom prst="rect">
              <a:avLst/>
            </a:prstGeom>
            <a:gradFill flip="none" rotWithShape="1">
              <a:gsLst>
                <a:gs pos="99000">
                  <a:srgbClr val="007D96"/>
                </a:gs>
                <a:gs pos="5000">
                  <a:srgbClr val="001745"/>
                </a:gs>
                <a:gs pos="29000">
                  <a:srgbClr val="003584"/>
                </a:gs>
              </a:gsLst>
              <a:lin ang="24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sp>
          <p:nvSpPr>
            <p:cNvPr id="36" name="teal corner">
              <a:extLst>
                <a:ext uri="{FF2B5EF4-FFF2-40B4-BE49-F238E27FC236}">
                  <a16:creationId xmlns:a16="http://schemas.microsoft.com/office/drawing/2014/main" id="{7860A2D8-6839-745E-7BF4-A5C7270B4227}"/>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4960"/>
              <a:ext cx="12192000" cy="6872960"/>
            </a:xfrm>
            <a:prstGeom prst="rect">
              <a:avLst/>
            </a:prstGeom>
            <a:gradFill flip="none" rotWithShape="1">
              <a:gsLst>
                <a:gs pos="49000">
                  <a:srgbClr val="009BA5">
                    <a:alpha val="16522"/>
                  </a:srgbClr>
                </a:gs>
                <a:gs pos="26000">
                  <a:srgbClr val="007D96">
                    <a:alpha val="0"/>
                  </a:srgbClr>
                </a:gs>
                <a:gs pos="72000">
                  <a:srgbClr val="00B8B4">
                    <a:alpha val="30000"/>
                  </a:srgbClr>
                </a:gs>
                <a:gs pos="100000">
                  <a:srgbClr val="00D9C5">
                    <a:alpha val="54958"/>
                  </a:srgbClr>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38" name="bg">
              <a:extLst>
                <a:ext uri="{FF2B5EF4-FFF2-40B4-BE49-F238E27FC236}">
                  <a16:creationId xmlns:a16="http://schemas.microsoft.com/office/drawing/2014/main" id="{F8660F21-44A3-7275-40CA-AFBE3C228FAB}"/>
                </a:ext>
                <a:ext uri="{C183D7F6-B498-43B3-948B-1728B52AA6E4}">
                  <adec:decorative xmlns:adec="http://schemas.microsoft.com/office/drawing/2017/decorative" val="1"/>
                </a:ext>
              </a:extLst>
            </p:cNvPr>
            <p:cNvPicPr>
              <a:picLocks noGrp="1" noRot="1" noMove="1" noResize="1" noEditPoints="1" noAdjustHandles="1" noChangeArrowheads="1" noChangeShapeType="1" noCrop="1"/>
            </p:cNvPicPr>
            <p:nvPr/>
          </p:nvPicPr>
          <p:blipFill>
            <a:blip r:embed="rId3">
              <a:alphaModFix amt="40000"/>
            </a:blip>
            <a:stretch>
              <a:fillRect/>
            </a:stretch>
          </p:blipFill>
          <p:spPr>
            <a:xfrm>
              <a:off x="7874" y="-7480"/>
              <a:ext cx="12188952" cy="6863434"/>
            </a:xfrm>
            <a:prstGeom prst="rect">
              <a:avLst/>
            </a:prstGeom>
          </p:spPr>
        </p:pic>
      </p:grpSp>
      <p:sp>
        <p:nvSpPr>
          <p:cNvPr id="2" name="Title 3">
            <a:extLst>
              <a:ext uri="{FF2B5EF4-FFF2-40B4-BE49-F238E27FC236}">
                <a16:creationId xmlns:a16="http://schemas.microsoft.com/office/drawing/2014/main" id="{A0AFE174-8DEE-774C-A8B9-4F30B268D105}"/>
              </a:ext>
            </a:extLst>
          </p:cNvPr>
          <p:cNvSpPr>
            <a:spLocks noGrp="1"/>
          </p:cNvSpPr>
          <p:nvPr>
            <p:ph type="title"/>
          </p:nvPr>
        </p:nvSpPr>
        <p:spPr>
          <a:xfrm>
            <a:off x="845389" y="224286"/>
            <a:ext cx="10369296" cy="461665"/>
          </a:xfrm>
        </p:spPr>
        <p:txBody>
          <a:bodyPr/>
          <a:lstStyle/>
          <a:p>
            <a:r>
              <a:rPr lang="en-US"/>
              <a:t>ArcGIS Pro SDK for .NET Tech Sessions</a:t>
            </a:r>
          </a:p>
        </p:txBody>
      </p:sp>
      <p:graphicFrame>
        <p:nvGraphicFramePr>
          <p:cNvPr id="3" name="Table 2">
            <a:extLst>
              <a:ext uri="{FF2B5EF4-FFF2-40B4-BE49-F238E27FC236}">
                <a16:creationId xmlns:a16="http://schemas.microsoft.com/office/drawing/2014/main" id="{6ED6A080-3AE7-69E6-5B9F-A716C585CB67}"/>
              </a:ext>
            </a:extLst>
          </p:cNvPr>
          <p:cNvGraphicFramePr>
            <a:graphicFrameLocks noGrp="1"/>
          </p:cNvGraphicFramePr>
          <p:nvPr>
            <p:extLst>
              <p:ext uri="{D42A27DB-BD31-4B8C-83A1-F6EECF244321}">
                <p14:modId xmlns:p14="http://schemas.microsoft.com/office/powerpoint/2010/main" val="3115109080"/>
              </p:ext>
            </p:extLst>
          </p:nvPr>
        </p:nvGraphicFramePr>
        <p:xfrm>
          <a:off x="852312" y="957330"/>
          <a:ext cx="10487375" cy="5473192"/>
        </p:xfrm>
        <a:graphic>
          <a:graphicData uri="http://schemas.openxmlformats.org/drawingml/2006/table">
            <a:tbl>
              <a:tblPr firstRow="1" bandRow="1">
                <a:tableStyleId>{10A1B5D5-9B99-4C35-A422-299274C87663}</a:tableStyleId>
              </a:tblPr>
              <a:tblGrid>
                <a:gridCol w="1580337">
                  <a:extLst>
                    <a:ext uri="{9D8B030D-6E8A-4147-A177-3AD203B41FA5}">
                      <a16:colId xmlns:a16="http://schemas.microsoft.com/office/drawing/2014/main" val="4043346523"/>
                    </a:ext>
                  </a:extLst>
                </a:gridCol>
                <a:gridCol w="1196730">
                  <a:extLst>
                    <a:ext uri="{9D8B030D-6E8A-4147-A177-3AD203B41FA5}">
                      <a16:colId xmlns:a16="http://schemas.microsoft.com/office/drawing/2014/main" val="392139351"/>
                    </a:ext>
                  </a:extLst>
                </a:gridCol>
                <a:gridCol w="4402666">
                  <a:extLst>
                    <a:ext uri="{9D8B030D-6E8A-4147-A177-3AD203B41FA5}">
                      <a16:colId xmlns:a16="http://schemas.microsoft.com/office/drawing/2014/main" val="2935574474"/>
                    </a:ext>
                  </a:extLst>
                </a:gridCol>
                <a:gridCol w="1560529">
                  <a:extLst>
                    <a:ext uri="{9D8B030D-6E8A-4147-A177-3AD203B41FA5}">
                      <a16:colId xmlns:a16="http://schemas.microsoft.com/office/drawing/2014/main" val="3530177349"/>
                    </a:ext>
                  </a:extLst>
                </a:gridCol>
                <a:gridCol w="1747113">
                  <a:extLst>
                    <a:ext uri="{9D8B030D-6E8A-4147-A177-3AD203B41FA5}">
                      <a16:colId xmlns:a16="http://schemas.microsoft.com/office/drawing/2014/main" val="2760706870"/>
                    </a:ext>
                  </a:extLst>
                </a:gridCol>
              </a:tblGrid>
              <a:tr h="370840">
                <a:tc>
                  <a:txBody>
                    <a:bodyPr/>
                    <a:lstStyle/>
                    <a:p>
                      <a:pPr marL="0" marR="0" algn="ctr">
                        <a:lnSpc>
                          <a:spcPct val="107000"/>
                        </a:lnSpc>
                        <a:spcAft>
                          <a:spcPts val="800"/>
                        </a:spcAft>
                      </a:pPr>
                      <a:r>
                        <a:rPr lang="en-US" sz="20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Date</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Aft>
                          <a:spcPts val="800"/>
                        </a:spcAft>
                      </a:pPr>
                      <a:r>
                        <a:rPr lang="en-US" sz="20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Time</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Session</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Presenter</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Location</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78008987"/>
                  </a:ext>
                </a:extLst>
              </a:tr>
              <a:tr h="370840">
                <a:tc>
                  <a:txBody>
                    <a:bodyPr/>
                    <a:lstStyle/>
                    <a:p>
                      <a:pPr marL="0" marR="0" algn="l" defTabSz="457200" rtl="0" eaLnBrk="1" latinLnBrk="0" hangingPunct="1">
                        <a:lnSpc>
                          <a:spcPct val="107000"/>
                        </a:lnSpc>
                        <a:spcAft>
                          <a:spcPts val="800"/>
                        </a:spcAft>
                      </a:pPr>
                      <a:r>
                        <a:rPr lang="en-US" sz="2000" b="1"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Tue, Mar 11</a:t>
                      </a:r>
                    </a:p>
                  </a:txBody>
                  <a:tcPr marL="68580" marR="68580" marT="0" marB="0" anchor="ctr"/>
                </a:tc>
                <a:tc>
                  <a:txBody>
                    <a:bodyPr/>
                    <a:lstStyle/>
                    <a:p>
                      <a:pPr marL="0" marR="0" algn="l" defTabSz="457200" rtl="0" eaLnBrk="1" latinLnBrk="0" hangingPunct="1">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5:30 PM</a:t>
                      </a:r>
                    </a:p>
                  </a:txBody>
                  <a:tcPr marL="68580" marR="68580" marT="0" marB="0"/>
                </a:tc>
                <a:tc>
                  <a:txBody>
                    <a:bodyPr/>
                    <a:lstStyle/>
                    <a:p>
                      <a:pPr marL="0" marR="0" algn="l" defTabSz="457200" rtl="0" eaLnBrk="1" latinLnBrk="0" hangingPunct="1">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ArcGIS Pro SDK for .NET:</a:t>
                      </a:r>
                      <a:b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US" sz="2000" b="1"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Patterns of Extensibility</a:t>
                      </a:r>
                    </a:p>
                  </a:txBody>
                  <a:tcPr marL="68580" marR="68580" marT="0" marB="0"/>
                </a:tc>
                <a:tc>
                  <a:txBody>
                    <a:bodyPr/>
                    <a:lstStyle/>
                    <a:p>
                      <a:pPr marL="0" marR="0" algn="l" defTabSz="457200" rtl="0" eaLnBrk="1" latinLnBrk="0" hangingPunct="1">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Vedant </a:t>
                      </a:r>
                    </a:p>
                  </a:txBody>
                  <a:tcPr marL="68580" marR="68580" marT="0" marB="0"/>
                </a:tc>
                <a:tc>
                  <a:txBody>
                    <a:bodyPr/>
                    <a:lstStyle/>
                    <a:p>
                      <a:pPr marL="0" marR="0" algn="l" defTabSz="457200" rtl="0" eaLnBrk="1" latinLnBrk="0" hangingPunct="1">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Primrose C</a:t>
                      </a:r>
                    </a:p>
                  </a:txBody>
                  <a:tcPr marL="68580" marR="68580" marT="0" marB="0"/>
                </a:tc>
                <a:extLst>
                  <a:ext uri="{0D108BD9-81ED-4DB2-BD59-A6C34878D82A}">
                    <a16:rowId xmlns:a16="http://schemas.microsoft.com/office/drawing/2014/main" val="3285120583"/>
                  </a:ext>
                </a:extLst>
              </a:tr>
              <a:tr h="370840">
                <a:tc rowSpan="2">
                  <a:txBody>
                    <a:bodyPr/>
                    <a:lstStyle/>
                    <a:p>
                      <a:pPr marL="0" marR="0">
                        <a:lnSpc>
                          <a:spcPct val="107000"/>
                        </a:lnSpc>
                        <a:spcAft>
                          <a:spcPts val="800"/>
                        </a:spcAft>
                      </a:pPr>
                      <a:r>
                        <a:rPr lang="en-US" sz="2000" b="1"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Wed, Mar 12</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4:00 PM</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ArcGIS Pro SDK for .NET: </a:t>
                      </a:r>
                      <a:r>
                        <a:rPr lang="en-US" sz="2000" b="1"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Enhancing</a:t>
                      </a:r>
                      <a:br>
                        <a:rPr lang="en-US" sz="2000" b="1"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US" sz="2000" b="1"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ArcGIS Pro with Custom UI/UX</a:t>
                      </a:r>
                      <a:endParaRPr lang="en-US" sz="2000" b="1"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Greta, Durant</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Santa Rosa | Renaissance</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161393928"/>
                  </a:ext>
                </a:extLst>
              </a:tr>
              <a:tr h="370840">
                <a:tc vMerge="1">
                  <a:txBody>
                    <a:bodyPr/>
                    <a:lstStyle/>
                    <a:p>
                      <a:endParaRPr lang="en-US"/>
                    </a:p>
                  </a:txBody>
                  <a:tcPr/>
                </a:tc>
                <a:tc>
                  <a:txBody>
                    <a:bodyPr/>
                    <a:lstStyle/>
                    <a:p>
                      <a:pPr marL="0" marR="0">
                        <a:lnSpc>
                          <a:spcPct val="107000"/>
                        </a:lnSpc>
                        <a:spcAft>
                          <a:spcPts val="800"/>
                        </a:spcAft>
                      </a:pPr>
                      <a:r>
                        <a:rPr lang="en-US" sz="2000" kern="100">
                          <a:effectLst/>
                          <a:latin typeface="Calibri" panose="020F0502020204030204" pitchFamily="34" charset="0"/>
                          <a:ea typeface="Calibri" panose="020F0502020204030204" pitchFamily="34" charset="0"/>
                          <a:cs typeface="Times New Roman" panose="02020603050405020304" pitchFamily="18" charset="0"/>
                        </a:rPr>
                        <a:t>5:30 PM</a:t>
                      </a:r>
                    </a:p>
                  </a:txBody>
                  <a:tcPr marL="68580" marR="68580" marT="0" marB="0"/>
                </a:tc>
                <a:tc>
                  <a:txBody>
                    <a:bodyPr/>
                    <a:lstStyle/>
                    <a:p>
                      <a:pPr marL="0" marR="0">
                        <a:lnSpc>
                          <a:spcPct val="107000"/>
                        </a:lnSpc>
                        <a:spcAft>
                          <a:spcPts val="800"/>
                        </a:spcAft>
                      </a:pPr>
                      <a:r>
                        <a:rPr lang="en-US" sz="2000" kern="100">
                          <a:effectLst/>
                          <a:latin typeface="Calibri" panose="020F0502020204030204" pitchFamily="34" charset="0"/>
                          <a:ea typeface="Calibri" panose="020F0502020204030204" pitchFamily="34" charset="0"/>
                          <a:cs typeface="Times New Roman" panose="02020603050405020304" pitchFamily="18" charset="0"/>
                        </a:rPr>
                        <a:t>ArcGIS Pro SDK for .NET:</a:t>
                      </a:r>
                      <a:br>
                        <a:rPr lang="en-US" sz="2000" kern="100">
                          <a:effectLst/>
                          <a:latin typeface="Calibri" panose="020F0502020204030204" pitchFamily="34" charset="0"/>
                          <a:ea typeface="Calibri" panose="020F0502020204030204" pitchFamily="34" charset="0"/>
                          <a:cs typeface="Times New Roman" panose="02020603050405020304" pitchFamily="18" charset="0"/>
                        </a:rPr>
                      </a:br>
                      <a:r>
                        <a:rPr lang="en-US" sz="2000" b="1" kern="100">
                          <a:effectLst/>
                          <a:latin typeface="Calibri" panose="020F0502020204030204" pitchFamily="34" charset="0"/>
                          <a:ea typeface="Calibri" panose="020F0502020204030204" pitchFamily="34" charset="0"/>
                          <a:cs typeface="Times New Roman" panose="02020603050405020304" pitchFamily="18" charset="0"/>
                        </a:rPr>
                        <a:t>Parcel Fabric Editing</a:t>
                      </a:r>
                    </a:p>
                  </a:txBody>
                  <a:tcPr marL="68580" marR="68580" marT="0" marB="0"/>
                </a:tc>
                <a:tc>
                  <a:txBody>
                    <a:bodyPr/>
                    <a:lstStyle/>
                    <a:p>
                      <a:pPr marL="0" marR="0">
                        <a:lnSpc>
                          <a:spcPct val="107000"/>
                        </a:lnSpc>
                        <a:spcAft>
                          <a:spcPts val="800"/>
                        </a:spcAft>
                      </a:pPr>
                      <a:r>
                        <a:rPr lang="en-US" sz="2000" kern="100">
                          <a:effectLst/>
                          <a:latin typeface="Calibri" panose="020F0502020204030204" pitchFamily="34" charset="0"/>
                          <a:ea typeface="Calibri" panose="020F0502020204030204" pitchFamily="34" charset="0"/>
                          <a:cs typeface="Times New Roman" panose="02020603050405020304" pitchFamily="18" charset="0"/>
                        </a:rPr>
                        <a:t>Tim, Chris</a:t>
                      </a:r>
                    </a:p>
                  </a:txBody>
                  <a:tcPr marL="68580" marR="68580" marT="0" marB="0"/>
                </a:tc>
                <a:tc>
                  <a:txBody>
                    <a:bodyPr/>
                    <a:lstStyle/>
                    <a:p>
                      <a:pPr marL="0" marR="0">
                        <a:lnSpc>
                          <a:spcPct val="107000"/>
                        </a:lnSpc>
                        <a:spcAft>
                          <a:spcPts val="800"/>
                        </a:spcAft>
                      </a:pPr>
                      <a:r>
                        <a:rPr lang="en-US" sz="2000" kern="100">
                          <a:effectLst/>
                          <a:latin typeface="Calibri" panose="020F0502020204030204" pitchFamily="34" charset="0"/>
                          <a:ea typeface="Calibri" panose="020F0502020204030204" pitchFamily="34" charset="0"/>
                          <a:cs typeface="Times New Roman" panose="02020603050405020304" pitchFamily="18" charset="0"/>
                        </a:rPr>
                        <a:t>Santa Rosa | Renaissance</a:t>
                      </a:r>
                    </a:p>
                  </a:txBody>
                  <a:tcPr marL="68580" marR="68580" marT="0" marB="0"/>
                </a:tc>
                <a:extLst>
                  <a:ext uri="{0D108BD9-81ED-4DB2-BD59-A6C34878D82A}">
                    <a16:rowId xmlns:a16="http://schemas.microsoft.com/office/drawing/2014/main" val="3827871245"/>
                  </a:ext>
                </a:extLst>
              </a:tr>
              <a:tr h="370840">
                <a:tc rowSpan="3">
                  <a:txBody>
                    <a:bodyPr/>
                    <a:lstStyle/>
                    <a:p>
                      <a:pPr marL="0" marR="0">
                        <a:lnSpc>
                          <a:spcPct val="107000"/>
                        </a:lnSpc>
                        <a:spcAft>
                          <a:spcPts val="800"/>
                        </a:spcAft>
                      </a:pPr>
                      <a:r>
                        <a:rPr lang="es-US" sz="2000" b="1" kern="10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Thu</a:t>
                      </a:r>
                      <a:r>
                        <a:rPr lang="es-US" sz="2000" b="1"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Mar 13</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Aft>
                          <a:spcPts val="800"/>
                        </a:spcAft>
                      </a:pPr>
                      <a:r>
                        <a:rPr lang="es-US" sz="2000" b="1" kern="100">
                          <a:effectLst/>
                          <a:latin typeface="Calibri" panose="020F0502020204030204" pitchFamily="34" charset="0"/>
                          <a:ea typeface="Calibri" panose="020F0502020204030204" pitchFamily="34" charset="0"/>
                          <a:cs typeface="Times New Roman" panose="02020603050405020304" pitchFamily="18" charset="0"/>
                        </a:rPr>
                        <a:t> </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10:30 AM</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ArcGIS Pro SDK for .NET: </a:t>
                      </a:r>
                      <a:r>
                        <a:rPr lang="en-US" sz="2000" b="1"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Extend ArcGIS</a:t>
                      </a:r>
                      <a:br>
                        <a:rPr lang="en-US" sz="2000" b="1"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US" sz="2000" b="1"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Pro AI Assistant with Skill Functions</a:t>
                      </a:r>
                      <a:endParaRPr lang="en-US" sz="2000" b="1"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Deepinder, Charlie</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Mesquite B</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20356987"/>
                  </a:ext>
                </a:extLst>
              </a:tr>
              <a:tr h="370840">
                <a:tc vMerge="1">
                  <a:txBody>
                    <a:bodyPr/>
                    <a:lstStyle/>
                    <a:p>
                      <a:endParaRPr lang="en-US"/>
                    </a:p>
                  </a:txBody>
                  <a:tcPr/>
                </a:tc>
                <a:tc>
                  <a:txBody>
                    <a:bodyPr/>
                    <a:lstStyle/>
                    <a:p>
                      <a:pPr marL="0" marR="0">
                        <a:lnSpc>
                          <a:spcPct val="107000"/>
                        </a:lnSpc>
                        <a:spcAft>
                          <a:spcPts val="800"/>
                        </a:spcAft>
                      </a:pPr>
                      <a:r>
                        <a:rPr lang="en-US" sz="2000" kern="100">
                          <a:effectLst/>
                          <a:latin typeface="Calibri" panose="020F0502020204030204" pitchFamily="34" charset="0"/>
                          <a:ea typeface="Calibri" panose="020F0502020204030204" pitchFamily="34" charset="0"/>
                          <a:cs typeface="Times New Roman" panose="02020603050405020304" pitchFamily="18" charset="0"/>
                        </a:rPr>
                        <a:t>1:00 PM</a:t>
                      </a:r>
                    </a:p>
                  </a:txBody>
                  <a:tcPr marL="68580" marR="68580" marT="0" marB="0"/>
                </a:tc>
                <a:tc>
                  <a:txBody>
                    <a:bodyPr/>
                    <a:lstStyle/>
                    <a:p>
                      <a:pPr marL="0" marR="0">
                        <a:lnSpc>
                          <a:spcPct val="107000"/>
                        </a:lnSpc>
                        <a:spcAft>
                          <a:spcPts val="800"/>
                        </a:spcAft>
                      </a:pPr>
                      <a:r>
                        <a:rPr lang="en-US" sz="2000" kern="100">
                          <a:effectLst/>
                          <a:latin typeface="Calibri" panose="020F0502020204030204" pitchFamily="34" charset="0"/>
                          <a:ea typeface="Calibri" panose="020F0502020204030204" pitchFamily="34" charset="0"/>
                          <a:cs typeface="Times New Roman" panose="02020603050405020304" pitchFamily="18" charset="0"/>
                        </a:rPr>
                        <a:t>ArcGIS Pro SDK for .NET: </a:t>
                      </a:r>
                      <a:r>
                        <a:rPr lang="en-US" sz="2000" b="1" kern="100">
                          <a:effectLst/>
                          <a:latin typeface="Calibri" panose="020F0502020204030204" pitchFamily="34" charset="0"/>
                          <a:ea typeface="Calibri" panose="020F0502020204030204" pitchFamily="34" charset="0"/>
                          <a:cs typeface="Times New Roman" panose="02020603050405020304" pitchFamily="18" charset="0"/>
                        </a:rPr>
                        <a:t>Beginning</a:t>
                      </a:r>
                      <a:br>
                        <a:rPr lang="en-US" sz="2000" b="1" kern="100">
                          <a:effectLst/>
                          <a:latin typeface="Calibri" panose="020F0502020204030204" pitchFamily="34" charset="0"/>
                          <a:ea typeface="Calibri" panose="020F0502020204030204" pitchFamily="34" charset="0"/>
                          <a:cs typeface="Times New Roman" panose="02020603050405020304" pitchFamily="18" charset="0"/>
                        </a:rPr>
                      </a:br>
                      <a:r>
                        <a:rPr lang="en-US" sz="2000" b="1" kern="100">
                          <a:effectLst/>
                          <a:latin typeface="Calibri" panose="020F0502020204030204" pitchFamily="34" charset="0"/>
                          <a:ea typeface="Calibri" panose="020F0502020204030204" pitchFamily="34" charset="0"/>
                          <a:cs typeface="Times New Roman" panose="02020603050405020304" pitchFamily="18" charset="0"/>
                        </a:rPr>
                        <a:t>Editing with Focus on </a:t>
                      </a:r>
                      <a:r>
                        <a:rPr lang="en-US" sz="2000" b="1" kern="100" err="1">
                          <a:effectLst/>
                          <a:latin typeface="Calibri" panose="020F0502020204030204" pitchFamily="34" charset="0"/>
                          <a:ea typeface="Calibri" panose="020F0502020204030204" pitchFamily="34" charset="0"/>
                          <a:cs typeface="Times New Roman" panose="02020603050405020304" pitchFamily="18" charset="0"/>
                        </a:rPr>
                        <a:t>EditOperation</a:t>
                      </a:r>
                      <a:endParaRPr lang="en-US" sz="2000" b="1"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a:effectLst/>
                          <a:latin typeface="Calibri" panose="020F0502020204030204" pitchFamily="34" charset="0"/>
                          <a:ea typeface="Calibri" panose="020F0502020204030204" pitchFamily="34" charset="0"/>
                          <a:cs typeface="Times New Roman" panose="02020603050405020304" pitchFamily="18" charset="0"/>
                        </a:rPr>
                        <a:t>Narelle, Lisa</a:t>
                      </a:r>
                    </a:p>
                  </a:txBody>
                  <a:tcPr marL="68580" marR="68580" marT="0" marB="0"/>
                </a:tc>
                <a:tc>
                  <a:txBody>
                    <a:bodyPr/>
                    <a:lstStyle/>
                    <a:p>
                      <a:pPr marL="0" marR="0">
                        <a:lnSpc>
                          <a:spcPct val="107000"/>
                        </a:lnSpc>
                        <a:spcAft>
                          <a:spcPts val="800"/>
                        </a:spcAft>
                      </a:pPr>
                      <a:r>
                        <a:rPr lang="en-US" sz="2000" kern="100">
                          <a:effectLst/>
                          <a:latin typeface="Calibri" panose="020F0502020204030204" pitchFamily="34" charset="0"/>
                          <a:ea typeface="Calibri" panose="020F0502020204030204" pitchFamily="34" charset="0"/>
                          <a:cs typeface="Times New Roman" panose="02020603050405020304" pitchFamily="18" charset="0"/>
                        </a:rPr>
                        <a:t>San Jacinto | Renaissance</a:t>
                      </a:r>
                    </a:p>
                  </a:txBody>
                  <a:tcPr marL="68580" marR="68580" marT="0" marB="0"/>
                </a:tc>
                <a:extLst>
                  <a:ext uri="{0D108BD9-81ED-4DB2-BD59-A6C34878D82A}">
                    <a16:rowId xmlns:a16="http://schemas.microsoft.com/office/drawing/2014/main" val="1019844669"/>
                  </a:ext>
                </a:extLst>
              </a:tr>
              <a:tr h="370840">
                <a:tc vMerge="1">
                  <a:txBody>
                    <a:bodyPr/>
                    <a:lstStyle/>
                    <a:p>
                      <a:endParaRPr lang="en-US"/>
                    </a:p>
                  </a:txBody>
                  <a:tcPr/>
                </a:tc>
                <a:tc>
                  <a:txBody>
                    <a:bodyPr/>
                    <a:lstStyle/>
                    <a:p>
                      <a:pPr marL="0" marR="0">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5:30 PM</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ArcGIS Pro SDK for .NET:</a:t>
                      </a:r>
                      <a:b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US" sz="2000" b="1"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Exploring the Editing Sketch Tool</a:t>
                      </a:r>
                      <a:endParaRPr lang="en-US" sz="2000" b="1"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Narelle, Lisa</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San Jacinto | Renaissance</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53579375"/>
                  </a:ext>
                </a:extLst>
              </a:tr>
              <a:tr h="370840">
                <a:tc rowSpan="2">
                  <a:txBody>
                    <a:bodyPr/>
                    <a:lstStyle/>
                    <a:p>
                      <a:pPr marL="0" marR="0">
                        <a:lnSpc>
                          <a:spcPct val="107000"/>
                        </a:lnSpc>
                        <a:spcAft>
                          <a:spcPts val="800"/>
                        </a:spcAft>
                      </a:pPr>
                      <a:r>
                        <a:rPr lang="en-US" sz="2000" b="1" kern="100">
                          <a:effectLst/>
                          <a:latin typeface="Calibri" panose="020F0502020204030204" pitchFamily="34" charset="0"/>
                          <a:ea typeface="Calibri" panose="020F0502020204030204" pitchFamily="34" charset="0"/>
                          <a:cs typeface="Times New Roman" panose="02020603050405020304" pitchFamily="18" charset="0"/>
                        </a:rPr>
                        <a:t>Fri, Mar 14</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07000"/>
                        </a:lnSpc>
                        <a:spcAft>
                          <a:spcPts val="800"/>
                        </a:spcAft>
                      </a:pPr>
                      <a:r>
                        <a:rPr lang="en-US" sz="2000" kern="100">
                          <a:effectLst/>
                          <a:latin typeface="Calibri" panose="020F0502020204030204" pitchFamily="34" charset="0"/>
                          <a:ea typeface="Calibri" panose="020F0502020204030204" pitchFamily="34" charset="0"/>
                          <a:cs typeface="Times New Roman" panose="02020603050405020304" pitchFamily="18" charset="0"/>
                        </a:rPr>
                        <a:t>8:30 AM</a:t>
                      </a:r>
                    </a:p>
                  </a:txBody>
                  <a:tcPr marL="68580" marR="68580" marT="0" marB="0"/>
                </a:tc>
                <a:tc>
                  <a:txBody>
                    <a:bodyPr/>
                    <a:lstStyle/>
                    <a:p>
                      <a:pPr marL="0" marR="0">
                        <a:lnSpc>
                          <a:spcPct val="107000"/>
                        </a:lnSpc>
                        <a:spcAft>
                          <a:spcPts val="800"/>
                        </a:spcAft>
                      </a:pPr>
                      <a:r>
                        <a:rPr lang="en-US" sz="2000" kern="100">
                          <a:effectLst/>
                          <a:latin typeface="Calibri" panose="020F0502020204030204" pitchFamily="34" charset="0"/>
                          <a:ea typeface="Calibri" panose="020F0502020204030204" pitchFamily="34" charset="0"/>
                          <a:cs typeface="Times New Roman" panose="02020603050405020304" pitchFamily="18" charset="0"/>
                        </a:rPr>
                        <a:t>ArcGIS Pro SDK for .NET: </a:t>
                      </a:r>
                      <a:r>
                        <a:rPr lang="en-US" sz="2000" b="1" kern="100">
                          <a:effectLst/>
                          <a:latin typeface="Calibri" panose="020F0502020204030204" pitchFamily="34" charset="0"/>
                          <a:ea typeface="Calibri" panose="020F0502020204030204" pitchFamily="34" charset="0"/>
                          <a:cs typeface="Times New Roman" panose="02020603050405020304" pitchFamily="18" charset="0"/>
                        </a:rPr>
                        <a:t>Introduction</a:t>
                      </a:r>
                      <a:br>
                        <a:rPr lang="en-US" sz="2000" b="1" kern="100">
                          <a:effectLst/>
                          <a:latin typeface="Calibri" panose="020F0502020204030204" pitchFamily="34" charset="0"/>
                          <a:ea typeface="Calibri" panose="020F0502020204030204" pitchFamily="34" charset="0"/>
                          <a:cs typeface="Times New Roman" panose="02020603050405020304" pitchFamily="18" charset="0"/>
                        </a:rPr>
                      </a:br>
                      <a:r>
                        <a:rPr lang="en-US" sz="2000" b="1" kern="100">
                          <a:effectLst/>
                          <a:latin typeface="Calibri" panose="020F0502020204030204" pitchFamily="34" charset="0"/>
                          <a:ea typeface="Calibri" panose="020F0502020204030204" pitchFamily="34" charset="0"/>
                          <a:cs typeface="Times New Roman" panose="02020603050405020304" pitchFamily="18" charset="0"/>
                        </a:rPr>
                        <a:t>to the Knowledge Graph API</a:t>
                      </a:r>
                    </a:p>
                  </a:txBody>
                  <a:tcPr marL="68580" marR="68580" marT="0" marB="0"/>
                </a:tc>
                <a:tc>
                  <a:txBody>
                    <a:bodyPr/>
                    <a:lstStyle/>
                    <a:p>
                      <a:pPr marL="0" marR="0">
                        <a:lnSpc>
                          <a:spcPct val="107000"/>
                        </a:lnSpc>
                        <a:spcAft>
                          <a:spcPts val="800"/>
                        </a:spcAft>
                      </a:pPr>
                      <a:r>
                        <a:rPr lang="en-US" sz="2000" kern="100">
                          <a:effectLst/>
                          <a:latin typeface="Calibri" panose="020F0502020204030204" pitchFamily="34" charset="0"/>
                          <a:ea typeface="Calibri" panose="020F0502020204030204" pitchFamily="34" charset="0"/>
                          <a:cs typeface="Times New Roman" panose="02020603050405020304" pitchFamily="18" charset="0"/>
                        </a:rPr>
                        <a:t>Ty, Charlie</a:t>
                      </a:r>
                    </a:p>
                  </a:txBody>
                  <a:tcPr marL="68580" marR="68580" marT="0" marB="0"/>
                </a:tc>
                <a:tc>
                  <a:txBody>
                    <a:bodyPr/>
                    <a:lstStyle/>
                    <a:p>
                      <a:pPr marL="0" marR="0">
                        <a:lnSpc>
                          <a:spcPct val="107000"/>
                        </a:lnSpc>
                        <a:spcAft>
                          <a:spcPts val="800"/>
                        </a:spcAft>
                      </a:pPr>
                      <a:r>
                        <a:rPr lang="en-US" sz="2000" kern="100">
                          <a:effectLst/>
                          <a:latin typeface="Calibri" panose="020F0502020204030204" pitchFamily="34" charset="0"/>
                          <a:ea typeface="Calibri" panose="020F0502020204030204" pitchFamily="34" charset="0"/>
                          <a:cs typeface="Times New Roman" panose="02020603050405020304" pitchFamily="18" charset="0"/>
                        </a:rPr>
                        <a:t>Mesquite B</a:t>
                      </a:r>
                    </a:p>
                  </a:txBody>
                  <a:tcPr marL="68580" marR="68580" marT="0" marB="0"/>
                </a:tc>
                <a:extLst>
                  <a:ext uri="{0D108BD9-81ED-4DB2-BD59-A6C34878D82A}">
                    <a16:rowId xmlns:a16="http://schemas.microsoft.com/office/drawing/2014/main" val="1077940366"/>
                  </a:ext>
                </a:extLst>
              </a:tr>
              <a:tr h="370840">
                <a:tc vMerge="1">
                  <a:txBody>
                    <a:bodyPr/>
                    <a:lstStyle/>
                    <a:p>
                      <a:endParaRPr lang="en-US"/>
                    </a:p>
                  </a:txBody>
                  <a:tcPr/>
                </a:tc>
                <a:tc>
                  <a:txBody>
                    <a:bodyPr/>
                    <a:lstStyle/>
                    <a:p>
                      <a:pPr marL="0" marR="0">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10:00 AM</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ArcGIS Pro SDK for .NET: </a:t>
                      </a:r>
                      <a:r>
                        <a:rPr lang="en-US" sz="2000" b="1"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Using GitHub</a:t>
                      </a:r>
                      <a:br>
                        <a:rPr lang="en-US" sz="2000" b="1"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US" sz="2000" b="1"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Copilot in ArcGIS Pro code development</a:t>
                      </a:r>
                      <a:endParaRPr lang="en-US" sz="2000" b="1"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Uma, Wolf</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Sierra | Renaissance</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293959121"/>
                  </a:ext>
                </a:extLst>
              </a:tr>
            </a:tbl>
          </a:graphicData>
        </a:graphic>
      </p:graphicFrame>
    </p:spTree>
    <p:extLst>
      <p:ext uri="{BB962C8B-B14F-4D97-AF65-F5344CB8AC3E}">
        <p14:creationId xmlns:p14="http://schemas.microsoft.com/office/powerpoint/2010/main" val="3774470196"/>
      </p:ext>
    </p:extLst>
  </p:cSld>
  <p:clrMapOvr>
    <a:masterClrMapping/>
  </p:clrMapOvr>
  <p:transition spd="med">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08EBAA-4782-D9D8-0524-F99BE12E5400}"/>
            </a:ext>
          </a:extLst>
        </p:cNvPr>
        <p:cNvGrpSpPr/>
        <p:nvPr/>
      </p:nvGrpSpPr>
      <p:grpSpPr>
        <a:xfrm>
          <a:off x="0" y="0"/>
          <a:ext cx="0" cy="0"/>
          <a:chOff x="0" y="0"/>
          <a:chExt cx="0" cy="0"/>
        </a:xfrm>
      </p:grpSpPr>
      <p:grpSp>
        <p:nvGrpSpPr>
          <p:cNvPr id="37" name="bg">
            <a:extLst>
              <a:ext uri="{FF2B5EF4-FFF2-40B4-BE49-F238E27FC236}">
                <a16:creationId xmlns:a16="http://schemas.microsoft.com/office/drawing/2014/main" id="{E3A90F2B-F3B7-0CD2-32BB-670AA0285D6B}"/>
              </a:ext>
              <a:ext uri="{C183D7F6-B498-43B3-948B-1728B52AA6E4}">
                <adec:decorative xmlns:adec="http://schemas.microsoft.com/office/drawing/2017/decorative" val="1"/>
              </a:ext>
            </a:extLst>
          </p:cNvPr>
          <p:cNvGrpSpPr>
            <a:grpSpLocks noGrp="1" noUngrp="1" noRot="1" noMove="1" noResize="1"/>
          </p:cNvGrpSpPr>
          <p:nvPr/>
        </p:nvGrpSpPr>
        <p:grpSpPr>
          <a:xfrm>
            <a:off x="0" y="-14960"/>
            <a:ext cx="12196826" cy="6880440"/>
            <a:chOff x="0" y="-14960"/>
            <a:chExt cx="12196826" cy="6880440"/>
          </a:xfrm>
        </p:grpSpPr>
        <p:sp>
          <p:nvSpPr>
            <p:cNvPr id="4" name="gradient1">
              <a:extLst>
                <a:ext uri="{FF2B5EF4-FFF2-40B4-BE49-F238E27FC236}">
                  <a16:creationId xmlns:a16="http://schemas.microsoft.com/office/drawing/2014/main" id="{957F7470-BD9E-D2A4-956C-E8AFFB8DD952}"/>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solidFill>
              <a:schemeClr val="bg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sp>
          <p:nvSpPr>
            <p:cNvPr id="19" name="gradient tealv2">
              <a:extLst>
                <a:ext uri="{FF2B5EF4-FFF2-40B4-BE49-F238E27FC236}">
                  <a16:creationId xmlns:a16="http://schemas.microsoft.com/office/drawing/2014/main" id="{B0198057-C623-2995-2023-4F1631B123E9}"/>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4960"/>
              <a:ext cx="12192000" cy="6872960"/>
            </a:xfrm>
            <a:prstGeom prst="rect">
              <a:avLst/>
            </a:prstGeom>
            <a:gradFill flip="none" rotWithShape="1">
              <a:gsLst>
                <a:gs pos="99000">
                  <a:srgbClr val="007D96"/>
                </a:gs>
                <a:gs pos="5000">
                  <a:srgbClr val="001745"/>
                </a:gs>
                <a:gs pos="29000">
                  <a:srgbClr val="003584"/>
                </a:gs>
              </a:gsLst>
              <a:lin ang="24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sp>
          <p:nvSpPr>
            <p:cNvPr id="36" name="teal corner">
              <a:extLst>
                <a:ext uri="{FF2B5EF4-FFF2-40B4-BE49-F238E27FC236}">
                  <a16:creationId xmlns:a16="http://schemas.microsoft.com/office/drawing/2014/main" id="{7860A2D8-6839-745E-7BF4-A5C7270B4227}"/>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4960"/>
              <a:ext cx="12192000" cy="6872960"/>
            </a:xfrm>
            <a:prstGeom prst="rect">
              <a:avLst/>
            </a:prstGeom>
            <a:gradFill flip="none" rotWithShape="1">
              <a:gsLst>
                <a:gs pos="49000">
                  <a:srgbClr val="009BA5">
                    <a:alpha val="16522"/>
                  </a:srgbClr>
                </a:gs>
                <a:gs pos="26000">
                  <a:srgbClr val="007D96">
                    <a:alpha val="0"/>
                  </a:srgbClr>
                </a:gs>
                <a:gs pos="72000">
                  <a:srgbClr val="00B8B4">
                    <a:alpha val="30000"/>
                  </a:srgbClr>
                </a:gs>
                <a:gs pos="100000">
                  <a:srgbClr val="00D9C5">
                    <a:alpha val="54958"/>
                  </a:srgbClr>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38" name="bg">
              <a:extLst>
                <a:ext uri="{FF2B5EF4-FFF2-40B4-BE49-F238E27FC236}">
                  <a16:creationId xmlns:a16="http://schemas.microsoft.com/office/drawing/2014/main" id="{F8660F21-44A3-7275-40CA-AFBE3C228FAB}"/>
                </a:ext>
                <a:ext uri="{C183D7F6-B498-43B3-948B-1728B52AA6E4}">
                  <adec:decorative xmlns:adec="http://schemas.microsoft.com/office/drawing/2017/decorative" val="1"/>
                </a:ext>
              </a:extLst>
            </p:cNvPr>
            <p:cNvPicPr>
              <a:picLocks noGrp="1" noRot="1" noMove="1" noResize="1" noEditPoints="1" noAdjustHandles="1" noChangeArrowheads="1" noChangeShapeType="1" noCrop="1"/>
            </p:cNvPicPr>
            <p:nvPr/>
          </p:nvPicPr>
          <p:blipFill>
            <a:blip r:embed="rId3">
              <a:alphaModFix amt="40000"/>
            </a:blip>
            <a:stretch>
              <a:fillRect/>
            </a:stretch>
          </p:blipFill>
          <p:spPr>
            <a:xfrm>
              <a:off x="7874" y="-7480"/>
              <a:ext cx="12188952" cy="6863434"/>
            </a:xfrm>
            <a:prstGeom prst="rect">
              <a:avLst/>
            </a:prstGeom>
          </p:spPr>
        </p:pic>
      </p:grpSp>
      <p:sp>
        <p:nvSpPr>
          <p:cNvPr id="5" name="Title 6">
            <a:extLst>
              <a:ext uri="{FF2B5EF4-FFF2-40B4-BE49-F238E27FC236}">
                <a16:creationId xmlns:a16="http://schemas.microsoft.com/office/drawing/2014/main" id="{9FAC40EB-94AB-A6CB-4CB8-BC60376DC05D}"/>
              </a:ext>
            </a:extLst>
          </p:cNvPr>
          <p:cNvSpPr>
            <a:spLocks noGrp="1"/>
          </p:cNvSpPr>
          <p:nvPr>
            <p:ph type="title"/>
          </p:nvPr>
        </p:nvSpPr>
        <p:spPr>
          <a:xfrm>
            <a:off x="914400" y="914400"/>
            <a:ext cx="10369296" cy="461665"/>
          </a:xfrm>
        </p:spPr>
        <p:txBody>
          <a:bodyPr/>
          <a:lstStyle/>
          <a:p>
            <a:r>
              <a:rPr lang="en-US" sz="2800" b="0"/>
              <a:t>ArcGIS Pro SDK for .NET – Demo theaters &amp; Road Ahead</a:t>
            </a:r>
            <a:endParaRPr lang="en-US"/>
          </a:p>
        </p:txBody>
      </p:sp>
      <p:graphicFrame>
        <p:nvGraphicFramePr>
          <p:cNvPr id="6" name="Table 5">
            <a:extLst>
              <a:ext uri="{FF2B5EF4-FFF2-40B4-BE49-F238E27FC236}">
                <a16:creationId xmlns:a16="http://schemas.microsoft.com/office/drawing/2014/main" id="{3B632B24-0487-D035-524C-F234D5542F13}"/>
              </a:ext>
            </a:extLst>
          </p:cNvPr>
          <p:cNvGraphicFramePr>
            <a:graphicFrameLocks noGrp="1"/>
          </p:cNvGraphicFramePr>
          <p:nvPr>
            <p:extLst>
              <p:ext uri="{D42A27DB-BD31-4B8C-83A1-F6EECF244321}">
                <p14:modId xmlns:p14="http://schemas.microsoft.com/office/powerpoint/2010/main" val="2015534636"/>
              </p:ext>
            </p:extLst>
          </p:nvPr>
        </p:nvGraphicFramePr>
        <p:xfrm>
          <a:off x="914400" y="1595685"/>
          <a:ext cx="10487375" cy="2610358"/>
        </p:xfrm>
        <a:graphic>
          <a:graphicData uri="http://schemas.openxmlformats.org/drawingml/2006/table">
            <a:tbl>
              <a:tblPr firstRow="1" bandRow="1">
                <a:tableStyleId>{10A1B5D5-9B99-4C35-A422-299274C87663}</a:tableStyleId>
              </a:tblPr>
              <a:tblGrid>
                <a:gridCol w="1456267">
                  <a:extLst>
                    <a:ext uri="{9D8B030D-6E8A-4147-A177-3AD203B41FA5}">
                      <a16:colId xmlns:a16="http://schemas.microsoft.com/office/drawing/2014/main" val="4043346523"/>
                    </a:ext>
                  </a:extLst>
                </a:gridCol>
                <a:gridCol w="1320800">
                  <a:extLst>
                    <a:ext uri="{9D8B030D-6E8A-4147-A177-3AD203B41FA5}">
                      <a16:colId xmlns:a16="http://schemas.microsoft.com/office/drawing/2014/main" val="392139351"/>
                    </a:ext>
                  </a:extLst>
                </a:gridCol>
                <a:gridCol w="4402666">
                  <a:extLst>
                    <a:ext uri="{9D8B030D-6E8A-4147-A177-3AD203B41FA5}">
                      <a16:colId xmlns:a16="http://schemas.microsoft.com/office/drawing/2014/main" val="2935574474"/>
                    </a:ext>
                  </a:extLst>
                </a:gridCol>
                <a:gridCol w="1210167">
                  <a:extLst>
                    <a:ext uri="{9D8B030D-6E8A-4147-A177-3AD203B41FA5}">
                      <a16:colId xmlns:a16="http://schemas.microsoft.com/office/drawing/2014/main" val="3530177349"/>
                    </a:ext>
                  </a:extLst>
                </a:gridCol>
                <a:gridCol w="2097475">
                  <a:extLst>
                    <a:ext uri="{9D8B030D-6E8A-4147-A177-3AD203B41FA5}">
                      <a16:colId xmlns:a16="http://schemas.microsoft.com/office/drawing/2014/main" val="2760706870"/>
                    </a:ext>
                  </a:extLst>
                </a:gridCol>
              </a:tblGrid>
              <a:tr h="370840">
                <a:tc>
                  <a:txBody>
                    <a:bodyPr/>
                    <a:lstStyle/>
                    <a:p>
                      <a:pPr marL="0" marR="0" algn="ctr">
                        <a:lnSpc>
                          <a:spcPct val="107000"/>
                        </a:lnSpc>
                        <a:spcAft>
                          <a:spcPts val="800"/>
                        </a:spcAft>
                      </a:pPr>
                      <a:r>
                        <a:rPr lang="en-US" sz="20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Date</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Aft>
                          <a:spcPts val="800"/>
                        </a:spcAft>
                      </a:pPr>
                      <a:r>
                        <a:rPr lang="en-US" sz="20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Time</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Session</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Presenter</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Location</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78008987"/>
                  </a:ext>
                </a:extLst>
              </a:tr>
              <a:tr h="370840">
                <a:tc rowSpan="2">
                  <a:txBody>
                    <a:bodyPr/>
                    <a:lstStyle/>
                    <a:p>
                      <a:pPr marL="0" marR="0" algn="ctr">
                        <a:lnSpc>
                          <a:spcPct val="107000"/>
                        </a:lnSpc>
                        <a:spcAft>
                          <a:spcPts val="800"/>
                        </a:spcAft>
                      </a:pPr>
                      <a:r>
                        <a:rPr lang="en-US" sz="2000" b="1"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Wed, Mar 12</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1:00 PM</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ArcGIS Pro SDK for .NET:</a:t>
                      </a:r>
                      <a:b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US" sz="2000" b="1"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Visualization Options for Tabular Data in an Add-in</a:t>
                      </a:r>
                      <a:endParaRPr lang="en-US" sz="2000" b="1"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Wolf</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Demo Theater 3:</a:t>
                      </a:r>
                      <a:b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Mesquite D-E</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029106928"/>
                  </a:ext>
                </a:extLst>
              </a:tr>
              <a:tr h="370840">
                <a:tc vMerge="1">
                  <a:txBody>
                    <a:bodyPr/>
                    <a:lstStyle/>
                    <a:p>
                      <a:endParaRPr lang="en-US"/>
                    </a:p>
                  </a:txBody>
                  <a:tcPr/>
                </a:tc>
                <a:tc>
                  <a:txBody>
                    <a:bodyPr/>
                    <a:lstStyle/>
                    <a:p>
                      <a:pPr marL="0" marR="0" algn="ctr">
                        <a:lnSpc>
                          <a:spcPct val="107000"/>
                        </a:lnSpc>
                        <a:spcAft>
                          <a:spcPts val="800"/>
                        </a:spcAft>
                      </a:pPr>
                      <a:r>
                        <a:rPr lang="en-US" sz="2000" kern="100">
                          <a:effectLst/>
                          <a:latin typeface="Calibri" panose="020F0502020204030204" pitchFamily="34" charset="0"/>
                          <a:ea typeface="Calibri" panose="020F0502020204030204" pitchFamily="34" charset="0"/>
                          <a:cs typeface="Times New Roman" panose="02020603050405020304" pitchFamily="18" charset="0"/>
                        </a:rPr>
                        <a:t>1:45 PM</a:t>
                      </a:r>
                    </a:p>
                  </a:txBody>
                  <a:tcPr marL="68580" marR="68580" marT="0" marB="0" anchor="ctr"/>
                </a:tc>
                <a:tc>
                  <a:txBody>
                    <a:bodyPr/>
                    <a:lstStyle/>
                    <a:p>
                      <a:pPr marL="0" marR="0">
                        <a:lnSpc>
                          <a:spcPct val="107000"/>
                        </a:lnSpc>
                        <a:spcAft>
                          <a:spcPts val="800"/>
                        </a:spcAft>
                      </a:pPr>
                      <a:r>
                        <a:rPr lang="en-US" sz="2000" kern="100">
                          <a:effectLst/>
                          <a:latin typeface="Calibri" panose="020F0502020204030204" pitchFamily="34" charset="0"/>
                          <a:ea typeface="Calibri" panose="020F0502020204030204" pitchFamily="34" charset="0"/>
                          <a:cs typeface="Times New Roman" panose="02020603050405020304" pitchFamily="18" charset="0"/>
                        </a:rPr>
                        <a:t>ArcGIS Pro SDK for .NET:</a:t>
                      </a:r>
                      <a:br>
                        <a:rPr lang="en-US" sz="2000" kern="100">
                          <a:effectLst/>
                          <a:latin typeface="Calibri" panose="020F0502020204030204" pitchFamily="34" charset="0"/>
                          <a:ea typeface="Calibri" panose="020F0502020204030204" pitchFamily="34" charset="0"/>
                          <a:cs typeface="Times New Roman" panose="02020603050405020304" pitchFamily="18" charset="0"/>
                        </a:rPr>
                      </a:br>
                      <a:r>
                        <a:rPr lang="en-US" sz="2000" b="1" kern="100">
                          <a:effectLst/>
                          <a:latin typeface="Calibri" panose="020F0502020204030204" pitchFamily="34" charset="0"/>
                          <a:ea typeface="Calibri" panose="020F0502020204030204" pitchFamily="34" charset="0"/>
                          <a:cs typeface="Times New Roman" panose="02020603050405020304" pitchFamily="18" charset="0"/>
                        </a:rPr>
                        <a:t>Using Tray Buttons for Productivity</a:t>
                      </a:r>
                    </a:p>
                  </a:txBody>
                  <a:tcPr marL="68580" marR="68580" marT="0" marB="0"/>
                </a:tc>
                <a:tc>
                  <a:txBody>
                    <a:bodyPr/>
                    <a:lstStyle/>
                    <a:p>
                      <a:pPr marL="0" marR="0">
                        <a:lnSpc>
                          <a:spcPct val="107000"/>
                        </a:lnSpc>
                        <a:spcAft>
                          <a:spcPts val="800"/>
                        </a:spcAft>
                      </a:pPr>
                      <a:r>
                        <a:rPr lang="en-US" sz="2000" kern="100">
                          <a:effectLst/>
                          <a:latin typeface="Calibri" panose="020F0502020204030204" pitchFamily="34" charset="0"/>
                          <a:ea typeface="Calibri" panose="020F0502020204030204" pitchFamily="34" charset="0"/>
                          <a:cs typeface="Times New Roman" panose="02020603050405020304" pitchFamily="18" charset="0"/>
                        </a:rPr>
                        <a:t>Lisa</a:t>
                      </a:r>
                    </a:p>
                  </a:txBody>
                  <a:tcPr marL="68580" marR="68580" marT="0" marB="0"/>
                </a:tc>
                <a:tc>
                  <a:txBody>
                    <a:bodyPr/>
                    <a:lstStyle/>
                    <a:p>
                      <a:pPr marL="0" marR="0">
                        <a:lnSpc>
                          <a:spcPct val="107000"/>
                        </a:lnSpc>
                        <a:spcAft>
                          <a:spcPts val="800"/>
                        </a:spcAft>
                      </a:pPr>
                      <a:r>
                        <a:rPr lang="en-US" sz="2000" kern="100">
                          <a:effectLst/>
                          <a:latin typeface="Calibri" panose="020F0502020204030204" pitchFamily="34" charset="0"/>
                          <a:ea typeface="Calibri" panose="020F0502020204030204" pitchFamily="34" charset="0"/>
                          <a:cs typeface="Times New Roman" panose="02020603050405020304" pitchFamily="18" charset="0"/>
                        </a:rPr>
                        <a:t>Demo Theater 3:</a:t>
                      </a:r>
                      <a:br>
                        <a:rPr lang="en-US" sz="2000" kern="100">
                          <a:effectLst/>
                          <a:latin typeface="Calibri" panose="020F0502020204030204" pitchFamily="34" charset="0"/>
                          <a:ea typeface="Calibri" panose="020F0502020204030204" pitchFamily="34" charset="0"/>
                          <a:cs typeface="Times New Roman" panose="02020603050405020304" pitchFamily="18" charset="0"/>
                        </a:rPr>
                      </a:br>
                      <a:r>
                        <a:rPr lang="en-US" sz="2000" kern="100">
                          <a:effectLst/>
                          <a:latin typeface="Calibri" panose="020F0502020204030204" pitchFamily="34" charset="0"/>
                          <a:ea typeface="Calibri" panose="020F0502020204030204" pitchFamily="34" charset="0"/>
                          <a:cs typeface="Times New Roman" panose="02020603050405020304" pitchFamily="18" charset="0"/>
                        </a:rPr>
                        <a:t>Mesquite D-E</a:t>
                      </a:r>
                    </a:p>
                  </a:txBody>
                  <a:tcPr marL="68580" marR="68580" marT="0" marB="0"/>
                </a:tc>
                <a:extLst>
                  <a:ext uri="{0D108BD9-81ED-4DB2-BD59-A6C34878D82A}">
                    <a16:rowId xmlns:a16="http://schemas.microsoft.com/office/drawing/2014/main" val="2208853127"/>
                  </a:ext>
                </a:extLst>
              </a:tr>
              <a:tr h="370840">
                <a:tc>
                  <a:txBody>
                    <a:bodyPr/>
                    <a:lstStyle/>
                    <a:p>
                      <a:pPr marL="0" marR="0" algn="ctr">
                        <a:lnSpc>
                          <a:spcPct val="107000"/>
                        </a:lnSpc>
                        <a:spcAft>
                          <a:spcPts val="800"/>
                        </a:spcAft>
                      </a:pPr>
                      <a:r>
                        <a:rPr lang="en-US" sz="2000" b="1"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Thu, Mar 13</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3:15 PM</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ArcGIS Pro SDK for .NET:</a:t>
                      </a:r>
                      <a:b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US" sz="2000" b="1"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Building Your First Add-in</a:t>
                      </a:r>
                      <a:endParaRPr lang="en-US" sz="2000" b="1"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Selim</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Demo Theater 1:</a:t>
                      </a:r>
                      <a:b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b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Oasis 1-2</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85120583"/>
                  </a:ext>
                </a:extLst>
              </a:tr>
            </a:tbl>
          </a:graphicData>
        </a:graphic>
      </p:graphicFrame>
      <p:graphicFrame>
        <p:nvGraphicFramePr>
          <p:cNvPr id="7" name="Table 6">
            <a:extLst>
              <a:ext uri="{FF2B5EF4-FFF2-40B4-BE49-F238E27FC236}">
                <a16:creationId xmlns:a16="http://schemas.microsoft.com/office/drawing/2014/main" id="{A1B9A4BB-288A-10A2-C7F6-1517EFDCDEAD}"/>
              </a:ext>
            </a:extLst>
          </p:cNvPr>
          <p:cNvGraphicFramePr>
            <a:graphicFrameLocks noGrp="1"/>
          </p:cNvGraphicFramePr>
          <p:nvPr>
            <p:extLst>
              <p:ext uri="{D42A27DB-BD31-4B8C-83A1-F6EECF244321}">
                <p14:modId xmlns:p14="http://schemas.microsoft.com/office/powerpoint/2010/main" val="1649082562"/>
              </p:ext>
            </p:extLst>
          </p:nvPr>
        </p:nvGraphicFramePr>
        <p:xfrm>
          <a:off x="914400" y="4934966"/>
          <a:ext cx="10487374" cy="741680"/>
        </p:xfrm>
        <a:graphic>
          <a:graphicData uri="http://schemas.openxmlformats.org/drawingml/2006/table">
            <a:tbl>
              <a:tblPr firstRow="1" bandRow="1">
                <a:tableStyleId>{10A1B5D5-9B99-4C35-A422-299274C87663}</a:tableStyleId>
              </a:tblPr>
              <a:tblGrid>
                <a:gridCol w="1646230">
                  <a:extLst>
                    <a:ext uri="{9D8B030D-6E8A-4147-A177-3AD203B41FA5}">
                      <a16:colId xmlns:a16="http://schemas.microsoft.com/office/drawing/2014/main" val="4043346523"/>
                    </a:ext>
                  </a:extLst>
                </a:gridCol>
                <a:gridCol w="1493092">
                  <a:extLst>
                    <a:ext uri="{9D8B030D-6E8A-4147-A177-3AD203B41FA5}">
                      <a16:colId xmlns:a16="http://schemas.microsoft.com/office/drawing/2014/main" val="392139351"/>
                    </a:ext>
                  </a:extLst>
                </a:gridCol>
                <a:gridCol w="3934338">
                  <a:extLst>
                    <a:ext uri="{9D8B030D-6E8A-4147-A177-3AD203B41FA5}">
                      <a16:colId xmlns:a16="http://schemas.microsoft.com/office/drawing/2014/main" val="2935574474"/>
                    </a:ext>
                  </a:extLst>
                </a:gridCol>
                <a:gridCol w="3413714">
                  <a:extLst>
                    <a:ext uri="{9D8B030D-6E8A-4147-A177-3AD203B41FA5}">
                      <a16:colId xmlns:a16="http://schemas.microsoft.com/office/drawing/2014/main" val="2760706870"/>
                    </a:ext>
                  </a:extLst>
                </a:gridCol>
              </a:tblGrid>
              <a:tr h="370840">
                <a:tc>
                  <a:txBody>
                    <a:bodyPr/>
                    <a:lstStyle/>
                    <a:p>
                      <a:pPr marL="0" marR="0" algn="ctr">
                        <a:lnSpc>
                          <a:spcPct val="107000"/>
                        </a:lnSpc>
                        <a:spcAft>
                          <a:spcPts val="800"/>
                        </a:spcAft>
                      </a:pPr>
                      <a:r>
                        <a:rPr lang="en-US" sz="20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Date</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07000"/>
                        </a:lnSpc>
                        <a:spcAft>
                          <a:spcPts val="800"/>
                        </a:spcAft>
                      </a:pPr>
                      <a:r>
                        <a:rPr lang="en-US" sz="20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Time</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Session</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b="1" kern="100">
                          <a:solidFill>
                            <a:srgbClr val="FFFFFF"/>
                          </a:solidFill>
                          <a:effectLst/>
                          <a:latin typeface="Calibri" panose="020F0502020204030204" pitchFamily="34" charset="0"/>
                          <a:ea typeface="Calibri" panose="020F0502020204030204" pitchFamily="34" charset="0"/>
                          <a:cs typeface="Times New Roman" panose="02020603050405020304" pitchFamily="18" charset="0"/>
                        </a:rPr>
                        <a:t>Location</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78008987"/>
                  </a:ext>
                </a:extLst>
              </a:tr>
              <a:tr h="370840">
                <a:tc>
                  <a:txBody>
                    <a:bodyPr/>
                    <a:lstStyle/>
                    <a:p>
                      <a:pPr marL="0" marR="0" algn="ctr">
                        <a:lnSpc>
                          <a:spcPct val="107000"/>
                        </a:lnSpc>
                        <a:spcAft>
                          <a:spcPts val="800"/>
                        </a:spcAft>
                      </a:pPr>
                      <a:r>
                        <a:rPr lang="en-US" sz="2000" b="1"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Thu, Mar 13</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4:00 PM</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ArcGIS Pro: The Road Ahead</a:t>
                      </a:r>
                      <a:endParaRPr lang="en-US" sz="20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Aft>
                          <a:spcPts val="800"/>
                        </a:spcAft>
                      </a:pPr>
                      <a:r>
                        <a:rPr lang="en-US" sz="2000" kern="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Sierra | Renaissance Hotel</a:t>
                      </a:r>
                    </a:p>
                  </a:txBody>
                  <a:tcPr marL="68580" marR="68580" marT="0" marB="0"/>
                </a:tc>
                <a:extLst>
                  <a:ext uri="{0D108BD9-81ED-4DB2-BD59-A6C34878D82A}">
                    <a16:rowId xmlns:a16="http://schemas.microsoft.com/office/drawing/2014/main" val="3285120583"/>
                  </a:ext>
                </a:extLst>
              </a:tr>
            </a:tbl>
          </a:graphicData>
        </a:graphic>
      </p:graphicFrame>
    </p:spTree>
    <p:extLst>
      <p:ext uri="{BB962C8B-B14F-4D97-AF65-F5344CB8AC3E}">
        <p14:creationId xmlns:p14="http://schemas.microsoft.com/office/powerpoint/2010/main" val="3673895768"/>
      </p:ext>
    </p:extLst>
  </p:cSld>
  <p:clrMapOvr>
    <a:masterClrMapping/>
  </p:clrMapOvr>
  <p:transition spd="med">
    <p:fad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08EBAA-4782-D9D8-0524-F99BE12E5400}"/>
            </a:ext>
          </a:extLst>
        </p:cNvPr>
        <p:cNvGrpSpPr/>
        <p:nvPr/>
      </p:nvGrpSpPr>
      <p:grpSpPr>
        <a:xfrm>
          <a:off x="0" y="0"/>
          <a:ext cx="0" cy="0"/>
          <a:chOff x="0" y="0"/>
          <a:chExt cx="0" cy="0"/>
        </a:xfrm>
      </p:grpSpPr>
      <p:grpSp>
        <p:nvGrpSpPr>
          <p:cNvPr id="37" name="bg">
            <a:extLst>
              <a:ext uri="{FF2B5EF4-FFF2-40B4-BE49-F238E27FC236}">
                <a16:creationId xmlns:a16="http://schemas.microsoft.com/office/drawing/2014/main" id="{E3A90F2B-F3B7-0CD2-32BB-670AA0285D6B}"/>
              </a:ext>
              <a:ext uri="{C183D7F6-B498-43B3-948B-1728B52AA6E4}">
                <adec:decorative xmlns:adec="http://schemas.microsoft.com/office/drawing/2017/decorative" val="1"/>
              </a:ext>
            </a:extLst>
          </p:cNvPr>
          <p:cNvGrpSpPr>
            <a:grpSpLocks noGrp="1" noUngrp="1" noRot="1" noMove="1" noResize="1"/>
          </p:cNvGrpSpPr>
          <p:nvPr/>
        </p:nvGrpSpPr>
        <p:grpSpPr>
          <a:xfrm>
            <a:off x="0" y="-14960"/>
            <a:ext cx="12196826" cy="6880440"/>
            <a:chOff x="0" y="-14960"/>
            <a:chExt cx="12196826" cy="6880440"/>
          </a:xfrm>
        </p:grpSpPr>
        <p:sp>
          <p:nvSpPr>
            <p:cNvPr id="4" name="gradient1">
              <a:extLst>
                <a:ext uri="{FF2B5EF4-FFF2-40B4-BE49-F238E27FC236}">
                  <a16:creationId xmlns:a16="http://schemas.microsoft.com/office/drawing/2014/main" id="{957F7470-BD9E-D2A4-956C-E8AFFB8DD952}"/>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solidFill>
              <a:schemeClr val="bg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sp>
          <p:nvSpPr>
            <p:cNvPr id="19" name="gradient tealv2">
              <a:extLst>
                <a:ext uri="{FF2B5EF4-FFF2-40B4-BE49-F238E27FC236}">
                  <a16:creationId xmlns:a16="http://schemas.microsoft.com/office/drawing/2014/main" id="{B0198057-C623-2995-2023-4F1631B123E9}"/>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4960"/>
              <a:ext cx="12192000" cy="6872960"/>
            </a:xfrm>
            <a:prstGeom prst="rect">
              <a:avLst/>
            </a:prstGeom>
            <a:gradFill flip="none" rotWithShape="1">
              <a:gsLst>
                <a:gs pos="99000">
                  <a:srgbClr val="007D96"/>
                </a:gs>
                <a:gs pos="5000">
                  <a:srgbClr val="001745"/>
                </a:gs>
                <a:gs pos="29000">
                  <a:srgbClr val="003584"/>
                </a:gs>
              </a:gsLst>
              <a:lin ang="24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sp>
          <p:nvSpPr>
            <p:cNvPr id="36" name="teal corner">
              <a:extLst>
                <a:ext uri="{FF2B5EF4-FFF2-40B4-BE49-F238E27FC236}">
                  <a16:creationId xmlns:a16="http://schemas.microsoft.com/office/drawing/2014/main" id="{7860A2D8-6839-745E-7BF4-A5C7270B4227}"/>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4960"/>
              <a:ext cx="12192000" cy="6872960"/>
            </a:xfrm>
            <a:prstGeom prst="rect">
              <a:avLst/>
            </a:prstGeom>
            <a:gradFill flip="none" rotWithShape="1">
              <a:gsLst>
                <a:gs pos="49000">
                  <a:srgbClr val="009BA5">
                    <a:alpha val="16522"/>
                  </a:srgbClr>
                </a:gs>
                <a:gs pos="26000">
                  <a:srgbClr val="007D96">
                    <a:alpha val="0"/>
                  </a:srgbClr>
                </a:gs>
                <a:gs pos="72000">
                  <a:srgbClr val="00B8B4">
                    <a:alpha val="30000"/>
                  </a:srgbClr>
                </a:gs>
                <a:gs pos="100000">
                  <a:srgbClr val="00D9C5">
                    <a:alpha val="54958"/>
                  </a:srgbClr>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38" name="bg">
              <a:extLst>
                <a:ext uri="{FF2B5EF4-FFF2-40B4-BE49-F238E27FC236}">
                  <a16:creationId xmlns:a16="http://schemas.microsoft.com/office/drawing/2014/main" id="{F8660F21-44A3-7275-40CA-AFBE3C228FAB}"/>
                </a:ext>
                <a:ext uri="{C183D7F6-B498-43B3-948B-1728B52AA6E4}">
                  <adec:decorative xmlns:adec="http://schemas.microsoft.com/office/drawing/2017/decorative" val="1"/>
                </a:ext>
              </a:extLst>
            </p:cNvPr>
            <p:cNvPicPr>
              <a:picLocks noGrp="1" noRot="1" noMove="1" noResize="1" noEditPoints="1" noAdjustHandles="1" noChangeArrowheads="1" noChangeShapeType="1" noCrop="1"/>
            </p:cNvPicPr>
            <p:nvPr/>
          </p:nvPicPr>
          <p:blipFill>
            <a:blip r:embed="rId3">
              <a:alphaModFix amt="40000"/>
            </a:blip>
            <a:stretch>
              <a:fillRect/>
            </a:stretch>
          </p:blipFill>
          <p:spPr>
            <a:xfrm>
              <a:off x="7874" y="-7480"/>
              <a:ext cx="12188952" cy="6863434"/>
            </a:xfrm>
            <a:prstGeom prst="rect">
              <a:avLst/>
            </a:prstGeom>
          </p:spPr>
        </p:pic>
      </p:grpSp>
      <p:sp>
        <p:nvSpPr>
          <p:cNvPr id="2" name="Title 1">
            <a:extLst>
              <a:ext uri="{FF2B5EF4-FFF2-40B4-BE49-F238E27FC236}">
                <a16:creationId xmlns:a16="http://schemas.microsoft.com/office/drawing/2014/main" id="{531B7CC6-9F0F-C76D-E36C-DCED3403BD08}"/>
              </a:ext>
            </a:extLst>
          </p:cNvPr>
          <p:cNvSpPr>
            <a:spLocks noGrp="1"/>
          </p:cNvSpPr>
          <p:nvPr>
            <p:ph type="title"/>
          </p:nvPr>
        </p:nvSpPr>
        <p:spPr/>
        <p:txBody>
          <a:bodyPr/>
          <a:lstStyle/>
          <a:p>
            <a:pPr algn="ctr"/>
            <a:r>
              <a:rPr lang="en-US"/>
              <a:t>Please share your feedback in the app</a:t>
            </a:r>
          </a:p>
        </p:txBody>
      </p:sp>
      <p:sp>
        <p:nvSpPr>
          <p:cNvPr id="6" name="Step1">
            <a:extLst>
              <a:ext uri="{FF2B5EF4-FFF2-40B4-BE49-F238E27FC236}">
                <a16:creationId xmlns:a16="http://schemas.microsoft.com/office/drawing/2014/main" id="{31FF6A23-CD32-878B-B5D4-41B49314BA80}"/>
              </a:ext>
            </a:extLst>
          </p:cNvPr>
          <p:cNvSpPr txBox="1"/>
          <p:nvPr/>
        </p:nvSpPr>
        <p:spPr>
          <a:xfrm>
            <a:off x="1605700" y="1660234"/>
            <a:ext cx="1733298" cy="634695"/>
          </a:xfrm>
          <a:prstGeom prst="rect">
            <a:avLst/>
          </a:prstGeom>
          <a:no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Arial"/>
                <a:ea typeface="ＭＳ Ｐゴシック"/>
              </a:rPr>
              <a:t>Download the Esri Events app and find your event</a:t>
            </a:r>
          </a:p>
        </p:txBody>
      </p:sp>
      <p:grpSp>
        <p:nvGrpSpPr>
          <p:cNvPr id="50" name="Group 49" descr="Step 1">
            <a:extLst>
              <a:ext uri="{FF2B5EF4-FFF2-40B4-BE49-F238E27FC236}">
                <a16:creationId xmlns:a16="http://schemas.microsoft.com/office/drawing/2014/main" id="{421588B5-1B87-AD14-1D89-D768ED4868E3}"/>
              </a:ext>
            </a:extLst>
          </p:cNvPr>
          <p:cNvGrpSpPr/>
          <p:nvPr/>
        </p:nvGrpSpPr>
        <p:grpSpPr>
          <a:xfrm>
            <a:off x="1511487" y="2480866"/>
            <a:ext cx="1921724" cy="3516069"/>
            <a:chOff x="1511487" y="2480866"/>
            <a:chExt cx="1921724" cy="3516069"/>
          </a:xfrm>
        </p:grpSpPr>
        <p:grpSp>
          <p:nvGrpSpPr>
            <p:cNvPr id="5" name="Group 4" descr="Step 1">
              <a:extLst>
                <a:ext uri="{FF2B5EF4-FFF2-40B4-BE49-F238E27FC236}">
                  <a16:creationId xmlns:a16="http://schemas.microsoft.com/office/drawing/2014/main" id="{F382D6DE-26E5-2F63-8197-4C1A20385D62}"/>
                </a:ext>
              </a:extLst>
            </p:cNvPr>
            <p:cNvGrpSpPr/>
            <p:nvPr/>
          </p:nvGrpSpPr>
          <p:grpSpPr>
            <a:xfrm>
              <a:off x="1511487" y="2480866"/>
              <a:ext cx="1921724" cy="3516069"/>
              <a:chOff x="1511487" y="2480866"/>
              <a:chExt cx="1921724" cy="3516069"/>
            </a:xfrm>
          </p:grpSpPr>
          <p:grpSp>
            <p:nvGrpSpPr>
              <p:cNvPr id="18" name="Group 17" descr="Step 1">
                <a:extLst>
                  <a:ext uri="{FF2B5EF4-FFF2-40B4-BE49-F238E27FC236}">
                    <a16:creationId xmlns:a16="http://schemas.microsoft.com/office/drawing/2014/main" id="{53912CBC-11E9-EF37-793C-86779C3FB3A1}"/>
                  </a:ext>
                  <a:ext uri="{C183D7F6-B498-43B3-948B-1728B52AA6E4}">
                    <adec:decorative xmlns:adec="http://schemas.microsoft.com/office/drawing/2017/decorative" val="0"/>
                  </a:ext>
                </a:extLst>
              </p:cNvPr>
              <p:cNvGrpSpPr>
                <a:grpSpLocks/>
              </p:cNvGrpSpPr>
              <p:nvPr/>
            </p:nvGrpSpPr>
            <p:grpSpPr>
              <a:xfrm>
                <a:off x="1511487" y="2480866"/>
                <a:ext cx="1921724" cy="3516069"/>
                <a:chOff x="1511487" y="2480866"/>
                <a:chExt cx="1921724" cy="3516069"/>
              </a:xfrm>
            </p:grpSpPr>
            <p:pic>
              <p:nvPicPr>
                <p:cNvPr id="33" name="Picture 8">
                  <a:extLst>
                    <a:ext uri="{FF2B5EF4-FFF2-40B4-BE49-F238E27FC236}">
                      <a16:creationId xmlns:a16="http://schemas.microsoft.com/office/drawing/2014/main" id="{7D4507CB-0963-C401-3CC9-044AD64D9FB9}"/>
                    </a:ext>
                    <a:ext uri="{C183D7F6-B498-43B3-948B-1728B52AA6E4}">
                      <adec:decorative xmlns:adec="http://schemas.microsoft.com/office/drawing/2017/decorative" val="1"/>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1511487" y="2480866"/>
                  <a:ext cx="1921724" cy="3516069"/>
                </a:xfrm>
                <a:prstGeom prst="rect">
                  <a:avLst/>
                </a:prstGeom>
              </p:spPr>
            </p:pic>
            <p:pic>
              <p:nvPicPr>
                <p:cNvPr id="34" name="Picture 33">
                  <a:extLst>
                    <a:ext uri="{FF2B5EF4-FFF2-40B4-BE49-F238E27FC236}">
                      <a16:creationId xmlns:a16="http://schemas.microsoft.com/office/drawing/2014/main" id="{68D33295-2BE5-DCE3-E0B0-CAE1E3CCAA06}"/>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574581" y="2622479"/>
                  <a:ext cx="1785525" cy="3204672"/>
                </a:xfrm>
                <a:prstGeom prst="rect">
                  <a:avLst/>
                </a:prstGeom>
              </p:spPr>
            </p:pic>
          </p:grpSp>
          <p:pic>
            <p:nvPicPr>
              <p:cNvPr id="10" name="Picture 9">
                <a:extLst>
                  <a:ext uri="{FF2B5EF4-FFF2-40B4-BE49-F238E27FC236}">
                    <a16:creationId xmlns:a16="http://schemas.microsoft.com/office/drawing/2014/main" id="{48987BE8-5A00-EBB6-53D2-25EA4F9502B7}"/>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l="676" t="2423" r="2218" b="560"/>
              <a:stretch/>
            </p:blipFill>
            <p:spPr>
              <a:xfrm>
                <a:off x="1616645" y="5037433"/>
                <a:ext cx="1695962" cy="758683"/>
              </a:xfrm>
              <a:prstGeom prst="rect">
                <a:avLst/>
              </a:prstGeom>
            </p:spPr>
          </p:pic>
          <p:pic>
            <p:nvPicPr>
              <p:cNvPr id="49" name="Picture 48">
                <a:extLst>
                  <a:ext uri="{FF2B5EF4-FFF2-40B4-BE49-F238E27FC236}">
                    <a16:creationId xmlns:a16="http://schemas.microsoft.com/office/drawing/2014/main" id="{C3743992-1BF4-0C58-B853-156857735DFC}"/>
                  </a:ext>
                </a:extLst>
              </p:cNvPr>
              <p:cNvPicPr>
                <a:picLocks noChangeAspect="1"/>
              </p:cNvPicPr>
              <p:nvPr/>
            </p:nvPicPr>
            <p:blipFill>
              <a:blip r:embed="rId8"/>
              <a:srcRect l="3364" r="3364"/>
              <a:stretch/>
            </p:blipFill>
            <p:spPr>
              <a:xfrm>
                <a:off x="1616645" y="4327558"/>
                <a:ext cx="1695962" cy="676581"/>
              </a:xfrm>
              <a:prstGeom prst="rect">
                <a:avLst/>
              </a:prstGeom>
            </p:spPr>
          </p:pic>
        </p:grpSp>
        <p:grpSp>
          <p:nvGrpSpPr>
            <p:cNvPr id="48" name="Group 47">
              <a:extLst>
                <a:ext uri="{FF2B5EF4-FFF2-40B4-BE49-F238E27FC236}">
                  <a16:creationId xmlns:a16="http://schemas.microsoft.com/office/drawing/2014/main" id="{CA85F6AF-E295-E4F9-06C1-CD18D027F00E}"/>
                </a:ext>
              </a:extLst>
            </p:cNvPr>
            <p:cNvGrpSpPr/>
            <p:nvPr/>
          </p:nvGrpSpPr>
          <p:grpSpPr>
            <a:xfrm>
              <a:off x="1577975" y="3454400"/>
              <a:ext cx="1763939" cy="736600"/>
              <a:chOff x="1577975" y="3454400"/>
              <a:chExt cx="1763939" cy="736600"/>
            </a:xfrm>
          </p:grpSpPr>
          <p:sp>
            <p:nvSpPr>
              <p:cNvPr id="46" name="Rectangle 45">
                <a:extLst>
                  <a:ext uri="{FF2B5EF4-FFF2-40B4-BE49-F238E27FC236}">
                    <a16:creationId xmlns:a16="http://schemas.microsoft.com/office/drawing/2014/main" id="{D9F44C40-9820-174F-0898-E18DFB5B8F28}"/>
                  </a:ext>
                </a:extLst>
              </p:cNvPr>
              <p:cNvSpPr/>
              <p:nvPr/>
            </p:nvSpPr>
            <p:spPr bwMode="auto">
              <a:xfrm>
                <a:off x="1577975" y="3454400"/>
                <a:ext cx="1763939" cy="736600"/>
              </a:xfrm>
              <a:prstGeom prst="rect">
                <a:avLst/>
              </a:prstGeom>
              <a:solidFill>
                <a:srgbClr val="F7F7F7"/>
              </a:solidFill>
              <a:ln w="19050">
                <a:no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Arial"/>
                  <a:ea typeface="ＭＳ Ｐゴシック"/>
                </a:endParaRPr>
              </a:p>
            </p:txBody>
          </p:sp>
          <p:pic>
            <p:nvPicPr>
              <p:cNvPr id="47" name="Picture 46">
                <a:extLst>
                  <a:ext uri="{FF2B5EF4-FFF2-40B4-BE49-F238E27FC236}">
                    <a16:creationId xmlns:a16="http://schemas.microsoft.com/office/drawing/2014/main" id="{CDBB08F0-5B66-E32E-9005-20206AB9E033}"/>
                  </a:ext>
                </a:extLst>
              </p:cNvPr>
              <p:cNvPicPr>
                <a:picLocks noChangeAspect="1"/>
              </p:cNvPicPr>
              <p:nvPr/>
            </p:nvPicPr>
            <p:blipFill>
              <a:blip r:embed="rId9"/>
              <a:srcRect/>
              <a:stretch/>
            </p:blipFill>
            <p:spPr>
              <a:xfrm>
                <a:off x="1616645" y="3514725"/>
                <a:ext cx="1698501" cy="635000"/>
              </a:xfrm>
              <a:prstGeom prst="rect">
                <a:avLst/>
              </a:prstGeom>
            </p:spPr>
          </p:pic>
        </p:grpSp>
      </p:grpSp>
      <p:sp>
        <p:nvSpPr>
          <p:cNvPr id="24" name="Right Arrow 38">
            <a:extLst>
              <a:ext uri="{FF2B5EF4-FFF2-40B4-BE49-F238E27FC236}">
                <a16:creationId xmlns:a16="http://schemas.microsoft.com/office/drawing/2014/main" id="{E0E17F63-BED6-1775-244F-6E9EA77BC245}"/>
              </a:ext>
              <a:ext uri="{C183D7F6-B498-43B3-948B-1728B52AA6E4}">
                <adec:decorative xmlns:adec="http://schemas.microsoft.com/office/drawing/2017/decorative" val="1"/>
              </a:ext>
            </a:extLst>
          </p:cNvPr>
          <p:cNvSpPr>
            <a:spLocks/>
          </p:cNvSpPr>
          <p:nvPr/>
        </p:nvSpPr>
        <p:spPr bwMode="auto">
          <a:xfrm>
            <a:off x="3370586" y="3609539"/>
            <a:ext cx="616190" cy="484727"/>
          </a:xfrm>
          <a:prstGeom prst="rightArrow">
            <a:avLst/>
          </a:prstGeom>
          <a:gradFill flip="none" rotWithShape="1">
            <a:gsLst>
              <a:gs pos="100000">
                <a:srgbClr val="FFAD29"/>
              </a:gs>
              <a:gs pos="0">
                <a:srgbClr val="E86B28">
                  <a:alpha val="0"/>
                </a:srgb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endParaRPr>
          </a:p>
        </p:txBody>
      </p:sp>
      <p:sp>
        <p:nvSpPr>
          <p:cNvPr id="7" name="Step2">
            <a:extLst>
              <a:ext uri="{FF2B5EF4-FFF2-40B4-BE49-F238E27FC236}">
                <a16:creationId xmlns:a16="http://schemas.microsoft.com/office/drawing/2014/main" id="{5BFD7153-EDB5-4E8F-BF3A-69B302BD1CAA}"/>
              </a:ext>
            </a:extLst>
          </p:cNvPr>
          <p:cNvSpPr txBox="1"/>
          <p:nvPr/>
        </p:nvSpPr>
        <p:spPr>
          <a:xfrm>
            <a:off x="4011467" y="1660234"/>
            <a:ext cx="1733298" cy="634695"/>
          </a:xfrm>
          <a:prstGeom prst="rect">
            <a:avLst/>
          </a:prstGeom>
          <a:no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AD29"/>
                </a:solidFill>
                <a:effectLst/>
                <a:uLnTx/>
                <a:uFillTx/>
                <a:latin typeface="Arial"/>
                <a:ea typeface="ＭＳ Ｐゴシック"/>
              </a:rPr>
              <a:t>Select the session that you attended</a:t>
            </a:r>
          </a:p>
        </p:txBody>
      </p:sp>
      <p:grpSp>
        <p:nvGrpSpPr>
          <p:cNvPr id="11" name="Group 10" descr="Step 2">
            <a:extLst>
              <a:ext uri="{FF2B5EF4-FFF2-40B4-BE49-F238E27FC236}">
                <a16:creationId xmlns:a16="http://schemas.microsoft.com/office/drawing/2014/main" id="{343CA557-9F90-6F7C-545E-C38157230AA0}"/>
              </a:ext>
              <a:ext uri="{C183D7F6-B498-43B3-948B-1728B52AA6E4}">
                <adec:decorative xmlns:adec="http://schemas.microsoft.com/office/drawing/2017/decorative" val="0"/>
              </a:ext>
            </a:extLst>
          </p:cNvPr>
          <p:cNvGrpSpPr>
            <a:grpSpLocks/>
          </p:cNvGrpSpPr>
          <p:nvPr/>
        </p:nvGrpSpPr>
        <p:grpSpPr>
          <a:xfrm>
            <a:off x="3917254" y="2480866"/>
            <a:ext cx="1921724" cy="3516069"/>
            <a:chOff x="3125273" y="2289667"/>
            <a:chExt cx="1745068" cy="3192852"/>
          </a:xfrm>
        </p:grpSpPr>
        <p:pic>
          <p:nvPicPr>
            <p:cNvPr id="12" name="Picture 11">
              <a:extLst>
                <a:ext uri="{FF2B5EF4-FFF2-40B4-BE49-F238E27FC236}">
                  <a16:creationId xmlns:a16="http://schemas.microsoft.com/office/drawing/2014/main" id="{C8103348-BC29-0440-761E-E8A7EC6B395E}"/>
                </a:ext>
                <a:ext uri="{C183D7F6-B498-43B3-948B-1728B52AA6E4}">
                  <adec:decorative xmlns:adec="http://schemas.microsoft.com/office/drawing/2017/decorative" val="1"/>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3197021" y="2443993"/>
              <a:ext cx="1607862" cy="2888675"/>
            </a:xfrm>
            <a:prstGeom prst="rect">
              <a:avLst/>
            </a:prstGeom>
          </p:spPr>
        </p:pic>
        <p:pic>
          <p:nvPicPr>
            <p:cNvPr id="13" name="Picture 8">
              <a:extLst>
                <a:ext uri="{FF2B5EF4-FFF2-40B4-BE49-F238E27FC236}">
                  <a16:creationId xmlns:a16="http://schemas.microsoft.com/office/drawing/2014/main" id="{F7D64221-6067-FEEF-E714-95CCE0433C78}"/>
                </a:ext>
                <a:ext uri="{C183D7F6-B498-43B3-948B-1728B52AA6E4}">
                  <adec:decorative xmlns:adec="http://schemas.microsoft.com/office/drawing/2017/decorative" val="1"/>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3125273" y="2289667"/>
              <a:ext cx="1745068" cy="3192852"/>
            </a:xfrm>
            <a:prstGeom prst="rect">
              <a:avLst/>
            </a:prstGeom>
          </p:spPr>
        </p:pic>
        <p:pic>
          <p:nvPicPr>
            <p:cNvPr id="14" name="Picture 13">
              <a:extLst>
                <a:ext uri="{FF2B5EF4-FFF2-40B4-BE49-F238E27FC236}">
                  <a16:creationId xmlns:a16="http://schemas.microsoft.com/office/drawing/2014/main" id="{41DD68FC-9BCF-FB22-A4CB-5529820CA3E8}"/>
                </a:ext>
                <a:ext uri="{C183D7F6-B498-43B3-948B-1728B52AA6E4}">
                  <adec:decorative xmlns:adec="http://schemas.microsoft.com/office/drawing/2017/decorative" val="1"/>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3184457" y="2416320"/>
              <a:ext cx="1627632" cy="2917493"/>
            </a:xfrm>
            <a:prstGeom prst="rect">
              <a:avLst/>
            </a:prstGeom>
          </p:spPr>
        </p:pic>
      </p:grpSp>
      <p:sp>
        <p:nvSpPr>
          <p:cNvPr id="25" name="Right Arrow 38">
            <a:extLst>
              <a:ext uri="{FF2B5EF4-FFF2-40B4-BE49-F238E27FC236}">
                <a16:creationId xmlns:a16="http://schemas.microsoft.com/office/drawing/2014/main" id="{42D1AFE1-E613-89A9-F74E-A7BA45EFDE51}"/>
              </a:ext>
              <a:ext uri="{C183D7F6-B498-43B3-948B-1728B52AA6E4}">
                <adec:decorative xmlns:adec="http://schemas.microsoft.com/office/drawing/2017/decorative" val="1"/>
              </a:ext>
            </a:extLst>
          </p:cNvPr>
          <p:cNvSpPr>
            <a:spLocks/>
          </p:cNvSpPr>
          <p:nvPr/>
        </p:nvSpPr>
        <p:spPr bwMode="auto">
          <a:xfrm>
            <a:off x="5609701" y="4327558"/>
            <a:ext cx="777941" cy="484727"/>
          </a:xfrm>
          <a:prstGeom prst="rightArrow">
            <a:avLst/>
          </a:prstGeom>
          <a:gradFill flip="none" rotWithShape="1">
            <a:gsLst>
              <a:gs pos="100000">
                <a:srgbClr val="FFAD29"/>
              </a:gs>
              <a:gs pos="0">
                <a:srgbClr val="E86B28">
                  <a:alpha val="0"/>
                </a:srgb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endParaRPr>
          </a:p>
        </p:txBody>
      </p:sp>
      <p:sp>
        <p:nvSpPr>
          <p:cNvPr id="8" name="Step3">
            <a:extLst>
              <a:ext uri="{FF2B5EF4-FFF2-40B4-BE49-F238E27FC236}">
                <a16:creationId xmlns:a16="http://schemas.microsoft.com/office/drawing/2014/main" id="{3CB957EE-F490-39C2-AC95-F8E4E129725E}"/>
              </a:ext>
            </a:extLst>
          </p:cNvPr>
          <p:cNvSpPr txBox="1"/>
          <p:nvPr/>
        </p:nvSpPr>
        <p:spPr>
          <a:xfrm>
            <a:off x="6417234" y="1660234"/>
            <a:ext cx="1733298" cy="634695"/>
          </a:xfrm>
          <a:prstGeom prst="rect">
            <a:avLst/>
          </a:prstGeom>
          <a:no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Arial"/>
                <a:ea typeface="ＭＳ Ｐゴシック"/>
              </a:rPr>
              <a:t>Scroll down to “Survey”</a:t>
            </a:r>
          </a:p>
        </p:txBody>
      </p:sp>
      <p:grpSp>
        <p:nvGrpSpPr>
          <p:cNvPr id="15" name="Group 14" descr="Step 3">
            <a:extLst>
              <a:ext uri="{FF2B5EF4-FFF2-40B4-BE49-F238E27FC236}">
                <a16:creationId xmlns:a16="http://schemas.microsoft.com/office/drawing/2014/main" id="{21E5D418-BE93-B63C-AC26-DBED42B795C4}"/>
              </a:ext>
              <a:ext uri="{C183D7F6-B498-43B3-948B-1728B52AA6E4}">
                <adec:decorative xmlns:adec="http://schemas.microsoft.com/office/drawing/2017/decorative" val="0"/>
              </a:ext>
            </a:extLst>
          </p:cNvPr>
          <p:cNvGrpSpPr>
            <a:grpSpLocks/>
          </p:cNvGrpSpPr>
          <p:nvPr/>
        </p:nvGrpSpPr>
        <p:grpSpPr>
          <a:xfrm>
            <a:off x="6323021" y="2480866"/>
            <a:ext cx="1921724" cy="3516069"/>
            <a:chOff x="5226240" y="2289667"/>
            <a:chExt cx="1745068" cy="3192852"/>
          </a:xfrm>
        </p:grpSpPr>
        <p:pic>
          <p:nvPicPr>
            <p:cNvPr id="16" name="Picture 15">
              <a:extLst>
                <a:ext uri="{FF2B5EF4-FFF2-40B4-BE49-F238E27FC236}">
                  <a16:creationId xmlns:a16="http://schemas.microsoft.com/office/drawing/2014/main" id="{A1DDADA4-098C-1E25-5FE3-7A42B71246EB}"/>
                </a:ext>
                <a:ext uri="{C183D7F6-B498-43B3-948B-1728B52AA6E4}">
                  <adec:decorative xmlns:adec="http://schemas.microsoft.com/office/drawing/2017/decorative" val="1"/>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5292508" y="2463294"/>
              <a:ext cx="1618488" cy="2878751"/>
            </a:xfrm>
            <a:prstGeom prst="rect">
              <a:avLst/>
            </a:prstGeom>
          </p:spPr>
        </p:pic>
        <p:sp>
          <p:nvSpPr>
            <p:cNvPr id="20" name="Rectangle 19">
              <a:extLst>
                <a:ext uri="{FF2B5EF4-FFF2-40B4-BE49-F238E27FC236}">
                  <a16:creationId xmlns:a16="http://schemas.microsoft.com/office/drawing/2014/main" id="{670B2A99-940A-745D-6790-9021BFB4253C}"/>
                </a:ext>
                <a:ext uri="{C183D7F6-B498-43B3-948B-1728B52AA6E4}">
                  <adec:decorative xmlns:adec="http://schemas.microsoft.com/office/drawing/2017/decorative" val="1"/>
                </a:ext>
              </a:extLst>
            </p:cNvPr>
            <p:cNvSpPr>
              <a:spLocks/>
            </p:cNvSpPr>
            <p:nvPr/>
          </p:nvSpPr>
          <p:spPr bwMode="auto">
            <a:xfrm>
              <a:off x="5292508" y="2445031"/>
              <a:ext cx="1618488" cy="97438"/>
            </a:xfrm>
            <a:prstGeom prst="rect">
              <a:avLst/>
            </a:prstGeom>
            <a:solidFill>
              <a:srgbClr val="23232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cs typeface="ＭＳ Ｐゴシック" pitchFamily="-97" charset="-128"/>
              </a:endParaRPr>
            </a:p>
          </p:txBody>
        </p:sp>
        <p:pic>
          <p:nvPicPr>
            <p:cNvPr id="21" name="Picture 8">
              <a:extLst>
                <a:ext uri="{FF2B5EF4-FFF2-40B4-BE49-F238E27FC236}">
                  <a16:creationId xmlns:a16="http://schemas.microsoft.com/office/drawing/2014/main" id="{16E955F1-F947-75F7-C7EE-126EC69435F5}"/>
                </a:ext>
                <a:ext uri="{C183D7F6-B498-43B3-948B-1728B52AA6E4}">
                  <adec:decorative xmlns:adec="http://schemas.microsoft.com/office/drawing/2017/decorative" val="1"/>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5226240" y="2289667"/>
              <a:ext cx="1745068" cy="3192852"/>
            </a:xfrm>
            <a:prstGeom prst="rect">
              <a:avLst/>
            </a:prstGeom>
          </p:spPr>
        </p:pic>
        <p:pic>
          <p:nvPicPr>
            <p:cNvPr id="22" name="Picture 21">
              <a:extLst>
                <a:ext uri="{FF2B5EF4-FFF2-40B4-BE49-F238E27FC236}">
                  <a16:creationId xmlns:a16="http://schemas.microsoft.com/office/drawing/2014/main" id="{EA216DD8-00FE-1552-B233-B6665724AEAB}"/>
                </a:ext>
                <a:ext uri="{C183D7F6-B498-43B3-948B-1728B52AA6E4}">
                  <adec:decorative xmlns:adec="http://schemas.microsoft.com/office/drawing/2017/decorative" val="1"/>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a:stretch/>
          </p:blipFill>
          <p:spPr>
            <a:xfrm>
              <a:off x="5288838" y="2428985"/>
              <a:ext cx="1627632" cy="2919244"/>
            </a:xfrm>
            <a:prstGeom prst="rect">
              <a:avLst/>
            </a:prstGeom>
          </p:spPr>
        </p:pic>
        <p:pic>
          <p:nvPicPr>
            <p:cNvPr id="23" name="Picture 22">
              <a:extLst>
                <a:ext uri="{FF2B5EF4-FFF2-40B4-BE49-F238E27FC236}">
                  <a16:creationId xmlns:a16="http://schemas.microsoft.com/office/drawing/2014/main" id="{19315D17-0B77-EC2B-49D3-D36A28CB4DCD}"/>
                </a:ext>
                <a:ext uri="{C183D7F6-B498-43B3-948B-1728B52AA6E4}">
                  <adec:decorative xmlns:adec="http://schemas.microsoft.com/office/drawing/2017/decorative" val="1"/>
                </a:ext>
              </a:extLst>
            </p:cNvPr>
            <p:cNvPicPr>
              <a:picLocks noChangeAspect="1"/>
            </p:cNvPicPr>
            <p:nvPr/>
          </p:nvPicPr>
          <p:blipFill rotWithShape="1">
            <a:blip r:embed="rId14" cstate="screen">
              <a:extLst>
                <a:ext uri="{28A0092B-C50C-407E-A947-70E740481C1C}">
                  <a14:useLocalDpi xmlns:a14="http://schemas.microsoft.com/office/drawing/2010/main"/>
                </a:ext>
              </a:extLst>
            </a:blip>
            <a:srcRect/>
            <a:stretch/>
          </p:blipFill>
          <p:spPr>
            <a:xfrm>
              <a:off x="5286686" y="2428985"/>
              <a:ext cx="1627632" cy="211014"/>
            </a:xfrm>
            <a:prstGeom prst="rect">
              <a:avLst/>
            </a:prstGeom>
          </p:spPr>
        </p:pic>
      </p:grpSp>
      <p:sp>
        <p:nvSpPr>
          <p:cNvPr id="26" name="Right Arrow 38">
            <a:extLst>
              <a:ext uri="{FF2B5EF4-FFF2-40B4-BE49-F238E27FC236}">
                <a16:creationId xmlns:a16="http://schemas.microsoft.com/office/drawing/2014/main" id="{68CAF063-8DB3-F154-6686-35F6E50C2B6C}"/>
              </a:ext>
              <a:ext uri="{C183D7F6-B498-43B3-948B-1728B52AA6E4}">
                <adec:decorative xmlns:adec="http://schemas.microsoft.com/office/drawing/2017/decorative" val="1"/>
              </a:ext>
            </a:extLst>
          </p:cNvPr>
          <p:cNvSpPr>
            <a:spLocks/>
          </p:cNvSpPr>
          <p:nvPr/>
        </p:nvSpPr>
        <p:spPr bwMode="auto">
          <a:xfrm>
            <a:off x="7935728" y="4327558"/>
            <a:ext cx="777941" cy="484727"/>
          </a:xfrm>
          <a:prstGeom prst="rightArrow">
            <a:avLst/>
          </a:prstGeom>
          <a:gradFill flip="none" rotWithShape="1">
            <a:gsLst>
              <a:gs pos="100000">
                <a:srgbClr val="FFAD29"/>
              </a:gs>
              <a:gs pos="0">
                <a:srgbClr val="E86B28">
                  <a:alpha val="0"/>
                </a:srgbClr>
              </a:gs>
            </a:gsLst>
            <a:lin ang="0" scaled="1"/>
            <a:tileRect/>
          </a:gradFill>
          <a:ln>
            <a:noFill/>
            <a:headEnd type="none" w="med" len="med"/>
            <a:tailEnd type="none" w="med" len="med"/>
          </a:ln>
          <a:effectLst>
            <a:outerShdw blurRad="254000" dist="38100" dir="10800000" algn="r" rotWithShape="0">
              <a:schemeClr val="tx1">
                <a:alpha val="40000"/>
              </a:schemeClr>
            </a:outerShdw>
          </a:effectLst>
        </p:spPr>
        <p:style>
          <a:lnRef idx="1">
            <a:schemeClr val="accent4"/>
          </a:lnRef>
          <a:fillRef idx="2">
            <a:schemeClr val="accent4"/>
          </a:fillRef>
          <a:effectRef idx="1">
            <a:schemeClr val="accent4"/>
          </a:effectRef>
          <a:fontRef idx="minor">
            <a:schemeClr val="dk1"/>
          </a:fontRef>
        </p:style>
        <p:txBody>
          <a:bodyPr vert="horz" wrap="none" lIns="91440" tIns="45720" rIns="91440" bIns="45720" numCol="1" rtlCol="0" anchor="ctr" anchorCtr="0" compatLnSpc="1">
            <a:prstTxWarp prst="textNoShape">
              <a:avLst/>
            </a:prstTxWarp>
          </a:bodyPr>
          <a:lstStyle/>
          <a:p>
            <a:pPr marL="0" marR="0" lvl="0" indent="0" algn="ctr" defTabSz="457200" rtl="0" eaLnBrk="0" fontAlgn="base" latinLnBrk="0" hangingPunct="0">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000000"/>
              </a:solidFill>
              <a:effectLst/>
              <a:uLnTx/>
              <a:uFillTx/>
              <a:latin typeface="Arial" charset="0"/>
              <a:ea typeface="ＭＳ Ｐゴシック" pitchFamily="16" charset="-128"/>
            </a:endParaRPr>
          </a:p>
        </p:txBody>
      </p:sp>
      <p:sp>
        <p:nvSpPr>
          <p:cNvPr id="9" name="Step4">
            <a:extLst>
              <a:ext uri="{FF2B5EF4-FFF2-40B4-BE49-F238E27FC236}">
                <a16:creationId xmlns:a16="http://schemas.microsoft.com/office/drawing/2014/main" id="{C44B77A2-7C0A-F4A7-6AC1-3BE440AEE592}"/>
              </a:ext>
            </a:extLst>
          </p:cNvPr>
          <p:cNvSpPr txBox="1"/>
          <p:nvPr/>
        </p:nvSpPr>
        <p:spPr>
          <a:xfrm>
            <a:off x="8823001" y="1660234"/>
            <a:ext cx="1733298" cy="634695"/>
          </a:xfrm>
          <a:prstGeom prst="rect">
            <a:avLst/>
          </a:prstGeom>
          <a:noFill/>
          <a:effectLst/>
        </p:spPr>
        <p:txBody>
          <a:bodyPr wrap="square" lIns="0" tIns="0" rIns="0" bIns="0" rtlCol="0" anchor="ctr">
            <a:noAutofit/>
          </a:bodyPr>
          <a:lstStyle/>
          <a:p>
            <a:pPr marL="0" marR="0" lvl="0" indent="0" algn="ctr" defTabSz="457200" rtl="0" eaLnBrk="0" fontAlgn="auto" latinLnBrk="0" hangingPunct="0">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AD29"/>
                </a:solidFill>
                <a:effectLst/>
                <a:uLnTx/>
                <a:uFillTx/>
                <a:latin typeface="Arial"/>
                <a:ea typeface="ＭＳ Ｐゴシック"/>
              </a:rPr>
              <a:t>Log in to access the survey</a:t>
            </a:r>
          </a:p>
        </p:txBody>
      </p:sp>
      <p:grpSp>
        <p:nvGrpSpPr>
          <p:cNvPr id="27" name="Group 26" descr="Step 4">
            <a:extLst>
              <a:ext uri="{FF2B5EF4-FFF2-40B4-BE49-F238E27FC236}">
                <a16:creationId xmlns:a16="http://schemas.microsoft.com/office/drawing/2014/main" id="{D4ACC402-6ED2-50C9-6EA8-A242B7405E98}"/>
              </a:ext>
              <a:ext uri="{C183D7F6-B498-43B3-948B-1728B52AA6E4}">
                <adec:decorative xmlns:adec="http://schemas.microsoft.com/office/drawing/2017/decorative" val="0"/>
              </a:ext>
            </a:extLst>
          </p:cNvPr>
          <p:cNvGrpSpPr>
            <a:grpSpLocks/>
          </p:cNvGrpSpPr>
          <p:nvPr/>
        </p:nvGrpSpPr>
        <p:grpSpPr>
          <a:xfrm>
            <a:off x="8728788" y="2480866"/>
            <a:ext cx="1921724" cy="3516069"/>
            <a:chOff x="8728788" y="2289666"/>
            <a:chExt cx="1921724" cy="3516069"/>
          </a:xfrm>
        </p:grpSpPr>
        <p:pic>
          <p:nvPicPr>
            <p:cNvPr id="28" name="Picture 8">
              <a:extLst>
                <a:ext uri="{FF2B5EF4-FFF2-40B4-BE49-F238E27FC236}">
                  <a16:creationId xmlns:a16="http://schemas.microsoft.com/office/drawing/2014/main" id="{465D2CC1-DA09-0B02-C6EB-540DCECF02F7}"/>
                </a:ext>
                <a:ext uri="{C183D7F6-B498-43B3-948B-1728B52AA6E4}">
                  <adec:decorative xmlns:adec="http://schemas.microsoft.com/office/drawing/2017/decorative" val="1"/>
                </a:ext>
              </a:extLst>
            </p:cNvPr>
            <p:cNvPicPr>
              <a:picLocks noChangeAspect="1"/>
            </p:cNvPicPr>
            <p:nvPr/>
          </p:nvPicPr>
          <p:blipFill>
            <a:blip r:embed="rId4">
              <a:alphaModFix amt="50000"/>
              <a:extLst>
                <a:ext uri="{96DAC541-7B7A-43D3-8B79-37D633B846F1}">
                  <asvg:svgBlip xmlns:asvg="http://schemas.microsoft.com/office/drawing/2016/SVG/main" r:embed="rId5"/>
                </a:ext>
              </a:extLst>
            </a:blip>
            <a:srcRect/>
            <a:stretch/>
          </p:blipFill>
          <p:spPr>
            <a:xfrm>
              <a:off x="8728788" y="2289666"/>
              <a:ext cx="1921724" cy="3516069"/>
            </a:xfrm>
            <a:prstGeom prst="rect">
              <a:avLst/>
            </a:prstGeom>
          </p:spPr>
        </p:pic>
        <p:grpSp>
          <p:nvGrpSpPr>
            <p:cNvPr id="29" name="Group 28">
              <a:extLst>
                <a:ext uri="{FF2B5EF4-FFF2-40B4-BE49-F238E27FC236}">
                  <a16:creationId xmlns:a16="http://schemas.microsoft.com/office/drawing/2014/main" id="{8ACE62F6-65DE-8235-7729-1EC9EE4A89C4}"/>
                </a:ext>
              </a:extLst>
            </p:cNvPr>
            <p:cNvGrpSpPr>
              <a:grpSpLocks/>
            </p:cNvGrpSpPr>
            <p:nvPr/>
          </p:nvGrpSpPr>
          <p:grpSpPr>
            <a:xfrm>
              <a:off x="8795989" y="2443515"/>
              <a:ext cx="1801368" cy="3214334"/>
              <a:chOff x="8795989" y="2443515"/>
              <a:chExt cx="1801368" cy="3214334"/>
            </a:xfrm>
          </p:grpSpPr>
          <p:pic>
            <p:nvPicPr>
              <p:cNvPr id="30" name="Picture 29">
                <a:extLst>
                  <a:ext uri="{FF2B5EF4-FFF2-40B4-BE49-F238E27FC236}">
                    <a16:creationId xmlns:a16="http://schemas.microsoft.com/office/drawing/2014/main" id="{87BBC0AE-94A7-29C6-9055-264374FD0556}"/>
                  </a:ext>
                  <a:ext uri="{C183D7F6-B498-43B3-948B-1728B52AA6E4}">
                    <adec:decorative xmlns:adec="http://schemas.microsoft.com/office/drawing/2017/decorative" val="1"/>
                  </a:ext>
                </a:extLst>
              </p:cNvPr>
              <p:cNvPicPr>
                <a:picLocks noChangeAspect="1"/>
              </p:cNvPicPr>
              <p:nvPr/>
            </p:nvPicPr>
            <p:blipFill rotWithShape="1">
              <a:blip r:embed="rId15" cstate="screen">
                <a:extLst>
                  <a:ext uri="{28A0092B-C50C-407E-A947-70E740481C1C}">
                    <a14:useLocalDpi xmlns:a14="http://schemas.microsoft.com/office/drawing/2010/main"/>
                  </a:ext>
                </a:extLst>
              </a:blip>
              <a:srcRect/>
              <a:stretch/>
            </p:blipFill>
            <p:spPr>
              <a:xfrm>
                <a:off x="8795989" y="2443515"/>
                <a:ext cx="1801368" cy="186411"/>
              </a:xfrm>
              <a:prstGeom prst="rect">
                <a:avLst/>
              </a:prstGeom>
            </p:spPr>
          </p:pic>
          <p:pic>
            <p:nvPicPr>
              <p:cNvPr id="31" name="Picture 30">
                <a:extLst>
                  <a:ext uri="{FF2B5EF4-FFF2-40B4-BE49-F238E27FC236}">
                    <a16:creationId xmlns:a16="http://schemas.microsoft.com/office/drawing/2014/main" id="{FF25E9FA-9029-6128-3498-E4F76E703B8C}"/>
                  </a:ext>
                  <a:ext uri="{C183D7F6-B498-43B3-948B-1728B52AA6E4}">
                    <adec:decorative xmlns:adec="http://schemas.microsoft.com/office/drawing/2017/decorative" val="1"/>
                  </a:ext>
                </a:extLst>
              </p:cNvPr>
              <p:cNvPicPr>
                <a:picLocks noChangeAspect="1"/>
              </p:cNvPicPr>
              <p:nvPr/>
            </p:nvPicPr>
            <p:blipFill rotWithShape="1">
              <a:blip r:embed="rId16" cstate="screen">
                <a:extLst>
                  <a:ext uri="{28A0092B-C50C-407E-A947-70E740481C1C}">
                    <a14:useLocalDpi xmlns:a14="http://schemas.microsoft.com/office/drawing/2010/main"/>
                  </a:ext>
                </a:extLst>
              </a:blip>
              <a:srcRect/>
              <a:stretch/>
            </p:blipFill>
            <p:spPr>
              <a:xfrm>
                <a:off x="8795990" y="2635248"/>
                <a:ext cx="1799083" cy="3022601"/>
              </a:xfrm>
              <a:prstGeom prst="rect">
                <a:avLst/>
              </a:prstGeom>
            </p:spPr>
          </p:pic>
        </p:grpSp>
      </p:grpSp>
    </p:spTree>
    <p:extLst>
      <p:ext uri="{BB962C8B-B14F-4D97-AF65-F5344CB8AC3E}">
        <p14:creationId xmlns:p14="http://schemas.microsoft.com/office/powerpoint/2010/main" val="2365430936"/>
      </p:ext>
    </p:extLst>
  </p:cSld>
  <p:clrMapOvr>
    <a:masterClrMapping/>
  </p:clrMapOvr>
  <p:transition spd="med">
    <p:fad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183663-C9F4-DE99-0EED-D8496353B220}"/>
            </a:ext>
          </a:extLst>
        </p:cNvPr>
        <p:cNvGrpSpPr/>
        <p:nvPr/>
      </p:nvGrpSpPr>
      <p:grpSpPr>
        <a:xfrm>
          <a:off x="0" y="0"/>
          <a:ext cx="0" cy="0"/>
          <a:chOff x="0" y="0"/>
          <a:chExt cx="0" cy="0"/>
        </a:xfrm>
      </p:grpSpPr>
      <p:grpSp>
        <p:nvGrpSpPr>
          <p:cNvPr id="3" name="bg">
            <a:extLst>
              <a:ext uri="{FF2B5EF4-FFF2-40B4-BE49-F238E27FC236}">
                <a16:creationId xmlns:a16="http://schemas.microsoft.com/office/drawing/2014/main" id="{EE756C78-BA84-7AA3-762B-C7A56F14F6A2}"/>
              </a:ext>
              <a:ext uri="{C183D7F6-B498-43B3-948B-1728B52AA6E4}">
                <adec:decorative xmlns:adec="http://schemas.microsoft.com/office/drawing/2017/decorative" val="1"/>
              </a:ext>
            </a:extLst>
          </p:cNvPr>
          <p:cNvGrpSpPr>
            <a:grpSpLocks noGrp="1" noUngrp="1" noRot="1" noMove="1" noResize="1"/>
          </p:cNvGrpSpPr>
          <p:nvPr/>
        </p:nvGrpSpPr>
        <p:grpSpPr>
          <a:xfrm>
            <a:off x="-22225" y="-21932"/>
            <a:ext cx="12236450" cy="6901865"/>
            <a:chOff x="-22225" y="-21932"/>
            <a:chExt cx="12236450" cy="6901865"/>
          </a:xfrm>
        </p:grpSpPr>
        <p:pic>
          <p:nvPicPr>
            <p:cNvPr id="28" name="bg">
              <a:extLst>
                <a:ext uri="{FF2B5EF4-FFF2-40B4-BE49-F238E27FC236}">
                  <a16:creationId xmlns:a16="http://schemas.microsoft.com/office/drawing/2014/main" id="{A98D429C-F104-B250-CCDF-9F0D6428FB0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blip>
            <a:srcRect r="362"/>
            <a:stretch/>
          </p:blipFill>
          <p:spPr>
            <a:xfrm>
              <a:off x="-22225" y="-21932"/>
              <a:ext cx="12236450" cy="6901865"/>
            </a:xfrm>
            <a:prstGeom prst="rect">
              <a:avLst/>
            </a:prstGeom>
          </p:spPr>
        </p:pic>
        <p:sp>
          <p:nvSpPr>
            <p:cNvPr id="32" name="gradient1">
              <a:extLst>
                <a:ext uri="{FF2B5EF4-FFF2-40B4-BE49-F238E27FC236}">
                  <a16:creationId xmlns:a16="http://schemas.microsoft.com/office/drawing/2014/main" id="{3B4F35FD-592C-ABF7-D907-CEF637316FB5}"/>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solidFill>
              <a:schemeClr val="bg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31" name="gradient teal">
              <a:extLst>
                <a:ext uri="{FF2B5EF4-FFF2-40B4-BE49-F238E27FC236}">
                  <a16:creationId xmlns:a16="http://schemas.microsoft.com/office/drawing/2014/main" id="{1F6B00C5-5DAF-1719-7B50-B5678D4873C7}"/>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0">
                  <a:srgbClr val="0D0D0D">
                    <a:alpha val="0"/>
                  </a:srgbClr>
                </a:gs>
                <a:gs pos="92000">
                  <a:srgbClr val="03A998">
                    <a:alpha val="71000"/>
                  </a:srgbClr>
                </a:gs>
                <a:gs pos="71000">
                  <a:srgbClr val="00636E"/>
                </a:gs>
                <a:gs pos="42000">
                  <a:srgbClr val="033F5D"/>
                </a:gs>
              </a:gsLst>
              <a:lin ang="192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2" name="gradient tealv2">
              <a:extLst>
                <a:ext uri="{FF2B5EF4-FFF2-40B4-BE49-F238E27FC236}">
                  <a16:creationId xmlns:a16="http://schemas.microsoft.com/office/drawing/2014/main" id="{699BA789-C0E5-7876-C317-1911FBEE7F1C}"/>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4960"/>
              <a:ext cx="12192000" cy="6872960"/>
            </a:xfrm>
            <a:prstGeom prst="rect">
              <a:avLst/>
            </a:prstGeom>
            <a:gradFill flip="none" rotWithShape="1">
              <a:gsLst>
                <a:gs pos="60000">
                  <a:srgbClr val="007D96"/>
                </a:gs>
                <a:gs pos="90000">
                  <a:srgbClr val="00D9C5"/>
                </a:gs>
                <a:gs pos="5000">
                  <a:srgbClr val="001745"/>
                </a:gs>
                <a:gs pos="29000">
                  <a:srgbClr val="003584"/>
                </a:gs>
              </a:gsLst>
              <a:lin ang="24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26" name="element">
              <a:extLst>
                <a:ext uri="{FF2B5EF4-FFF2-40B4-BE49-F238E27FC236}">
                  <a16:creationId xmlns:a16="http://schemas.microsoft.com/office/drawing/2014/main" id="{99892C96-305C-B303-DDC4-470C0189EB9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4"/>
            <a:srcRect l="58018"/>
            <a:stretch/>
          </p:blipFill>
          <p:spPr>
            <a:xfrm>
              <a:off x="7074831" y="0"/>
              <a:ext cx="5117169" cy="6863434"/>
            </a:xfrm>
            <a:prstGeom prst="rect">
              <a:avLst/>
            </a:prstGeom>
          </p:spPr>
        </p:pic>
      </p:grpSp>
      <p:sp>
        <p:nvSpPr>
          <p:cNvPr id="10" name="Title 9">
            <a:extLst>
              <a:ext uri="{FF2B5EF4-FFF2-40B4-BE49-F238E27FC236}">
                <a16:creationId xmlns:a16="http://schemas.microsoft.com/office/drawing/2014/main" id="{965FF35F-9CE9-2BF0-91E5-DF66B33F2AE3}"/>
              </a:ext>
            </a:extLst>
          </p:cNvPr>
          <p:cNvSpPr>
            <a:spLocks noGrp="1"/>
          </p:cNvSpPr>
          <p:nvPr>
            <p:ph type="title"/>
          </p:nvPr>
        </p:nvSpPr>
        <p:spPr/>
        <p:txBody>
          <a:bodyPr/>
          <a:lstStyle/>
          <a:p>
            <a:r>
              <a:rPr lang="en-US"/>
              <a:t>Connect with us on Social</a:t>
            </a:r>
          </a:p>
        </p:txBody>
      </p:sp>
      <p:sp>
        <p:nvSpPr>
          <p:cNvPr id="11" name="Text Placeholder 10">
            <a:extLst>
              <a:ext uri="{FF2B5EF4-FFF2-40B4-BE49-F238E27FC236}">
                <a16:creationId xmlns:a16="http://schemas.microsoft.com/office/drawing/2014/main" id="{040E7F5F-FC18-E36D-713C-CAE1DF2467F0}"/>
              </a:ext>
            </a:extLst>
          </p:cNvPr>
          <p:cNvSpPr>
            <a:spLocks noGrp="1"/>
          </p:cNvSpPr>
          <p:nvPr>
            <p:ph type="body" sz="quarter" idx="11"/>
          </p:nvPr>
        </p:nvSpPr>
        <p:spPr/>
        <p:txBody>
          <a:bodyPr/>
          <a:lstStyle/>
          <a:p>
            <a:r>
              <a:rPr lang="en-US">
                <a:solidFill>
                  <a:srgbClr val="FFAD29"/>
                </a:solidFill>
              </a:rPr>
              <a:t>Join the Conversation using #EsriDevTech2025</a:t>
            </a:r>
          </a:p>
        </p:txBody>
      </p:sp>
      <p:sp>
        <p:nvSpPr>
          <p:cNvPr id="12" name="Content Placeholder 11">
            <a:extLst>
              <a:ext uri="{FF2B5EF4-FFF2-40B4-BE49-F238E27FC236}">
                <a16:creationId xmlns:a16="http://schemas.microsoft.com/office/drawing/2014/main" id="{8A9D114B-FC03-E733-D7F0-F74E571729C5}"/>
              </a:ext>
            </a:extLst>
          </p:cNvPr>
          <p:cNvSpPr>
            <a:spLocks noGrp="1"/>
          </p:cNvSpPr>
          <p:nvPr>
            <p:ph sz="quarter" idx="12"/>
          </p:nvPr>
        </p:nvSpPr>
        <p:spPr>
          <a:xfrm>
            <a:off x="1560610" y="1913916"/>
            <a:ext cx="4194148" cy="3772466"/>
          </a:xfrm>
        </p:spPr>
        <p:txBody>
          <a:bodyPr vert="horz" lIns="0" tIns="0" rIns="0" bIns="0" rtlCol="0" anchor="t">
            <a:noAutofit/>
          </a:bodyPr>
          <a:lstStyle/>
          <a:p>
            <a:pPr marL="0" indent="0">
              <a:lnSpc>
                <a:spcPct val="150000"/>
              </a:lnSpc>
              <a:spcAft>
                <a:spcPts val="1000"/>
              </a:spcAft>
              <a:buClr>
                <a:srgbClr val="EAFF46"/>
              </a:buClr>
              <a:buNone/>
            </a:pPr>
            <a:r>
              <a:rPr lang="en-US" sz="1800" u="sng">
                <a:effectLst/>
                <a:hlinkClick r:id="rId5">
                  <a:extLst>
                    <a:ext uri="{A12FA001-AC4F-418D-AE19-62706E023703}">
                      <ahyp:hlinkClr xmlns:ahyp="http://schemas.microsoft.com/office/drawing/2018/hyperlinkcolor" val="tx"/>
                    </a:ext>
                  </a:extLst>
                </a:hlinkClick>
              </a:rPr>
              <a:t>x.com/EsriDevs</a:t>
            </a:r>
            <a:endParaRPr lang="en-US" sz="1800">
              <a:effectLst/>
              <a:hlinkClick r:id="rId6">
                <a:extLst>
                  <a:ext uri="{A12FA001-AC4F-418D-AE19-62706E023703}">
                    <ahyp:hlinkClr xmlns:ahyp="http://schemas.microsoft.com/office/drawing/2018/hyperlinkcolor" val="tx"/>
                  </a:ext>
                </a:extLst>
              </a:hlinkClick>
            </a:endParaRPr>
          </a:p>
          <a:p>
            <a:pPr marL="0" indent="0">
              <a:lnSpc>
                <a:spcPct val="150000"/>
              </a:lnSpc>
              <a:spcAft>
                <a:spcPts val="1000"/>
              </a:spcAft>
              <a:buClr>
                <a:srgbClr val="EAFF46"/>
              </a:buClr>
              <a:buNone/>
            </a:pPr>
            <a:r>
              <a:rPr lang="en-US" sz="1800" u="sng">
                <a:effectLst/>
                <a:hlinkClick r:id="rId7">
                  <a:extLst>
                    <a:ext uri="{A12FA001-AC4F-418D-AE19-62706E023703}">
                      <ahyp:hlinkClr xmlns:ahyp="http://schemas.microsoft.com/office/drawing/2018/hyperlinkcolor" val="tx"/>
                    </a:ext>
                  </a:extLst>
                </a:hlinkClick>
              </a:rPr>
              <a:t>x.com/EsriDevEvents</a:t>
            </a:r>
            <a:endParaRPr lang="en-US" sz="1800" u="sng">
              <a:effectLst/>
              <a:hlinkClick r:id="rId8">
                <a:extLst>
                  <a:ext uri="{A12FA001-AC4F-418D-AE19-62706E023703}">
                    <ahyp:hlinkClr xmlns:ahyp="http://schemas.microsoft.com/office/drawing/2018/hyperlinkcolor" val="tx"/>
                  </a:ext>
                </a:extLst>
              </a:hlinkClick>
            </a:endParaRPr>
          </a:p>
          <a:p>
            <a:pPr marL="0" indent="0">
              <a:lnSpc>
                <a:spcPct val="150000"/>
              </a:lnSpc>
              <a:spcAft>
                <a:spcPts val="1000"/>
              </a:spcAft>
              <a:buClr>
                <a:srgbClr val="EAFF46"/>
              </a:buClr>
              <a:buNone/>
            </a:pPr>
            <a:r>
              <a:rPr lang="en-US" sz="1800" u="sng">
                <a:effectLst/>
                <a:hlinkClick r:id="rId9">
                  <a:extLst>
                    <a:ext uri="{A12FA001-AC4F-418D-AE19-62706E023703}">
                      <ahyp:hlinkClr xmlns:ahyp="http://schemas.microsoft.com/office/drawing/2018/hyperlinkcolor" val="tx"/>
                    </a:ext>
                  </a:extLst>
                </a:hlinkClick>
              </a:rPr>
              <a:t>youtube.com/</a:t>
            </a:r>
            <a:r>
              <a:rPr lang="en-US" sz="1800" u="sng">
                <a:hlinkClick r:id="rId9">
                  <a:extLst>
                    <a:ext uri="{A12FA001-AC4F-418D-AE19-62706E023703}">
                      <ahyp:hlinkClr xmlns:ahyp="http://schemas.microsoft.com/office/drawing/2018/hyperlinkcolor" val="tx"/>
                    </a:ext>
                  </a:extLst>
                </a:hlinkClick>
              </a:rPr>
              <a:t>@Esri</a:t>
            </a:r>
            <a:r>
              <a:rPr lang="en-US" sz="1800" u="sng">
                <a:effectLst/>
                <a:hlinkClick r:id="rId9">
                  <a:extLst>
                    <a:ext uri="{A12FA001-AC4F-418D-AE19-62706E023703}">
                      <ahyp:hlinkClr xmlns:ahyp="http://schemas.microsoft.com/office/drawing/2018/hyperlinkcolor" val="tx"/>
                    </a:ext>
                  </a:extLst>
                </a:hlinkClick>
              </a:rPr>
              <a:t>Devs</a:t>
            </a:r>
          </a:p>
          <a:p>
            <a:pPr marL="0" indent="0">
              <a:lnSpc>
                <a:spcPct val="150000"/>
              </a:lnSpc>
              <a:spcAft>
                <a:spcPts val="1000"/>
              </a:spcAft>
              <a:buClr>
                <a:srgbClr val="EAFF46"/>
              </a:buClr>
              <a:buNone/>
            </a:pPr>
            <a:r>
              <a:rPr lang="en-US" sz="1800" u="sng">
                <a:effectLst/>
                <a:hlinkClick r:id="rId10">
                  <a:extLst>
                    <a:ext uri="{A12FA001-AC4F-418D-AE19-62706E023703}">
                      <ahyp:hlinkClr xmlns:ahyp="http://schemas.microsoft.com/office/drawing/2018/hyperlinkcolor" val="tx"/>
                    </a:ext>
                  </a:extLst>
                </a:hlinkClick>
              </a:rPr>
              <a:t>links.esri.com/DevVideos</a:t>
            </a:r>
          </a:p>
          <a:p>
            <a:pPr marL="0" indent="0">
              <a:lnSpc>
                <a:spcPct val="150000"/>
              </a:lnSpc>
              <a:spcAft>
                <a:spcPts val="1000"/>
              </a:spcAft>
              <a:buClr>
                <a:srgbClr val="EAFF46"/>
              </a:buClr>
              <a:buNone/>
            </a:pPr>
            <a:r>
              <a:rPr lang="en-US" sz="1800" u="sng">
                <a:effectLst/>
                <a:hlinkClick r:id="rId11">
                  <a:extLst>
                    <a:ext uri="{A12FA001-AC4F-418D-AE19-62706E023703}">
                      <ahyp:hlinkClr xmlns:ahyp="http://schemas.microsoft.com/office/drawing/2018/hyperlinkcolor" val="tx"/>
                    </a:ext>
                  </a:extLst>
                </a:hlinkClick>
              </a:rPr>
              <a:t>github.com/Esri</a:t>
            </a:r>
          </a:p>
          <a:p>
            <a:pPr marL="0" indent="0">
              <a:lnSpc>
                <a:spcPct val="150000"/>
              </a:lnSpc>
              <a:spcAft>
                <a:spcPts val="1000"/>
              </a:spcAft>
              <a:buClr>
                <a:srgbClr val="EAFF46"/>
              </a:buClr>
              <a:buNone/>
            </a:pPr>
            <a:r>
              <a:rPr lang="en-US" sz="1800" u="sng">
                <a:effectLst/>
                <a:hlinkClick r:id="rId12">
                  <a:extLst>
                    <a:ext uri="{A12FA001-AC4F-418D-AE19-62706E023703}">
                      <ahyp:hlinkClr xmlns:ahyp="http://schemas.microsoft.com/office/drawing/2018/hyperlinkcolor" val="tx"/>
                    </a:ext>
                  </a:extLst>
                </a:hlinkClick>
              </a:rPr>
              <a:t>github.com/</a:t>
            </a:r>
            <a:r>
              <a:rPr lang="en-US" sz="1800" u="sng">
                <a:hlinkClick r:id="rId12">
                  <a:extLst>
                    <a:ext uri="{A12FA001-AC4F-418D-AE19-62706E023703}">
                      <ahyp:hlinkClr xmlns:ahyp="http://schemas.microsoft.com/office/drawing/2018/hyperlinkcolor" val="tx"/>
                    </a:ext>
                  </a:extLst>
                </a:hlinkClick>
              </a:rPr>
              <a:t>EsriDevEvents</a:t>
            </a:r>
            <a:endParaRPr lang="en-US" sz="1800" u="sng">
              <a:effectLst/>
              <a:hlinkClick r:id="rId12">
                <a:extLst>
                  <a:ext uri="{A12FA001-AC4F-418D-AE19-62706E023703}">
                    <ahyp:hlinkClr xmlns:ahyp="http://schemas.microsoft.com/office/drawing/2018/hyperlinkcolor" val="tx"/>
                  </a:ext>
                </a:extLst>
              </a:hlinkClick>
            </a:endParaRPr>
          </a:p>
          <a:p>
            <a:pPr marL="0" indent="0">
              <a:lnSpc>
                <a:spcPct val="150000"/>
              </a:lnSpc>
              <a:spcAft>
                <a:spcPts val="1000"/>
              </a:spcAft>
              <a:buClr>
                <a:srgbClr val="EAFF46"/>
              </a:buClr>
              <a:buNone/>
            </a:pPr>
            <a:r>
              <a:rPr lang="en-US" sz="1800" u="sng">
                <a:effectLst/>
                <a:hlinkClick r:id="rId13">
                  <a:extLst>
                    <a:ext uri="{A12FA001-AC4F-418D-AE19-62706E023703}">
                      <ahyp:hlinkClr xmlns:ahyp="http://schemas.microsoft.com/office/drawing/2018/hyperlinkcolor" val="tx"/>
                    </a:ext>
                  </a:extLst>
                </a:hlinkClick>
              </a:rPr>
              <a:t>links.esri.com/EsriDevCommunity</a:t>
            </a:r>
            <a:endParaRPr lang="en-US" sz="1800"/>
          </a:p>
        </p:txBody>
      </p:sp>
      <p:pic>
        <p:nvPicPr>
          <p:cNvPr id="13" name="Picture 12">
            <a:extLst>
              <a:ext uri="{FF2B5EF4-FFF2-40B4-BE49-F238E27FC236}">
                <a16:creationId xmlns:a16="http://schemas.microsoft.com/office/drawing/2014/main" id="{097B196C-3F1A-7ADC-671A-EE2936DA4B4E}"/>
              </a:ext>
              <a:ext uri="{C183D7F6-B498-43B3-948B-1728B52AA6E4}">
                <adec:decorative xmlns:adec="http://schemas.microsoft.com/office/drawing/2017/decorative" val="1"/>
              </a:ext>
            </a:extLst>
          </p:cNvPr>
          <p:cNvPicPr>
            <a:picLocks noChangeAspect="1"/>
          </p:cNvPicPr>
          <p:nvPr/>
        </p:nvPicPr>
        <p:blipFill>
          <a:blip r:embed="rId14"/>
          <a:stretch>
            <a:fillRect/>
          </a:stretch>
        </p:blipFill>
        <p:spPr>
          <a:xfrm>
            <a:off x="994057" y="4284999"/>
            <a:ext cx="342000" cy="342000"/>
          </a:xfrm>
          <a:prstGeom prst="rect">
            <a:avLst/>
          </a:prstGeom>
        </p:spPr>
      </p:pic>
      <p:pic>
        <p:nvPicPr>
          <p:cNvPr id="16" name="Picture 15">
            <a:extLst>
              <a:ext uri="{FF2B5EF4-FFF2-40B4-BE49-F238E27FC236}">
                <a16:creationId xmlns:a16="http://schemas.microsoft.com/office/drawing/2014/main" id="{54DD5F6C-9B1D-4403-28ED-8B61E6BBE590}"/>
              </a:ext>
              <a:ext uri="{C183D7F6-B498-43B3-948B-1728B52AA6E4}">
                <adec:decorative xmlns:adec="http://schemas.microsoft.com/office/drawing/2017/decorative" val="1"/>
              </a:ext>
            </a:extLst>
          </p:cNvPr>
          <p:cNvPicPr>
            <a:picLocks noChangeAspect="1"/>
          </p:cNvPicPr>
          <p:nvPr/>
        </p:nvPicPr>
        <p:blipFill>
          <a:blip r:embed="rId14"/>
          <a:stretch>
            <a:fillRect/>
          </a:stretch>
        </p:blipFill>
        <p:spPr>
          <a:xfrm>
            <a:off x="994244" y="4857510"/>
            <a:ext cx="342000" cy="342000"/>
          </a:xfrm>
          <a:prstGeom prst="rect">
            <a:avLst/>
          </a:prstGeom>
        </p:spPr>
      </p:pic>
      <p:pic>
        <p:nvPicPr>
          <p:cNvPr id="17" name="Picture 16">
            <a:extLst>
              <a:ext uri="{FF2B5EF4-FFF2-40B4-BE49-F238E27FC236}">
                <a16:creationId xmlns:a16="http://schemas.microsoft.com/office/drawing/2014/main" id="{A14001D4-62F9-CD20-DA57-00BDAC113503}"/>
              </a:ext>
              <a:ext uri="{C183D7F6-B498-43B3-948B-1728B52AA6E4}">
                <adec:decorative xmlns:adec="http://schemas.microsoft.com/office/drawing/2017/decorative" val="1"/>
              </a:ext>
            </a:extLst>
          </p:cNvPr>
          <p:cNvPicPr>
            <a:picLocks noChangeAspect="1"/>
          </p:cNvPicPr>
          <p:nvPr/>
        </p:nvPicPr>
        <p:blipFill>
          <a:blip r:embed="rId15"/>
          <a:stretch>
            <a:fillRect/>
          </a:stretch>
        </p:blipFill>
        <p:spPr>
          <a:xfrm>
            <a:off x="994057" y="3147358"/>
            <a:ext cx="342000" cy="342000"/>
          </a:xfrm>
          <a:prstGeom prst="rect">
            <a:avLst/>
          </a:prstGeom>
        </p:spPr>
      </p:pic>
      <p:grpSp>
        <p:nvGrpSpPr>
          <p:cNvPr id="6" name="Group 5">
            <a:extLst>
              <a:ext uri="{FF2B5EF4-FFF2-40B4-BE49-F238E27FC236}">
                <a16:creationId xmlns:a16="http://schemas.microsoft.com/office/drawing/2014/main" id="{AC40B47C-8A79-E221-8783-DE184CA0B8E3}"/>
              </a:ext>
              <a:ext uri="{C183D7F6-B498-43B3-948B-1728B52AA6E4}">
                <adec:decorative xmlns:adec="http://schemas.microsoft.com/office/drawing/2017/decorative" val="1"/>
              </a:ext>
            </a:extLst>
          </p:cNvPr>
          <p:cNvGrpSpPr/>
          <p:nvPr/>
        </p:nvGrpSpPr>
        <p:grpSpPr>
          <a:xfrm>
            <a:off x="996877" y="2023678"/>
            <a:ext cx="335120" cy="335120"/>
            <a:chOff x="7640746" y="2743200"/>
            <a:chExt cx="335120" cy="335120"/>
          </a:xfrm>
        </p:grpSpPr>
        <p:sp>
          <p:nvSpPr>
            <p:cNvPr id="4" name="Oval 3">
              <a:extLst>
                <a:ext uri="{FF2B5EF4-FFF2-40B4-BE49-F238E27FC236}">
                  <a16:creationId xmlns:a16="http://schemas.microsoft.com/office/drawing/2014/main" id="{2797676E-D2E7-DBC2-308A-9ED221AE847B}"/>
                </a:ext>
              </a:extLst>
            </p:cNvPr>
            <p:cNvSpPr/>
            <p:nvPr/>
          </p:nvSpPr>
          <p:spPr bwMode="auto">
            <a:xfrm>
              <a:off x="7640746" y="2743200"/>
              <a:ext cx="335120" cy="335120"/>
            </a:xfrm>
            <a:prstGeom prst="ellipse">
              <a:avLst/>
            </a:prstGeom>
            <a:solidFill>
              <a:schemeClr val="bg1"/>
            </a:solidFill>
            <a:ln w="3175">
              <a:solidFill>
                <a:schemeClr val="bg1"/>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pic>
          <p:nvPicPr>
            <p:cNvPr id="5" name="Picture 4">
              <a:extLst>
                <a:ext uri="{FF2B5EF4-FFF2-40B4-BE49-F238E27FC236}">
                  <a16:creationId xmlns:a16="http://schemas.microsoft.com/office/drawing/2014/main" id="{70A57150-317D-E444-AE0D-8D6F8D629088}"/>
                </a:ext>
              </a:extLst>
            </p:cNvPr>
            <p:cNvPicPr>
              <a:picLocks noChangeAspect="1"/>
            </p:cNvPicPr>
            <p:nvPr/>
          </p:nvPicPr>
          <p:blipFill>
            <a:blip r:embed="rId16"/>
            <a:stretch>
              <a:fillRect/>
            </a:stretch>
          </p:blipFill>
          <p:spPr>
            <a:xfrm>
              <a:off x="7708572" y="2817071"/>
              <a:ext cx="199468" cy="187379"/>
            </a:xfrm>
            <a:prstGeom prst="rect">
              <a:avLst/>
            </a:prstGeom>
          </p:spPr>
        </p:pic>
      </p:grpSp>
      <p:grpSp>
        <p:nvGrpSpPr>
          <p:cNvPr id="7" name="Group 6">
            <a:extLst>
              <a:ext uri="{FF2B5EF4-FFF2-40B4-BE49-F238E27FC236}">
                <a16:creationId xmlns:a16="http://schemas.microsoft.com/office/drawing/2014/main" id="{9BD5676C-06EB-5200-D181-5D88DBEF34C6}"/>
              </a:ext>
              <a:ext uri="{C183D7F6-B498-43B3-948B-1728B52AA6E4}">
                <adec:decorative xmlns:adec="http://schemas.microsoft.com/office/drawing/2017/decorative" val="1"/>
              </a:ext>
            </a:extLst>
          </p:cNvPr>
          <p:cNvGrpSpPr/>
          <p:nvPr/>
        </p:nvGrpSpPr>
        <p:grpSpPr>
          <a:xfrm>
            <a:off x="996877" y="2600844"/>
            <a:ext cx="335120" cy="335120"/>
            <a:chOff x="7640746" y="2743200"/>
            <a:chExt cx="335120" cy="335120"/>
          </a:xfrm>
        </p:grpSpPr>
        <p:sp>
          <p:nvSpPr>
            <p:cNvPr id="8" name="Oval 7">
              <a:extLst>
                <a:ext uri="{FF2B5EF4-FFF2-40B4-BE49-F238E27FC236}">
                  <a16:creationId xmlns:a16="http://schemas.microsoft.com/office/drawing/2014/main" id="{59B2D829-351E-E026-1259-356AB597AC3B}"/>
                </a:ext>
              </a:extLst>
            </p:cNvPr>
            <p:cNvSpPr/>
            <p:nvPr/>
          </p:nvSpPr>
          <p:spPr bwMode="auto">
            <a:xfrm>
              <a:off x="7640746" y="2743200"/>
              <a:ext cx="335120" cy="335120"/>
            </a:xfrm>
            <a:prstGeom prst="ellipse">
              <a:avLst/>
            </a:prstGeom>
            <a:solidFill>
              <a:schemeClr val="bg1"/>
            </a:solidFill>
            <a:ln w="3175">
              <a:solidFill>
                <a:schemeClr val="bg1"/>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US" sz="1400">
                <a:solidFill>
                  <a:prstClr val="white"/>
                </a:solidFill>
              </a:endParaRPr>
            </a:p>
          </p:txBody>
        </p:sp>
        <p:pic>
          <p:nvPicPr>
            <p:cNvPr id="9" name="Picture 8">
              <a:extLst>
                <a:ext uri="{FF2B5EF4-FFF2-40B4-BE49-F238E27FC236}">
                  <a16:creationId xmlns:a16="http://schemas.microsoft.com/office/drawing/2014/main" id="{1992F203-7E40-3F0E-5F05-267491CB0808}"/>
                </a:ext>
              </a:extLst>
            </p:cNvPr>
            <p:cNvPicPr>
              <a:picLocks noChangeAspect="1"/>
            </p:cNvPicPr>
            <p:nvPr/>
          </p:nvPicPr>
          <p:blipFill>
            <a:blip r:embed="rId16"/>
            <a:stretch>
              <a:fillRect/>
            </a:stretch>
          </p:blipFill>
          <p:spPr>
            <a:xfrm>
              <a:off x="7708572" y="2817071"/>
              <a:ext cx="199468" cy="187379"/>
            </a:xfrm>
            <a:prstGeom prst="rect">
              <a:avLst/>
            </a:prstGeom>
          </p:spPr>
        </p:pic>
      </p:grpSp>
      <p:sp>
        <p:nvSpPr>
          <p:cNvPr id="18" name="Oval 17">
            <a:extLst>
              <a:ext uri="{FF2B5EF4-FFF2-40B4-BE49-F238E27FC236}">
                <a16:creationId xmlns:a16="http://schemas.microsoft.com/office/drawing/2014/main" id="{6154F673-9600-EB8B-EC26-58AA6011E768}"/>
              </a:ext>
              <a:ext uri="{C183D7F6-B498-43B3-948B-1728B52AA6E4}">
                <adec:decorative xmlns:adec="http://schemas.microsoft.com/office/drawing/2017/decorative" val="1"/>
              </a:ext>
            </a:extLst>
          </p:cNvPr>
          <p:cNvSpPr/>
          <p:nvPr/>
        </p:nvSpPr>
        <p:spPr bwMode="auto">
          <a:xfrm>
            <a:off x="994056" y="3726294"/>
            <a:ext cx="342000" cy="342000"/>
          </a:xfrm>
          <a:prstGeom prst="ellipse">
            <a:avLst/>
          </a:prstGeom>
          <a:blipFill dpi="0" rotWithShape="1">
            <a:blip r:embed="rId17">
              <a:extLst>
                <a:ext uri="{28A0092B-C50C-407E-A947-70E740481C1C}">
                  <a14:useLocalDpi xmlns:a14="http://schemas.microsoft.com/office/drawing/2010/main" val="0"/>
                </a:ext>
              </a:extLst>
            </a:blip>
            <a:srcRect/>
            <a:stretch>
              <a:fillRect/>
            </a:stretch>
          </a:blip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endParaRPr lang="en-ES" sz="1400">
              <a:solidFill>
                <a:schemeClr val="bg1"/>
              </a:solidFill>
            </a:endParaRPr>
          </a:p>
        </p:txBody>
      </p:sp>
      <p:pic>
        <p:nvPicPr>
          <p:cNvPr id="19" name="Picture 18">
            <a:extLst>
              <a:ext uri="{FF2B5EF4-FFF2-40B4-BE49-F238E27FC236}">
                <a16:creationId xmlns:a16="http://schemas.microsoft.com/office/drawing/2014/main" id="{3A15688E-3787-9277-72E8-AE8352C089CA}"/>
              </a:ext>
              <a:ext uri="{C183D7F6-B498-43B3-948B-1728B52AA6E4}">
                <adec:decorative xmlns:adec="http://schemas.microsoft.com/office/drawing/2017/decorative" val="1"/>
              </a:ext>
            </a:extLst>
          </p:cNvPr>
          <p:cNvPicPr>
            <a:picLocks noChangeAspect="1"/>
          </p:cNvPicPr>
          <p:nvPr/>
        </p:nvPicPr>
        <p:blipFill>
          <a:blip r:embed="rId18"/>
          <a:stretch>
            <a:fillRect/>
          </a:stretch>
        </p:blipFill>
        <p:spPr>
          <a:xfrm>
            <a:off x="994056" y="5440556"/>
            <a:ext cx="342000" cy="342000"/>
          </a:xfrm>
          <a:prstGeom prst="rect">
            <a:avLst/>
          </a:prstGeom>
        </p:spPr>
      </p:pic>
    </p:spTree>
    <p:extLst>
      <p:ext uri="{BB962C8B-B14F-4D97-AF65-F5344CB8AC3E}">
        <p14:creationId xmlns:p14="http://schemas.microsoft.com/office/powerpoint/2010/main" val="2273416849"/>
      </p:ext>
    </p:extLst>
  </p:cSld>
  <p:clrMapOvr>
    <a:masterClrMapping/>
  </p:clrMapOvr>
  <p:transition spd="med">
    <p:fad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A41992-4598-CB6C-0C0C-71549AF5A2E5}"/>
            </a:ext>
          </a:extLst>
        </p:cNvPr>
        <p:cNvGrpSpPr/>
        <p:nvPr/>
      </p:nvGrpSpPr>
      <p:grpSpPr>
        <a:xfrm>
          <a:off x="0" y="0"/>
          <a:ext cx="0" cy="0"/>
          <a:chOff x="0" y="0"/>
          <a:chExt cx="0" cy="0"/>
        </a:xfrm>
      </p:grpSpPr>
      <p:grpSp>
        <p:nvGrpSpPr>
          <p:cNvPr id="14" name="bg">
            <a:extLst>
              <a:ext uri="{FF2B5EF4-FFF2-40B4-BE49-F238E27FC236}">
                <a16:creationId xmlns:a16="http://schemas.microsoft.com/office/drawing/2014/main" id="{56776109-977A-1251-50D3-14E560637E9F}"/>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5302" cy="6872960"/>
            <a:chOff x="0" y="-7480"/>
            <a:chExt cx="12195302" cy="6872960"/>
          </a:xfrm>
        </p:grpSpPr>
        <p:sp>
          <p:nvSpPr>
            <p:cNvPr id="5" name="gradient1">
              <a:extLst>
                <a:ext uri="{FF2B5EF4-FFF2-40B4-BE49-F238E27FC236}">
                  <a16:creationId xmlns:a16="http://schemas.microsoft.com/office/drawing/2014/main" id="{FCC41CDC-764A-429A-2F79-44252AE29BFA}"/>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56000">
                  <a:schemeClr val="bg1">
                    <a:lumMod val="95000"/>
                    <a:lumOff val="5000"/>
                  </a:schemeClr>
                </a:gs>
                <a:gs pos="100000">
                  <a:schemeClr val="bg1">
                    <a:lumMod val="75000"/>
                    <a:lumOff val="25000"/>
                  </a:schemeClr>
                </a:gs>
              </a:gsLst>
              <a:lin ang="54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3" name="gradient tealv2">
              <a:extLst>
                <a:ext uri="{FF2B5EF4-FFF2-40B4-BE49-F238E27FC236}">
                  <a16:creationId xmlns:a16="http://schemas.microsoft.com/office/drawing/2014/main" id="{4BB64EA1-0142-9B98-EB18-5A02D3D39E51}"/>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60000">
                  <a:srgbClr val="007D96"/>
                </a:gs>
                <a:gs pos="90000">
                  <a:srgbClr val="00D9C5"/>
                </a:gs>
                <a:gs pos="10000">
                  <a:srgbClr val="001745"/>
                </a:gs>
                <a:gs pos="31000">
                  <a:srgbClr val="003584"/>
                </a:gs>
              </a:gsLst>
              <a:lin ang="189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7" name="bgright">
              <a:extLst>
                <a:ext uri="{FF2B5EF4-FFF2-40B4-BE49-F238E27FC236}">
                  <a16:creationId xmlns:a16="http://schemas.microsoft.com/office/drawing/2014/main" id="{5E7E87E0-B391-C145-9EBF-6106452809C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srcRect l="56589"/>
            <a:stretch/>
          </p:blipFill>
          <p:spPr>
            <a:xfrm>
              <a:off x="6903974" y="-1"/>
              <a:ext cx="5291328" cy="6863434"/>
            </a:xfrm>
            <a:prstGeom prst="rect">
              <a:avLst/>
            </a:prstGeom>
          </p:spPr>
        </p:pic>
        <p:pic>
          <p:nvPicPr>
            <p:cNvPr id="13" name="bgleft">
              <a:extLst>
                <a:ext uri="{FF2B5EF4-FFF2-40B4-BE49-F238E27FC236}">
                  <a16:creationId xmlns:a16="http://schemas.microsoft.com/office/drawing/2014/main" id="{0307311C-9EE6-E0C3-8920-052C739D4F8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4"/>
            <a:srcRect l="3930" r="54845"/>
            <a:stretch/>
          </p:blipFill>
          <p:spPr>
            <a:xfrm>
              <a:off x="1" y="0"/>
              <a:ext cx="5024846" cy="6856285"/>
            </a:xfrm>
            <a:prstGeom prst="rect">
              <a:avLst/>
            </a:prstGeom>
          </p:spPr>
        </p:pic>
      </p:grpSp>
      <p:sp>
        <p:nvSpPr>
          <p:cNvPr id="2" name="Title 1">
            <a:extLst>
              <a:ext uri="{FF2B5EF4-FFF2-40B4-BE49-F238E27FC236}">
                <a16:creationId xmlns:a16="http://schemas.microsoft.com/office/drawing/2014/main" id="{BABD9C55-41A4-5EC1-5215-3B9FFC383CFD}"/>
              </a:ext>
            </a:extLst>
          </p:cNvPr>
          <p:cNvSpPr>
            <a:spLocks noGrp="1"/>
          </p:cNvSpPr>
          <p:nvPr>
            <p:ph type="title" idx="4294967295"/>
          </p:nvPr>
        </p:nvSpPr>
        <p:spPr>
          <a:xfrm>
            <a:off x="3690239" y="4191000"/>
            <a:ext cx="4803775" cy="26352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srgbClr val="F39428">
                    <a:alpha val="60000"/>
                  </a:srgbClr>
                </a:solidFill>
                <a:effectLst/>
                <a:uLnTx/>
                <a:uFillTx/>
                <a:latin typeface="+mn-lt"/>
                <a:ea typeface="+mn-ea"/>
                <a:cs typeface="+mn-cs"/>
              </a:rPr>
              <a:t>Copyright © 2025 Esri. All rights reserved.</a:t>
            </a:r>
          </a:p>
        </p:txBody>
      </p:sp>
      <p:pic>
        <p:nvPicPr>
          <p:cNvPr id="4" name="esri logo" descr="Esri logo, The Science of Where">
            <a:extLst>
              <a:ext uri="{FF2B5EF4-FFF2-40B4-BE49-F238E27FC236}">
                <a16:creationId xmlns:a16="http://schemas.microsoft.com/office/drawing/2014/main" id="{13B815DB-712E-4188-225B-ECA6D443A394}"/>
              </a:ext>
            </a:extLst>
          </p:cNvPr>
          <p:cNvPicPr>
            <a:picLocks noChangeAspect="1"/>
          </p:cNvPicPr>
          <p:nvPr/>
        </p:nvPicPr>
        <p:blipFill>
          <a:blip r:embed="rId5"/>
          <a:stretch>
            <a:fillRect/>
          </a:stretch>
        </p:blipFill>
        <p:spPr>
          <a:xfrm>
            <a:off x="3693541" y="2667109"/>
            <a:ext cx="4804918" cy="1523782"/>
          </a:xfrm>
          <a:prstGeom prst="rect">
            <a:avLst/>
          </a:prstGeom>
        </p:spPr>
      </p:pic>
    </p:spTree>
    <p:extLst>
      <p:ext uri="{BB962C8B-B14F-4D97-AF65-F5344CB8AC3E}">
        <p14:creationId xmlns:p14="http://schemas.microsoft.com/office/powerpoint/2010/main" val="1546692168"/>
      </p:ext>
    </p:extLst>
  </p:cSld>
  <p:clrMapOvr>
    <a:masterClrMapping/>
  </p:clrMapOvr>
  <p:transition spd="med">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E1E8CE-4254-97E8-6761-82CAB1ACD5E6}"/>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81C8DE46-7AD9-C177-B682-510FD778F924}"/>
              </a:ext>
              <a:ext uri="{C183D7F6-B498-43B3-948B-1728B52AA6E4}">
                <adec:decorative xmlns:adec="http://schemas.microsoft.com/office/drawing/2017/decorative" val="1"/>
              </a:ext>
            </a:extLst>
          </p:cNvPr>
          <p:cNvGrpSpPr>
            <a:grpSpLocks noGrp="1" noUngrp="1" noRot="1" noMove="1" noResize="1"/>
          </p:cNvGrpSpPr>
          <p:nvPr/>
        </p:nvGrpSpPr>
        <p:grpSpPr>
          <a:xfrm>
            <a:off x="0" y="-14960"/>
            <a:ext cx="12192000" cy="6872960"/>
            <a:chOff x="0" y="-14960"/>
            <a:chExt cx="12192000" cy="6872960"/>
          </a:xfrm>
        </p:grpSpPr>
        <p:sp>
          <p:nvSpPr>
            <p:cNvPr id="3" name="gradient tealv2b">
              <a:extLst>
                <a:ext uri="{FF2B5EF4-FFF2-40B4-BE49-F238E27FC236}">
                  <a16:creationId xmlns:a16="http://schemas.microsoft.com/office/drawing/2014/main" id="{296EF0EE-2AF1-2CF4-9EB2-DE79C7DD6B94}"/>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4960"/>
              <a:ext cx="12192000" cy="6872960"/>
            </a:xfrm>
            <a:prstGeom prst="rect">
              <a:avLst/>
            </a:prstGeom>
            <a:gradFill flip="none" rotWithShape="1">
              <a:gsLst>
                <a:gs pos="66000">
                  <a:srgbClr val="007D96"/>
                </a:gs>
                <a:gs pos="98000">
                  <a:srgbClr val="00D9C5"/>
                </a:gs>
                <a:gs pos="5000">
                  <a:srgbClr val="001745"/>
                </a:gs>
                <a:gs pos="29000">
                  <a:srgbClr val="003584"/>
                </a:gs>
              </a:gsLst>
              <a:lin ang="42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4" name="bg2">
              <a:extLst>
                <a:ext uri="{FF2B5EF4-FFF2-40B4-BE49-F238E27FC236}">
                  <a16:creationId xmlns:a16="http://schemas.microsoft.com/office/drawing/2014/main" id="{077B3980-F151-6FF0-DBE2-2B93A05524C6}"/>
                </a:ext>
                <a:ext uri="{C183D7F6-B498-43B3-948B-1728B52AA6E4}">
                  <adec:decorative xmlns:adec="http://schemas.microsoft.com/office/drawing/2017/decorative" val="1"/>
                </a:ext>
              </a:extLst>
            </p:cNvPr>
            <p:cNvPicPr>
              <a:picLocks noGrp="1" noRot="1" noMove="1" noResize="1" noEditPoints="1" noAdjustHandles="1" noChangeArrowheads="1" noChangeShapeType="1" noCrop="1"/>
            </p:cNvPicPr>
            <p:nvPr/>
          </p:nvPicPr>
          <p:blipFill>
            <a:blip r:embed="rId3"/>
            <a:srcRect l="40443" r="5127"/>
            <a:stretch/>
          </p:blipFill>
          <p:spPr>
            <a:xfrm>
              <a:off x="5555848" y="0"/>
              <a:ext cx="6636152" cy="6858000"/>
            </a:xfrm>
            <a:prstGeom prst="rect">
              <a:avLst/>
            </a:prstGeom>
          </p:spPr>
        </p:pic>
      </p:grpSp>
      <p:sp>
        <p:nvSpPr>
          <p:cNvPr id="10" name="Text Placeholder 1">
            <a:extLst>
              <a:ext uri="{FF2B5EF4-FFF2-40B4-BE49-F238E27FC236}">
                <a16:creationId xmlns:a16="http://schemas.microsoft.com/office/drawing/2014/main" id="{A47D8AC6-873F-8489-D622-D5D16AD16124}"/>
              </a:ext>
            </a:extLst>
          </p:cNvPr>
          <p:cNvSpPr>
            <a:spLocks noGrp="1"/>
          </p:cNvSpPr>
          <p:nvPr>
            <p:ph type="body" idx="1"/>
          </p:nvPr>
        </p:nvSpPr>
        <p:spPr>
          <a:xfrm>
            <a:off x="914401" y="3512743"/>
            <a:ext cx="5827775" cy="338554"/>
          </a:xfrm>
        </p:spPr>
        <p:txBody>
          <a:bodyPr/>
          <a:lstStyle/>
          <a:p>
            <a:endParaRPr lang="en-US">
              <a:solidFill>
                <a:srgbClr val="FFAD29"/>
              </a:solidFill>
            </a:endParaRPr>
          </a:p>
        </p:txBody>
      </p:sp>
      <p:sp>
        <p:nvSpPr>
          <p:cNvPr id="11" name="Title 48">
            <a:extLst>
              <a:ext uri="{FF2B5EF4-FFF2-40B4-BE49-F238E27FC236}">
                <a16:creationId xmlns:a16="http://schemas.microsoft.com/office/drawing/2014/main" id="{662D1364-89FE-A864-08BF-6557E5369565}"/>
              </a:ext>
            </a:extLst>
          </p:cNvPr>
          <p:cNvSpPr>
            <a:spLocks noGrp="1"/>
          </p:cNvSpPr>
          <p:nvPr>
            <p:ph type="title"/>
          </p:nvPr>
        </p:nvSpPr>
        <p:spPr>
          <a:xfrm>
            <a:off x="914401" y="2732670"/>
            <a:ext cx="6295806" cy="738664"/>
          </a:xfrm>
        </p:spPr>
        <p:txBody>
          <a:bodyPr/>
          <a:lstStyle/>
          <a:p>
            <a:r>
              <a:rPr lang="en-US" b="1"/>
              <a:t>[Add section title]</a:t>
            </a:r>
          </a:p>
        </p:txBody>
      </p:sp>
    </p:spTree>
    <p:extLst>
      <p:ext uri="{BB962C8B-B14F-4D97-AF65-F5344CB8AC3E}">
        <p14:creationId xmlns:p14="http://schemas.microsoft.com/office/powerpoint/2010/main" val="2910253992"/>
      </p:ext>
    </p:extLst>
  </p:cSld>
  <p:clrMapOvr>
    <a:masterClrMapping/>
  </p:clrMapOvr>
  <p:transition spd="med">
    <p:fad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13F50F-41A7-FAFD-C5B6-71D713277D33}"/>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3EBAEC7A-DF30-75E3-5463-69E8CB0D889D}"/>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C4BFC795-2BA0-2CC7-CBD9-275B0B29D146}"/>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0F757933-E7C1-C433-04DB-8B2E3CFC21E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1ECCBF89-B76D-AA9A-7606-5A09908E6890}"/>
              </a:ext>
            </a:extLst>
          </p:cNvPr>
          <p:cNvSpPr>
            <a:spLocks noGrp="1"/>
          </p:cNvSpPr>
          <p:nvPr>
            <p:ph type="title"/>
          </p:nvPr>
        </p:nvSpPr>
        <p:spPr/>
        <p:txBody>
          <a:bodyPr/>
          <a:lstStyle/>
          <a:p>
            <a:r>
              <a:rPr lang="en-US"/>
              <a:t>[Add topic]</a:t>
            </a:r>
          </a:p>
        </p:txBody>
      </p:sp>
      <p:sp>
        <p:nvSpPr>
          <p:cNvPr id="3" name="Text Placeholder 2">
            <a:extLst>
              <a:ext uri="{FF2B5EF4-FFF2-40B4-BE49-F238E27FC236}">
                <a16:creationId xmlns:a16="http://schemas.microsoft.com/office/drawing/2014/main" id="{AD5F056A-FE0A-C17A-97C8-813551EAB892}"/>
              </a:ext>
            </a:extLst>
          </p:cNvPr>
          <p:cNvSpPr>
            <a:spLocks noGrp="1"/>
          </p:cNvSpPr>
          <p:nvPr>
            <p:ph type="body" sz="quarter" idx="11"/>
          </p:nvPr>
        </p:nvSpPr>
        <p:spPr/>
        <p:txBody>
          <a:bodyPr/>
          <a:lstStyle/>
          <a:p>
            <a:endParaRPr lang="en-US">
              <a:solidFill>
                <a:srgbClr val="FFAD29"/>
              </a:solidFill>
            </a:endParaRPr>
          </a:p>
        </p:txBody>
      </p:sp>
      <p:sp>
        <p:nvSpPr>
          <p:cNvPr id="6" name="Content Placeholder 10">
            <a:extLst>
              <a:ext uri="{FF2B5EF4-FFF2-40B4-BE49-F238E27FC236}">
                <a16:creationId xmlns:a16="http://schemas.microsoft.com/office/drawing/2014/main" id="{6C9AC249-CECA-041F-F9D4-56F0359501DC}"/>
              </a:ext>
            </a:extLst>
          </p:cNvPr>
          <p:cNvSpPr>
            <a:spLocks noGrp="1"/>
          </p:cNvSpPr>
          <p:nvPr>
            <p:ph sz="quarter" idx="12"/>
          </p:nvPr>
        </p:nvSpPr>
        <p:spPr/>
        <p:txBody>
          <a:bodyPr/>
          <a:lstStyle/>
          <a:p>
            <a:pPr>
              <a:buClr>
                <a:srgbClr val="FFAD29"/>
              </a:buClr>
            </a:pPr>
            <a:r>
              <a:rPr lang="en-US"/>
              <a:t>[Add subtopic]</a:t>
            </a:r>
          </a:p>
          <a:p>
            <a:pPr>
              <a:buClr>
                <a:srgbClr val="FFAD29"/>
              </a:buClr>
            </a:pPr>
            <a:r>
              <a:rPr lang="en-US"/>
              <a:t>[Add subtopic]</a:t>
            </a:r>
          </a:p>
          <a:p>
            <a:pPr>
              <a:buClr>
                <a:srgbClr val="FFAD29"/>
              </a:buClr>
            </a:pPr>
            <a:r>
              <a:rPr lang="en-US"/>
              <a:t>[Add subtopic]</a:t>
            </a:r>
          </a:p>
        </p:txBody>
      </p:sp>
    </p:spTree>
    <p:extLst>
      <p:ext uri="{BB962C8B-B14F-4D97-AF65-F5344CB8AC3E}">
        <p14:creationId xmlns:p14="http://schemas.microsoft.com/office/powerpoint/2010/main" val="2025612673"/>
      </p:ext>
    </p:extLst>
  </p:cSld>
  <p:clrMapOvr>
    <a:masterClrMapping/>
  </p:clrMapOvr>
  <p:transition spd="med">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13F50F-41A7-FAFD-C5B6-71D713277D33}"/>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3EBAEC7A-DF30-75E3-5463-69E8CB0D889D}"/>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C4BFC795-2BA0-2CC7-CBD9-275B0B29D146}"/>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0F757933-E7C1-C433-04DB-8B2E3CFC21E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1ECCBF89-B76D-AA9A-7606-5A09908E6890}"/>
              </a:ext>
            </a:extLst>
          </p:cNvPr>
          <p:cNvSpPr>
            <a:spLocks noGrp="1"/>
          </p:cNvSpPr>
          <p:nvPr>
            <p:ph type="title"/>
          </p:nvPr>
        </p:nvSpPr>
        <p:spPr/>
        <p:txBody>
          <a:bodyPr/>
          <a:lstStyle/>
          <a:p>
            <a:r>
              <a:rPr lang="en-US"/>
              <a:t>[Add topic]</a:t>
            </a:r>
          </a:p>
        </p:txBody>
      </p:sp>
      <p:sp>
        <p:nvSpPr>
          <p:cNvPr id="11" name="Content Placeholder 10">
            <a:extLst>
              <a:ext uri="{FF2B5EF4-FFF2-40B4-BE49-F238E27FC236}">
                <a16:creationId xmlns:a16="http://schemas.microsoft.com/office/drawing/2014/main" id="{2A45E6C4-980A-1548-09BC-4C12ED94ED75}"/>
              </a:ext>
            </a:extLst>
          </p:cNvPr>
          <p:cNvSpPr>
            <a:spLocks noGrp="1"/>
          </p:cNvSpPr>
          <p:nvPr>
            <p:ph sz="quarter" idx="12"/>
          </p:nvPr>
        </p:nvSpPr>
        <p:spPr/>
        <p:txBody>
          <a:bodyPr/>
          <a:lstStyle/>
          <a:p>
            <a:pPr>
              <a:buClr>
                <a:srgbClr val="FFAD29"/>
              </a:buClr>
            </a:pPr>
            <a:endParaRPr lang="en-US"/>
          </a:p>
        </p:txBody>
      </p:sp>
    </p:spTree>
    <p:extLst>
      <p:ext uri="{BB962C8B-B14F-4D97-AF65-F5344CB8AC3E}">
        <p14:creationId xmlns:p14="http://schemas.microsoft.com/office/powerpoint/2010/main" val="1334856066"/>
      </p:ext>
    </p:extLst>
  </p:cSld>
  <p:clrMapOvr>
    <a:masterClrMapping/>
  </p:clrMapOvr>
  <p:transition spd="med">
    <p:fad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bg">
            <a:extLst>
              <a:ext uri="{FF2B5EF4-FFF2-40B4-BE49-F238E27FC236}">
                <a16:creationId xmlns:a16="http://schemas.microsoft.com/office/drawing/2014/main" id="{6B76DA16-96DD-892B-FD61-A07DF01A9DAF}"/>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5" name="gradient teal">
              <a:extLst>
                <a:ext uri="{FF2B5EF4-FFF2-40B4-BE49-F238E27FC236}">
                  <a16:creationId xmlns:a16="http://schemas.microsoft.com/office/drawing/2014/main" id="{0DB01C46-7F3F-2545-FA12-D587FE8D09B1}"/>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6" name="bg">
              <a:extLst>
                <a:ext uri="{FF2B5EF4-FFF2-40B4-BE49-F238E27FC236}">
                  <a16:creationId xmlns:a16="http://schemas.microsoft.com/office/drawing/2014/main" id="{C9A4D5DB-B9FF-5167-DF78-71DFFE6DE468}"/>
                </a:ext>
                <a:ext uri="{C183D7F6-B498-43B3-948B-1728B52AA6E4}">
                  <adec:decorative xmlns:adec="http://schemas.microsoft.com/office/drawing/2017/decorative" val="1"/>
                </a:ext>
              </a:extLst>
            </p:cNvPr>
            <p:cNvPicPr>
              <a:picLocks noGrp="1" noRo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D3B22162-A380-0D4A-9149-9F42305A261D}"/>
              </a:ext>
            </a:extLst>
          </p:cNvPr>
          <p:cNvSpPr>
            <a:spLocks noGrp="1"/>
          </p:cNvSpPr>
          <p:nvPr>
            <p:ph type="title"/>
          </p:nvPr>
        </p:nvSpPr>
        <p:spPr>
          <a:xfrm>
            <a:off x="912304" y="1990428"/>
            <a:ext cx="10367433" cy="1477328"/>
          </a:xfrm>
        </p:spPr>
        <p:txBody>
          <a:bodyPr/>
          <a:lstStyle/>
          <a:p>
            <a:r>
              <a:rPr lang="en-US"/>
              <a:t>[Add big word]</a:t>
            </a:r>
          </a:p>
        </p:txBody>
      </p:sp>
      <p:sp>
        <p:nvSpPr>
          <p:cNvPr id="3" name="Text Placeholder 2">
            <a:extLst>
              <a:ext uri="{FF2B5EF4-FFF2-40B4-BE49-F238E27FC236}">
                <a16:creationId xmlns:a16="http://schemas.microsoft.com/office/drawing/2014/main" id="{983DD50B-B17C-E71B-6818-473203FFDE10}"/>
              </a:ext>
            </a:extLst>
          </p:cNvPr>
          <p:cNvSpPr>
            <a:spLocks noGrp="1"/>
          </p:cNvSpPr>
          <p:nvPr>
            <p:ph type="body" sz="quarter" idx="10"/>
          </p:nvPr>
        </p:nvSpPr>
        <p:spPr/>
        <p:txBody>
          <a:bodyPr/>
          <a:lstStyle/>
          <a:p>
            <a:r>
              <a:rPr lang="en-US">
                <a:solidFill>
                  <a:srgbClr val="FFAD29"/>
                </a:solidFill>
              </a:rPr>
              <a:t>[Add smaller word]</a:t>
            </a:r>
          </a:p>
        </p:txBody>
      </p:sp>
    </p:spTree>
    <p:extLst>
      <p:ext uri="{BB962C8B-B14F-4D97-AF65-F5344CB8AC3E}">
        <p14:creationId xmlns:p14="http://schemas.microsoft.com/office/powerpoint/2010/main" val="252109172"/>
      </p:ext>
    </p:extLst>
  </p:cSld>
  <p:clrMapOvr>
    <a:masterClrMapping/>
  </p:clrMapOvr>
  <p:transition spd="med">
    <p:fad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bg">
            <a:extLst>
              <a:ext uri="{FF2B5EF4-FFF2-40B4-BE49-F238E27FC236}">
                <a16:creationId xmlns:a16="http://schemas.microsoft.com/office/drawing/2014/main" id="{5CEBF449-D51C-FE21-8297-342786FE2525}"/>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0" name="gradient teal">
              <a:extLst>
                <a:ext uri="{FF2B5EF4-FFF2-40B4-BE49-F238E27FC236}">
                  <a16:creationId xmlns:a16="http://schemas.microsoft.com/office/drawing/2014/main" id="{E013B3E2-407A-A2A7-E5EC-8FE74B1AC8A6}"/>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11" name="bg">
              <a:extLst>
                <a:ext uri="{FF2B5EF4-FFF2-40B4-BE49-F238E27FC236}">
                  <a16:creationId xmlns:a16="http://schemas.microsoft.com/office/drawing/2014/main" id="{FAFF17DC-1B47-C0E6-E006-3809F3044332}"/>
                </a:ext>
                <a:ext uri="{C183D7F6-B498-43B3-948B-1728B52AA6E4}">
                  <adec:decorative xmlns:adec="http://schemas.microsoft.com/office/drawing/2017/decorative" val="1"/>
                </a:ext>
              </a:extLst>
            </p:cNvPr>
            <p:cNvPicPr>
              <a:picLocks noGrp="1" noRo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454C57B6-B298-FD2C-F7CE-F12785AB5128}"/>
              </a:ext>
            </a:extLst>
          </p:cNvPr>
          <p:cNvSpPr>
            <a:spLocks noGrp="1"/>
          </p:cNvSpPr>
          <p:nvPr>
            <p:ph type="title"/>
          </p:nvPr>
        </p:nvSpPr>
        <p:spPr/>
        <p:txBody>
          <a:bodyPr/>
          <a:lstStyle/>
          <a:p>
            <a:r>
              <a:rPr lang="en-US"/>
              <a:t>[Add “Quote”]</a:t>
            </a:r>
          </a:p>
        </p:txBody>
      </p:sp>
      <p:sp>
        <p:nvSpPr>
          <p:cNvPr id="3" name="Text Placeholder 2">
            <a:extLst>
              <a:ext uri="{FF2B5EF4-FFF2-40B4-BE49-F238E27FC236}">
                <a16:creationId xmlns:a16="http://schemas.microsoft.com/office/drawing/2014/main" id="{080B6FA0-D75C-60C2-4255-DFDE3E28706A}"/>
              </a:ext>
            </a:extLst>
          </p:cNvPr>
          <p:cNvSpPr>
            <a:spLocks noGrp="1"/>
          </p:cNvSpPr>
          <p:nvPr>
            <p:ph type="body" sz="quarter" idx="10"/>
          </p:nvPr>
        </p:nvSpPr>
        <p:spPr/>
        <p:txBody>
          <a:bodyPr/>
          <a:lstStyle/>
          <a:p>
            <a:r>
              <a:rPr lang="en-US">
                <a:solidFill>
                  <a:srgbClr val="FFAD29"/>
                </a:solidFill>
              </a:rPr>
              <a:t>[Name]</a:t>
            </a:r>
          </a:p>
        </p:txBody>
      </p:sp>
    </p:spTree>
    <p:extLst>
      <p:ext uri="{BB962C8B-B14F-4D97-AF65-F5344CB8AC3E}">
        <p14:creationId xmlns:p14="http://schemas.microsoft.com/office/powerpoint/2010/main" val="682418936"/>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C657BA-11EC-BB3B-5522-BC4DA3888F56}"/>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FEADC66A-6B48-18A4-9AFB-091EF8E26D40}"/>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E71E7228-0E4E-F932-D313-99B82A4BA880}"/>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DBCF9E3A-E4DF-B478-73D9-8C8EEC037FF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11" name="Content Placeholder 10">
            <a:extLst>
              <a:ext uri="{FF2B5EF4-FFF2-40B4-BE49-F238E27FC236}">
                <a16:creationId xmlns:a16="http://schemas.microsoft.com/office/drawing/2014/main" id="{97F0FBB0-126D-B257-0592-8EECAF3679D4}"/>
              </a:ext>
            </a:extLst>
          </p:cNvPr>
          <p:cNvSpPr>
            <a:spLocks noGrp="1"/>
          </p:cNvSpPr>
          <p:nvPr>
            <p:ph sz="quarter" idx="12"/>
          </p:nvPr>
        </p:nvSpPr>
        <p:spPr/>
        <p:txBody>
          <a:bodyPr/>
          <a:lstStyle/>
          <a:p>
            <a:pPr>
              <a:buClr>
                <a:srgbClr val="FFAD29"/>
              </a:buClr>
            </a:pPr>
            <a:r>
              <a:rPr lang="en-US"/>
              <a:t>Pro client context</a:t>
            </a:r>
          </a:p>
          <a:p>
            <a:pPr>
              <a:buClr>
                <a:srgbClr val="FFAD29"/>
              </a:buClr>
            </a:pPr>
            <a:r>
              <a:rPr lang="en-US"/>
              <a:t>New or existing record</a:t>
            </a:r>
          </a:p>
          <a:p>
            <a:pPr>
              <a:buClr>
                <a:srgbClr val="FFAD29"/>
              </a:buClr>
            </a:pPr>
            <a:endParaRPr lang="en-US"/>
          </a:p>
          <a:p>
            <a:pPr>
              <a:buClr>
                <a:srgbClr val="FFAD29"/>
              </a:buClr>
            </a:pPr>
            <a:endParaRPr lang="en-US"/>
          </a:p>
        </p:txBody>
      </p:sp>
      <p:pic>
        <p:nvPicPr>
          <p:cNvPr id="6" name="Picture 5" descr="A close up of text on a white background&#10;&#10;Description automatically generated">
            <a:extLst>
              <a:ext uri="{FF2B5EF4-FFF2-40B4-BE49-F238E27FC236}">
                <a16:creationId xmlns:a16="http://schemas.microsoft.com/office/drawing/2014/main" id="{71B82F4F-A952-6FE5-50A3-A9B3056539F9}"/>
              </a:ext>
            </a:extLst>
          </p:cNvPr>
          <p:cNvPicPr>
            <a:picLocks noChangeAspect="1"/>
          </p:cNvPicPr>
          <p:nvPr/>
        </p:nvPicPr>
        <p:blipFill>
          <a:blip r:embed="rId4"/>
          <a:stretch>
            <a:fillRect/>
          </a:stretch>
        </p:blipFill>
        <p:spPr>
          <a:xfrm>
            <a:off x="6730760" y="557432"/>
            <a:ext cx="5113463" cy="5410669"/>
          </a:xfrm>
          <a:prstGeom prst="rect">
            <a:avLst/>
          </a:prstGeom>
        </p:spPr>
      </p:pic>
      <p:sp>
        <p:nvSpPr>
          <p:cNvPr id="5" name="Title 1">
            <a:extLst>
              <a:ext uri="{FF2B5EF4-FFF2-40B4-BE49-F238E27FC236}">
                <a16:creationId xmlns:a16="http://schemas.microsoft.com/office/drawing/2014/main" id="{C22FF970-8FD0-C08A-9CB7-A997DAA2C2C1}"/>
              </a:ext>
            </a:extLst>
          </p:cNvPr>
          <p:cNvSpPr>
            <a:spLocks noGrp="1"/>
          </p:cNvSpPr>
          <p:nvPr>
            <p:ph type="title"/>
          </p:nvPr>
        </p:nvSpPr>
        <p:spPr>
          <a:xfrm>
            <a:off x="914400" y="883622"/>
            <a:ext cx="10369296" cy="492443"/>
          </a:xfrm>
        </p:spPr>
        <p:txBody>
          <a:bodyPr/>
          <a:lstStyle/>
          <a:p>
            <a:r>
              <a:rPr lang="en-US" sz="3200"/>
              <a:t>What is the Active Record?</a:t>
            </a:r>
            <a:endParaRPr lang="en-US"/>
          </a:p>
        </p:txBody>
      </p:sp>
    </p:spTree>
    <p:extLst>
      <p:ext uri="{BB962C8B-B14F-4D97-AF65-F5344CB8AC3E}">
        <p14:creationId xmlns:p14="http://schemas.microsoft.com/office/powerpoint/2010/main" val="411490099"/>
      </p:ext>
    </p:extLst>
  </p:cSld>
  <p:clrMapOvr>
    <a:masterClrMapping/>
  </p:clrMapOvr>
  <p:transition spd="med">
    <p:fad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8048A2-A39B-145F-F00D-DFFB85DFB48D}"/>
            </a:ext>
          </a:extLst>
        </p:cNvPr>
        <p:cNvGrpSpPr/>
        <p:nvPr/>
      </p:nvGrpSpPr>
      <p:grpSpPr>
        <a:xfrm>
          <a:off x="0" y="0"/>
          <a:ext cx="0" cy="0"/>
          <a:chOff x="0" y="0"/>
          <a:chExt cx="0" cy="0"/>
        </a:xfrm>
      </p:grpSpPr>
      <p:grpSp>
        <p:nvGrpSpPr>
          <p:cNvPr id="4" name="bg">
            <a:extLst>
              <a:ext uri="{FF2B5EF4-FFF2-40B4-BE49-F238E27FC236}">
                <a16:creationId xmlns:a16="http://schemas.microsoft.com/office/drawing/2014/main" id="{5ABAEB24-27E5-90A6-9760-29029B54ACEB}"/>
              </a:ext>
              <a:ext uri="{C183D7F6-B498-43B3-948B-1728B52AA6E4}">
                <adec:decorative xmlns:adec="http://schemas.microsoft.com/office/drawing/2017/decorative" val="1"/>
              </a:ext>
            </a:extLst>
          </p:cNvPr>
          <p:cNvGrpSpPr>
            <a:grpSpLocks noGrp="1" noUngrp="1" noRot="1" noMove="1" noResize="1"/>
          </p:cNvGrpSpPr>
          <p:nvPr/>
        </p:nvGrpSpPr>
        <p:grpSpPr>
          <a:xfrm>
            <a:off x="0" y="-14960"/>
            <a:ext cx="12192000" cy="6887920"/>
            <a:chOff x="0" y="-14960"/>
            <a:chExt cx="12192000" cy="6887920"/>
          </a:xfrm>
        </p:grpSpPr>
        <p:sp>
          <p:nvSpPr>
            <p:cNvPr id="8" name="gradient1">
              <a:extLst>
                <a:ext uri="{FF2B5EF4-FFF2-40B4-BE49-F238E27FC236}">
                  <a16:creationId xmlns:a16="http://schemas.microsoft.com/office/drawing/2014/main" id="{20997F78-C89D-EBA3-CBFF-46A372E98FF6}"/>
                </a:ext>
              </a:extLst>
            </p:cNvPr>
            <p:cNvSpPr>
              <a:spLocks noGrp="1" noRot="1" noMove="1" noResize="1" noEditPoints="1" noAdjustHandles="1" noChangeArrowheads="1" noChangeShapeType="1"/>
            </p:cNvSpPr>
            <p:nvPr/>
          </p:nvSpPr>
          <p:spPr bwMode="auto">
            <a:xfrm>
              <a:off x="0" y="0"/>
              <a:ext cx="12192000" cy="6872960"/>
            </a:xfrm>
            <a:prstGeom prst="rect">
              <a:avLst/>
            </a:prstGeom>
            <a:gradFill flip="none" rotWithShape="1">
              <a:gsLst>
                <a:gs pos="34000">
                  <a:schemeClr val="bg1">
                    <a:lumMod val="95000"/>
                    <a:lumOff val="5000"/>
                  </a:schemeClr>
                </a:gs>
                <a:gs pos="100000">
                  <a:schemeClr val="bg1">
                    <a:lumMod val="75000"/>
                    <a:lumOff val="25000"/>
                  </a:schemeClr>
                </a:gs>
              </a:gsLst>
              <a:lin ang="2700000" scaled="1"/>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10" name="gradient tealv2b">
              <a:extLst>
                <a:ext uri="{FF2B5EF4-FFF2-40B4-BE49-F238E27FC236}">
                  <a16:creationId xmlns:a16="http://schemas.microsoft.com/office/drawing/2014/main" id="{A9597EF2-964F-11C8-02C5-9E3DDE65F89D}"/>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4960"/>
              <a:ext cx="12192000" cy="6872960"/>
            </a:xfrm>
            <a:prstGeom prst="rect">
              <a:avLst/>
            </a:prstGeom>
            <a:gradFill flip="none" rotWithShape="1">
              <a:gsLst>
                <a:gs pos="73000">
                  <a:srgbClr val="007D96"/>
                </a:gs>
                <a:gs pos="90000">
                  <a:srgbClr val="00ABAE"/>
                </a:gs>
                <a:gs pos="5000">
                  <a:srgbClr val="001745"/>
                </a:gs>
                <a:gs pos="38000">
                  <a:srgbClr val="003584"/>
                </a:gs>
              </a:gsLst>
              <a:lin ang="42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11" name="bg" descr="A black background with colorful lines and lines&#10;&#10;Description automatically generated with medium confidence">
              <a:extLst>
                <a:ext uri="{FF2B5EF4-FFF2-40B4-BE49-F238E27FC236}">
                  <a16:creationId xmlns:a16="http://schemas.microsoft.com/office/drawing/2014/main" id="{CC34B005-4E8F-EE2F-3F7C-BD63C6292CF3}"/>
                </a:ext>
              </a:extLst>
            </p:cNvPr>
            <p:cNvPicPr>
              <a:picLocks noGrp="1" noRot="1" noMove="1" noResize="1" noEditPoints="1" noAdjustHandles="1" noChangeArrowheads="1" noChangeShapeType="1" noCrop="1"/>
            </p:cNvPicPr>
            <p:nvPr/>
          </p:nvPicPr>
          <p:blipFill>
            <a:blip r:embed="rId3"/>
            <a:srcRect r="61042"/>
            <a:stretch/>
          </p:blipFill>
          <p:spPr>
            <a:xfrm>
              <a:off x="0" y="0"/>
              <a:ext cx="4748530" cy="6863434"/>
            </a:xfrm>
            <a:prstGeom prst="rect">
              <a:avLst/>
            </a:prstGeom>
          </p:spPr>
        </p:pic>
      </p:grpSp>
      <p:sp>
        <p:nvSpPr>
          <p:cNvPr id="2" name="Title 1">
            <a:extLst>
              <a:ext uri="{FF2B5EF4-FFF2-40B4-BE49-F238E27FC236}">
                <a16:creationId xmlns:a16="http://schemas.microsoft.com/office/drawing/2014/main" id="{880B4C94-78FA-7A87-9F43-F6357EA9F209}"/>
              </a:ext>
            </a:extLst>
          </p:cNvPr>
          <p:cNvSpPr>
            <a:spLocks noGrp="1"/>
          </p:cNvSpPr>
          <p:nvPr>
            <p:ph type="title"/>
          </p:nvPr>
        </p:nvSpPr>
        <p:spPr>
          <a:xfrm>
            <a:off x="6976872" y="2462092"/>
            <a:ext cx="4242113" cy="1477328"/>
          </a:xfrm>
        </p:spPr>
        <p:txBody>
          <a:bodyPr/>
          <a:lstStyle/>
          <a:p>
            <a:pPr algn="l"/>
            <a:r>
              <a:rPr lang="en-US" b="1"/>
              <a:t>Demo: [Add demo title]</a:t>
            </a:r>
          </a:p>
        </p:txBody>
      </p:sp>
      <p:sp>
        <p:nvSpPr>
          <p:cNvPr id="45" name="Picture Placeholder 24" descr="Replace or remove this placeholder.">
            <a:extLst>
              <a:ext uri="{FF2B5EF4-FFF2-40B4-BE49-F238E27FC236}">
                <a16:creationId xmlns:a16="http://schemas.microsoft.com/office/drawing/2014/main" id="{90388ECA-33E1-541F-8936-19C159FF2754}"/>
              </a:ext>
            </a:extLst>
          </p:cNvPr>
          <p:cNvSpPr>
            <a:spLocks noGrp="1"/>
          </p:cNvSpPr>
          <p:nvPr>
            <p:ph type="pic" sz="quarter" idx="12"/>
          </p:nvPr>
        </p:nvSpPr>
        <p:spPr>
          <a:xfrm>
            <a:off x="684213" y="1757363"/>
            <a:ext cx="5943600" cy="3343275"/>
          </a:xfrm>
        </p:spPr>
        <p:txBody>
          <a:bodyPr/>
          <a:lstStyle/>
          <a:p>
            <a:endParaRPr lang="en-US"/>
          </a:p>
        </p:txBody>
      </p:sp>
      <p:sp>
        <p:nvSpPr>
          <p:cNvPr id="12" name="Text Placeholder 4">
            <a:extLst>
              <a:ext uri="{FF2B5EF4-FFF2-40B4-BE49-F238E27FC236}">
                <a16:creationId xmlns:a16="http://schemas.microsoft.com/office/drawing/2014/main" id="{EADF46DC-D49E-3053-F86F-A05CF4CCAD11}"/>
              </a:ext>
            </a:extLst>
          </p:cNvPr>
          <p:cNvSpPr>
            <a:spLocks noGrp="1"/>
          </p:cNvSpPr>
          <p:nvPr>
            <p:ph type="body" idx="1"/>
          </p:nvPr>
        </p:nvSpPr>
        <p:spPr>
          <a:xfrm>
            <a:off x="6976872" y="3980828"/>
            <a:ext cx="4427728" cy="338554"/>
          </a:xfrm>
        </p:spPr>
        <p:txBody>
          <a:bodyPr/>
          <a:lstStyle/>
          <a:p>
            <a:endParaRPr lang="en-US">
              <a:solidFill>
                <a:srgbClr val="FFAD29"/>
              </a:solidFill>
            </a:endParaRPr>
          </a:p>
        </p:txBody>
      </p:sp>
    </p:spTree>
    <p:extLst>
      <p:ext uri="{BB962C8B-B14F-4D97-AF65-F5344CB8AC3E}">
        <p14:creationId xmlns:p14="http://schemas.microsoft.com/office/powerpoint/2010/main" val="4263417920"/>
      </p:ext>
    </p:extLst>
  </p:cSld>
  <p:clrMapOvr>
    <a:masterClrMapping/>
  </p:clrMapOvr>
  <p:transition spd="med">
    <p:fad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g">
            <a:extLst>
              <a:ext uri="{FF2B5EF4-FFF2-40B4-BE49-F238E27FC236}">
                <a16:creationId xmlns:a16="http://schemas.microsoft.com/office/drawing/2014/main" id="{ADD10A92-5AB9-D635-4109-F4A176615738}"/>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8" name="gradient teal">
              <a:extLst>
                <a:ext uri="{FF2B5EF4-FFF2-40B4-BE49-F238E27FC236}">
                  <a16:creationId xmlns:a16="http://schemas.microsoft.com/office/drawing/2014/main" id="{573E3A71-7B19-A0F2-4963-9FBFBEC019E5}"/>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6FB294CB-AB8C-7F48-7098-2A7A469F85DA}"/>
                </a:ext>
                <a:ext uri="{C183D7F6-B498-43B3-948B-1728B52AA6E4}">
                  <adec:decorative xmlns:adec="http://schemas.microsoft.com/office/drawing/2017/decorative" val="1"/>
                </a:ext>
              </a:extLst>
            </p:cNvPr>
            <p:cNvPicPr>
              <a:picLocks noGrp="1" noRo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4" name="Title 3">
            <a:extLst>
              <a:ext uri="{FF2B5EF4-FFF2-40B4-BE49-F238E27FC236}">
                <a16:creationId xmlns:a16="http://schemas.microsoft.com/office/drawing/2014/main" id="{75E15A19-31BB-F19D-0099-A8DA226D9F7E}"/>
              </a:ext>
            </a:extLst>
          </p:cNvPr>
          <p:cNvSpPr>
            <a:spLocks noGrp="1"/>
          </p:cNvSpPr>
          <p:nvPr>
            <p:ph type="title"/>
          </p:nvPr>
        </p:nvSpPr>
        <p:spPr/>
        <p:txBody>
          <a:bodyPr/>
          <a:lstStyle/>
          <a:p>
            <a:r>
              <a:rPr lang="en-US"/>
              <a:t>What is [add product name, capability, or technology]?</a:t>
            </a:r>
          </a:p>
        </p:txBody>
      </p:sp>
      <p:sp>
        <p:nvSpPr>
          <p:cNvPr id="10" name="Text Placeholder 2">
            <a:extLst>
              <a:ext uri="{FF2B5EF4-FFF2-40B4-BE49-F238E27FC236}">
                <a16:creationId xmlns:a16="http://schemas.microsoft.com/office/drawing/2014/main" id="{291E965E-862D-D15C-991B-941A79AA535E}"/>
              </a:ext>
            </a:extLst>
          </p:cNvPr>
          <p:cNvSpPr>
            <a:spLocks noGrp="1"/>
          </p:cNvSpPr>
          <p:nvPr>
            <p:ph type="body" sz="quarter" idx="11"/>
          </p:nvPr>
        </p:nvSpPr>
        <p:spPr>
          <a:xfrm>
            <a:off x="914400" y="1399032"/>
            <a:ext cx="10369296" cy="276999"/>
          </a:xfrm>
        </p:spPr>
        <p:txBody>
          <a:bodyPr/>
          <a:lstStyle/>
          <a:p>
            <a:endParaRPr lang="en-US">
              <a:solidFill>
                <a:srgbClr val="FFAD29"/>
              </a:solidFill>
            </a:endParaRPr>
          </a:p>
        </p:txBody>
      </p:sp>
      <p:sp>
        <p:nvSpPr>
          <p:cNvPr id="20" name="Content Placeholder 10">
            <a:extLst>
              <a:ext uri="{FF2B5EF4-FFF2-40B4-BE49-F238E27FC236}">
                <a16:creationId xmlns:a16="http://schemas.microsoft.com/office/drawing/2014/main" id="{949C7816-E009-3469-8A77-3675DC902572}"/>
              </a:ext>
            </a:extLst>
          </p:cNvPr>
          <p:cNvSpPr>
            <a:spLocks noGrp="1"/>
          </p:cNvSpPr>
          <p:nvPr>
            <p:ph sz="quarter" idx="12"/>
          </p:nvPr>
        </p:nvSpPr>
        <p:spPr>
          <a:xfrm>
            <a:off x="914400" y="2057400"/>
            <a:ext cx="10369296" cy="3427413"/>
          </a:xfrm>
        </p:spPr>
        <p:txBody>
          <a:bodyPr/>
          <a:lstStyle/>
          <a:p>
            <a:pPr>
              <a:buClr>
                <a:srgbClr val="FFAD29"/>
              </a:buClr>
            </a:pPr>
            <a:r>
              <a:rPr lang="en-US"/>
              <a:t>[Add simple description of product, capability, or technology]</a:t>
            </a:r>
          </a:p>
          <a:p>
            <a:pPr lvl="1">
              <a:buClr>
                <a:srgbClr val="FFAD29"/>
              </a:buClr>
            </a:pPr>
            <a:r>
              <a:rPr lang="en-US"/>
              <a:t>[Add capability]</a:t>
            </a:r>
          </a:p>
          <a:p>
            <a:pPr lvl="1">
              <a:buClr>
                <a:srgbClr val="FFAD29"/>
              </a:buClr>
            </a:pPr>
            <a:r>
              <a:rPr lang="en-US"/>
              <a:t>[Add capability]</a:t>
            </a:r>
          </a:p>
          <a:p>
            <a:pPr lvl="1">
              <a:buClr>
                <a:srgbClr val="FFAD29"/>
              </a:buClr>
            </a:pPr>
            <a:r>
              <a:rPr lang="en-US"/>
              <a:t>[Add capability]</a:t>
            </a:r>
          </a:p>
        </p:txBody>
      </p:sp>
    </p:spTree>
    <p:extLst>
      <p:ext uri="{BB962C8B-B14F-4D97-AF65-F5344CB8AC3E}">
        <p14:creationId xmlns:p14="http://schemas.microsoft.com/office/powerpoint/2010/main" val="2773493877"/>
      </p:ext>
    </p:extLst>
  </p:cSld>
  <p:clrMapOvr>
    <a:masterClrMapping/>
  </p:clrMapOvr>
  <p:transition spd="med">
    <p:fad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bg">
            <a:extLst>
              <a:ext uri="{FF2B5EF4-FFF2-40B4-BE49-F238E27FC236}">
                <a16:creationId xmlns:a16="http://schemas.microsoft.com/office/drawing/2014/main" id="{145A3030-6C11-D44E-F9C0-9F2F1B7BD06B}"/>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8" name="gradient teal">
              <a:extLst>
                <a:ext uri="{FF2B5EF4-FFF2-40B4-BE49-F238E27FC236}">
                  <a16:creationId xmlns:a16="http://schemas.microsoft.com/office/drawing/2014/main" id="{DD90CB79-432B-81E8-AA6C-DC12472BF407}"/>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06F964E2-D3C7-E370-D1E4-130B6962423D}"/>
                </a:ext>
                <a:ext uri="{C183D7F6-B498-43B3-948B-1728B52AA6E4}">
                  <adec:decorative xmlns:adec="http://schemas.microsoft.com/office/drawing/2017/decorative" val="1"/>
                </a:ext>
              </a:extLst>
            </p:cNvPr>
            <p:cNvPicPr>
              <a:picLocks noGrp="1" noRo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4" name="Title 3">
            <a:extLst>
              <a:ext uri="{FF2B5EF4-FFF2-40B4-BE49-F238E27FC236}">
                <a16:creationId xmlns:a16="http://schemas.microsoft.com/office/drawing/2014/main" id="{75E15A19-31BB-F19D-0099-A8DA226D9F7E}"/>
              </a:ext>
            </a:extLst>
          </p:cNvPr>
          <p:cNvSpPr>
            <a:spLocks noGrp="1"/>
          </p:cNvSpPr>
          <p:nvPr>
            <p:ph type="title"/>
          </p:nvPr>
        </p:nvSpPr>
        <p:spPr/>
        <p:txBody>
          <a:bodyPr/>
          <a:lstStyle/>
          <a:p>
            <a:r>
              <a:rPr lang="en-US"/>
              <a:t>What is [add product name, capability, or technology]?</a:t>
            </a:r>
          </a:p>
        </p:txBody>
      </p:sp>
      <p:sp>
        <p:nvSpPr>
          <p:cNvPr id="6" name="Text Placeholder 5">
            <a:extLst>
              <a:ext uri="{FF2B5EF4-FFF2-40B4-BE49-F238E27FC236}">
                <a16:creationId xmlns:a16="http://schemas.microsoft.com/office/drawing/2014/main" id="{A50D9572-7DD0-CF63-20C0-0E87BBC46FEA}"/>
              </a:ext>
            </a:extLst>
          </p:cNvPr>
          <p:cNvSpPr>
            <a:spLocks noGrp="1"/>
          </p:cNvSpPr>
          <p:nvPr>
            <p:ph type="body" sz="quarter" idx="11"/>
          </p:nvPr>
        </p:nvSpPr>
        <p:spPr/>
        <p:txBody>
          <a:bodyPr/>
          <a:lstStyle/>
          <a:p>
            <a:endParaRPr lang="en-US">
              <a:solidFill>
                <a:srgbClr val="FFAD29"/>
              </a:solidFill>
            </a:endParaRPr>
          </a:p>
        </p:txBody>
      </p:sp>
      <p:sp>
        <p:nvSpPr>
          <p:cNvPr id="5" name="Content Placeholder 4">
            <a:extLst>
              <a:ext uri="{FF2B5EF4-FFF2-40B4-BE49-F238E27FC236}">
                <a16:creationId xmlns:a16="http://schemas.microsoft.com/office/drawing/2014/main" id="{DB39CE47-8AF6-DE1B-62B7-CED5EA5CD6CF}"/>
              </a:ext>
            </a:extLst>
          </p:cNvPr>
          <p:cNvSpPr>
            <a:spLocks noGrp="1"/>
          </p:cNvSpPr>
          <p:nvPr>
            <p:ph sz="quarter" idx="12"/>
          </p:nvPr>
        </p:nvSpPr>
        <p:spPr/>
        <p:txBody>
          <a:bodyPr/>
          <a:lstStyle/>
          <a:p>
            <a:pPr>
              <a:buClr>
                <a:srgbClr val="FFAD29"/>
              </a:buClr>
            </a:pPr>
            <a:r>
              <a:rPr lang="en-US"/>
              <a:t>[Add description]</a:t>
            </a:r>
          </a:p>
          <a:p>
            <a:pPr>
              <a:buClr>
                <a:srgbClr val="FFAD29"/>
              </a:buClr>
            </a:pPr>
            <a:r>
              <a:rPr lang="en-US"/>
              <a:t>[Add description]</a:t>
            </a:r>
          </a:p>
          <a:p>
            <a:pPr>
              <a:buClr>
                <a:srgbClr val="FFAD29"/>
              </a:buClr>
            </a:pPr>
            <a:r>
              <a:rPr lang="en-US"/>
              <a:t>[Add description]</a:t>
            </a:r>
          </a:p>
          <a:p>
            <a:endParaRPr lang="en-US"/>
          </a:p>
        </p:txBody>
      </p:sp>
    </p:spTree>
    <p:extLst>
      <p:ext uri="{BB962C8B-B14F-4D97-AF65-F5344CB8AC3E}">
        <p14:creationId xmlns:p14="http://schemas.microsoft.com/office/powerpoint/2010/main" val="558220062"/>
      </p:ext>
    </p:extLst>
  </p:cSld>
  <p:clrMapOvr>
    <a:masterClrMapping/>
  </p:clrMapOvr>
  <p:transition spd="med">
    <p:fad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gradient teal">
            <a:extLst>
              <a:ext uri="{FF2B5EF4-FFF2-40B4-BE49-F238E27FC236}">
                <a16:creationId xmlns:a16="http://schemas.microsoft.com/office/drawing/2014/main" id="{9B20B0AE-6280-D084-499C-7E132E68514D}"/>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496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4" name="Title 3">
            <a:extLst>
              <a:ext uri="{FF2B5EF4-FFF2-40B4-BE49-F238E27FC236}">
                <a16:creationId xmlns:a16="http://schemas.microsoft.com/office/drawing/2014/main" id="{75E15A19-31BB-F19D-0099-A8DA226D9F7E}"/>
              </a:ext>
            </a:extLst>
          </p:cNvPr>
          <p:cNvSpPr>
            <a:spLocks noGrp="1"/>
          </p:cNvSpPr>
          <p:nvPr>
            <p:ph type="title"/>
          </p:nvPr>
        </p:nvSpPr>
        <p:spPr/>
        <p:txBody>
          <a:bodyPr/>
          <a:lstStyle/>
          <a:p>
            <a:r>
              <a:rPr lang="en-US"/>
              <a:t>[Add product or solution name] road map</a:t>
            </a:r>
          </a:p>
        </p:txBody>
      </p:sp>
      <p:sp>
        <p:nvSpPr>
          <p:cNvPr id="6" name="Text Placeholder 5">
            <a:extLst>
              <a:ext uri="{FF2B5EF4-FFF2-40B4-BE49-F238E27FC236}">
                <a16:creationId xmlns:a16="http://schemas.microsoft.com/office/drawing/2014/main" id="{A50D9572-7DD0-CF63-20C0-0E87BBC46FEA}"/>
              </a:ext>
            </a:extLst>
          </p:cNvPr>
          <p:cNvSpPr>
            <a:spLocks noGrp="1"/>
          </p:cNvSpPr>
          <p:nvPr>
            <p:ph type="body" sz="quarter" idx="11"/>
          </p:nvPr>
        </p:nvSpPr>
        <p:spPr/>
        <p:txBody>
          <a:bodyPr/>
          <a:lstStyle/>
          <a:p>
            <a:endParaRPr lang="en-US">
              <a:solidFill>
                <a:srgbClr val="FFAD29"/>
              </a:solidFill>
            </a:endParaRPr>
          </a:p>
        </p:txBody>
      </p:sp>
      <p:graphicFrame>
        <p:nvGraphicFramePr>
          <p:cNvPr id="2" name="Table 16">
            <a:extLst>
              <a:ext uri="{FF2B5EF4-FFF2-40B4-BE49-F238E27FC236}">
                <a16:creationId xmlns:a16="http://schemas.microsoft.com/office/drawing/2014/main" id="{27C35E9F-EF87-D75F-3876-1043E7E399D6}"/>
              </a:ext>
            </a:extLst>
          </p:cNvPr>
          <p:cNvGraphicFramePr>
            <a:graphicFrameLocks noGrp="1"/>
          </p:cNvGraphicFramePr>
          <p:nvPr/>
        </p:nvGraphicFramePr>
        <p:xfrm>
          <a:off x="936193" y="2954771"/>
          <a:ext cx="10424160" cy="3674629"/>
        </p:xfrm>
        <a:graphic>
          <a:graphicData uri="http://schemas.openxmlformats.org/drawingml/2006/table">
            <a:tbl>
              <a:tblPr firstRow="1" bandRow="1">
                <a:tableStyleId>{5C22544A-7EE6-4342-B048-85BDC9FD1C3A}</a:tableStyleId>
              </a:tblPr>
              <a:tblGrid>
                <a:gridCol w="3474720">
                  <a:extLst>
                    <a:ext uri="{9D8B030D-6E8A-4147-A177-3AD203B41FA5}">
                      <a16:colId xmlns:a16="http://schemas.microsoft.com/office/drawing/2014/main" val="3361775760"/>
                    </a:ext>
                  </a:extLst>
                </a:gridCol>
                <a:gridCol w="3474720">
                  <a:extLst>
                    <a:ext uri="{9D8B030D-6E8A-4147-A177-3AD203B41FA5}">
                      <a16:colId xmlns:a16="http://schemas.microsoft.com/office/drawing/2014/main" val="3860792971"/>
                    </a:ext>
                  </a:extLst>
                </a:gridCol>
                <a:gridCol w="3474720">
                  <a:extLst>
                    <a:ext uri="{9D8B030D-6E8A-4147-A177-3AD203B41FA5}">
                      <a16:colId xmlns:a16="http://schemas.microsoft.com/office/drawing/2014/main" val="3690620012"/>
                    </a:ext>
                  </a:extLst>
                </a:gridCol>
              </a:tblGrid>
              <a:tr h="3674629">
                <a:tc>
                  <a:txBody>
                    <a:bodyPr/>
                    <a:lstStyle/>
                    <a:p>
                      <a:pPr marL="114300" indent="-106363">
                        <a:spcBef>
                          <a:spcPts val="0"/>
                        </a:spcBef>
                        <a:spcAft>
                          <a:spcPts val="1200"/>
                        </a:spcAft>
                        <a:buClr>
                          <a:schemeClr val="accent4"/>
                        </a:buClr>
                        <a:buFont typeface="Arial" panose="020B0604020202020204" pitchFamily="34" charset="0"/>
                        <a:buChar char="•"/>
                        <a:tabLst/>
                      </a:pPr>
                      <a:r>
                        <a:rPr lang="en-US" sz="1600" b="0"/>
                        <a:t>[Add enhanced functionality in development]</a:t>
                      </a:r>
                    </a:p>
                    <a:p>
                      <a:pPr marL="114300" indent="-106363">
                        <a:spcBef>
                          <a:spcPts val="0"/>
                        </a:spcBef>
                        <a:spcAft>
                          <a:spcPts val="1200"/>
                        </a:spcAft>
                        <a:buClr>
                          <a:schemeClr val="accent4"/>
                        </a:buClr>
                        <a:buFont typeface="Arial" panose="020B0604020202020204" pitchFamily="34" charset="0"/>
                        <a:buChar char="•"/>
                        <a:tabLst/>
                      </a:pPr>
                      <a:r>
                        <a:rPr lang="en-US" sz="1600" b="0"/>
                        <a:t>[Add enhanced functionality in development]</a:t>
                      </a:r>
                    </a:p>
                  </a:txBody>
                  <a:tcPr>
                    <a:lnL w="12700" cmpd="sng">
                      <a:noFill/>
                    </a:lnL>
                    <a:lnR w="12700" cmpd="sng">
                      <a:noFill/>
                    </a:lnR>
                    <a:lnT w="12700" cmpd="sng">
                      <a:noFill/>
                    </a:lnT>
                    <a:lnB w="6350" cap="flat" cmpd="sng" algn="ctr">
                      <a:solidFill>
                        <a:schemeClr val="tx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14300" indent="-106363" algn="l" defTabSz="457200" rtl="0" eaLnBrk="1" latinLnBrk="0" hangingPunct="1">
                        <a:spcBef>
                          <a:spcPts val="0"/>
                        </a:spcBef>
                        <a:spcAft>
                          <a:spcPts val="1200"/>
                        </a:spcAft>
                        <a:buClr>
                          <a:schemeClr val="accent4"/>
                        </a:buClr>
                        <a:buFont typeface="Arial" panose="020B0604020202020204" pitchFamily="34" charset="0"/>
                        <a:buChar char="•"/>
                        <a:tabLst/>
                      </a:pPr>
                      <a:r>
                        <a:rPr lang="en-US" sz="1600" b="0" kern="1200">
                          <a:solidFill>
                            <a:schemeClr val="lt1"/>
                          </a:solidFill>
                          <a:latin typeface="+mn-lt"/>
                          <a:ea typeface="+mn-ea"/>
                          <a:cs typeface="+mn-cs"/>
                        </a:rPr>
                        <a:t>[Add enhanced functionality in development]</a:t>
                      </a:r>
                    </a:p>
                    <a:p>
                      <a:pPr marL="114300" indent="-106363" algn="l" defTabSz="457200" rtl="0" eaLnBrk="1" latinLnBrk="0" hangingPunct="1">
                        <a:spcBef>
                          <a:spcPts val="0"/>
                        </a:spcBef>
                        <a:spcAft>
                          <a:spcPts val="1200"/>
                        </a:spcAft>
                        <a:buClr>
                          <a:schemeClr val="accent4"/>
                        </a:buClr>
                        <a:buFont typeface="Arial" panose="020B0604020202020204" pitchFamily="34" charset="0"/>
                        <a:buChar char="•"/>
                        <a:tabLst/>
                      </a:pPr>
                      <a:r>
                        <a:rPr lang="en-US" sz="1600" b="0" kern="1200">
                          <a:solidFill>
                            <a:schemeClr val="lt1"/>
                          </a:solidFill>
                          <a:latin typeface="+mn-lt"/>
                          <a:ea typeface="+mn-ea"/>
                          <a:cs typeface="+mn-cs"/>
                        </a:rPr>
                        <a:t>[Add enhanced functionality in development]</a:t>
                      </a:r>
                    </a:p>
                    <a:p>
                      <a:pPr marL="114300" indent="-106363" algn="l" defTabSz="457200" rtl="0" eaLnBrk="1" latinLnBrk="0" hangingPunct="1">
                        <a:lnSpc>
                          <a:spcPct val="110000"/>
                        </a:lnSpc>
                        <a:spcBef>
                          <a:spcPts val="0"/>
                        </a:spcBef>
                        <a:spcAft>
                          <a:spcPts val="1200"/>
                        </a:spcAft>
                        <a:buClr>
                          <a:schemeClr val="accent4"/>
                        </a:buClr>
                        <a:buFont typeface="Arial" panose="020B0604020202020204" pitchFamily="34" charset="0"/>
                        <a:buChar char="•"/>
                        <a:tabLst/>
                      </a:pPr>
                      <a:endParaRPr lang="en-IN" sz="1600" b="0" kern="1200">
                        <a:solidFill>
                          <a:schemeClr val="lt1"/>
                        </a:solidFill>
                        <a:latin typeface="+mn-lt"/>
                        <a:ea typeface="+mn-ea"/>
                        <a:cs typeface="+mn-cs"/>
                      </a:endParaRPr>
                    </a:p>
                  </a:txBody>
                  <a:tcPr>
                    <a:lnL w="12700" cmpd="sng">
                      <a:noFill/>
                    </a:lnL>
                    <a:lnR w="12700" cmpd="sng">
                      <a:noFill/>
                    </a:lnR>
                    <a:lnT w="12700" cmpd="sng">
                      <a:noFill/>
                    </a:lnT>
                    <a:lnB w="6350" cap="flat" cmpd="sng" algn="ctr">
                      <a:solidFill>
                        <a:schemeClr val="tx1">
                          <a:lumMod val="95000"/>
                        </a:schemeClr>
                      </a:solidFill>
                      <a:prstDash val="solid"/>
                      <a:round/>
                      <a:headEnd type="none" w="med" len="med"/>
                      <a:tailEnd type="none" w="med" len="med"/>
                    </a:lnB>
                    <a:lnTlToBr w="12700" cmpd="sng">
                      <a:noFill/>
                      <a:prstDash val="solid"/>
                    </a:lnTlToBr>
                    <a:lnBlToTr w="12700" cmpd="sng">
                      <a:noFill/>
                      <a:prstDash val="solid"/>
                    </a:lnBlToTr>
                    <a:gradFill flip="none" rotWithShape="1">
                      <a:gsLst>
                        <a:gs pos="0">
                          <a:schemeClr val="accent4">
                            <a:alpha val="15139"/>
                            <a:lumMod val="75824"/>
                            <a:lumOff val="24176"/>
                          </a:schemeClr>
                        </a:gs>
                        <a:gs pos="100000">
                          <a:srgbClr val="346289">
                            <a:alpha val="0"/>
                          </a:srgbClr>
                        </a:gs>
                      </a:gsLst>
                      <a:lin ang="2700000" scaled="1"/>
                      <a:tileRect/>
                    </a:gradFill>
                  </a:tcPr>
                </a:tc>
                <a:tc>
                  <a:txBody>
                    <a:bodyPr/>
                    <a:lstStyle/>
                    <a:p>
                      <a:pPr marL="114300" indent="-106363" algn="l" defTabSz="457200" rtl="0" eaLnBrk="1" latinLnBrk="0" hangingPunct="1">
                        <a:spcBef>
                          <a:spcPts val="0"/>
                        </a:spcBef>
                        <a:spcAft>
                          <a:spcPts val="1200"/>
                        </a:spcAft>
                        <a:buClr>
                          <a:schemeClr val="accent4"/>
                        </a:buClr>
                        <a:buFont typeface="Arial" panose="020B0604020202020204" pitchFamily="34" charset="0"/>
                        <a:buChar char="•"/>
                        <a:tabLst/>
                      </a:pPr>
                      <a:r>
                        <a:rPr lang="en-US" sz="1600" b="0" kern="1200">
                          <a:solidFill>
                            <a:schemeClr val="lt1"/>
                          </a:solidFill>
                          <a:latin typeface="+mn-lt"/>
                          <a:ea typeface="+mn-ea"/>
                          <a:cs typeface="+mn-cs"/>
                        </a:rPr>
                        <a:t>[Add enhanced functionality in development]</a:t>
                      </a:r>
                    </a:p>
                    <a:p>
                      <a:pPr marL="114300" indent="-106363" algn="l" defTabSz="457200" rtl="0" eaLnBrk="1" latinLnBrk="0" hangingPunct="1">
                        <a:spcBef>
                          <a:spcPts val="0"/>
                        </a:spcBef>
                        <a:spcAft>
                          <a:spcPts val="1200"/>
                        </a:spcAft>
                        <a:buClr>
                          <a:schemeClr val="accent4"/>
                        </a:buClr>
                        <a:buFont typeface="Arial" panose="020B0604020202020204" pitchFamily="34" charset="0"/>
                        <a:buChar char="•"/>
                        <a:tabLst/>
                      </a:pPr>
                      <a:r>
                        <a:rPr lang="en-US" sz="1600" b="0" kern="1200">
                          <a:solidFill>
                            <a:schemeClr val="lt1"/>
                          </a:solidFill>
                          <a:latin typeface="+mn-lt"/>
                          <a:ea typeface="+mn-ea"/>
                          <a:cs typeface="+mn-cs"/>
                        </a:rPr>
                        <a:t>[Add enhanced functionality in development]</a:t>
                      </a:r>
                    </a:p>
                    <a:p>
                      <a:pPr marL="114300" indent="-106363" algn="l" defTabSz="457200" rtl="0" eaLnBrk="1" latinLnBrk="0" hangingPunct="1">
                        <a:lnSpc>
                          <a:spcPct val="110000"/>
                        </a:lnSpc>
                        <a:spcBef>
                          <a:spcPts val="0"/>
                        </a:spcBef>
                        <a:spcAft>
                          <a:spcPts val="1200"/>
                        </a:spcAft>
                        <a:buClr>
                          <a:schemeClr val="accent4"/>
                        </a:buClr>
                        <a:buFont typeface="Arial" panose="020B0604020202020204" pitchFamily="34" charset="0"/>
                        <a:buChar char="•"/>
                        <a:tabLst/>
                      </a:pPr>
                      <a:endParaRPr lang="en-IN" sz="1600" b="0" kern="1200">
                        <a:solidFill>
                          <a:schemeClr val="lt1"/>
                        </a:solidFill>
                        <a:latin typeface="+mn-lt"/>
                        <a:ea typeface="+mn-ea"/>
                        <a:cs typeface="+mn-cs"/>
                      </a:endParaRPr>
                    </a:p>
                  </a:txBody>
                  <a:tcPr>
                    <a:lnL w="12700" cmpd="sng">
                      <a:noFill/>
                    </a:lnL>
                    <a:lnR w="12700" cmpd="sng">
                      <a:noFill/>
                    </a:lnR>
                    <a:lnT w="12700" cmpd="sng">
                      <a:noFill/>
                    </a:lnT>
                    <a:lnB w="6350" cap="flat" cmpd="sng" algn="ctr">
                      <a:solidFill>
                        <a:schemeClr val="tx1">
                          <a:lumMod val="95000"/>
                        </a:schemeClr>
                      </a:solidFill>
                      <a:prstDash val="solid"/>
                      <a:round/>
                      <a:headEnd type="none" w="med" len="med"/>
                      <a:tailEnd type="none" w="med" len="med"/>
                    </a:lnB>
                    <a:lnTlToBr w="12700" cmpd="sng">
                      <a:noFill/>
                      <a:prstDash val="solid"/>
                    </a:lnTlToBr>
                    <a:lnBlToTr w="12700" cmpd="sng">
                      <a:noFill/>
                      <a:prstDash val="solid"/>
                    </a:lnBlToTr>
                    <a:gradFill>
                      <a:gsLst>
                        <a:gs pos="0">
                          <a:schemeClr val="bg2">
                            <a:lumMod val="43687"/>
                            <a:lumOff val="56313"/>
                            <a:alpha val="24914"/>
                          </a:schemeClr>
                        </a:gs>
                        <a:gs pos="99000">
                          <a:srgbClr val="4583B7">
                            <a:lumMod val="75000"/>
                            <a:alpha val="0"/>
                          </a:srgbClr>
                        </a:gs>
                      </a:gsLst>
                      <a:lin ang="2700000" scaled="1"/>
                    </a:gradFill>
                  </a:tcPr>
                </a:tc>
                <a:extLst>
                  <a:ext uri="{0D108BD9-81ED-4DB2-BD59-A6C34878D82A}">
                    <a16:rowId xmlns:a16="http://schemas.microsoft.com/office/drawing/2014/main" val="1697062686"/>
                  </a:ext>
                </a:extLst>
              </a:tr>
            </a:tbl>
          </a:graphicData>
        </a:graphic>
      </p:graphicFrame>
      <p:grpSp>
        <p:nvGrpSpPr>
          <p:cNvPr id="15" name="Group 14" descr="Arrow workflow for product or solution timeline.">
            <a:extLst>
              <a:ext uri="{FF2B5EF4-FFF2-40B4-BE49-F238E27FC236}">
                <a16:creationId xmlns:a16="http://schemas.microsoft.com/office/drawing/2014/main" id="{D139AE4D-B851-5171-C0E4-32DC7FF8B93F}"/>
              </a:ext>
            </a:extLst>
          </p:cNvPr>
          <p:cNvGrpSpPr/>
          <p:nvPr/>
        </p:nvGrpSpPr>
        <p:grpSpPr>
          <a:xfrm>
            <a:off x="840580" y="2065765"/>
            <a:ext cx="10723775" cy="632297"/>
            <a:chOff x="901835" y="2061672"/>
            <a:chExt cx="10723775" cy="632297"/>
          </a:xfrm>
        </p:grpSpPr>
        <p:sp>
          <p:nvSpPr>
            <p:cNvPr id="9" name="Pentagon 9">
              <a:extLst>
                <a:ext uri="{FF2B5EF4-FFF2-40B4-BE49-F238E27FC236}">
                  <a16:creationId xmlns:a16="http://schemas.microsoft.com/office/drawing/2014/main" id="{190C26FC-A6D6-B381-501B-96EB416F820F}"/>
                </a:ext>
              </a:extLst>
            </p:cNvPr>
            <p:cNvSpPr/>
            <p:nvPr/>
          </p:nvSpPr>
          <p:spPr bwMode="auto">
            <a:xfrm>
              <a:off x="7785130" y="2061672"/>
              <a:ext cx="3840480" cy="632297"/>
            </a:xfrm>
            <a:prstGeom prst="homePlate">
              <a:avLst/>
            </a:prstGeom>
            <a:solidFill>
              <a:srgbClr val="2494EB"/>
            </a:solidFill>
            <a:ln w="22225">
              <a:gradFill flip="none" rotWithShape="1">
                <a:gsLst>
                  <a:gs pos="0">
                    <a:schemeClr val="bg2">
                      <a:lumMod val="60000"/>
                      <a:lumOff val="40000"/>
                      <a:alpha val="0"/>
                    </a:schemeClr>
                  </a:gs>
                  <a:gs pos="100000">
                    <a:schemeClr val="bg2">
                      <a:lumMod val="60000"/>
                      <a:lumOff val="40000"/>
                    </a:schemeClr>
                  </a:gs>
                </a:gsLst>
                <a:lin ang="0" scaled="1"/>
                <a:tileRect/>
              </a:gra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400" tIns="0" rIns="0" bIns="0" numCol="2" rtlCol="0" anchor="ctr" anchorCtr="1" compatLnSpc="1">
              <a:prstTxWarp prst="textNoShape">
                <a:avLst/>
              </a:prstTxWarp>
              <a:noAutofit/>
            </a:bodyPr>
            <a:lstStyle/>
            <a:p>
              <a:pPr algn="r"/>
              <a:r>
                <a:rPr lang="en-IN" sz="1600" b="1">
                  <a:ln w="0"/>
                  <a:effectLst>
                    <a:outerShdw blurRad="38100" dist="38100" dir="2700000" algn="tl">
                      <a:srgbClr val="000000">
                        <a:alpha val="43137"/>
                      </a:srgbClr>
                    </a:outerShdw>
                  </a:effectLst>
                </a:rPr>
                <a:t>      Long-term </a:t>
              </a:r>
            </a:p>
          </p:txBody>
        </p:sp>
        <p:sp>
          <p:nvSpPr>
            <p:cNvPr id="10" name="Pentagon 9">
              <a:extLst>
                <a:ext uri="{FF2B5EF4-FFF2-40B4-BE49-F238E27FC236}">
                  <a16:creationId xmlns:a16="http://schemas.microsoft.com/office/drawing/2014/main" id="{BF1F2378-D22F-EF58-DBF1-8336D4F38158}"/>
                </a:ext>
              </a:extLst>
            </p:cNvPr>
            <p:cNvSpPr/>
            <p:nvPr/>
          </p:nvSpPr>
          <p:spPr bwMode="auto">
            <a:xfrm>
              <a:off x="4289288" y="2061672"/>
              <a:ext cx="3840480" cy="632297"/>
            </a:xfrm>
            <a:prstGeom prst="homePlate">
              <a:avLst/>
            </a:prstGeom>
            <a:solidFill>
              <a:srgbClr val="0863B2"/>
            </a:solidFill>
            <a:ln w="22225">
              <a:gradFill flip="none" rotWithShape="1">
                <a:gsLst>
                  <a:gs pos="0">
                    <a:schemeClr val="bg2">
                      <a:lumMod val="60000"/>
                      <a:lumOff val="40000"/>
                      <a:alpha val="0"/>
                    </a:schemeClr>
                  </a:gs>
                  <a:gs pos="100000">
                    <a:schemeClr val="bg2">
                      <a:lumMod val="60000"/>
                      <a:lumOff val="40000"/>
                    </a:schemeClr>
                  </a:gs>
                </a:gsLst>
                <a:lin ang="0" scaled="1"/>
                <a:tileRect/>
              </a:gra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400" tIns="0" rIns="0" bIns="0" numCol="2" rtlCol="0" anchor="ctr" anchorCtr="1" compatLnSpc="1">
              <a:prstTxWarp prst="textNoShape">
                <a:avLst/>
              </a:prstTxWarp>
              <a:noAutofit/>
            </a:bodyPr>
            <a:lstStyle/>
            <a:p>
              <a:pPr algn="r"/>
              <a:r>
                <a:rPr lang="en-IN" sz="1600" b="1">
                  <a:ln w="0"/>
                  <a:effectLst>
                    <a:outerShdw blurRad="38100" dist="38100" dir="2700000" algn="tl">
                      <a:srgbClr val="000000">
                        <a:alpha val="43137"/>
                      </a:srgbClr>
                    </a:outerShdw>
                  </a:effectLst>
                </a:rPr>
                <a:t>        Midterm </a:t>
              </a:r>
            </a:p>
          </p:txBody>
        </p:sp>
        <p:sp>
          <p:nvSpPr>
            <p:cNvPr id="11" name="Pentagon 10">
              <a:extLst>
                <a:ext uri="{FF2B5EF4-FFF2-40B4-BE49-F238E27FC236}">
                  <a16:creationId xmlns:a16="http://schemas.microsoft.com/office/drawing/2014/main" id="{29FA1FCD-957A-6B18-2133-7C0F8C5B44FC}"/>
                </a:ext>
              </a:extLst>
            </p:cNvPr>
            <p:cNvSpPr/>
            <p:nvPr/>
          </p:nvSpPr>
          <p:spPr bwMode="auto">
            <a:xfrm>
              <a:off x="901835" y="2061672"/>
              <a:ext cx="3749039" cy="632297"/>
            </a:xfrm>
            <a:prstGeom prst="homePlate">
              <a:avLst/>
            </a:prstGeom>
            <a:gradFill>
              <a:gsLst>
                <a:gs pos="50000">
                  <a:srgbClr val="193E7F"/>
                </a:gs>
                <a:gs pos="0">
                  <a:srgbClr val="193E7F">
                    <a:alpha val="0"/>
                  </a:srgbClr>
                </a:gs>
                <a:gs pos="100000">
                  <a:srgbClr val="193E7F"/>
                </a:gs>
              </a:gsLst>
              <a:lin ang="0" scaled="1"/>
            </a:gradFill>
            <a:ln w="22225">
              <a:gradFill flip="none" rotWithShape="1">
                <a:gsLst>
                  <a:gs pos="0">
                    <a:schemeClr val="bg2">
                      <a:lumMod val="60000"/>
                      <a:lumOff val="40000"/>
                      <a:alpha val="0"/>
                    </a:schemeClr>
                  </a:gs>
                  <a:gs pos="100000">
                    <a:srgbClr val="219AE1">
                      <a:alpha val="80000"/>
                    </a:srgbClr>
                  </a:gs>
                  <a:gs pos="52000">
                    <a:schemeClr val="bg2">
                      <a:alpha val="64748"/>
                    </a:schemeClr>
                  </a:gs>
                </a:gsLst>
                <a:lin ang="0" scaled="1"/>
                <a:tileRect/>
              </a:gra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lvl="0" algn="r" eaLnBrk="0" fontAlgn="base" hangingPunct="0">
                <a:lnSpc>
                  <a:spcPct val="90000"/>
                </a:lnSpc>
                <a:spcBef>
                  <a:spcPct val="0"/>
                </a:spcBef>
                <a:spcAft>
                  <a:spcPct val="0"/>
                </a:spcAft>
              </a:pPr>
              <a:r>
                <a:rPr lang="en-IN" sz="1600" b="1">
                  <a:ln w="0"/>
                  <a:effectLst>
                    <a:outerShdw blurRad="38100" dist="38100" dir="2700000" algn="tl">
                      <a:srgbClr val="000000">
                        <a:alpha val="43137"/>
                      </a:srgbClr>
                    </a:outerShdw>
                  </a:effectLst>
                </a:rPr>
                <a:t>Near-term</a:t>
              </a:r>
              <a:endParaRPr lang="en-US" sz="1600" b="1">
                <a:solidFill>
                  <a:prstClr val="white"/>
                </a:solidFill>
              </a:endParaRPr>
            </a:p>
          </p:txBody>
        </p:sp>
      </p:grpSp>
    </p:spTree>
    <p:extLst>
      <p:ext uri="{BB962C8B-B14F-4D97-AF65-F5344CB8AC3E}">
        <p14:creationId xmlns:p14="http://schemas.microsoft.com/office/powerpoint/2010/main" val="2002614927"/>
      </p:ext>
    </p:extLst>
  </p:cSld>
  <p:clrMapOvr>
    <a:masterClrMapping/>
  </p:clrMapOvr>
  <p:transition spd="med">
    <p:fad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bg">
            <a:extLst>
              <a:ext uri="{FF2B5EF4-FFF2-40B4-BE49-F238E27FC236}">
                <a16:creationId xmlns:a16="http://schemas.microsoft.com/office/drawing/2014/main" id="{152ACE2C-C508-44B1-FC0B-6A3283F1A86A}"/>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7" name="gradient teal">
              <a:extLst>
                <a:ext uri="{FF2B5EF4-FFF2-40B4-BE49-F238E27FC236}">
                  <a16:creationId xmlns:a16="http://schemas.microsoft.com/office/drawing/2014/main" id="{9BCBE778-2663-B3FF-85F7-32B00B01A069}"/>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12" name="bg">
              <a:extLst>
                <a:ext uri="{FF2B5EF4-FFF2-40B4-BE49-F238E27FC236}">
                  <a16:creationId xmlns:a16="http://schemas.microsoft.com/office/drawing/2014/main" id="{8C9B7B8E-D271-75AC-9A5A-3C835EB10E89}"/>
                </a:ext>
                <a:ext uri="{C183D7F6-B498-43B3-948B-1728B52AA6E4}">
                  <adec:decorative xmlns:adec="http://schemas.microsoft.com/office/drawing/2017/decorative" val="1"/>
                </a:ext>
              </a:extLst>
            </p:cNvPr>
            <p:cNvPicPr>
              <a:picLocks noGrp="1" noRo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4" name="Title 3">
            <a:extLst>
              <a:ext uri="{FF2B5EF4-FFF2-40B4-BE49-F238E27FC236}">
                <a16:creationId xmlns:a16="http://schemas.microsoft.com/office/drawing/2014/main" id="{75E15A19-31BB-F19D-0099-A8DA226D9F7E}"/>
              </a:ext>
            </a:extLst>
          </p:cNvPr>
          <p:cNvSpPr>
            <a:spLocks noGrp="1"/>
          </p:cNvSpPr>
          <p:nvPr>
            <p:ph type="title"/>
          </p:nvPr>
        </p:nvSpPr>
        <p:spPr/>
        <p:txBody>
          <a:bodyPr/>
          <a:lstStyle/>
          <a:p>
            <a:r>
              <a:rPr lang="en-US"/>
              <a:t>[Add product name] vision and strategy</a:t>
            </a:r>
          </a:p>
        </p:txBody>
      </p:sp>
      <p:sp>
        <p:nvSpPr>
          <p:cNvPr id="6" name="Text Placeholder 5">
            <a:extLst>
              <a:ext uri="{FF2B5EF4-FFF2-40B4-BE49-F238E27FC236}">
                <a16:creationId xmlns:a16="http://schemas.microsoft.com/office/drawing/2014/main" id="{A50D9572-7DD0-CF63-20C0-0E87BBC46FEA}"/>
              </a:ext>
            </a:extLst>
          </p:cNvPr>
          <p:cNvSpPr>
            <a:spLocks noGrp="1"/>
          </p:cNvSpPr>
          <p:nvPr>
            <p:ph type="body" sz="quarter" idx="11"/>
          </p:nvPr>
        </p:nvSpPr>
        <p:spPr/>
        <p:txBody>
          <a:bodyPr/>
          <a:lstStyle/>
          <a:p>
            <a:endParaRPr lang="en-US">
              <a:solidFill>
                <a:srgbClr val="FFAD29"/>
              </a:solidFill>
            </a:endParaRPr>
          </a:p>
        </p:txBody>
      </p:sp>
      <p:sp>
        <p:nvSpPr>
          <p:cNvPr id="5" name="Content Placeholder 4">
            <a:extLst>
              <a:ext uri="{FF2B5EF4-FFF2-40B4-BE49-F238E27FC236}">
                <a16:creationId xmlns:a16="http://schemas.microsoft.com/office/drawing/2014/main" id="{DB39CE47-8AF6-DE1B-62B7-CED5EA5CD6CF}"/>
              </a:ext>
            </a:extLst>
          </p:cNvPr>
          <p:cNvSpPr>
            <a:spLocks noGrp="1"/>
          </p:cNvSpPr>
          <p:nvPr>
            <p:ph sz="quarter" idx="12"/>
          </p:nvPr>
        </p:nvSpPr>
        <p:spPr/>
        <p:txBody>
          <a:bodyPr/>
          <a:lstStyle/>
          <a:p>
            <a:pPr>
              <a:buClr>
                <a:srgbClr val="FFAD29"/>
              </a:buClr>
            </a:pPr>
            <a:r>
              <a:rPr lang="en-US"/>
              <a:t>[Add subtopic]</a:t>
            </a:r>
          </a:p>
          <a:p>
            <a:pPr>
              <a:buClr>
                <a:srgbClr val="FFAD29"/>
              </a:buClr>
            </a:pPr>
            <a:r>
              <a:rPr lang="en-US"/>
              <a:t>[Add subtopic]</a:t>
            </a:r>
          </a:p>
          <a:p>
            <a:pPr>
              <a:buClr>
                <a:srgbClr val="FFAD29"/>
              </a:buClr>
            </a:pPr>
            <a:r>
              <a:rPr lang="en-US"/>
              <a:t>[Add subtopic]</a:t>
            </a:r>
          </a:p>
        </p:txBody>
      </p:sp>
    </p:spTree>
    <p:extLst>
      <p:ext uri="{BB962C8B-B14F-4D97-AF65-F5344CB8AC3E}">
        <p14:creationId xmlns:p14="http://schemas.microsoft.com/office/powerpoint/2010/main" val="416991197"/>
      </p:ext>
    </p:extLst>
  </p:cSld>
  <p:clrMapOvr>
    <a:masterClrMapping/>
  </p:clrMapOvr>
  <p:transition spd="med">
    <p:fad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bg">
            <a:extLst>
              <a:ext uri="{FF2B5EF4-FFF2-40B4-BE49-F238E27FC236}">
                <a16:creationId xmlns:a16="http://schemas.microsoft.com/office/drawing/2014/main" id="{9884FB24-E384-E494-4AB6-889BEA9D6AAD}"/>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7" name="gradient teal">
              <a:extLst>
                <a:ext uri="{FF2B5EF4-FFF2-40B4-BE49-F238E27FC236}">
                  <a16:creationId xmlns:a16="http://schemas.microsoft.com/office/drawing/2014/main" id="{DA3E4891-02A4-C388-5354-271B411F681A}"/>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12" name="bg">
              <a:extLst>
                <a:ext uri="{FF2B5EF4-FFF2-40B4-BE49-F238E27FC236}">
                  <a16:creationId xmlns:a16="http://schemas.microsoft.com/office/drawing/2014/main" id="{78FADC16-0F1A-1107-354A-A1E35E1D31E8}"/>
                </a:ext>
                <a:ext uri="{C183D7F6-B498-43B3-948B-1728B52AA6E4}">
                  <adec:decorative xmlns:adec="http://schemas.microsoft.com/office/drawing/2017/decorative" val="1"/>
                </a:ext>
              </a:extLst>
            </p:cNvPr>
            <p:cNvPicPr>
              <a:picLocks noGrp="1" noRo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4" name="Title 3">
            <a:extLst>
              <a:ext uri="{FF2B5EF4-FFF2-40B4-BE49-F238E27FC236}">
                <a16:creationId xmlns:a16="http://schemas.microsoft.com/office/drawing/2014/main" id="{75E15A19-31BB-F19D-0099-A8DA226D9F7E}"/>
              </a:ext>
            </a:extLst>
          </p:cNvPr>
          <p:cNvSpPr>
            <a:spLocks noGrp="1"/>
          </p:cNvSpPr>
          <p:nvPr>
            <p:ph type="title"/>
          </p:nvPr>
        </p:nvSpPr>
        <p:spPr/>
        <p:txBody>
          <a:bodyPr/>
          <a:lstStyle/>
          <a:p>
            <a:r>
              <a:rPr lang="en-US"/>
              <a:t>What is [add feature]?</a:t>
            </a:r>
          </a:p>
        </p:txBody>
      </p:sp>
      <p:sp>
        <p:nvSpPr>
          <p:cNvPr id="6" name="Text Placeholder 5">
            <a:extLst>
              <a:ext uri="{FF2B5EF4-FFF2-40B4-BE49-F238E27FC236}">
                <a16:creationId xmlns:a16="http://schemas.microsoft.com/office/drawing/2014/main" id="{A50D9572-7DD0-CF63-20C0-0E87BBC46FEA}"/>
              </a:ext>
            </a:extLst>
          </p:cNvPr>
          <p:cNvSpPr>
            <a:spLocks noGrp="1"/>
          </p:cNvSpPr>
          <p:nvPr>
            <p:ph type="body" sz="quarter" idx="11"/>
          </p:nvPr>
        </p:nvSpPr>
        <p:spPr/>
        <p:txBody>
          <a:bodyPr/>
          <a:lstStyle/>
          <a:p>
            <a:endParaRPr lang="en-US">
              <a:solidFill>
                <a:srgbClr val="FFAD29"/>
              </a:solidFill>
            </a:endParaRPr>
          </a:p>
        </p:txBody>
      </p:sp>
      <p:sp>
        <p:nvSpPr>
          <p:cNvPr id="5" name="Content Placeholder 4">
            <a:extLst>
              <a:ext uri="{FF2B5EF4-FFF2-40B4-BE49-F238E27FC236}">
                <a16:creationId xmlns:a16="http://schemas.microsoft.com/office/drawing/2014/main" id="{DB39CE47-8AF6-DE1B-62B7-CED5EA5CD6CF}"/>
              </a:ext>
            </a:extLst>
          </p:cNvPr>
          <p:cNvSpPr>
            <a:spLocks noGrp="1"/>
          </p:cNvSpPr>
          <p:nvPr>
            <p:ph sz="quarter" idx="12"/>
          </p:nvPr>
        </p:nvSpPr>
        <p:spPr/>
        <p:txBody>
          <a:bodyPr/>
          <a:lstStyle/>
          <a:p>
            <a:pPr>
              <a:buClr>
                <a:srgbClr val="FFAD29"/>
              </a:buClr>
            </a:pPr>
            <a:r>
              <a:rPr lang="en-US"/>
              <a:t>[Add simple description of application or solution type]</a:t>
            </a:r>
          </a:p>
          <a:p>
            <a:pPr lvl="1">
              <a:buClr>
                <a:srgbClr val="FFAD29"/>
              </a:buClr>
            </a:pPr>
            <a:r>
              <a:rPr lang="en-US"/>
              <a:t>[Add capability]</a:t>
            </a:r>
          </a:p>
          <a:p>
            <a:pPr lvl="1">
              <a:buClr>
                <a:srgbClr val="FFAD29"/>
              </a:buClr>
            </a:pPr>
            <a:r>
              <a:rPr lang="en-US"/>
              <a:t>[Add capability]</a:t>
            </a:r>
          </a:p>
          <a:p>
            <a:pPr lvl="1">
              <a:buClr>
                <a:srgbClr val="FFAD29"/>
              </a:buClr>
            </a:pPr>
            <a:r>
              <a:rPr lang="en-US"/>
              <a:t>[Add capability]</a:t>
            </a:r>
          </a:p>
        </p:txBody>
      </p:sp>
    </p:spTree>
    <p:extLst>
      <p:ext uri="{BB962C8B-B14F-4D97-AF65-F5344CB8AC3E}">
        <p14:creationId xmlns:p14="http://schemas.microsoft.com/office/powerpoint/2010/main" val="4132967724"/>
      </p:ext>
    </p:extLst>
  </p:cSld>
  <p:clrMapOvr>
    <a:masterClrMapping/>
  </p:clrMapOvr>
  <p:transition spd="med">
    <p:fad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radient teal">
            <a:extLst>
              <a:ext uri="{FF2B5EF4-FFF2-40B4-BE49-F238E27FC236}">
                <a16:creationId xmlns:a16="http://schemas.microsoft.com/office/drawing/2014/main" id="{2A5200EF-8E90-02A4-76C8-DF21C9BD8C3A}"/>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496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4" name="Title 3">
            <a:extLst>
              <a:ext uri="{FF2B5EF4-FFF2-40B4-BE49-F238E27FC236}">
                <a16:creationId xmlns:a16="http://schemas.microsoft.com/office/drawing/2014/main" id="{75E15A19-31BB-F19D-0099-A8DA226D9F7E}"/>
              </a:ext>
            </a:extLst>
          </p:cNvPr>
          <p:cNvSpPr>
            <a:spLocks noGrp="1"/>
          </p:cNvSpPr>
          <p:nvPr>
            <p:ph type="title"/>
          </p:nvPr>
        </p:nvSpPr>
        <p:spPr/>
        <p:txBody>
          <a:bodyPr/>
          <a:lstStyle/>
          <a:p>
            <a:r>
              <a:rPr lang="en-US"/>
              <a:t>[Add topic]</a:t>
            </a:r>
          </a:p>
        </p:txBody>
      </p:sp>
      <p:sp>
        <p:nvSpPr>
          <p:cNvPr id="6" name="Text Placeholder 5">
            <a:extLst>
              <a:ext uri="{FF2B5EF4-FFF2-40B4-BE49-F238E27FC236}">
                <a16:creationId xmlns:a16="http://schemas.microsoft.com/office/drawing/2014/main" id="{A50D9572-7DD0-CF63-20C0-0E87BBC46FEA}"/>
              </a:ext>
            </a:extLst>
          </p:cNvPr>
          <p:cNvSpPr>
            <a:spLocks noGrp="1"/>
          </p:cNvSpPr>
          <p:nvPr>
            <p:ph type="body" sz="quarter" idx="11"/>
          </p:nvPr>
        </p:nvSpPr>
        <p:spPr/>
        <p:txBody>
          <a:bodyPr/>
          <a:lstStyle/>
          <a:p>
            <a:endParaRPr lang="en-US">
              <a:solidFill>
                <a:srgbClr val="FFAD29"/>
              </a:solidFill>
            </a:endParaRPr>
          </a:p>
        </p:txBody>
      </p:sp>
      <p:graphicFrame>
        <p:nvGraphicFramePr>
          <p:cNvPr id="5" name="Table 4">
            <a:extLst>
              <a:ext uri="{FF2B5EF4-FFF2-40B4-BE49-F238E27FC236}">
                <a16:creationId xmlns:a16="http://schemas.microsoft.com/office/drawing/2014/main" id="{70828FA5-AA00-957F-7BE0-87309BA028DA}"/>
              </a:ext>
            </a:extLst>
          </p:cNvPr>
          <p:cNvGraphicFramePr>
            <a:graphicFrameLocks noGrp="1"/>
          </p:cNvGraphicFramePr>
          <p:nvPr>
            <p:extLst>
              <p:ext uri="{D42A27DB-BD31-4B8C-83A1-F6EECF244321}">
                <p14:modId xmlns:p14="http://schemas.microsoft.com/office/powerpoint/2010/main" val="1136165748"/>
              </p:ext>
            </p:extLst>
          </p:nvPr>
        </p:nvGraphicFramePr>
        <p:xfrm>
          <a:off x="911352" y="2160025"/>
          <a:ext cx="10369296" cy="4213981"/>
        </p:xfrm>
        <a:graphic>
          <a:graphicData uri="http://schemas.openxmlformats.org/drawingml/2006/table">
            <a:tbl>
              <a:tblPr firstRow="1" bandRow="1">
                <a:tableStyleId>{5940675A-B579-460E-94D1-54222C63F5DA}</a:tableStyleId>
              </a:tblPr>
              <a:tblGrid>
                <a:gridCol w="5184648">
                  <a:extLst>
                    <a:ext uri="{9D8B030D-6E8A-4147-A177-3AD203B41FA5}">
                      <a16:colId xmlns:a16="http://schemas.microsoft.com/office/drawing/2014/main" val="4053911197"/>
                    </a:ext>
                  </a:extLst>
                </a:gridCol>
                <a:gridCol w="5184648">
                  <a:extLst>
                    <a:ext uri="{9D8B030D-6E8A-4147-A177-3AD203B41FA5}">
                      <a16:colId xmlns:a16="http://schemas.microsoft.com/office/drawing/2014/main" val="1963103691"/>
                    </a:ext>
                  </a:extLst>
                </a:gridCol>
              </a:tblGrid>
              <a:tr h="652971">
                <a:tc>
                  <a:txBody>
                    <a:bodyPr/>
                    <a:lstStyle/>
                    <a:p>
                      <a:pPr algn="ctr"/>
                      <a:r>
                        <a:rPr lang="en-US" sz="1800" b="0">
                          <a:solidFill>
                            <a:schemeClr val="tx1"/>
                          </a:solidFill>
                          <a:latin typeface="+mn-lt"/>
                        </a:rPr>
                        <a:t>Currently available</a:t>
                      </a:r>
                    </a:p>
                  </a:txBody>
                  <a:tcPr anchor="ctr">
                    <a:lnL w="12700" cmpd="sng">
                      <a:noFill/>
                    </a:lnL>
                    <a:lnR w="12700" cap="flat" cmpd="sng" algn="ctr">
                      <a:solidFill>
                        <a:schemeClr val="tx1"/>
                      </a:solidFill>
                      <a:prstDash val="solid"/>
                      <a:round/>
                      <a:headEnd type="none" w="med" len="med"/>
                      <a:tailEnd type="none" w="med" len="med"/>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800" b="0">
                          <a:solidFill>
                            <a:schemeClr val="tx1"/>
                          </a:solidFill>
                          <a:latin typeface="+mn-lt"/>
                        </a:rPr>
                        <a:t>Changes coming</a:t>
                      </a:r>
                    </a:p>
                  </a:txBody>
                  <a:tcPr anchor="ctr">
                    <a:lnL w="12700" cap="flat" cmpd="sng" algn="ctr">
                      <a:solidFill>
                        <a:schemeClr val="tx1"/>
                      </a:solidFill>
                      <a:prstDash val="solid"/>
                      <a:round/>
                      <a:headEnd type="none" w="med" len="med"/>
                      <a:tailEnd type="none" w="med" len="med"/>
                    </a:lnL>
                    <a:lnR w="12700" cmpd="sng">
                      <a:noFill/>
                    </a:lnR>
                    <a:lnT w="12700" cmpd="sng">
                      <a:noFill/>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738619030"/>
                  </a:ext>
                </a:extLst>
              </a:tr>
              <a:tr h="3561010">
                <a:tc>
                  <a:txBody>
                    <a:bodyPr/>
                    <a:lstStyle/>
                    <a:p>
                      <a:pPr marL="285750" indent="-285750">
                        <a:spcAft>
                          <a:spcPts val="1200"/>
                        </a:spcAft>
                        <a:buClr>
                          <a:srgbClr val="FFAD29"/>
                        </a:buClr>
                        <a:buFont typeface="Arial" panose="020B0604020202020204" pitchFamily="34" charset="0"/>
                        <a:buChar char="•"/>
                      </a:pPr>
                      <a:r>
                        <a:rPr lang="en-US" sz="1800"/>
                        <a:t>[Add existing functionality A]</a:t>
                      </a:r>
                    </a:p>
                    <a:p>
                      <a:pPr marL="285750" indent="-285750">
                        <a:spcAft>
                          <a:spcPts val="1200"/>
                        </a:spcAft>
                        <a:buClr>
                          <a:srgbClr val="FFAD29"/>
                        </a:buClr>
                        <a:buFont typeface="Arial" panose="020B0604020202020204" pitchFamily="34" charset="0"/>
                        <a:buChar char="•"/>
                      </a:pPr>
                      <a:r>
                        <a:rPr lang="en-US" sz="1800"/>
                        <a:t>[Add existing functionality B]</a:t>
                      </a:r>
                    </a:p>
                  </a:txBody>
                  <a:tcPr marL="182880" marR="182880" marT="274320">
                    <a:lnL w="12700" cmpd="sng">
                      <a:noFill/>
                    </a:lnL>
                    <a:lnR w="12700"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9525" cap="flat" cmpd="sng" algn="ctr">
                      <a:solidFill>
                        <a:srgbClr val="00ABF4">
                          <a:alpha val="75294"/>
                        </a:srgbClr>
                      </a:solidFill>
                      <a:prstDash val="solid"/>
                      <a:round/>
                      <a:headEnd type="none" w="med" len="med"/>
                      <a:tailEnd type="none" w="med" len="med"/>
                    </a:lnB>
                    <a:lnTlToBr w="12700" cmpd="sng">
                      <a:noFill/>
                      <a:prstDash val="solid"/>
                    </a:lnTlToBr>
                    <a:lnBlToTr w="12700" cmpd="sng">
                      <a:noFill/>
                      <a:prstDash val="solid"/>
                    </a:lnBlToTr>
                    <a:solidFill>
                      <a:srgbClr val="04416D">
                        <a:alpha val="25000"/>
                      </a:srgbClr>
                    </a:solidFill>
                  </a:tcPr>
                </a:tc>
                <a:tc>
                  <a:txBody>
                    <a:bodyPr/>
                    <a:lstStyle/>
                    <a:p>
                      <a:pPr marL="285750" indent="-285750">
                        <a:spcAft>
                          <a:spcPts val="1200"/>
                        </a:spcAft>
                        <a:buClr>
                          <a:srgbClr val="FFAD29"/>
                        </a:buClr>
                        <a:buFont typeface="Arial" panose="020B0604020202020204" pitchFamily="34" charset="0"/>
                        <a:buChar char="•"/>
                      </a:pPr>
                      <a:r>
                        <a:rPr lang="en-US" sz="1800"/>
                        <a:t>[Add enhanced functionality A in development]</a:t>
                      </a:r>
                    </a:p>
                    <a:p>
                      <a:pPr marL="285750" indent="-285750">
                        <a:spcAft>
                          <a:spcPts val="1200"/>
                        </a:spcAft>
                        <a:buClr>
                          <a:srgbClr val="FFAD29"/>
                        </a:buClr>
                        <a:buFont typeface="Arial" panose="020B0604020202020204" pitchFamily="34" charset="0"/>
                        <a:buChar char="•"/>
                      </a:pPr>
                      <a:r>
                        <a:rPr lang="en-US" sz="1800"/>
                        <a:t>[Add enhanced functionality B in development]</a:t>
                      </a:r>
                    </a:p>
                  </a:txBody>
                  <a:tcPr marL="182880" marR="182880" marT="274320">
                    <a:lnL w="12700"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19050" cap="flat" cmpd="sng" algn="ctr">
                      <a:noFill/>
                      <a:prstDash val="solid"/>
                      <a:round/>
                      <a:headEnd type="none" w="med" len="med"/>
                      <a:tailEnd type="none" w="med" len="med"/>
                    </a:lnT>
                    <a:lnB w="9525" cap="flat" cmpd="sng" algn="ctr">
                      <a:solidFill>
                        <a:srgbClr val="00ABF4">
                          <a:alpha val="75294"/>
                        </a:srgbClr>
                      </a:solidFill>
                      <a:prstDash val="solid"/>
                      <a:round/>
                      <a:headEnd type="none" w="med" len="med"/>
                      <a:tailEnd type="none" w="med" len="med"/>
                    </a:lnB>
                    <a:lnTlToBr w="12700" cmpd="sng">
                      <a:noFill/>
                      <a:prstDash val="solid"/>
                    </a:lnTlToBr>
                    <a:lnBlToTr w="12700" cmpd="sng">
                      <a:noFill/>
                      <a:prstDash val="solid"/>
                    </a:lnBlToTr>
                    <a:solidFill>
                      <a:srgbClr val="04416D">
                        <a:alpha val="25000"/>
                      </a:srgbClr>
                    </a:solidFill>
                  </a:tcPr>
                </a:tc>
                <a:extLst>
                  <a:ext uri="{0D108BD9-81ED-4DB2-BD59-A6C34878D82A}">
                    <a16:rowId xmlns:a16="http://schemas.microsoft.com/office/drawing/2014/main" val="2307151837"/>
                  </a:ext>
                </a:extLst>
              </a:tr>
            </a:tbl>
          </a:graphicData>
        </a:graphic>
      </p:graphicFrame>
    </p:spTree>
    <p:extLst>
      <p:ext uri="{BB962C8B-B14F-4D97-AF65-F5344CB8AC3E}">
        <p14:creationId xmlns:p14="http://schemas.microsoft.com/office/powerpoint/2010/main" val="1410763889"/>
      </p:ext>
    </p:extLst>
  </p:cSld>
  <p:clrMapOvr>
    <a:masterClrMapping/>
  </p:clrMapOvr>
  <p:transition spd="med">
    <p:fad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gradient teal">
            <a:extLst>
              <a:ext uri="{FF2B5EF4-FFF2-40B4-BE49-F238E27FC236}">
                <a16:creationId xmlns:a16="http://schemas.microsoft.com/office/drawing/2014/main" id="{218BDDBE-7799-9719-4888-1EA186A56BF1}"/>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496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4" name="Title 3">
            <a:extLst>
              <a:ext uri="{FF2B5EF4-FFF2-40B4-BE49-F238E27FC236}">
                <a16:creationId xmlns:a16="http://schemas.microsoft.com/office/drawing/2014/main" id="{75E15A19-31BB-F19D-0099-A8DA226D9F7E}"/>
              </a:ext>
            </a:extLst>
          </p:cNvPr>
          <p:cNvSpPr>
            <a:spLocks noGrp="1"/>
          </p:cNvSpPr>
          <p:nvPr>
            <p:ph type="title"/>
          </p:nvPr>
        </p:nvSpPr>
        <p:spPr/>
        <p:txBody>
          <a:bodyPr/>
          <a:lstStyle/>
          <a:p>
            <a:r>
              <a:rPr lang="en-US"/>
              <a:t>[Add topic]</a:t>
            </a:r>
          </a:p>
        </p:txBody>
      </p:sp>
      <p:sp>
        <p:nvSpPr>
          <p:cNvPr id="6" name="Text Placeholder 5">
            <a:extLst>
              <a:ext uri="{FF2B5EF4-FFF2-40B4-BE49-F238E27FC236}">
                <a16:creationId xmlns:a16="http://schemas.microsoft.com/office/drawing/2014/main" id="{A50D9572-7DD0-CF63-20C0-0E87BBC46FEA}"/>
              </a:ext>
            </a:extLst>
          </p:cNvPr>
          <p:cNvSpPr>
            <a:spLocks noGrp="1"/>
          </p:cNvSpPr>
          <p:nvPr>
            <p:ph type="body" sz="quarter" idx="11"/>
          </p:nvPr>
        </p:nvSpPr>
        <p:spPr/>
        <p:txBody>
          <a:bodyPr/>
          <a:lstStyle/>
          <a:p>
            <a:endParaRPr lang="en-US">
              <a:solidFill>
                <a:srgbClr val="FFAD29"/>
              </a:solidFill>
            </a:endParaRPr>
          </a:p>
        </p:txBody>
      </p:sp>
      <p:graphicFrame>
        <p:nvGraphicFramePr>
          <p:cNvPr id="9" name="Table 9">
            <a:extLst>
              <a:ext uri="{FF2B5EF4-FFF2-40B4-BE49-F238E27FC236}">
                <a16:creationId xmlns:a16="http://schemas.microsoft.com/office/drawing/2014/main" id="{36DE5644-127E-39C9-5308-AE924BA7F913}"/>
              </a:ext>
            </a:extLst>
          </p:cNvPr>
          <p:cNvGraphicFramePr>
            <a:graphicFrameLocks noGrp="1"/>
          </p:cNvGraphicFramePr>
          <p:nvPr/>
        </p:nvGraphicFramePr>
        <p:xfrm>
          <a:off x="908304" y="2042440"/>
          <a:ext cx="10369296" cy="4089627"/>
        </p:xfrm>
        <a:graphic>
          <a:graphicData uri="http://schemas.openxmlformats.org/drawingml/2006/table">
            <a:tbl>
              <a:tblPr firstRow="1" bandRow="1">
                <a:tableStyleId>{5940675A-B579-460E-94D1-54222C63F5DA}</a:tableStyleId>
              </a:tblPr>
              <a:tblGrid>
                <a:gridCol w="5105817">
                  <a:extLst>
                    <a:ext uri="{9D8B030D-6E8A-4147-A177-3AD203B41FA5}">
                      <a16:colId xmlns:a16="http://schemas.microsoft.com/office/drawing/2014/main" val="3482902080"/>
                    </a:ext>
                  </a:extLst>
                </a:gridCol>
                <a:gridCol w="5263479">
                  <a:extLst>
                    <a:ext uri="{9D8B030D-6E8A-4147-A177-3AD203B41FA5}">
                      <a16:colId xmlns:a16="http://schemas.microsoft.com/office/drawing/2014/main" val="224768694"/>
                    </a:ext>
                  </a:extLst>
                </a:gridCol>
              </a:tblGrid>
              <a:tr h="432027">
                <a:tc>
                  <a:txBody>
                    <a:bodyPr/>
                    <a:lstStyle/>
                    <a:p>
                      <a:pPr algn="ctr"/>
                      <a:r>
                        <a:rPr lang="en-US"/>
                        <a:t>Currently available</a:t>
                      </a:r>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a:t>Changes coming</a:t>
                      </a:r>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423955881"/>
                  </a:ext>
                </a:extLst>
              </a:tr>
              <a:tr h="3609092">
                <a:tc>
                  <a:txBody>
                    <a:bodyPr/>
                    <a:lstStyle/>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lgn="ctr">
                        <a:buFont typeface="Arial" panose="020B0604020202020204" pitchFamily="34" charset="0"/>
                        <a:buNone/>
                      </a:pPr>
                      <a:r>
                        <a:rPr lang="en-US"/>
                        <a:t>[Add optional caption]</a:t>
                      </a:r>
                    </a:p>
                    <a:p>
                      <a:endParaRPr lang="en-US"/>
                    </a:p>
                  </a:txBody>
                  <a:tcP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buFont typeface="Arial" panose="020B0604020202020204" pitchFamily="34" charset="0"/>
                        <a:buNone/>
                      </a:pPr>
                      <a:endParaRPr lang="en-US"/>
                    </a:p>
                    <a:p>
                      <a:pPr marL="0" indent="0" algn="ctr">
                        <a:buFont typeface="Arial" panose="020B0604020202020204" pitchFamily="34" charset="0"/>
                        <a:buNone/>
                      </a:pPr>
                      <a:r>
                        <a:rPr lang="en-US"/>
                        <a:t>[Add optional caption]</a:t>
                      </a:r>
                    </a:p>
                    <a:p>
                      <a:endParaRPr lang="en-US"/>
                    </a:p>
                  </a:txBody>
                  <a:tcP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580549123"/>
                  </a:ext>
                </a:extLst>
              </a:tr>
            </a:tbl>
          </a:graphicData>
        </a:graphic>
      </p:graphicFrame>
      <p:sp>
        <p:nvSpPr>
          <p:cNvPr id="2" name="Rectangle 1">
            <a:extLst>
              <a:ext uri="{FF2B5EF4-FFF2-40B4-BE49-F238E27FC236}">
                <a16:creationId xmlns:a16="http://schemas.microsoft.com/office/drawing/2014/main" id="{86E17BE2-A431-AB28-B4AA-47254E3BA794}"/>
              </a:ext>
            </a:extLst>
          </p:cNvPr>
          <p:cNvSpPr/>
          <p:nvPr/>
        </p:nvSpPr>
        <p:spPr bwMode="auto">
          <a:xfrm>
            <a:off x="908304" y="2743200"/>
            <a:ext cx="4886006" cy="2584579"/>
          </a:xfrm>
          <a:prstGeom prst="rect">
            <a:avLst/>
          </a:prstGeom>
          <a:solidFill>
            <a:srgbClr val="00ABF5"/>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r>
              <a:rPr lang="en-US" sz="1400">
                <a:solidFill>
                  <a:prstClr val="white"/>
                </a:solidFill>
              </a:rPr>
              <a:t>[Replace with visual of existing functionality]</a:t>
            </a:r>
          </a:p>
        </p:txBody>
      </p:sp>
      <p:sp>
        <p:nvSpPr>
          <p:cNvPr id="5" name="Rectangle 4">
            <a:extLst>
              <a:ext uri="{FF2B5EF4-FFF2-40B4-BE49-F238E27FC236}">
                <a16:creationId xmlns:a16="http://schemas.microsoft.com/office/drawing/2014/main" id="{2E8F12ED-8599-2F58-C0C5-529CF2E3A9DC}"/>
              </a:ext>
            </a:extLst>
          </p:cNvPr>
          <p:cNvSpPr/>
          <p:nvPr/>
        </p:nvSpPr>
        <p:spPr bwMode="auto">
          <a:xfrm>
            <a:off x="6229863" y="2743201"/>
            <a:ext cx="4886006" cy="2584578"/>
          </a:xfrm>
          <a:prstGeom prst="rect">
            <a:avLst/>
          </a:prstGeom>
          <a:solidFill>
            <a:srgbClr val="00ABF5"/>
          </a:solidFill>
          <a:ln w="19050">
            <a:solidFill>
              <a:srgbClr val="FFFFFF">
                <a:alpha val="41961"/>
              </a:srgbClr>
            </a:solidFill>
            <a:miter lim="800000"/>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algn="ctr" eaLnBrk="0" fontAlgn="base" hangingPunct="0">
              <a:spcBef>
                <a:spcPct val="0"/>
              </a:spcBef>
              <a:spcAft>
                <a:spcPct val="0"/>
              </a:spcAft>
            </a:pPr>
            <a:r>
              <a:rPr lang="en-US" sz="1400">
                <a:solidFill>
                  <a:prstClr val="white"/>
                </a:solidFill>
              </a:rPr>
              <a:t>[Replace with visual of enhanced functionality]</a:t>
            </a:r>
          </a:p>
        </p:txBody>
      </p:sp>
    </p:spTree>
    <p:extLst>
      <p:ext uri="{BB962C8B-B14F-4D97-AF65-F5344CB8AC3E}">
        <p14:creationId xmlns:p14="http://schemas.microsoft.com/office/powerpoint/2010/main" val="2180026343"/>
      </p:ext>
    </p:extLst>
  </p:cSld>
  <p:clrMapOvr>
    <a:masterClrMapping/>
  </p:clrMapOvr>
  <p:transition spd="med">
    <p:fade/>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gradient teal">
            <a:extLst>
              <a:ext uri="{FF2B5EF4-FFF2-40B4-BE49-F238E27FC236}">
                <a16:creationId xmlns:a16="http://schemas.microsoft.com/office/drawing/2014/main" id="{9B20B0AE-6280-D084-499C-7E132E68514D}"/>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496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4" name="Title 3">
            <a:extLst>
              <a:ext uri="{FF2B5EF4-FFF2-40B4-BE49-F238E27FC236}">
                <a16:creationId xmlns:a16="http://schemas.microsoft.com/office/drawing/2014/main" id="{75E15A19-31BB-F19D-0099-A8DA226D9F7E}"/>
              </a:ext>
            </a:extLst>
          </p:cNvPr>
          <p:cNvSpPr>
            <a:spLocks noGrp="1"/>
          </p:cNvSpPr>
          <p:nvPr>
            <p:ph type="title"/>
          </p:nvPr>
        </p:nvSpPr>
        <p:spPr/>
        <p:txBody>
          <a:bodyPr/>
          <a:lstStyle/>
          <a:p>
            <a:r>
              <a:rPr lang="en-US"/>
              <a:t>[Add product or solution name] road map</a:t>
            </a:r>
          </a:p>
        </p:txBody>
      </p:sp>
      <p:sp>
        <p:nvSpPr>
          <p:cNvPr id="6" name="Text Placeholder 5">
            <a:extLst>
              <a:ext uri="{FF2B5EF4-FFF2-40B4-BE49-F238E27FC236}">
                <a16:creationId xmlns:a16="http://schemas.microsoft.com/office/drawing/2014/main" id="{A50D9572-7DD0-CF63-20C0-0E87BBC46FEA}"/>
              </a:ext>
            </a:extLst>
          </p:cNvPr>
          <p:cNvSpPr>
            <a:spLocks noGrp="1"/>
          </p:cNvSpPr>
          <p:nvPr>
            <p:ph type="body" sz="quarter" idx="11"/>
          </p:nvPr>
        </p:nvSpPr>
        <p:spPr/>
        <p:txBody>
          <a:bodyPr/>
          <a:lstStyle/>
          <a:p>
            <a:endParaRPr lang="en-US">
              <a:solidFill>
                <a:srgbClr val="FFAD29"/>
              </a:solidFill>
            </a:endParaRPr>
          </a:p>
        </p:txBody>
      </p:sp>
      <p:graphicFrame>
        <p:nvGraphicFramePr>
          <p:cNvPr id="2" name="Table 16">
            <a:extLst>
              <a:ext uri="{FF2B5EF4-FFF2-40B4-BE49-F238E27FC236}">
                <a16:creationId xmlns:a16="http://schemas.microsoft.com/office/drawing/2014/main" id="{27C35E9F-EF87-D75F-3876-1043E7E399D6}"/>
              </a:ext>
            </a:extLst>
          </p:cNvPr>
          <p:cNvGraphicFramePr>
            <a:graphicFrameLocks noGrp="1"/>
          </p:cNvGraphicFramePr>
          <p:nvPr/>
        </p:nvGraphicFramePr>
        <p:xfrm>
          <a:off x="936193" y="2954771"/>
          <a:ext cx="10424160" cy="3674629"/>
        </p:xfrm>
        <a:graphic>
          <a:graphicData uri="http://schemas.openxmlformats.org/drawingml/2006/table">
            <a:tbl>
              <a:tblPr firstRow="1" bandRow="1">
                <a:tableStyleId>{5C22544A-7EE6-4342-B048-85BDC9FD1C3A}</a:tableStyleId>
              </a:tblPr>
              <a:tblGrid>
                <a:gridCol w="3474720">
                  <a:extLst>
                    <a:ext uri="{9D8B030D-6E8A-4147-A177-3AD203B41FA5}">
                      <a16:colId xmlns:a16="http://schemas.microsoft.com/office/drawing/2014/main" val="3361775760"/>
                    </a:ext>
                  </a:extLst>
                </a:gridCol>
                <a:gridCol w="3474720">
                  <a:extLst>
                    <a:ext uri="{9D8B030D-6E8A-4147-A177-3AD203B41FA5}">
                      <a16:colId xmlns:a16="http://schemas.microsoft.com/office/drawing/2014/main" val="3860792971"/>
                    </a:ext>
                  </a:extLst>
                </a:gridCol>
                <a:gridCol w="3474720">
                  <a:extLst>
                    <a:ext uri="{9D8B030D-6E8A-4147-A177-3AD203B41FA5}">
                      <a16:colId xmlns:a16="http://schemas.microsoft.com/office/drawing/2014/main" val="3690620012"/>
                    </a:ext>
                  </a:extLst>
                </a:gridCol>
              </a:tblGrid>
              <a:tr h="3674629">
                <a:tc>
                  <a:txBody>
                    <a:bodyPr/>
                    <a:lstStyle/>
                    <a:p>
                      <a:pPr marL="114300" indent="-106363">
                        <a:spcBef>
                          <a:spcPts val="0"/>
                        </a:spcBef>
                        <a:spcAft>
                          <a:spcPts val="1200"/>
                        </a:spcAft>
                        <a:buClr>
                          <a:schemeClr val="accent4"/>
                        </a:buClr>
                        <a:buFont typeface="Arial" panose="020B0604020202020204" pitchFamily="34" charset="0"/>
                        <a:buChar char="•"/>
                        <a:tabLst/>
                      </a:pPr>
                      <a:r>
                        <a:rPr lang="en-US" sz="1600" b="0"/>
                        <a:t>[Add enhanced functionality in development]</a:t>
                      </a:r>
                    </a:p>
                    <a:p>
                      <a:pPr marL="114300" indent="-106363">
                        <a:spcBef>
                          <a:spcPts val="0"/>
                        </a:spcBef>
                        <a:spcAft>
                          <a:spcPts val="1200"/>
                        </a:spcAft>
                        <a:buClr>
                          <a:schemeClr val="accent4"/>
                        </a:buClr>
                        <a:buFont typeface="Arial" panose="020B0604020202020204" pitchFamily="34" charset="0"/>
                        <a:buChar char="•"/>
                        <a:tabLst/>
                      </a:pPr>
                      <a:r>
                        <a:rPr lang="en-US" sz="1600" b="0"/>
                        <a:t>[Add enhanced functionality in development]</a:t>
                      </a:r>
                    </a:p>
                  </a:txBody>
                  <a:tcPr>
                    <a:lnL w="12700" cmpd="sng">
                      <a:noFill/>
                    </a:lnL>
                    <a:lnR w="12700" cmpd="sng">
                      <a:noFill/>
                    </a:lnR>
                    <a:lnT w="12700" cmpd="sng">
                      <a:noFill/>
                    </a:lnT>
                    <a:lnB w="6350" cap="flat" cmpd="sng" algn="ctr">
                      <a:solidFill>
                        <a:schemeClr val="tx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14300" indent="-106363" algn="l" defTabSz="457200" rtl="0" eaLnBrk="1" latinLnBrk="0" hangingPunct="1">
                        <a:spcBef>
                          <a:spcPts val="0"/>
                        </a:spcBef>
                        <a:spcAft>
                          <a:spcPts val="1200"/>
                        </a:spcAft>
                        <a:buClr>
                          <a:schemeClr val="accent4"/>
                        </a:buClr>
                        <a:buFont typeface="Arial" panose="020B0604020202020204" pitchFamily="34" charset="0"/>
                        <a:buChar char="•"/>
                        <a:tabLst/>
                      </a:pPr>
                      <a:r>
                        <a:rPr lang="en-US" sz="1600" b="0" kern="1200">
                          <a:solidFill>
                            <a:schemeClr val="lt1"/>
                          </a:solidFill>
                          <a:latin typeface="+mn-lt"/>
                          <a:ea typeface="+mn-ea"/>
                          <a:cs typeface="+mn-cs"/>
                        </a:rPr>
                        <a:t>[Add enhanced functionality in development]</a:t>
                      </a:r>
                    </a:p>
                    <a:p>
                      <a:pPr marL="114300" indent="-106363" algn="l" defTabSz="457200" rtl="0" eaLnBrk="1" latinLnBrk="0" hangingPunct="1">
                        <a:spcBef>
                          <a:spcPts val="0"/>
                        </a:spcBef>
                        <a:spcAft>
                          <a:spcPts val="1200"/>
                        </a:spcAft>
                        <a:buClr>
                          <a:schemeClr val="accent4"/>
                        </a:buClr>
                        <a:buFont typeface="Arial" panose="020B0604020202020204" pitchFamily="34" charset="0"/>
                        <a:buChar char="•"/>
                        <a:tabLst/>
                      </a:pPr>
                      <a:r>
                        <a:rPr lang="en-US" sz="1600" b="0" kern="1200">
                          <a:solidFill>
                            <a:schemeClr val="lt1"/>
                          </a:solidFill>
                          <a:latin typeface="+mn-lt"/>
                          <a:ea typeface="+mn-ea"/>
                          <a:cs typeface="+mn-cs"/>
                        </a:rPr>
                        <a:t>[Add enhanced functionality in development]</a:t>
                      </a:r>
                    </a:p>
                    <a:p>
                      <a:pPr marL="114300" indent="-106363" algn="l" defTabSz="457200" rtl="0" eaLnBrk="1" latinLnBrk="0" hangingPunct="1">
                        <a:lnSpc>
                          <a:spcPct val="110000"/>
                        </a:lnSpc>
                        <a:spcBef>
                          <a:spcPts val="0"/>
                        </a:spcBef>
                        <a:spcAft>
                          <a:spcPts val="1200"/>
                        </a:spcAft>
                        <a:buClr>
                          <a:schemeClr val="accent4"/>
                        </a:buClr>
                        <a:buFont typeface="Arial" panose="020B0604020202020204" pitchFamily="34" charset="0"/>
                        <a:buChar char="•"/>
                        <a:tabLst/>
                      </a:pPr>
                      <a:endParaRPr lang="en-IN" sz="1600" b="0" kern="1200">
                        <a:solidFill>
                          <a:schemeClr val="lt1"/>
                        </a:solidFill>
                        <a:latin typeface="+mn-lt"/>
                        <a:ea typeface="+mn-ea"/>
                        <a:cs typeface="+mn-cs"/>
                      </a:endParaRPr>
                    </a:p>
                  </a:txBody>
                  <a:tcPr>
                    <a:lnL w="12700" cmpd="sng">
                      <a:noFill/>
                    </a:lnL>
                    <a:lnR w="12700" cmpd="sng">
                      <a:noFill/>
                    </a:lnR>
                    <a:lnT w="12700" cmpd="sng">
                      <a:noFill/>
                    </a:lnT>
                    <a:lnB w="6350" cap="flat" cmpd="sng" algn="ctr">
                      <a:solidFill>
                        <a:schemeClr val="tx1">
                          <a:lumMod val="95000"/>
                        </a:schemeClr>
                      </a:solidFill>
                      <a:prstDash val="solid"/>
                      <a:round/>
                      <a:headEnd type="none" w="med" len="med"/>
                      <a:tailEnd type="none" w="med" len="med"/>
                    </a:lnB>
                    <a:lnTlToBr w="12700" cmpd="sng">
                      <a:noFill/>
                      <a:prstDash val="solid"/>
                    </a:lnTlToBr>
                    <a:lnBlToTr w="12700" cmpd="sng">
                      <a:noFill/>
                      <a:prstDash val="solid"/>
                    </a:lnBlToTr>
                    <a:gradFill flip="none" rotWithShape="1">
                      <a:gsLst>
                        <a:gs pos="0">
                          <a:schemeClr val="accent4">
                            <a:alpha val="15139"/>
                            <a:lumMod val="75824"/>
                            <a:lumOff val="24176"/>
                          </a:schemeClr>
                        </a:gs>
                        <a:gs pos="100000">
                          <a:srgbClr val="346289">
                            <a:alpha val="0"/>
                          </a:srgbClr>
                        </a:gs>
                      </a:gsLst>
                      <a:lin ang="2700000" scaled="1"/>
                      <a:tileRect/>
                    </a:gradFill>
                  </a:tcPr>
                </a:tc>
                <a:tc>
                  <a:txBody>
                    <a:bodyPr/>
                    <a:lstStyle/>
                    <a:p>
                      <a:pPr marL="114300" indent="-106363" algn="l" defTabSz="457200" rtl="0" eaLnBrk="1" latinLnBrk="0" hangingPunct="1">
                        <a:spcBef>
                          <a:spcPts val="0"/>
                        </a:spcBef>
                        <a:spcAft>
                          <a:spcPts val="1200"/>
                        </a:spcAft>
                        <a:buClr>
                          <a:schemeClr val="accent4"/>
                        </a:buClr>
                        <a:buFont typeface="Arial" panose="020B0604020202020204" pitchFamily="34" charset="0"/>
                        <a:buChar char="•"/>
                        <a:tabLst/>
                      </a:pPr>
                      <a:r>
                        <a:rPr lang="en-US" sz="1600" b="0" kern="1200">
                          <a:solidFill>
                            <a:schemeClr val="lt1"/>
                          </a:solidFill>
                          <a:latin typeface="+mn-lt"/>
                          <a:ea typeface="+mn-ea"/>
                          <a:cs typeface="+mn-cs"/>
                        </a:rPr>
                        <a:t>[Add enhanced functionality in development]</a:t>
                      </a:r>
                    </a:p>
                    <a:p>
                      <a:pPr marL="114300" indent="-106363" algn="l" defTabSz="457200" rtl="0" eaLnBrk="1" latinLnBrk="0" hangingPunct="1">
                        <a:spcBef>
                          <a:spcPts val="0"/>
                        </a:spcBef>
                        <a:spcAft>
                          <a:spcPts val="1200"/>
                        </a:spcAft>
                        <a:buClr>
                          <a:schemeClr val="accent4"/>
                        </a:buClr>
                        <a:buFont typeface="Arial" panose="020B0604020202020204" pitchFamily="34" charset="0"/>
                        <a:buChar char="•"/>
                        <a:tabLst/>
                      </a:pPr>
                      <a:r>
                        <a:rPr lang="en-US" sz="1600" b="0" kern="1200">
                          <a:solidFill>
                            <a:schemeClr val="lt1"/>
                          </a:solidFill>
                          <a:latin typeface="+mn-lt"/>
                          <a:ea typeface="+mn-ea"/>
                          <a:cs typeface="+mn-cs"/>
                        </a:rPr>
                        <a:t>[Add enhanced functionality in development]</a:t>
                      </a:r>
                    </a:p>
                    <a:p>
                      <a:pPr marL="114300" indent="-106363" algn="l" defTabSz="457200" rtl="0" eaLnBrk="1" latinLnBrk="0" hangingPunct="1">
                        <a:lnSpc>
                          <a:spcPct val="110000"/>
                        </a:lnSpc>
                        <a:spcBef>
                          <a:spcPts val="0"/>
                        </a:spcBef>
                        <a:spcAft>
                          <a:spcPts val="1200"/>
                        </a:spcAft>
                        <a:buClr>
                          <a:schemeClr val="accent4"/>
                        </a:buClr>
                        <a:buFont typeface="Arial" panose="020B0604020202020204" pitchFamily="34" charset="0"/>
                        <a:buChar char="•"/>
                        <a:tabLst/>
                      </a:pPr>
                      <a:endParaRPr lang="en-IN" sz="1600" b="0" kern="1200">
                        <a:solidFill>
                          <a:schemeClr val="lt1"/>
                        </a:solidFill>
                        <a:latin typeface="+mn-lt"/>
                        <a:ea typeface="+mn-ea"/>
                        <a:cs typeface="+mn-cs"/>
                      </a:endParaRPr>
                    </a:p>
                  </a:txBody>
                  <a:tcPr>
                    <a:lnL w="12700" cmpd="sng">
                      <a:noFill/>
                    </a:lnL>
                    <a:lnR w="12700" cmpd="sng">
                      <a:noFill/>
                    </a:lnR>
                    <a:lnT w="12700" cmpd="sng">
                      <a:noFill/>
                    </a:lnT>
                    <a:lnB w="6350" cap="flat" cmpd="sng" algn="ctr">
                      <a:solidFill>
                        <a:schemeClr val="tx1">
                          <a:lumMod val="95000"/>
                        </a:schemeClr>
                      </a:solidFill>
                      <a:prstDash val="solid"/>
                      <a:round/>
                      <a:headEnd type="none" w="med" len="med"/>
                      <a:tailEnd type="none" w="med" len="med"/>
                    </a:lnB>
                    <a:lnTlToBr w="12700" cmpd="sng">
                      <a:noFill/>
                      <a:prstDash val="solid"/>
                    </a:lnTlToBr>
                    <a:lnBlToTr w="12700" cmpd="sng">
                      <a:noFill/>
                      <a:prstDash val="solid"/>
                    </a:lnBlToTr>
                    <a:gradFill>
                      <a:gsLst>
                        <a:gs pos="0">
                          <a:schemeClr val="bg2">
                            <a:lumMod val="43687"/>
                            <a:lumOff val="56313"/>
                            <a:alpha val="24914"/>
                          </a:schemeClr>
                        </a:gs>
                        <a:gs pos="99000">
                          <a:srgbClr val="4583B7">
                            <a:lumMod val="75000"/>
                            <a:alpha val="0"/>
                          </a:srgbClr>
                        </a:gs>
                      </a:gsLst>
                      <a:lin ang="2700000" scaled="1"/>
                    </a:gradFill>
                  </a:tcPr>
                </a:tc>
                <a:extLst>
                  <a:ext uri="{0D108BD9-81ED-4DB2-BD59-A6C34878D82A}">
                    <a16:rowId xmlns:a16="http://schemas.microsoft.com/office/drawing/2014/main" val="1697062686"/>
                  </a:ext>
                </a:extLst>
              </a:tr>
            </a:tbl>
          </a:graphicData>
        </a:graphic>
      </p:graphicFrame>
      <p:grpSp>
        <p:nvGrpSpPr>
          <p:cNvPr id="15" name="Group 14" descr="Arrow workflow for product or solution timeline.">
            <a:extLst>
              <a:ext uri="{FF2B5EF4-FFF2-40B4-BE49-F238E27FC236}">
                <a16:creationId xmlns:a16="http://schemas.microsoft.com/office/drawing/2014/main" id="{D139AE4D-B851-5171-C0E4-32DC7FF8B93F}"/>
              </a:ext>
            </a:extLst>
          </p:cNvPr>
          <p:cNvGrpSpPr/>
          <p:nvPr/>
        </p:nvGrpSpPr>
        <p:grpSpPr>
          <a:xfrm>
            <a:off x="840580" y="2065764"/>
            <a:ext cx="10723775" cy="632298"/>
            <a:chOff x="901835" y="2061671"/>
            <a:chExt cx="10723775" cy="632298"/>
          </a:xfrm>
        </p:grpSpPr>
        <p:sp>
          <p:nvSpPr>
            <p:cNvPr id="9" name="Pentagon 9">
              <a:extLst>
                <a:ext uri="{FF2B5EF4-FFF2-40B4-BE49-F238E27FC236}">
                  <a16:creationId xmlns:a16="http://schemas.microsoft.com/office/drawing/2014/main" id="{190C26FC-A6D6-B381-501B-96EB416F820F}"/>
                </a:ext>
              </a:extLst>
            </p:cNvPr>
            <p:cNvSpPr/>
            <p:nvPr/>
          </p:nvSpPr>
          <p:spPr bwMode="auto">
            <a:xfrm>
              <a:off x="7785130" y="2061671"/>
              <a:ext cx="3840480" cy="632297"/>
            </a:xfrm>
            <a:prstGeom prst="homePlate">
              <a:avLst/>
            </a:prstGeom>
            <a:solidFill>
              <a:srgbClr val="2494EB"/>
            </a:solidFill>
            <a:ln w="22225">
              <a:gradFill flip="none" rotWithShape="1">
                <a:gsLst>
                  <a:gs pos="0">
                    <a:schemeClr val="bg2">
                      <a:lumMod val="60000"/>
                      <a:lumOff val="40000"/>
                      <a:alpha val="0"/>
                    </a:schemeClr>
                  </a:gs>
                  <a:gs pos="100000">
                    <a:schemeClr val="bg2">
                      <a:lumMod val="60000"/>
                      <a:lumOff val="40000"/>
                    </a:schemeClr>
                  </a:gs>
                </a:gsLst>
                <a:lin ang="0" scaled="1"/>
                <a:tileRect/>
              </a:gra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400" tIns="0" rIns="0" bIns="0" numCol="2" rtlCol="0" anchor="ctr" anchorCtr="1" compatLnSpc="1">
              <a:prstTxWarp prst="textNoShape">
                <a:avLst/>
              </a:prstTxWarp>
              <a:noAutofit/>
            </a:bodyPr>
            <a:lstStyle/>
            <a:p>
              <a:pPr algn="r"/>
              <a:r>
                <a:rPr lang="en-IN" sz="1600" b="1">
                  <a:ln w="0"/>
                  <a:effectLst>
                    <a:outerShdw blurRad="38100" dist="38100" dir="2700000" algn="tl">
                      <a:srgbClr val="000000">
                        <a:alpha val="43137"/>
                      </a:srgbClr>
                    </a:outerShdw>
                  </a:effectLst>
                </a:rPr>
                <a:t>      Long-term </a:t>
              </a:r>
            </a:p>
          </p:txBody>
        </p:sp>
        <p:sp>
          <p:nvSpPr>
            <p:cNvPr id="10" name="Pentagon 9">
              <a:extLst>
                <a:ext uri="{FF2B5EF4-FFF2-40B4-BE49-F238E27FC236}">
                  <a16:creationId xmlns:a16="http://schemas.microsoft.com/office/drawing/2014/main" id="{BF1F2378-D22F-EF58-DBF1-8336D4F38158}"/>
                </a:ext>
              </a:extLst>
            </p:cNvPr>
            <p:cNvSpPr/>
            <p:nvPr/>
          </p:nvSpPr>
          <p:spPr bwMode="auto">
            <a:xfrm>
              <a:off x="4289288" y="2061672"/>
              <a:ext cx="3840480" cy="632297"/>
            </a:xfrm>
            <a:prstGeom prst="homePlate">
              <a:avLst/>
            </a:prstGeom>
            <a:solidFill>
              <a:srgbClr val="0863B2"/>
            </a:solidFill>
            <a:ln w="22225">
              <a:gradFill flip="none" rotWithShape="1">
                <a:gsLst>
                  <a:gs pos="0">
                    <a:schemeClr val="bg2">
                      <a:lumMod val="60000"/>
                      <a:lumOff val="40000"/>
                      <a:alpha val="0"/>
                    </a:schemeClr>
                  </a:gs>
                  <a:gs pos="100000">
                    <a:schemeClr val="bg2">
                      <a:lumMod val="60000"/>
                      <a:lumOff val="40000"/>
                    </a:schemeClr>
                  </a:gs>
                </a:gsLst>
                <a:lin ang="0" scaled="1"/>
                <a:tileRect/>
              </a:gra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400" tIns="0" rIns="0" bIns="0" numCol="2" rtlCol="0" anchor="ctr" anchorCtr="1" compatLnSpc="1">
              <a:prstTxWarp prst="textNoShape">
                <a:avLst/>
              </a:prstTxWarp>
              <a:noAutofit/>
            </a:bodyPr>
            <a:lstStyle/>
            <a:p>
              <a:pPr algn="r"/>
              <a:r>
                <a:rPr lang="en-IN" sz="1600" b="1">
                  <a:ln w="0"/>
                  <a:effectLst>
                    <a:outerShdw blurRad="38100" dist="38100" dir="2700000" algn="tl">
                      <a:srgbClr val="000000">
                        <a:alpha val="43137"/>
                      </a:srgbClr>
                    </a:outerShdw>
                  </a:effectLst>
                </a:rPr>
                <a:t>        Midterm </a:t>
              </a:r>
            </a:p>
          </p:txBody>
        </p:sp>
        <p:sp>
          <p:nvSpPr>
            <p:cNvPr id="11" name="Pentagon 10">
              <a:extLst>
                <a:ext uri="{FF2B5EF4-FFF2-40B4-BE49-F238E27FC236}">
                  <a16:creationId xmlns:a16="http://schemas.microsoft.com/office/drawing/2014/main" id="{29FA1FCD-957A-6B18-2133-7C0F8C5B44FC}"/>
                </a:ext>
              </a:extLst>
            </p:cNvPr>
            <p:cNvSpPr/>
            <p:nvPr/>
          </p:nvSpPr>
          <p:spPr bwMode="auto">
            <a:xfrm>
              <a:off x="901835" y="2061672"/>
              <a:ext cx="3749039" cy="632297"/>
            </a:xfrm>
            <a:prstGeom prst="homePlate">
              <a:avLst/>
            </a:prstGeom>
            <a:gradFill>
              <a:gsLst>
                <a:gs pos="50000">
                  <a:srgbClr val="193E7F"/>
                </a:gs>
                <a:gs pos="0">
                  <a:srgbClr val="193E7F">
                    <a:alpha val="0"/>
                  </a:srgbClr>
                </a:gs>
                <a:gs pos="100000">
                  <a:srgbClr val="193E7F"/>
                </a:gs>
              </a:gsLst>
              <a:lin ang="0" scaled="1"/>
            </a:gradFill>
            <a:ln w="22225">
              <a:gradFill flip="none" rotWithShape="1">
                <a:gsLst>
                  <a:gs pos="0">
                    <a:schemeClr val="bg2">
                      <a:lumMod val="60000"/>
                      <a:lumOff val="40000"/>
                      <a:alpha val="0"/>
                    </a:schemeClr>
                  </a:gs>
                  <a:gs pos="100000">
                    <a:srgbClr val="219AE1">
                      <a:alpha val="80000"/>
                    </a:srgbClr>
                  </a:gs>
                  <a:gs pos="52000">
                    <a:schemeClr val="bg2">
                      <a:alpha val="64748"/>
                    </a:schemeClr>
                  </a:gs>
                </a:gsLst>
                <a:lin ang="0" scaled="1"/>
                <a:tileRect/>
              </a:gra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0" tIns="0" rIns="0" bIns="0" numCol="1" rtlCol="0" anchor="ctr" anchorCtr="1" compatLnSpc="1">
              <a:prstTxWarp prst="textNoShape">
                <a:avLst/>
              </a:prstTxWarp>
              <a:noAutofit/>
            </a:bodyPr>
            <a:lstStyle/>
            <a:p>
              <a:pPr lvl="0" algn="r" eaLnBrk="0" fontAlgn="base" hangingPunct="0">
                <a:lnSpc>
                  <a:spcPct val="90000"/>
                </a:lnSpc>
                <a:spcBef>
                  <a:spcPct val="0"/>
                </a:spcBef>
                <a:spcAft>
                  <a:spcPct val="0"/>
                </a:spcAft>
              </a:pPr>
              <a:r>
                <a:rPr lang="en-IN" sz="1600" b="1">
                  <a:ln w="0"/>
                  <a:effectLst>
                    <a:outerShdw blurRad="38100" dist="38100" dir="2700000" algn="tl">
                      <a:srgbClr val="000000">
                        <a:alpha val="43137"/>
                      </a:srgbClr>
                    </a:outerShdw>
                  </a:effectLst>
                </a:rPr>
                <a:t>Near-term</a:t>
              </a:r>
              <a:endParaRPr lang="en-US" sz="1600" b="1">
                <a:solidFill>
                  <a:prstClr val="white"/>
                </a:solidFill>
              </a:endParaRPr>
            </a:p>
          </p:txBody>
        </p:sp>
      </p:grpSp>
    </p:spTree>
    <p:extLst>
      <p:ext uri="{BB962C8B-B14F-4D97-AF65-F5344CB8AC3E}">
        <p14:creationId xmlns:p14="http://schemas.microsoft.com/office/powerpoint/2010/main" val="2212251294"/>
      </p:ext>
    </p:extLst>
  </p:cSld>
  <p:clrMapOvr>
    <a:masterClrMapping/>
  </p:clrMapOvr>
  <p:transition spd="med">
    <p:fade/>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gradient teal">
            <a:extLst>
              <a:ext uri="{FF2B5EF4-FFF2-40B4-BE49-F238E27FC236}">
                <a16:creationId xmlns:a16="http://schemas.microsoft.com/office/drawing/2014/main" id="{9CC1CEA9-E1AF-934E-CCAC-0242DADA9B5E}"/>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496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2" name="Title 1">
            <a:extLst>
              <a:ext uri="{FF2B5EF4-FFF2-40B4-BE49-F238E27FC236}">
                <a16:creationId xmlns:a16="http://schemas.microsoft.com/office/drawing/2014/main" id="{370675A6-C29B-CCFD-D490-BCCBBA0E95F2}"/>
              </a:ext>
            </a:extLst>
          </p:cNvPr>
          <p:cNvSpPr>
            <a:spLocks noGrp="1"/>
          </p:cNvSpPr>
          <p:nvPr>
            <p:ph type="title"/>
          </p:nvPr>
        </p:nvSpPr>
        <p:spPr/>
        <p:txBody>
          <a:bodyPr/>
          <a:lstStyle/>
          <a:p>
            <a:r>
              <a:rPr lang="en-US"/>
              <a:t>[Add product name] release schedule</a:t>
            </a:r>
          </a:p>
        </p:txBody>
      </p:sp>
      <p:grpSp>
        <p:nvGrpSpPr>
          <p:cNvPr id="3" name="Group 2">
            <a:extLst>
              <a:ext uri="{FF2B5EF4-FFF2-40B4-BE49-F238E27FC236}">
                <a16:creationId xmlns:a16="http://schemas.microsoft.com/office/drawing/2014/main" id="{25506D86-E218-C8FF-D8B1-99D3DBC46BF1}"/>
              </a:ext>
              <a:ext uri="{C183D7F6-B498-43B3-948B-1728B52AA6E4}">
                <adec:decorative xmlns:adec="http://schemas.microsoft.com/office/drawing/2017/decorative" val="1"/>
              </a:ext>
            </a:extLst>
          </p:cNvPr>
          <p:cNvGrpSpPr/>
          <p:nvPr/>
        </p:nvGrpSpPr>
        <p:grpSpPr>
          <a:xfrm>
            <a:off x="761794" y="2033783"/>
            <a:ext cx="10749114" cy="3351382"/>
            <a:chOff x="916413" y="1721933"/>
            <a:chExt cx="10749114" cy="3351382"/>
          </a:xfrm>
        </p:grpSpPr>
        <p:grpSp>
          <p:nvGrpSpPr>
            <p:cNvPr id="8" name="Group 7">
              <a:extLst>
                <a:ext uri="{FF2B5EF4-FFF2-40B4-BE49-F238E27FC236}">
                  <a16:creationId xmlns:a16="http://schemas.microsoft.com/office/drawing/2014/main" id="{D01718E0-835E-2734-8AC7-78ADE714194B}"/>
                </a:ext>
              </a:extLst>
            </p:cNvPr>
            <p:cNvGrpSpPr/>
            <p:nvPr/>
          </p:nvGrpSpPr>
          <p:grpSpPr>
            <a:xfrm>
              <a:off x="916413" y="1721933"/>
              <a:ext cx="10749114" cy="3100551"/>
              <a:chOff x="916413" y="1721933"/>
              <a:chExt cx="10749114" cy="3100551"/>
            </a:xfrm>
          </p:grpSpPr>
          <p:grpSp>
            <p:nvGrpSpPr>
              <p:cNvPr id="15" name="Group 14">
                <a:extLst>
                  <a:ext uri="{FF2B5EF4-FFF2-40B4-BE49-F238E27FC236}">
                    <a16:creationId xmlns:a16="http://schemas.microsoft.com/office/drawing/2014/main" id="{6774C40B-3105-E7FE-F90D-CDB8A16F1361}"/>
                  </a:ext>
                </a:extLst>
              </p:cNvPr>
              <p:cNvGrpSpPr/>
              <p:nvPr/>
            </p:nvGrpSpPr>
            <p:grpSpPr>
              <a:xfrm>
                <a:off x="1489319" y="1721933"/>
                <a:ext cx="9509758" cy="3100551"/>
                <a:chOff x="1379440" y="3724102"/>
                <a:chExt cx="9509758" cy="2310938"/>
              </a:xfrm>
            </p:grpSpPr>
            <p:cxnSp>
              <p:nvCxnSpPr>
                <p:cNvPr id="17" name="Straight Connector 16">
                  <a:extLst>
                    <a:ext uri="{FF2B5EF4-FFF2-40B4-BE49-F238E27FC236}">
                      <a16:creationId xmlns:a16="http://schemas.microsoft.com/office/drawing/2014/main" id="{2A102599-704D-6B3D-66CF-302A8BDCB0F7}"/>
                    </a:ext>
                  </a:extLst>
                </p:cNvPr>
                <p:cNvCxnSpPr>
                  <a:cxnSpLocks/>
                </p:cNvCxnSpPr>
                <p:nvPr/>
              </p:nvCxnSpPr>
              <p:spPr bwMode="auto">
                <a:xfrm>
                  <a:off x="1379440" y="3724102"/>
                  <a:ext cx="0" cy="2310938"/>
                </a:xfrm>
                <a:prstGeom prst="line">
                  <a:avLst/>
                </a:prstGeom>
                <a:noFill/>
                <a:ln w="12700" cap="flat" cmpd="sng" algn="ctr">
                  <a:solidFill>
                    <a:schemeClr val="bg2">
                      <a:lumMod val="60000"/>
                      <a:lumOff val="40000"/>
                      <a:alpha val="35000"/>
                    </a:schemeClr>
                  </a:solidFill>
                  <a:prstDash val="dash"/>
                  <a:round/>
                  <a:headEnd type="none" w="med" len="med"/>
                  <a:tailEnd type="none" w="med" len="med"/>
                </a:ln>
                <a:effectLst/>
              </p:spPr>
            </p:cxnSp>
            <p:cxnSp>
              <p:nvCxnSpPr>
                <p:cNvPr id="18" name="Straight Connector 17">
                  <a:extLst>
                    <a:ext uri="{FF2B5EF4-FFF2-40B4-BE49-F238E27FC236}">
                      <a16:creationId xmlns:a16="http://schemas.microsoft.com/office/drawing/2014/main" id="{08F9754A-D119-7E2D-526C-84BDF9406C61}"/>
                    </a:ext>
                  </a:extLst>
                </p:cNvPr>
                <p:cNvCxnSpPr>
                  <a:cxnSpLocks/>
                </p:cNvCxnSpPr>
                <p:nvPr/>
              </p:nvCxnSpPr>
              <p:spPr bwMode="auto">
                <a:xfrm>
                  <a:off x="2436819" y="3724102"/>
                  <a:ext cx="0" cy="2310938"/>
                </a:xfrm>
                <a:prstGeom prst="line">
                  <a:avLst/>
                </a:prstGeom>
                <a:noFill/>
                <a:ln w="12700" cap="flat" cmpd="sng" algn="ctr">
                  <a:solidFill>
                    <a:schemeClr val="bg2">
                      <a:lumMod val="60000"/>
                      <a:lumOff val="40000"/>
                      <a:alpha val="35000"/>
                    </a:schemeClr>
                  </a:solidFill>
                  <a:prstDash val="dash"/>
                  <a:round/>
                  <a:headEnd type="none" w="med" len="med"/>
                  <a:tailEnd type="none" w="med" len="med"/>
                </a:ln>
                <a:effectLst/>
              </p:spPr>
            </p:cxnSp>
            <p:cxnSp>
              <p:nvCxnSpPr>
                <p:cNvPr id="19" name="Straight Connector 18">
                  <a:extLst>
                    <a:ext uri="{FF2B5EF4-FFF2-40B4-BE49-F238E27FC236}">
                      <a16:creationId xmlns:a16="http://schemas.microsoft.com/office/drawing/2014/main" id="{011E43D5-6E95-11D1-0C7A-E497DFD89751}"/>
                    </a:ext>
                  </a:extLst>
                </p:cNvPr>
                <p:cNvCxnSpPr>
                  <a:cxnSpLocks/>
                </p:cNvCxnSpPr>
                <p:nvPr/>
              </p:nvCxnSpPr>
              <p:spPr bwMode="auto">
                <a:xfrm>
                  <a:off x="3494198" y="3724102"/>
                  <a:ext cx="0" cy="2310938"/>
                </a:xfrm>
                <a:prstGeom prst="line">
                  <a:avLst/>
                </a:prstGeom>
                <a:noFill/>
                <a:ln w="12700" cap="flat" cmpd="sng" algn="ctr">
                  <a:solidFill>
                    <a:schemeClr val="bg2">
                      <a:lumMod val="60000"/>
                      <a:lumOff val="40000"/>
                      <a:alpha val="35000"/>
                    </a:schemeClr>
                  </a:solidFill>
                  <a:prstDash val="dash"/>
                  <a:round/>
                  <a:headEnd type="none" w="med" len="med"/>
                  <a:tailEnd type="none" w="med" len="med"/>
                </a:ln>
                <a:effectLst/>
              </p:spPr>
            </p:cxnSp>
            <p:cxnSp>
              <p:nvCxnSpPr>
                <p:cNvPr id="20" name="Straight Connector 19">
                  <a:extLst>
                    <a:ext uri="{FF2B5EF4-FFF2-40B4-BE49-F238E27FC236}">
                      <a16:creationId xmlns:a16="http://schemas.microsoft.com/office/drawing/2014/main" id="{456BFDC1-3F33-9E20-3A02-7E35F6F7228D}"/>
                    </a:ext>
                  </a:extLst>
                </p:cNvPr>
                <p:cNvCxnSpPr>
                  <a:cxnSpLocks/>
                </p:cNvCxnSpPr>
                <p:nvPr/>
              </p:nvCxnSpPr>
              <p:spPr bwMode="auto">
                <a:xfrm>
                  <a:off x="4551577" y="3724102"/>
                  <a:ext cx="0" cy="2310938"/>
                </a:xfrm>
                <a:prstGeom prst="line">
                  <a:avLst/>
                </a:prstGeom>
                <a:noFill/>
                <a:ln w="12700" cap="flat" cmpd="sng" algn="ctr">
                  <a:solidFill>
                    <a:schemeClr val="bg2">
                      <a:lumMod val="60000"/>
                      <a:lumOff val="40000"/>
                      <a:alpha val="35000"/>
                    </a:schemeClr>
                  </a:solidFill>
                  <a:prstDash val="dash"/>
                  <a:round/>
                  <a:headEnd type="none" w="med" len="med"/>
                  <a:tailEnd type="none" w="med" len="med"/>
                </a:ln>
                <a:effectLst/>
              </p:spPr>
            </p:cxnSp>
            <p:cxnSp>
              <p:nvCxnSpPr>
                <p:cNvPr id="21" name="Straight Connector 20">
                  <a:extLst>
                    <a:ext uri="{FF2B5EF4-FFF2-40B4-BE49-F238E27FC236}">
                      <a16:creationId xmlns:a16="http://schemas.microsoft.com/office/drawing/2014/main" id="{E4182D0C-DF65-765B-4F82-72AA64060739}"/>
                    </a:ext>
                  </a:extLst>
                </p:cNvPr>
                <p:cNvCxnSpPr>
                  <a:cxnSpLocks/>
                </p:cNvCxnSpPr>
                <p:nvPr/>
              </p:nvCxnSpPr>
              <p:spPr bwMode="auto">
                <a:xfrm>
                  <a:off x="5608956" y="3724102"/>
                  <a:ext cx="0" cy="2310938"/>
                </a:xfrm>
                <a:prstGeom prst="line">
                  <a:avLst/>
                </a:prstGeom>
                <a:noFill/>
                <a:ln w="12700" cap="flat" cmpd="sng" algn="ctr">
                  <a:solidFill>
                    <a:schemeClr val="bg2">
                      <a:lumMod val="60000"/>
                      <a:lumOff val="40000"/>
                      <a:alpha val="35000"/>
                    </a:schemeClr>
                  </a:solidFill>
                  <a:prstDash val="dash"/>
                  <a:round/>
                  <a:headEnd type="none" w="med" len="med"/>
                  <a:tailEnd type="none" w="med" len="med"/>
                </a:ln>
                <a:effectLst/>
              </p:spPr>
            </p:cxnSp>
            <p:cxnSp>
              <p:nvCxnSpPr>
                <p:cNvPr id="22" name="Straight Connector 21">
                  <a:extLst>
                    <a:ext uri="{FF2B5EF4-FFF2-40B4-BE49-F238E27FC236}">
                      <a16:creationId xmlns:a16="http://schemas.microsoft.com/office/drawing/2014/main" id="{F7AA332F-DBFF-37E4-CE2A-7E0A997E848E}"/>
                    </a:ext>
                  </a:extLst>
                </p:cNvPr>
                <p:cNvCxnSpPr>
                  <a:cxnSpLocks/>
                </p:cNvCxnSpPr>
                <p:nvPr/>
              </p:nvCxnSpPr>
              <p:spPr bwMode="auto">
                <a:xfrm>
                  <a:off x="6666333" y="3724102"/>
                  <a:ext cx="0" cy="2310938"/>
                </a:xfrm>
                <a:prstGeom prst="line">
                  <a:avLst/>
                </a:prstGeom>
                <a:noFill/>
                <a:ln w="12700" cap="flat" cmpd="sng" algn="ctr">
                  <a:solidFill>
                    <a:schemeClr val="bg2">
                      <a:lumMod val="60000"/>
                      <a:lumOff val="40000"/>
                      <a:alpha val="35000"/>
                    </a:schemeClr>
                  </a:solidFill>
                  <a:prstDash val="dash"/>
                  <a:round/>
                  <a:headEnd type="none" w="med" len="med"/>
                  <a:tailEnd type="none" w="med" len="med"/>
                </a:ln>
                <a:effectLst/>
              </p:spPr>
            </p:cxnSp>
            <p:cxnSp>
              <p:nvCxnSpPr>
                <p:cNvPr id="23" name="Straight Connector 22">
                  <a:extLst>
                    <a:ext uri="{FF2B5EF4-FFF2-40B4-BE49-F238E27FC236}">
                      <a16:creationId xmlns:a16="http://schemas.microsoft.com/office/drawing/2014/main" id="{8D62B917-05E4-B654-84B9-679615FBFA6F}"/>
                    </a:ext>
                  </a:extLst>
                </p:cNvPr>
                <p:cNvCxnSpPr>
                  <a:cxnSpLocks/>
                </p:cNvCxnSpPr>
                <p:nvPr/>
              </p:nvCxnSpPr>
              <p:spPr bwMode="auto">
                <a:xfrm>
                  <a:off x="7717063" y="3724102"/>
                  <a:ext cx="0" cy="2310938"/>
                </a:xfrm>
                <a:prstGeom prst="line">
                  <a:avLst/>
                </a:prstGeom>
                <a:noFill/>
                <a:ln w="12700" cap="flat" cmpd="sng" algn="ctr">
                  <a:solidFill>
                    <a:schemeClr val="bg2">
                      <a:lumMod val="60000"/>
                      <a:lumOff val="40000"/>
                      <a:alpha val="35000"/>
                    </a:schemeClr>
                  </a:solidFill>
                  <a:prstDash val="dash"/>
                  <a:round/>
                  <a:headEnd type="none" w="med" len="med"/>
                  <a:tailEnd type="none" w="med" len="med"/>
                </a:ln>
                <a:effectLst/>
              </p:spPr>
            </p:cxnSp>
            <p:cxnSp>
              <p:nvCxnSpPr>
                <p:cNvPr id="24" name="Straight Connector 23">
                  <a:extLst>
                    <a:ext uri="{FF2B5EF4-FFF2-40B4-BE49-F238E27FC236}">
                      <a16:creationId xmlns:a16="http://schemas.microsoft.com/office/drawing/2014/main" id="{310BF99B-780F-83BA-7186-7F47F83D90A2}"/>
                    </a:ext>
                  </a:extLst>
                </p:cNvPr>
                <p:cNvCxnSpPr>
                  <a:cxnSpLocks/>
                </p:cNvCxnSpPr>
                <p:nvPr/>
              </p:nvCxnSpPr>
              <p:spPr bwMode="auto">
                <a:xfrm>
                  <a:off x="8774442" y="3724102"/>
                  <a:ext cx="0" cy="2310938"/>
                </a:xfrm>
                <a:prstGeom prst="line">
                  <a:avLst/>
                </a:prstGeom>
                <a:noFill/>
                <a:ln w="12700" cap="flat" cmpd="sng" algn="ctr">
                  <a:solidFill>
                    <a:schemeClr val="bg2">
                      <a:lumMod val="60000"/>
                      <a:lumOff val="40000"/>
                      <a:alpha val="35000"/>
                    </a:schemeClr>
                  </a:solidFill>
                  <a:prstDash val="dash"/>
                  <a:round/>
                  <a:headEnd type="none" w="med" len="med"/>
                  <a:tailEnd type="none" w="med" len="med"/>
                </a:ln>
                <a:effectLst/>
              </p:spPr>
            </p:cxnSp>
            <p:cxnSp>
              <p:nvCxnSpPr>
                <p:cNvPr id="25" name="Straight Connector 24">
                  <a:extLst>
                    <a:ext uri="{FF2B5EF4-FFF2-40B4-BE49-F238E27FC236}">
                      <a16:creationId xmlns:a16="http://schemas.microsoft.com/office/drawing/2014/main" id="{C189FAFC-CB21-57F2-1198-BF1224FF95CC}"/>
                    </a:ext>
                  </a:extLst>
                </p:cNvPr>
                <p:cNvCxnSpPr>
                  <a:cxnSpLocks/>
                </p:cNvCxnSpPr>
                <p:nvPr/>
              </p:nvCxnSpPr>
              <p:spPr bwMode="auto">
                <a:xfrm>
                  <a:off x="9831821" y="3724102"/>
                  <a:ext cx="0" cy="2310938"/>
                </a:xfrm>
                <a:prstGeom prst="line">
                  <a:avLst/>
                </a:prstGeom>
                <a:noFill/>
                <a:ln w="12700" cap="flat" cmpd="sng" algn="ctr">
                  <a:solidFill>
                    <a:schemeClr val="bg2">
                      <a:lumMod val="60000"/>
                      <a:lumOff val="40000"/>
                      <a:alpha val="35000"/>
                    </a:schemeClr>
                  </a:solidFill>
                  <a:prstDash val="dash"/>
                  <a:round/>
                  <a:headEnd type="none" w="med" len="med"/>
                  <a:tailEnd type="none" w="med" len="med"/>
                </a:ln>
                <a:effectLst/>
              </p:spPr>
            </p:cxnSp>
            <p:cxnSp>
              <p:nvCxnSpPr>
                <p:cNvPr id="26" name="Straight Connector 25">
                  <a:extLst>
                    <a:ext uri="{FF2B5EF4-FFF2-40B4-BE49-F238E27FC236}">
                      <a16:creationId xmlns:a16="http://schemas.microsoft.com/office/drawing/2014/main" id="{B04A7E42-1328-A234-4290-D0980A047F29}"/>
                    </a:ext>
                  </a:extLst>
                </p:cNvPr>
                <p:cNvCxnSpPr>
                  <a:cxnSpLocks/>
                </p:cNvCxnSpPr>
                <p:nvPr/>
              </p:nvCxnSpPr>
              <p:spPr bwMode="auto">
                <a:xfrm>
                  <a:off x="10889198" y="3724102"/>
                  <a:ext cx="0" cy="2310938"/>
                </a:xfrm>
                <a:prstGeom prst="line">
                  <a:avLst/>
                </a:prstGeom>
                <a:noFill/>
                <a:ln w="12700" cap="flat" cmpd="sng" algn="ctr">
                  <a:solidFill>
                    <a:schemeClr val="bg2">
                      <a:lumMod val="60000"/>
                      <a:lumOff val="40000"/>
                      <a:alpha val="35000"/>
                    </a:schemeClr>
                  </a:solidFill>
                  <a:prstDash val="dash"/>
                  <a:round/>
                  <a:headEnd type="none" w="med" len="med"/>
                  <a:tailEnd type="none" w="med" len="med"/>
                </a:ln>
                <a:effectLst/>
              </p:spPr>
            </p:cxnSp>
          </p:grpSp>
          <p:cxnSp>
            <p:nvCxnSpPr>
              <p:cNvPr id="16" name="Straight Connector 15">
                <a:extLst>
                  <a:ext uri="{FF2B5EF4-FFF2-40B4-BE49-F238E27FC236}">
                    <a16:creationId xmlns:a16="http://schemas.microsoft.com/office/drawing/2014/main" id="{80C57629-AD5A-3AE6-A6A2-94A78685BF3A}"/>
                  </a:ext>
                </a:extLst>
              </p:cNvPr>
              <p:cNvCxnSpPr>
                <a:cxnSpLocks/>
              </p:cNvCxnSpPr>
              <p:nvPr/>
            </p:nvCxnSpPr>
            <p:spPr bwMode="auto">
              <a:xfrm>
                <a:off x="916413" y="4789128"/>
                <a:ext cx="10749114" cy="0"/>
              </a:xfrm>
              <a:prstGeom prst="line">
                <a:avLst/>
              </a:prstGeom>
              <a:noFill/>
              <a:ln w="44450" cap="sq" cmpd="sng" algn="ctr">
                <a:solidFill>
                  <a:schemeClr val="bg2">
                    <a:lumMod val="60000"/>
                    <a:lumOff val="40000"/>
                    <a:alpha val="35000"/>
                  </a:schemeClr>
                </a:solidFill>
                <a:prstDash val="solid"/>
                <a:round/>
                <a:headEnd type="none" w="med" len="sm"/>
                <a:tailEnd type="none" w="med" len="med"/>
              </a:ln>
              <a:effectLst/>
            </p:spPr>
          </p:cxnSp>
        </p:grpSp>
        <p:sp>
          <p:nvSpPr>
            <p:cNvPr id="9" name="TextBox 8">
              <a:extLst>
                <a:ext uri="{FF2B5EF4-FFF2-40B4-BE49-F238E27FC236}">
                  <a16:creationId xmlns:a16="http://schemas.microsoft.com/office/drawing/2014/main" id="{E54895AA-8024-601A-8F56-95F225064492}"/>
                </a:ext>
              </a:extLst>
            </p:cNvPr>
            <p:cNvSpPr txBox="1"/>
            <p:nvPr/>
          </p:nvSpPr>
          <p:spPr>
            <a:xfrm>
              <a:off x="1256724" y="4862959"/>
              <a:ext cx="474850" cy="210356"/>
            </a:xfrm>
            <a:prstGeom prst="rect">
              <a:avLst/>
            </a:prstGeom>
            <a:noFill/>
            <a:effectLst/>
          </p:spPr>
          <p:txBody>
            <a:bodyPr wrap="square" lIns="0" tIns="0" rIns="0" bIns="0" rtlCol="0" anchor="ctr">
              <a:noAutofit/>
            </a:bodyPr>
            <a:lstStyle/>
            <a:p>
              <a:pPr lvl="0" algn="ctr" eaLnBrk="0" fontAlgn="base" hangingPunct="0">
                <a:spcBef>
                  <a:spcPts val="300"/>
                </a:spcBef>
                <a:spcAft>
                  <a:spcPct val="0"/>
                </a:spcAft>
              </a:pPr>
              <a:r>
                <a:rPr lang="en-US" sz="1100">
                  <a:ln w="76200" cmpd="sng">
                    <a:noFill/>
                  </a:ln>
                  <a:solidFill>
                    <a:schemeClr val="bg2">
                      <a:lumMod val="40000"/>
                      <a:lumOff val="60000"/>
                      <a:alpha val="80000"/>
                    </a:schemeClr>
                  </a:solidFill>
                  <a:ea typeface="ＭＳ Ｐゴシック" pitchFamily="16" charset="-128"/>
                </a:rPr>
                <a:t>Date</a:t>
              </a:r>
              <a:endParaRPr lang="en-US" sz="1100" baseline="30000">
                <a:ln w="76200" cmpd="sng">
                  <a:noFill/>
                </a:ln>
                <a:solidFill>
                  <a:schemeClr val="bg2">
                    <a:lumMod val="40000"/>
                    <a:lumOff val="60000"/>
                    <a:alpha val="80000"/>
                  </a:schemeClr>
                </a:solidFill>
                <a:ea typeface="ＭＳ Ｐゴシック" pitchFamily="16" charset="-128"/>
              </a:endParaRPr>
            </a:p>
          </p:txBody>
        </p:sp>
        <p:sp>
          <p:nvSpPr>
            <p:cNvPr id="11" name="TextBox 10">
              <a:extLst>
                <a:ext uri="{FF2B5EF4-FFF2-40B4-BE49-F238E27FC236}">
                  <a16:creationId xmlns:a16="http://schemas.microsoft.com/office/drawing/2014/main" id="{DD3942D7-1B16-0CBB-B475-5A9A946F6DEA}"/>
                </a:ext>
              </a:extLst>
            </p:cNvPr>
            <p:cNvSpPr txBox="1"/>
            <p:nvPr/>
          </p:nvSpPr>
          <p:spPr>
            <a:xfrm>
              <a:off x="3368158" y="4862959"/>
              <a:ext cx="474850" cy="210356"/>
            </a:xfrm>
            <a:prstGeom prst="rect">
              <a:avLst/>
            </a:prstGeom>
            <a:noFill/>
            <a:effectLst/>
          </p:spPr>
          <p:txBody>
            <a:bodyPr wrap="square" lIns="0" tIns="0" rIns="0" bIns="0" rtlCol="0" anchor="ctr">
              <a:noAutofit/>
            </a:bodyPr>
            <a:lstStyle/>
            <a:p>
              <a:pPr lvl="0" algn="ctr" eaLnBrk="0" fontAlgn="base" hangingPunct="0">
                <a:spcBef>
                  <a:spcPts val="300"/>
                </a:spcBef>
                <a:spcAft>
                  <a:spcPct val="0"/>
                </a:spcAft>
              </a:pPr>
              <a:r>
                <a:rPr lang="en-US" sz="1100">
                  <a:ln w="76200" cmpd="sng">
                    <a:noFill/>
                  </a:ln>
                  <a:solidFill>
                    <a:schemeClr val="bg2">
                      <a:lumMod val="40000"/>
                      <a:lumOff val="60000"/>
                      <a:alpha val="80000"/>
                    </a:schemeClr>
                  </a:solidFill>
                  <a:ea typeface="ＭＳ Ｐゴシック" pitchFamily="16" charset="-128"/>
                </a:rPr>
                <a:t>Date</a:t>
              </a:r>
              <a:endParaRPr lang="en-US" sz="1100" baseline="30000">
                <a:ln w="76200" cmpd="sng">
                  <a:noFill/>
                </a:ln>
                <a:solidFill>
                  <a:schemeClr val="bg2">
                    <a:lumMod val="40000"/>
                    <a:lumOff val="60000"/>
                    <a:alpha val="80000"/>
                  </a:schemeClr>
                </a:solidFill>
                <a:ea typeface="ＭＳ Ｐゴシック" pitchFamily="16" charset="-128"/>
              </a:endParaRPr>
            </a:p>
          </p:txBody>
        </p:sp>
        <p:sp>
          <p:nvSpPr>
            <p:cNvPr id="12" name="TextBox 11">
              <a:extLst>
                <a:ext uri="{FF2B5EF4-FFF2-40B4-BE49-F238E27FC236}">
                  <a16:creationId xmlns:a16="http://schemas.microsoft.com/office/drawing/2014/main" id="{04BA05C1-2AC5-348F-A0F2-A3D09B791A8B}"/>
                </a:ext>
              </a:extLst>
            </p:cNvPr>
            <p:cNvSpPr txBox="1"/>
            <p:nvPr/>
          </p:nvSpPr>
          <p:spPr>
            <a:xfrm>
              <a:off x="5462965" y="4862959"/>
              <a:ext cx="474850" cy="210356"/>
            </a:xfrm>
            <a:prstGeom prst="rect">
              <a:avLst/>
            </a:prstGeom>
            <a:noFill/>
            <a:effectLst/>
          </p:spPr>
          <p:txBody>
            <a:bodyPr wrap="square" lIns="0" tIns="0" rIns="0" bIns="0" rtlCol="0" anchor="ctr">
              <a:noAutofit/>
            </a:bodyPr>
            <a:lstStyle/>
            <a:p>
              <a:pPr lvl="0" algn="ctr" eaLnBrk="0" fontAlgn="base" hangingPunct="0">
                <a:spcBef>
                  <a:spcPts val="300"/>
                </a:spcBef>
                <a:spcAft>
                  <a:spcPct val="0"/>
                </a:spcAft>
              </a:pPr>
              <a:r>
                <a:rPr lang="en-US" sz="1100">
                  <a:ln w="76200" cmpd="sng">
                    <a:noFill/>
                  </a:ln>
                  <a:solidFill>
                    <a:schemeClr val="bg2">
                      <a:lumMod val="40000"/>
                      <a:lumOff val="60000"/>
                      <a:alpha val="80000"/>
                    </a:schemeClr>
                  </a:solidFill>
                  <a:ea typeface="ＭＳ Ｐゴシック" pitchFamily="16" charset="-128"/>
                </a:rPr>
                <a:t>Date</a:t>
              </a:r>
              <a:endParaRPr lang="en-US" sz="1100" baseline="30000">
                <a:ln w="76200" cmpd="sng">
                  <a:noFill/>
                </a:ln>
                <a:solidFill>
                  <a:schemeClr val="bg2">
                    <a:lumMod val="40000"/>
                    <a:lumOff val="60000"/>
                    <a:alpha val="80000"/>
                  </a:schemeClr>
                </a:solidFill>
                <a:ea typeface="ＭＳ Ｐゴシック" pitchFamily="16" charset="-128"/>
              </a:endParaRPr>
            </a:p>
          </p:txBody>
        </p:sp>
        <p:sp>
          <p:nvSpPr>
            <p:cNvPr id="13" name="TextBox 12">
              <a:extLst>
                <a:ext uri="{FF2B5EF4-FFF2-40B4-BE49-F238E27FC236}">
                  <a16:creationId xmlns:a16="http://schemas.microsoft.com/office/drawing/2014/main" id="{AE3F26AB-5A63-4D71-F0B4-A1D9AED88374}"/>
                </a:ext>
              </a:extLst>
            </p:cNvPr>
            <p:cNvSpPr txBox="1"/>
            <p:nvPr/>
          </p:nvSpPr>
          <p:spPr>
            <a:xfrm>
              <a:off x="7591024" y="4862959"/>
              <a:ext cx="474850" cy="210356"/>
            </a:xfrm>
            <a:prstGeom prst="rect">
              <a:avLst/>
            </a:prstGeom>
            <a:noFill/>
            <a:effectLst/>
          </p:spPr>
          <p:txBody>
            <a:bodyPr wrap="square" lIns="0" tIns="0" rIns="0" bIns="0" rtlCol="0" anchor="ctr">
              <a:noAutofit/>
            </a:bodyPr>
            <a:lstStyle/>
            <a:p>
              <a:pPr lvl="0" algn="ctr" eaLnBrk="0" fontAlgn="base" hangingPunct="0">
                <a:spcBef>
                  <a:spcPts val="300"/>
                </a:spcBef>
                <a:spcAft>
                  <a:spcPct val="0"/>
                </a:spcAft>
              </a:pPr>
              <a:r>
                <a:rPr lang="en-US" sz="1100">
                  <a:ln w="76200" cmpd="sng">
                    <a:noFill/>
                  </a:ln>
                  <a:solidFill>
                    <a:schemeClr val="bg2">
                      <a:lumMod val="40000"/>
                      <a:lumOff val="60000"/>
                      <a:alpha val="80000"/>
                    </a:schemeClr>
                  </a:solidFill>
                  <a:ea typeface="ＭＳ Ｐゴシック" pitchFamily="16" charset="-128"/>
                </a:rPr>
                <a:t>Date</a:t>
              </a:r>
              <a:endParaRPr lang="en-US" sz="1100" baseline="30000">
                <a:ln w="76200" cmpd="sng">
                  <a:noFill/>
                </a:ln>
                <a:solidFill>
                  <a:schemeClr val="bg2">
                    <a:lumMod val="40000"/>
                    <a:lumOff val="60000"/>
                    <a:alpha val="80000"/>
                  </a:schemeClr>
                </a:solidFill>
                <a:ea typeface="ＭＳ Ｐゴシック" pitchFamily="16" charset="-128"/>
              </a:endParaRPr>
            </a:p>
          </p:txBody>
        </p:sp>
        <p:sp>
          <p:nvSpPr>
            <p:cNvPr id="14" name="TextBox 13">
              <a:extLst>
                <a:ext uri="{FF2B5EF4-FFF2-40B4-BE49-F238E27FC236}">
                  <a16:creationId xmlns:a16="http://schemas.microsoft.com/office/drawing/2014/main" id="{9D3FE3FC-7021-60B2-1650-99A67AB53F1B}"/>
                </a:ext>
              </a:extLst>
            </p:cNvPr>
            <p:cNvSpPr txBox="1"/>
            <p:nvPr/>
          </p:nvSpPr>
          <p:spPr>
            <a:xfrm>
              <a:off x="9702456" y="4862959"/>
              <a:ext cx="474850" cy="210356"/>
            </a:xfrm>
            <a:prstGeom prst="rect">
              <a:avLst/>
            </a:prstGeom>
            <a:noFill/>
            <a:effectLst/>
          </p:spPr>
          <p:txBody>
            <a:bodyPr wrap="square" lIns="0" tIns="0" rIns="0" bIns="0" rtlCol="0" anchor="ctr">
              <a:noAutofit/>
            </a:bodyPr>
            <a:lstStyle/>
            <a:p>
              <a:pPr lvl="0" algn="ctr" eaLnBrk="0" fontAlgn="base" hangingPunct="0">
                <a:spcBef>
                  <a:spcPts val="300"/>
                </a:spcBef>
                <a:spcAft>
                  <a:spcPct val="0"/>
                </a:spcAft>
              </a:pPr>
              <a:r>
                <a:rPr lang="en-US" sz="1100">
                  <a:ln w="76200" cmpd="sng">
                    <a:noFill/>
                  </a:ln>
                  <a:solidFill>
                    <a:schemeClr val="bg2">
                      <a:lumMod val="40000"/>
                      <a:lumOff val="60000"/>
                      <a:alpha val="80000"/>
                    </a:schemeClr>
                  </a:solidFill>
                  <a:ea typeface="ＭＳ Ｐゴシック" pitchFamily="16" charset="-128"/>
                </a:rPr>
                <a:t>Date</a:t>
              </a:r>
              <a:endParaRPr lang="en-US" sz="1100" baseline="30000">
                <a:ln w="76200" cmpd="sng">
                  <a:noFill/>
                </a:ln>
                <a:solidFill>
                  <a:schemeClr val="bg2">
                    <a:lumMod val="40000"/>
                    <a:lumOff val="60000"/>
                    <a:alpha val="80000"/>
                  </a:schemeClr>
                </a:solidFill>
                <a:ea typeface="ＭＳ Ｐゴシック" pitchFamily="16" charset="-128"/>
              </a:endParaRPr>
            </a:p>
          </p:txBody>
        </p:sp>
      </p:grpSp>
      <p:sp>
        <p:nvSpPr>
          <p:cNvPr id="34" name="TextBox 33">
            <a:extLst>
              <a:ext uri="{FF2B5EF4-FFF2-40B4-BE49-F238E27FC236}">
                <a16:creationId xmlns:a16="http://schemas.microsoft.com/office/drawing/2014/main" id="{A24B1256-3554-B0D8-6217-BFAB257D9187}"/>
              </a:ext>
            </a:extLst>
          </p:cNvPr>
          <p:cNvSpPr txBox="1"/>
          <p:nvPr/>
        </p:nvSpPr>
        <p:spPr>
          <a:xfrm>
            <a:off x="7672322" y="3900020"/>
            <a:ext cx="1674871" cy="190242"/>
          </a:xfrm>
          <a:prstGeom prst="rect">
            <a:avLst/>
          </a:prstGeom>
          <a:noFill/>
          <a:effectLst/>
        </p:spPr>
        <p:txBody>
          <a:bodyPr wrap="square" lIns="0" tIns="0" rIns="0" bIns="0" rtlCol="0" anchor="ctr">
            <a:noAutofit/>
          </a:bodyPr>
          <a:lstStyle/>
          <a:p>
            <a:pPr lvl="0" eaLnBrk="0" fontAlgn="base" hangingPunct="0">
              <a:spcBef>
                <a:spcPts val="300"/>
              </a:spcBef>
              <a:spcAft>
                <a:spcPct val="0"/>
              </a:spcAft>
            </a:pPr>
            <a:r>
              <a:rPr lang="en-US" sz="1200">
                <a:ln w="76200" cmpd="sng">
                  <a:noFill/>
                </a:ln>
                <a:solidFill>
                  <a:schemeClr val="bg2">
                    <a:lumMod val="20000"/>
                    <a:lumOff val="80000"/>
                  </a:schemeClr>
                </a:solidFill>
                <a:ea typeface="ＭＳ Ｐゴシック" pitchFamily="16" charset="-128"/>
              </a:rPr>
              <a:t>[Enhanced functionality]</a:t>
            </a:r>
            <a:endParaRPr lang="en-US" sz="1200" baseline="30000">
              <a:ln w="76200" cmpd="sng">
                <a:noFill/>
              </a:ln>
              <a:solidFill>
                <a:schemeClr val="bg2">
                  <a:lumMod val="20000"/>
                  <a:lumOff val="80000"/>
                </a:schemeClr>
              </a:solidFill>
              <a:ea typeface="ＭＳ Ｐゴシック" pitchFamily="16" charset="-128"/>
            </a:endParaRPr>
          </a:p>
        </p:txBody>
      </p:sp>
      <p:cxnSp>
        <p:nvCxnSpPr>
          <p:cNvPr id="37" name="Straight Connector 36">
            <a:extLst>
              <a:ext uri="{FF2B5EF4-FFF2-40B4-BE49-F238E27FC236}">
                <a16:creationId xmlns:a16="http://schemas.microsoft.com/office/drawing/2014/main" id="{358BCDC3-C2A8-50DD-C21F-7E3C76029E52}"/>
              </a:ext>
              <a:ext uri="{C183D7F6-B498-43B3-948B-1728B52AA6E4}">
                <adec:decorative xmlns:adec="http://schemas.microsoft.com/office/drawing/2017/decorative" val="1"/>
              </a:ext>
            </a:extLst>
          </p:cNvPr>
          <p:cNvCxnSpPr>
            <a:cxnSpLocks/>
          </p:cNvCxnSpPr>
          <p:nvPr/>
        </p:nvCxnSpPr>
        <p:spPr bwMode="auto">
          <a:xfrm>
            <a:off x="7749309" y="4803855"/>
            <a:ext cx="914400" cy="0"/>
          </a:xfrm>
          <a:prstGeom prst="line">
            <a:avLst/>
          </a:prstGeom>
          <a:noFill/>
          <a:ln w="127000" cap="rnd" cmpd="sng" algn="ctr">
            <a:solidFill>
              <a:schemeClr val="accent3"/>
            </a:solidFill>
            <a:prstDash val="solid"/>
            <a:round/>
            <a:headEnd type="none" w="med" len="med"/>
            <a:tailEnd type="none" w="med" len="med"/>
          </a:ln>
          <a:effectLst/>
        </p:spPr>
      </p:cxnSp>
      <p:sp>
        <p:nvSpPr>
          <p:cNvPr id="38" name="TextBox 37">
            <a:extLst>
              <a:ext uri="{FF2B5EF4-FFF2-40B4-BE49-F238E27FC236}">
                <a16:creationId xmlns:a16="http://schemas.microsoft.com/office/drawing/2014/main" id="{791880AC-7AAD-78FD-8157-3E718E7C1A84}"/>
              </a:ext>
            </a:extLst>
          </p:cNvPr>
          <p:cNvSpPr txBox="1"/>
          <p:nvPr/>
        </p:nvSpPr>
        <p:spPr>
          <a:xfrm>
            <a:off x="7672322" y="4483208"/>
            <a:ext cx="1448309" cy="206350"/>
          </a:xfrm>
          <a:prstGeom prst="rect">
            <a:avLst/>
          </a:prstGeom>
          <a:noFill/>
          <a:effectLst/>
        </p:spPr>
        <p:txBody>
          <a:bodyPr wrap="square" lIns="0" tIns="0" rIns="0" bIns="0" rtlCol="0" anchor="ctr">
            <a:noAutofit/>
          </a:bodyPr>
          <a:lstStyle/>
          <a:p>
            <a:pPr lvl="0" eaLnBrk="0" fontAlgn="base" hangingPunct="0">
              <a:spcBef>
                <a:spcPts val="300"/>
              </a:spcBef>
              <a:spcAft>
                <a:spcPct val="0"/>
              </a:spcAft>
            </a:pPr>
            <a:r>
              <a:rPr lang="en-US" sz="1200">
                <a:ln w="76200" cmpd="sng">
                  <a:noFill/>
                </a:ln>
                <a:solidFill>
                  <a:schemeClr val="bg2">
                    <a:lumMod val="20000"/>
                    <a:lumOff val="80000"/>
                  </a:schemeClr>
                </a:solidFill>
                <a:ea typeface="ＭＳ Ｐゴシック" pitchFamily="16" charset="-128"/>
              </a:rPr>
              <a:t>[New functionality]</a:t>
            </a:r>
            <a:endParaRPr lang="en-US" sz="1200" baseline="30000">
              <a:ln w="76200" cmpd="sng">
                <a:noFill/>
              </a:ln>
              <a:solidFill>
                <a:schemeClr val="bg2">
                  <a:lumMod val="20000"/>
                  <a:lumOff val="80000"/>
                </a:schemeClr>
              </a:solidFill>
              <a:ea typeface="ＭＳ Ｐゴシック" pitchFamily="16" charset="-128"/>
            </a:endParaRPr>
          </a:p>
        </p:txBody>
      </p:sp>
      <p:cxnSp>
        <p:nvCxnSpPr>
          <p:cNvPr id="80" name="Straight Connector 79">
            <a:extLst>
              <a:ext uri="{FF2B5EF4-FFF2-40B4-BE49-F238E27FC236}">
                <a16:creationId xmlns:a16="http://schemas.microsoft.com/office/drawing/2014/main" id="{07348FA9-F07C-6E92-26FC-B7417CAE318C}"/>
              </a:ext>
              <a:ext uri="{C183D7F6-B498-43B3-948B-1728B52AA6E4}">
                <adec:decorative xmlns:adec="http://schemas.microsoft.com/office/drawing/2017/decorative" val="1"/>
              </a:ext>
            </a:extLst>
          </p:cNvPr>
          <p:cNvCxnSpPr>
            <a:cxnSpLocks/>
          </p:cNvCxnSpPr>
          <p:nvPr/>
        </p:nvCxnSpPr>
        <p:spPr bwMode="auto">
          <a:xfrm>
            <a:off x="7749309" y="4230969"/>
            <a:ext cx="914400" cy="0"/>
          </a:xfrm>
          <a:prstGeom prst="line">
            <a:avLst/>
          </a:prstGeom>
          <a:noFill/>
          <a:ln w="127000" cap="rnd" cmpd="sng" algn="ctr">
            <a:solidFill>
              <a:schemeClr val="accent4"/>
            </a:solidFill>
            <a:prstDash val="solid"/>
            <a:round/>
            <a:headEnd type="none" w="med" len="med"/>
            <a:tailEnd type="none" w="med" len="med"/>
          </a:ln>
          <a:effectLst/>
        </p:spPr>
      </p:cxnSp>
      <p:sp>
        <p:nvSpPr>
          <p:cNvPr id="89" name="TextBox 88">
            <a:extLst>
              <a:ext uri="{FF2B5EF4-FFF2-40B4-BE49-F238E27FC236}">
                <a16:creationId xmlns:a16="http://schemas.microsoft.com/office/drawing/2014/main" id="{12CC334D-485F-AB23-68C6-1792F81930FB}"/>
              </a:ext>
            </a:extLst>
          </p:cNvPr>
          <p:cNvSpPr txBox="1"/>
          <p:nvPr/>
        </p:nvSpPr>
        <p:spPr>
          <a:xfrm>
            <a:off x="3436456" y="2860573"/>
            <a:ext cx="1674871" cy="190242"/>
          </a:xfrm>
          <a:prstGeom prst="rect">
            <a:avLst/>
          </a:prstGeom>
          <a:noFill/>
          <a:effectLst/>
        </p:spPr>
        <p:txBody>
          <a:bodyPr wrap="square" lIns="0" tIns="0" rIns="0" bIns="0" rtlCol="0" anchor="ctr">
            <a:noAutofit/>
          </a:bodyPr>
          <a:lstStyle/>
          <a:p>
            <a:pPr lvl="0" eaLnBrk="0" fontAlgn="base" hangingPunct="0">
              <a:spcBef>
                <a:spcPts val="300"/>
              </a:spcBef>
              <a:spcAft>
                <a:spcPct val="0"/>
              </a:spcAft>
            </a:pPr>
            <a:r>
              <a:rPr lang="en-US" sz="1200">
                <a:ln w="76200" cmpd="sng">
                  <a:noFill/>
                </a:ln>
                <a:solidFill>
                  <a:schemeClr val="bg2">
                    <a:lumMod val="20000"/>
                    <a:lumOff val="80000"/>
                  </a:schemeClr>
                </a:solidFill>
                <a:ea typeface="ＭＳ Ｐゴシック" pitchFamily="16" charset="-128"/>
              </a:rPr>
              <a:t>[Enhanced functionality]</a:t>
            </a:r>
            <a:endParaRPr lang="en-US" sz="1200" baseline="30000">
              <a:ln w="76200" cmpd="sng">
                <a:noFill/>
              </a:ln>
              <a:solidFill>
                <a:schemeClr val="bg2">
                  <a:lumMod val="20000"/>
                  <a:lumOff val="80000"/>
                </a:schemeClr>
              </a:solidFill>
              <a:ea typeface="ＭＳ Ｐゴシック" pitchFamily="16" charset="-128"/>
            </a:endParaRPr>
          </a:p>
        </p:txBody>
      </p:sp>
      <p:cxnSp>
        <p:nvCxnSpPr>
          <p:cNvPr id="90" name="Straight Connector 89">
            <a:extLst>
              <a:ext uri="{FF2B5EF4-FFF2-40B4-BE49-F238E27FC236}">
                <a16:creationId xmlns:a16="http://schemas.microsoft.com/office/drawing/2014/main" id="{0C9E9FD7-ACC6-763D-96DD-8453A4D4A877}"/>
              </a:ext>
              <a:ext uri="{C183D7F6-B498-43B3-948B-1728B52AA6E4}">
                <adec:decorative xmlns:adec="http://schemas.microsoft.com/office/drawing/2017/decorative" val="1"/>
              </a:ext>
            </a:extLst>
          </p:cNvPr>
          <p:cNvCxnSpPr>
            <a:cxnSpLocks/>
          </p:cNvCxnSpPr>
          <p:nvPr/>
        </p:nvCxnSpPr>
        <p:spPr bwMode="auto">
          <a:xfrm>
            <a:off x="3513443" y="3764408"/>
            <a:ext cx="910775" cy="0"/>
          </a:xfrm>
          <a:prstGeom prst="line">
            <a:avLst/>
          </a:prstGeom>
          <a:noFill/>
          <a:ln w="127000" cap="rnd" cmpd="sng" algn="ctr">
            <a:solidFill>
              <a:schemeClr val="accent3"/>
            </a:solidFill>
            <a:prstDash val="solid"/>
            <a:round/>
            <a:headEnd type="none" w="med" len="med"/>
            <a:tailEnd type="none" w="med" len="med"/>
          </a:ln>
          <a:effectLst/>
        </p:spPr>
      </p:cxnSp>
      <p:sp>
        <p:nvSpPr>
          <p:cNvPr id="91" name="TextBox 90">
            <a:extLst>
              <a:ext uri="{FF2B5EF4-FFF2-40B4-BE49-F238E27FC236}">
                <a16:creationId xmlns:a16="http://schemas.microsoft.com/office/drawing/2014/main" id="{465C9775-0428-E5E1-461B-9AD348379625}"/>
              </a:ext>
            </a:extLst>
          </p:cNvPr>
          <p:cNvSpPr txBox="1"/>
          <p:nvPr/>
        </p:nvSpPr>
        <p:spPr>
          <a:xfrm>
            <a:off x="3436456" y="3443761"/>
            <a:ext cx="1448309" cy="206350"/>
          </a:xfrm>
          <a:prstGeom prst="rect">
            <a:avLst/>
          </a:prstGeom>
          <a:noFill/>
          <a:effectLst/>
        </p:spPr>
        <p:txBody>
          <a:bodyPr wrap="square" lIns="0" tIns="0" rIns="0" bIns="0" rtlCol="0" anchor="ctr">
            <a:noAutofit/>
          </a:bodyPr>
          <a:lstStyle/>
          <a:p>
            <a:pPr lvl="0" eaLnBrk="0" fontAlgn="base" hangingPunct="0">
              <a:spcBef>
                <a:spcPts val="300"/>
              </a:spcBef>
              <a:spcAft>
                <a:spcPct val="0"/>
              </a:spcAft>
            </a:pPr>
            <a:r>
              <a:rPr lang="en-US" sz="1200">
                <a:ln w="76200" cmpd="sng">
                  <a:noFill/>
                </a:ln>
                <a:solidFill>
                  <a:schemeClr val="bg2">
                    <a:lumMod val="20000"/>
                    <a:lumOff val="80000"/>
                  </a:schemeClr>
                </a:solidFill>
                <a:ea typeface="ＭＳ Ｐゴシック" pitchFamily="16" charset="-128"/>
              </a:rPr>
              <a:t>[New functionality]</a:t>
            </a:r>
            <a:endParaRPr lang="en-US" sz="1200" baseline="30000">
              <a:ln w="76200" cmpd="sng">
                <a:noFill/>
              </a:ln>
              <a:solidFill>
                <a:schemeClr val="bg2">
                  <a:lumMod val="20000"/>
                  <a:lumOff val="80000"/>
                </a:schemeClr>
              </a:solidFill>
              <a:ea typeface="ＭＳ Ｐゴシック" pitchFamily="16" charset="-128"/>
            </a:endParaRPr>
          </a:p>
        </p:txBody>
      </p:sp>
      <p:cxnSp>
        <p:nvCxnSpPr>
          <p:cNvPr id="92" name="Straight Connector 91">
            <a:extLst>
              <a:ext uri="{FF2B5EF4-FFF2-40B4-BE49-F238E27FC236}">
                <a16:creationId xmlns:a16="http://schemas.microsoft.com/office/drawing/2014/main" id="{98399610-F180-126E-0105-EE99271BA1B1}"/>
              </a:ext>
              <a:ext uri="{C183D7F6-B498-43B3-948B-1728B52AA6E4}">
                <adec:decorative xmlns:adec="http://schemas.microsoft.com/office/drawing/2017/decorative" val="1"/>
              </a:ext>
            </a:extLst>
          </p:cNvPr>
          <p:cNvCxnSpPr>
            <a:cxnSpLocks/>
          </p:cNvCxnSpPr>
          <p:nvPr/>
        </p:nvCxnSpPr>
        <p:spPr bwMode="auto">
          <a:xfrm>
            <a:off x="3513443" y="3191522"/>
            <a:ext cx="910775" cy="0"/>
          </a:xfrm>
          <a:prstGeom prst="line">
            <a:avLst/>
          </a:prstGeom>
          <a:noFill/>
          <a:ln w="127000" cap="rnd" cmpd="sng" algn="ctr">
            <a:solidFill>
              <a:schemeClr val="accent4"/>
            </a:solidFill>
            <a:prstDash val="solid"/>
            <a:round/>
            <a:headEnd type="none" w="med" len="med"/>
            <a:tailEnd type="none" w="med" len="med"/>
          </a:ln>
          <a:effectLst/>
        </p:spPr>
      </p:cxnSp>
      <p:sp>
        <p:nvSpPr>
          <p:cNvPr id="93" name="TextBox 92">
            <a:extLst>
              <a:ext uri="{FF2B5EF4-FFF2-40B4-BE49-F238E27FC236}">
                <a16:creationId xmlns:a16="http://schemas.microsoft.com/office/drawing/2014/main" id="{94A6EDA5-6E77-BDE2-D6ED-106044369D28}"/>
              </a:ext>
            </a:extLst>
          </p:cNvPr>
          <p:cNvSpPr txBox="1"/>
          <p:nvPr/>
        </p:nvSpPr>
        <p:spPr>
          <a:xfrm>
            <a:off x="3442809" y="2298938"/>
            <a:ext cx="1674871" cy="190242"/>
          </a:xfrm>
          <a:prstGeom prst="rect">
            <a:avLst/>
          </a:prstGeom>
          <a:noFill/>
          <a:effectLst/>
        </p:spPr>
        <p:txBody>
          <a:bodyPr wrap="square" lIns="0" tIns="0" rIns="0" bIns="0" rtlCol="0" anchor="ctr">
            <a:noAutofit/>
          </a:bodyPr>
          <a:lstStyle/>
          <a:p>
            <a:pPr lvl="0" eaLnBrk="0" fontAlgn="base" hangingPunct="0">
              <a:spcBef>
                <a:spcPts val="300"/>
              </a:spcBef>
              <a:spcAft>
                <a:spcPct val="0"/>
              </a:spcAft>
            </a:pPr>
            <a:r>
              <a:rPr lang="en-US" sz="1200">
                <a:ln w="76200" cmpd="sng">
                  <a:noFill/>
                </a:ln>
                <a:solidFill>
                  <a:schemeClr val="bg2">
                    <a:lumMod val="20000"/>
                    <a:lumOff val="80000"/>
                  </a:schemeClr>
                </a:solidFill>
                <a:ea typeface="ＭＳ Ｐゴシック" pitchFamily="16" charset="-128"/>
              </a:rPr>
              <a:t>[Enhanced functionality]</a:t>
            </a:r>
            <a:endParaRPr lang="en-US" sz="1200" baseline="30000">
              <a:ln w="76200" cmpd="sng">
                <a:noFill/>
              </a:ln>
              <a:solidFill>
                <a:schemeClr val="bg2">
                  <a:lumMod val="20000"/>
                  <a:lumOff val="80000"/>
                </a:schemeClr>
              </a:solidFill>
              <a:ea typeface="ＭＳ Ｐゴシック" pitchFamily="16" charset="-128"/>
            </a:endParaRPr>
          </a:p>
        </p:txBody>
      </p:sp>
      <p:cxnSp>
        <p:nvCxnSpPr>
          <p:cNvPr id="94" name="Straight Connector 93">
            <a:extLst>
              <a:ext uri="{FF2B5EF4-FFF2-40B4-BE49-F238E27FC236}">
                <a16:creationId xmlns:a16="http://schemas.microsoft.com/office/drawing/2014/main" id="{7F571690-46EB-3123-A70A-B35FA648B96C}"/>
              </a:ext>
              <a:ext uri="{C183D7F6-B498-43B3-948B-1728B52AA6E4}">
                <adec:decorative xmlns:adec="http://schemas.microsoft.com/office/drawing/2017/decorative" val="1"/>
              </a:ext>
            </a:extLst>
          </p:cNvPr>
          <p:cNvCxnSpPr>
            <a:cxnSpLocks/>
          </p:cNvCxnSpPr>
          <p:nvPr/>
        </p:nvCxnSpPr>
        <p:spPr bwMode="auto">
          <a:xfrm>
            <a:off x="3519796" y="2629887"/>
            <a:ext cx="904422" cy="0"/>
          </a:xfrm>
          <a:prstGeom prst="line">
            <a:avLst/>
          </a:prstGeom>
          <a:noFill/>
          <a:ln w="127000" cap="rnd" cmpd="sng" algn="ctr">
            <a:solidFill>
              <a:schemeClr val="accent4"/>
            </a:solidFill>
            <a:prstDash val="solid"/>
            <a:round/>
            <a:headEnd type="none" w="med" len="med"/>
            <a:tailEnd type="none" w="med" len="med"/>
          </a:ln>
          <a:effectLst/>
        </p:spPr>
      </p:cxnSp>
    </p:spTree>
    <p:extLst>
      <p:ext uri="{BB962C8B-B14F-4D97-AF65-F5344CB8AC3E}">
        <p14:creationId xmlns:p14="http://schemas.microsoft.com/office/powerpoint/2010/main" val="203084849"/>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73CF14-4695-4EB1-8361-682863A62B31}"/>
            </a:ext>
          </a:extLst>
        </p:cNvPr>
        <p:cNvGrpSpPr/>
        <p:nvPr/>
      </p:nvGrpSpPr>
      <p:grpSpPr>
        <a:xfrm>
          <a:off x="0" y="0"/>
          <a:ext cx="0" cy="0"/>
          <a:chOff x="0" y="0"/>
          <a:chExt cx="0" cy="0"/>
        </a:xfrm>
      </p:grpSpPr>
      <p:grpSp>
        <p:nvGrpSpPr>
          <p:cNvPr id="15" name="bg">
            <a:extLst>
              <a:ext uri="{FF2B5EF4-FFF2-40B4-BE49-F238E27FC236}">
                <a16:creationId xmlns:a16="http://schemas.microsoft.com/office/drawing/2014/main" id="{69D50EAE-5602-201A-1841-2405D37F0672}"/>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4" name="gradient teal">
              <a:extLst>
                <a:ext uri="{FF2B5EF4-FFF2-40B4-BE49-F238E27FC236}">
                  <a16:creationId xmlns:a16="http://schemas.microsoft.com/office/drawing/2014/main" id="{4CCCEA63-ED5C-499D-41B4-7FFC7E43E0B9}"/>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9" name="bg">
              <a:extLst>
                <a:ext uri="{FF2B5EF4-FFF2-40B4-BE49-F238E27FC236}">
                  <a16:creationId xmlns:a16="http://schemas.microsoft.com/office/drawing/2014/main" id="{11AC858C-21A6-2210-50C9-A05EA99B870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EB4A5C59-95A2-8882-429B-76B0AAD86473}"/>
              </a:ext>
            </a:extLst>
          </p:cNvPr>
          <p:cNvSpPr>
            <a:spLocks noGrp="1"/>
          </p:cNvSpPr>
          <p:nvPr>
            <p:ph type="title"/>
          </p:nvPr>
        </p:nvSpPr>
        <p:spPr>
          <a:xfrm>
            <a:off x="914400" y="883622"/>
            <a:ext cx="10369296" cy="492443"/>
          </a:xfrm>
        </p:spPr>
        <p:txBody>
          <a:bodyPr/>
          <a:lstStyle/>
          <a:p>
            <a:r>
              <a:rPr lang="en-US" sz="3200"/>
              <a:t>What is the Active Record?</a:t>
            </a:r>
            <a:endParaRPr lang="en-US"/>
          </a:p>
        </p:txBody>
      </p:sp>
      <p:sp>
        <p:nvSpPr>
          <p:cNvPr id="11" name="Content Placeholder 10">
            <a:extLst>
              <a:ext uri="{FF2B5EF4-FFF2-40B4-BE49-F238E27FC236}">
                <a16:creationId xmlns:a16="http://schemas.microsoft.com/office/drawing/2014/main" id="{09EDBF34-26E1-4F8C-EEA7-FA321B406416}"/>
              </a:ext>
            </a:extLst>
          </p:cNvPr>
          <p:cNvSpPr>
            <a:spLocks noGrp="1"/>
          </p:cNvSpPr>
          <p:nvPr>
            <p:ph sz="quarter" idx="12"/>
          </p:nvPr>
        </p:nvSpPr>
        <p:spPr/>
        <p:txBody>
          <a:bodyPr/>
          <a:lstStyle/>
          <a:p>
            <a:pPr>
              <a:buClr>
                <a:srgbClr val="FFAD29"/>
              </a:buClr>
            </a:pPr>
            <a:r>
              <a:rPr lang="en-US"/>
              <a:t>Active Record</a:t>
            </a:r>
          </a:p>
        </p:txBody>
      </p:sp>
      <p:pic>
        <p:nvPicPr>
          <p:cNvPr id="3" name="Picture 2">
            <a:extLst>
              <a:ext uri="{FF2B5EF4-FFF2-40B4-BE49-F238E27FC236}">
                <a16:creationId xmlns:a16="http://schemas.microsoft.com/office/drawing/2014/main" id="{4CB51BC3-DD63-2B4E-73E0-1A1A6DD01ABE}"/>
              </a:ext>
            </a:extLst>
          </p:cNvPr>
          <p:cNvPicPr>
            <a:picLocks noChangeAspect="1"/>
          </p:cNvPicPr>
          <p:nvPr/>
        </p:nvPicPr>
        <p:blipFill>
          <a:blip r:embed="rId4"/>
          <a:stretch>
            <a:fillRect/>
          </a:stretch>
        </p:blipFill>
        <p:spPr>
          <a:xfrm>
            <a:off x="3868114" y="1924223"/>
            <a:ext cx="7056732" cy="4458086"/>
          </a:xfrm>
          <a:prstGeom prst="rect">
            <a:avLst/>
          </a:prstGeom>
        </p:spPr>
      </p:pic>
      <p:sp>
        <p:nvSpPr>
          <p:cNvPr id="7" name="Rectangle 6">
            <a:extLst>
              <a:ext uri="{FF2B5EF4-FFF2-40B4-BE49-F238E27FC236}">
                <a16:creationId xmlns:a16="http://schemas.microsoft.com/office/drawing/2014/main" id="{78F1974A-ECA6-D0B1-A615-85D8E5EE1B20}"/>
              </a:ext>
            </a:extLst>
          </p:cNvPr>
          <p:cNvSpPr/>
          <p:nvPr/>
        </p:nvSpPr>
        <p:spPr bwMode="auto">
          <a:xfrm>
            <a:off x="6424024" y="3254108"/>
            <a:ext cx="2621280" cy="1056640"/>
          </a:xfrm>
          <a:prstGeom prst="rect">
            <a:avLst/>
          </a:prstGeom>
          <a:noFill/>
          <a:ln w="38100">
            <a:solidFill>
              <a:srgbClr val="FFC000"/>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Tree>
    <p:extLst>
      <p:ext uri="{BB962C8B-B14F-4D97-AF65-F5344CB8AC3E}">
        <p14:creationId xmlns:p14="http://schemas.microsoft.com/office/powerpoint/2010/main" val="1533278403"/>
      </p:ext>
    </p:extLst>
  </p:cSld>
  <p:clrMapOvr>
    <a:masterClrMapping/>
  </p:clrMapOvr>
  <p:transition spd="med">
    <p:fade/>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bg">
            <a:extLst>
              <a:ext uri="{FF2B5EF4-FFF2-40B4-BE49-F238E27FC236}">
                <a16:creationId xmlns:a16="http://schemas.microsoft.com/office/drawing/2014/main" id="{91D35A83-45B8-41F0-5FEB-2E99AC4B3E29}"/>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5" name="gradient teal">
              <a:extLst>
                <a:ext uri="{FF2B5EF4-FFF2-40B4-BE49-F238E27FC236}">
                  <a16:creationId xmlns:a16="http://schemas.microsoft.com/office/drawing/2014/main" id="{766AB601-E498-B342-932A-8341B7E9E011}"/>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16" name="bg">
              <a:extLst>
                <a:ext uri="{FF2B5EF4-FFF2-40B4-BE49-F238E27FC236}">
                  <a16:creationId xmlns:a16="http://schemas.microsoft.com/office/drawing/2014/main" id="{07809691-6F14-0A59-4B34-246F377EC3AC}"/>
                </a:ext>
                <a:ext uri="{C183D7F6-B498-43B3-948B-1728B52AA6E4}">
                  <adec:decorative xmlns:adec="http://schemas.microsoft.com/office/drawing/2017/decorative" val="1"/>
                </a:ext>
              </a:extLst>
            </p:cNvPr>
            <p:cNvPicPr>
              <a:picLocks noGrp="1" noRo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A085BE69-2B33-1704-0D98-0B0AF3B644CF}"/>
              </a:ext>
            </a:extLst>
          </p:cNvPr>
          <p:cNvSpPr>
            <a:spLocks noGrp="1"/>
          </p:cNvSpPr>
          <p:nvPr>
            <p:ph type="title"/>
          </p:nvPr>
        </p:nvSpPr>
        <p:spPr/>
        <p:txBody>
          <a:bodyPr/>
          <a:lstStyle/>
          <a:p>
            <a:r>
              <a:rPr lang="en-US"/>
              <a:t>What is [add product name]?</a:t>
            </a:r>
          </a:p>
        </p:txBody>
      </p:sp>
      <p:sp>
        <p:nvSpPr>
          <p:cNvPr id="3" name="Text Placeholder 2">
            <a:extLst>
              <a:ext uri="{FF2B5EF4-FFF2-40B4-BE49-F238E27FC236}">
                <a16:creationId xmlns:a16="http://schemas.microsoft.com/office/drawing/2014/main" id="{68473D4C-57D4-B627-B3A0-E01CCC067472}"/>
              </a:ext>
            </a:extLst>
          </p:cNvPr>
          <p:cNvSpPr>
            <a:spLocks noGrp="1"/>
          </p:cNvSpPr>
          <p:nvPr>
            <p:ph type="body" sz="quarter" idx="11"/>
          </p:nvPr>
        </p:nvSpPr>
        <p:spPr/>
        <p:txBody>
          <a:bodyPr/>
          <a:lstStyle/>
          <a:p>
            <a:endParaRPr lang="en-US">
              <a:solidFill>
                <a:srgbClr val="FFAD29"/>
              </a:solidFill>
            </a:endParaRPr>
          </a:p>
        </p:txBody>
      </p:sp>
      <p:sp>
        <p:nvSpPr>
          <p:cNvPr id="4" name="Content Placeholder 3">
            <a:extLst>
              <a:ext uri="{FF2B5EF4-FFF2-40B4-BE49-F238E27FC236}">
                <a16:creationId xmlns:a16="http://schemas.microsoft.com/office/drawing/2014/main" id="{B3787241-ADC2-FD14-A1DA-00288D707CFA}"/>
              </a:ext>
            </a:extLst>
          </p:cNvPr>
          <p:cNvSpPr>
            <a:spLocks noGrp="1"/>
          </p:cNvSpPr>
          <p:nvPr>
            <p:ph sz="quarter" idx="12"/>
          </p:nvPr>
        </p:nvSpPr>
        <p:spPr/>
        <p:txBody>
          <a:bodyPr/>
          <a:lstStyle/>
          <a:p>
            <a:pPr>
              <a:buClr>
                <a:srgbClr val="FFAD29"/>
              </a:buClr>
            </a:pPr>
            <a:r>
              <a:rPr lang="en-US"/>
              <a:t>[Add simple description of application or solution type]</a:t>
            </a:r>
          </a:p>
          <a:p>
            <a:pPr lvl="1">
              <a:buClr>
                <a:srgbClr val="FFAD29"/>
              </a:buClr>
            </a:pPr>
            <a:r>
              <a:rPr lang="en-US"/>
              <a:t>[Add capability]</a:t>
            </a:r>
          </a:p>
          <a:p>
            <a:pPr lvl="1">
              <a:buClr>
                <a:srgbClr val="FFAD29"/>
              </a:buClr>
            </a:pPr>
            <a:r>
              <a:rPr lang="en-US"/>
              <a:t>[Add capability]</a:t>
            </a:r>
          </a:p>
          <a:p>
            <a:pPr lvl="1">
              <a:buClr>
                <a:srgbClr val="FFAD29"/>
              </a:buClr>
            </a:pPr>
            <a:r>
              <a:rPr lang="en-US"/>
              <a:t>[Add capability]</a:t>
            </a:r>
          </a:p>
          <a:p>
            <a:pPr lvl="1"/>
            <a:endParaRPr lang="en-US"/>
          </a:p>
        </p:txBody>
      </p:sp>
    </p:spTree>
    <p:extLst>
      <p:ext uri="{BB962C8B-B14F-4D97-AF65-F5344CB8AC3E}">
        <p14:creationId xmlns:p14="http://schemas.microsoft.com/office/powerpoint/2010/main" val="1880901641"/>
      </p:ext>
    </p:extLst>
  </p:cSld>
  <p:clrMapOvr>
    <a:masterClrMapping/>
  </p:clrMapOvr>
  <p:transition spd="med">
    <p:fade/>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bg">
            <a:extLst>
              <a:ext uri="{FF2B5EF4-FFF2-40B4-BE49-F238E27FC236}">
                <a16:creationId xmlns:a16="http://schemas.microsoft.com/office/drawing/2014/main" id="{D076EB63-95B9-E534-D2FC-E9009976127B}"/>
              </a:ext>
              <a:ext uri="{C183D7F6-B498-43B3-948B-1728B52AA6E4}">
                <adec:decorative xmlns:adec="http://schemas.microsoft.com/office/drawing/2017/decorative" val="1"/>
              </a:ext>
            </a:extLst>
          </p:cNvPr>
          <p:cNvGrpSpPr>
            <a:grpSpLocks noGrp="1" noUngrp="1" noRot="1" noMove="1" noResize="1"/>
          </p:cNvGrpSpPr>
          <p:nvPr/>
        </p:nvGrpSpPr>
        <p:grpSpPr>
          <a:xfrm>
            <a:off x="0" y="-7480"/>
            <a:ext cx="12192000" cy="6872960"/>
            <a:chOff x="0" y="-7480"/>
            <a:chExt cx="12192000" cy="6872960"/>
          </a:xfrm>
        </p:grpSpPr>
        <p:sp>
          <p:nvSpPr>
            <p:cNvPr id="15" name="gradient teal">
              <a:extLst>
                <a:ext uri="{FF2B5EF4-FFF2-40B4-BE49-F238E27FC236}">
                  <a16:creationId xmlns:a16="http://schemas.microsoft.com/office/drawing/2014/main" id="{687A14DE-A14C-8537-60E3-A14BAEB1FBFE}"/>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748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pic>
          <p:nvPicPr>
            <p:cNvPr id="16" name="bg">
              <a:extLst>
                <a:ext uri="{FF2B5EF4-FFF2-40B4-BE49-F238E27FC236}">
                  <a16:creationId xmlns:a16="http://schemas.microsoft.com/office/drawing/2014/main" id="{52C677C5-5C56-9745-3600-985C2D4ABDDE}"/>
                </a:ext>
                <a:ext uri="{C183D7F6-B498-43B3-948B-1728B52AA6E4}">
                  <adec:decorative xmlns:adec="http://schemas.microsoft.com/office/drawing/2017/decorative" val="1"/>
                </a:ext>
              </a:extLst>
            </p:cNvPr>
            <p:cNvPicPr>
              <a:picLocks noGrp="1" noRot="1" noMove="1" noResize="1" noEditPoints="1" noAdjustHandles="1" noChangeArrowheads="1" noChangeShapeType="1" noCrop="1"/>
            </p:cNvPicPr>
            <p:nvPr/>
          </p:nvPicPr>
          <p:blipFill>
            <a:blip r:embed="rId3">
              <a:alphaModFix amt="40000"/>
            </a:blip>
            <a:stretch>
              <a:fillRect/>
            </a:stretch>
          </p:blipFill>
          <p:spPr>
            <a:xfrm>
              <a:off x="1524" y="-2717"/>
              <a:ext cx="12188952" cy="6863434"/>
            </a:xfrm>
            <a:prstGeom prst="rect">
              <a:avLst/>
            </a:prstGeom>
          </p:spPr>
        </p:pic>
      </p:grpSp>
      <p:sp>
        <p:nvSpPr>
          <p:cNvPr id="2" name="Title 1">
            <a:extLst>
              <a:ext uri="{FF2B5EF4-FFF2-40B4-BE49-F238E27FC236}">
                <a16:creationId xmlns:a16="http://schemas.microsoft.com/office/drawing/2014/main" id="{CD190507-9A57-0242-347B-5D61D0C6B840}"/>
              </a:ext>
            </a:extLst>
          </p:cNvPr>
          <p:cNvSpPr>
            <a:spLocks noGrp="1"/>
          </p:cNvSpPr>
          <p:nvPr>
            <p:ph type="title"/>
          </p:nvPr>
        </p:nvSpPr>
        <p:spPr/>
        <p:txBody>
          <a:bodyPr/>
          <a:lstStyle/>
          <a:p>
            <a:r>
              <a:rPr lang="en-US"/>
              <a:t>Highlights</a:t>
            </a:r>
          </a:p>
        </p:txBody>
      </p:sp>
      <p:sp>
        <p:nvSpPr>
          <p:cNvPr id="3" name="Text Placeholder 2">
            <a:extLst>
              <a:ext uri="{FF2B5EF4-FFF2-40B4-BE49-F238E27FC236}">
                <a16:creationId xmlns:a16="http://schemas.microsoft.com/office/drawing/2014/main" id="{B5B32BA9-0A34-5EFD-73C8-45993A88736A}"/>
              </a:ext>
            </a:extLst>
          </p:cNvPr>
          <p:cNvSpPr>
            <a:spLocks noGrp="1"/>
          </p:cNvSpPr>
          <p:nvPr>
            <p:ph type="body" sz="quarter" idx="11"/>
          </p:nvPr>
        </p:nvSpPr>
        <p:spPr/>
        <p:txBody>
          <a:bodyPr/>
          <a:lstStyle/>
          <a:p>
            <a:endParaRPr lang="en-US">
              <a:solidFill>
                <a:srgbClr val="FFAD29"/>
              </a:solidFill>
            </a:endParaRPr>
          </a:p>
        </p:txBody>
      </p:sp>
      <p:sp>
        <p:nvSpPr>
          <p:cNvPr id="4" name="Content Placeholder 3">
            <a:extLst>
              <a:ext uri="{FF2B5EF4-FFF2-40B4-BE49-F238E27FC236}">
                <a16:creationId xmlns:a16="http://schemas.microsoft.com/office/drawing/2014/main" id="{D854577E-5A01-E52B-B8B5-43182DAC6E9A}"/>
              </a:ext>
            </a:extLst>
          </p:cNvPr>
          <p:cNvSpPr>
            <a:spLocks noGrp="1"/>
          </p:cNvSpPr>
          <p:nvPr>
            <p:ph sz="quarter" idx="12"/>
          </p:nvPr>
        </p:nvSpPr>
        <p:spPr/>
        <p:txBody>
          <a:bodyPr/>
          <a:lstStyle/>
          <a:p>
            <a:pPr>
              <a:buClr>
                <a:srgbClr val="FFAD29"/>
              </a:buClr>
            </a:pPr>
            <a:r>
              <a:rPr lang="en-US"/>
              <a:t>[Add highlight]</a:t>
            </a:r>
          </a:p>
          <a:p>
            <a:pPr>
              <a:buClr>
                <a:srgbClr val="FFAD29"/>
              </a:buClr>
            </a:pPr>
            <a:r>
              <a:rPr lang="en-US"/>
              <a:t>[Add highlight]</a:t>
            </a:r>
          </a:p>
          <a:p>
            <a:pPr>
              <a:buClr>
                <a:srgbClr val="FFAD29"/>
              </a:buClr>
            </a:pPr>
            <a:r>
              <a:rPr lang="en-US"/>
              <a:t>[Add highlight]</a:t>
            </a:r>
          </a:p>
          <a:p>
            <a:pPr>
              <a:buClr>
                <a:srgbClr val="FFAD29"/>
              </a:buClr>
            </a:pPr>
            <a:r>
              <a:rPr lang="en-US"/>
              <a:t>[Add highlight]</a:t>
            </a:r>
          </a:p>
        </p:txBody>
      </p:sp>
    </p:spTree>
    <p:extLst>
      <p:ext uri="{BB962C8B-B14F-4D97-AF65-F5344CB8AC3E}">
        <p14:creationId xmlns:p14="http://schemas.microsoft.com/office/powerpoint/2010/main" val="2523450503"/>
      </p:ext>
    </p:extLst>
  </p:cSld>
  <p:clrMapOvr>
    <a:masterClrMapping/>
  </p:clrMapOvr>
  <p:transition spd="med">
    <p:fade/>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radient teal">
            <a:extLst>
              <a:ext uri="{FF2B5EF4-FFF2-40B4-BE49-F238E27FC236}">
                <a16:creationId xmlns:a16="http://schemas.microsoft.com/office/drawing/2014/main" id="{E8559608-8A5D-FF87-3ADA-018D223BAEEF}"/>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0" y="-14960"/>
            <a:ext cx="12192000" cy="6872960"/>
          </a:xfrm>
          <a:prstGeom prst="rect">
            <a:avLst/>
          </a:prstGeom>
          <a:gradFill flip="none" rotWithShape="1">
            <a:gsLst>
              <a:gs pos="100000">
                <a:srgbClr val="03A998"/>
              </a:gs>
              <a:gs pos="83000">
                <a:srgbClr val="0D7A93"/>
              </a:gs>
              <a:gs pos="65000">
                <a:srgbClr val="00629D"/>
              </a:gs>
              <a:gs pos="6000">
                <a:srgbClr val="00205E"/>
              </a:gs>
              <a:gs pos="33000">
                <a:srgbClr val="003A93"/>
              </a:gs>
            </a:gsLst>
            <a:lin ang="18000000" scaled="0"/>
            <a:tileRect/>
          </a:gra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eaLnBrk="0" fontAlgn="base" hangingPunct="0">
              <a:spcBef>
                <a:spcPct val="0"/>
              </a:spcBef>
              <a:spcAft>
                <a:spcPct val="0"/>
              </a:spcAft>
            </a:pPr>
            <a:endParaRPr lang="en-US" sz="1400" b="1">
              <a:solidFill>
                <a:srgbClr val="000000"/>
              </a:solidFill>
              <a:latin typeface="Arial" charset="0"/>
              <a:ea typeface="ＭＳ Ｐゴシック" pitchFamily="16" charset="-128"/>
              <a:cs typeface="ＭＳ Ｐゴシック" pitchFamily="-97" charset="-128"/>
            </a:endParaRPr>
          </a:p>
        </p:txBody>
      </p:sp>
      <p:sp>
        <p:nvSpPr>
          <p:cNvPr id="2" name="Title 1">
            <a:extLst>
              <a:ext uri="{FF2B5EF4-FFF2-40B4-BE49-F238E27FC236}">
                <a16:creationId xmlns:a16="http://schemas.microsoft.com/office/drawing/2014/main" id="{370675A6-C29B-CCFD-D490-BCCBBA0E95F2}"/>
              </a:ext>
            </a:extLst>
          </p:cNvPr>
          <p:cNvSpPr>
            <a:spLocks noGrp="1"/>
          </p:cNvSpPr>
          <p:nvPr>
            <p:ph type="title"/>
          </p:nvPr>
        </p:nvSpPr>
        <p:spPr/>
        <p:txBody>
          <a:bodyPr/>
          <a:lstStyle/>
          <a:p>
            <a:r>
              <a:rPr lang="en-US"/>
              <a:t>[Add product name] release schedule</a:t>
            </a:r>
          </a:p>
        </p:txBody>
      </p:sp>
      <p:grpSp>
        <p:nvGrpSpPr>
          <p:cNvPr id="3" name="Group 2" descr="Replace bracketed text with specific information.">
            <a:extLst>
              <a:ext uri="{FF2B5EF4-FFF2-40B4-BE49-F238E27FC236}">
                <a16:creationId xmlns:a16="http://schemas.microsoft.com/office/drawing/2014/main" id="{25506D86-E218-C8FF-D8B1-99D3DBC46BF1}"/>
              </a:ext>
            </a:extLst>
          </p:cNvPr>
          <p:cNvGrpSpPr/>
          <p:nvPr/>
        </p:nvGrpSpPr>
        <p:grpSpPr>
          <a:xfrm>
            <a:off x="761794" y="2033783"/>
            <a:ext cx="10749114" cy="3351382"/>
            <a:chOff x="916413" y="1721933"/>
            <a:chExt cx="10749114" cy="3351382"/>
          </a:xfrm>
        </p:grpSpPr>
        <p:grpSp>
          <p:nvGrpSpPr>
            <p:cNvPr id="8" name="Group 7">
              <a:extLst>
                <a:ext uri="{FF2B5EF4-FFF2-40B4-BE49-F238E27FC236}">
                  <a16:creationId xmlns:a16="http://schemas.microsoft.com/office/drawing/2014/main" id="{D01718E0-835E-2734-8AC7-78ADE714194B}"/>
                </a:ext>
              </a:extLst>
            </p:cNvPr>
            <p:cNvGrpSpPr/>
            <p:nvPr/>
          </p:nvGrpSpPr>
          <p:grpSpPr>
            <a:xfrm>
              <a:off x="916413" y="1721933"/>
              <a:ext cx="10749114" cy="3100551"/>
              <a:chOff x="916413" y="1721933"/>
              <a:chExt cx="10749114" cy="3100551"/>
            </a:xfrm>
          </p:grpSpPr>
          <p:grpSp>
            <p:nvGrpSpPr>
              <p:cNvPr id="15" name="Group 14">
                <a:extLst>
                  <a:ext uri="{FF2B5EF4-FFF2-40B4-BE49-F238E27FC236}">
                    <a16:creationId xmlns:a16="http://schemas.microsoft.com/office/drawing/2014/main" id="{6774C40B-3105-E7FE-F90D-CDB8A16F1361}"/>
                  </a:ext>
                </a:extLst>
              </p:cNvPr>
              <p:cNvGrpSpPr/>
              <p:nvPr/>
            </p:nvGrpSpPr>
            <p:grpSpPr>
              <a:xfrm>
                <a:off x="1489319" y="1721933"/>
                <a:ext cx="9509758" cy="3100551"/>
                <a:chOff x="1379440" y="3724102"/>
                <a:chExt cx="9509758" cy="2310938"/>
              </a:xfrm>
            </p:grpSpPr>
            <p:cxnSp>
              <p:nvCxnSpPr>
                <p:cNvPr id="17" name="Straight Connector 16">
                  <a:extLst>
                    <a:ext uri="{FF2B5EF4-FFF2-40B4-BE49-F238E27FC236}">
                      <a16:creationId xmlns:a16="http://schemas.microsoft.com/office/drawing/2014/main" id="{2A102599-704D-6B3D-66CF-302A8BDCB0F7}"/>
                    </a:ext>
                  </a:extLst>
                </p:cNvPr>
                <p:cNvCxnSpPr>
                  <a:cxnSpLocks/>
                </p:cNvCxnSpPr>
                <p:nvPr/>
              </p:nvCxnSpPr>
              <p:spPr bwMode="auto">
                <a:xfrm>
                  <a:off x="1379440" y="3724102"/>
                  <a:ext cx="0" cy="2310938"/>
                </a:xfrm>
                <a:prstGeom prst="line">
                  <a:avLst/>
                </a:prstGeom>
                <a:noFill/>
                <a:ln w="12700" cap="flat" cmpd="sng" algn="ctr">
                  <a:solidFill>
                    <a:schemeClr val="bg2">
                      <a:lumMod val="60000"/>
                      <a:lumOff val="40000"/>
                      <a:alpha val="35000"/>
                    </a:schemeClr>
                  </a:solidFill>
                  <a:prstDash val="dash"/>
                  <a:round/>
                  <a:headEnd type="none" w="med" len="med"/>
                  <a:tailEnd type="none" w="med" len="med"/>
                </a:ln>
                <a:effectLst/>
              </p:spPr>
            </p:cxnSp>
            <p:cxnSp>
              <p:nvCxnSpPr>
                <p:cNvPr id="18" name="Straight Connector 17">
                  <a:extLst>
                    <a:ext uri="{FF2B5EF4-FFF2-40B4-BE49-F238E27FC236}">
                      <a16:creationId xmlns:a16="http://schemas.microsoft.com/office/drawing/2014/main" id="{08F9754A-D119-7E2D-526C-84BDF9406C61}"/>
                    </a:ext>
                  </a:extLst>
                </p:cNvPr>
                <p:cNvCxnSpPr>
                  <a:cxnSpLocks/>
                </p:cNvCxnSpPr>
                <p:nvPr/>
              </p:nvCxnSpPr>
              <p:spPr bwMode="auto">
                <a:xfrm>
                  <a:off x="2436819" y="3724102"/>
                  <a:ext cx="0" cy="2310938"/>
                </a:xfrm>
                <a:prstGeom prst="line">
                  <a:avLst/>
                </a:prstGeom>
                <a:noFill/>
                <a:ln w="12700" cap="flat" cmpd="sng" algn="ctr">
                  <a:solidFill>
                    <a:schemeClr val="bg2">
                      <a:lumMod val="60000"/>
                      <a:lumOff val="40000"/>
                      <a:alpha val="35000"/>
                    </a:schemeClr>
                  </a:solidFill>
                  <a:prstDash val="dash"/>
                  <a:round/>
                  <a:headEnd type="none" w="med" len="med"/>
                  <a:tailEnd type="none" w="med" len="med"/>
                </a:ln>
                <a:effectLst/>
              </p:spPr>
            </p:cxnSp>
            <p:cxnSp>
              <p:nvCxnSpPr>
                <p:cNvPr id="19" name="Straight Connector 18">
                  <a:extLst>
                    <a:ext uri="{FF2B5EF4-FFF2-40B4-BE49-F238E27FC236}">
                      <a16:creationId xmlns:a16="http://schemas.microsoft.com/office/drawing/2014/main" id="{011E43D5-6E95-11D1-0C7A-E497DFD89751}"/>
                    </a:ext>
                  </a:extLst>
                </p:cNvPr>
                <p:cNvCxnSpPr>
                  <a:cxnSpLocks/>
                </p:cNvCxnSpPr>
                <p:nvPr/>
              </p:nvCxnSpPr>
              <p:spPr bwMode="auto">
                <a:xfrm>
                  <a:off x="3494198" y="3724102"/>
                  <a:ext cx="0" cy="2310938"/>
                </a:xfrm>
                <a:prstGeom prst="line">
                  <a:avLst/>
                </a:prstGeom>
                <a:noFill/>
                <a:ln w="12700" cap="flat" cmpd="sng" algn="ctr">
                  <a:solidFill>
                    <a:schemeClr val="bg2">
                      <a:lumMod val="60000"/>
                      <a:lumOff val="40000"/>
                      <a:alpha val="35000"/>
                    </a:schemeClr>
                  </a:solidFill>
                  <a:prstDash val="dash"/>
                  <a:round/>
                  <a:headEnd type="none" w="med" len="med"/>
                  <a:tailEnd type="none" w="med" len="med"/>
                </a:ln>
                <a:effectLst/>
              </p:spPr>
            </p:cxnSp>
            <p:cxnSp>
              <p:nvCxnSpPr>
                <p:cNvPr id="20" name="Straight Connector 19">
                  <a:extLst>
                    <a:ext uri="{FF2B5EF4-FFF2-40B4-BE49-F238E27FC236}">
                      <a16:creationId xmlns:a16="http://schemas.microsoft.com/office/drawing/2014/main" id="{456BFDC1-3F33-9E20-3A02-7E35F6F7228D}"/>
                    </a:ext>
                  </a:extLst>
                </p:cNvPr>
                <p:cNvCxnSpPr>
                  <a:cxnSpLocks/>
                </p:cNvCxnSpPr>
                <p:nvPr/>
              </p:nvCxnSpPr>
              <p:spPr bwMode="auto">
                <a:xfrm>
                  <a:off x="4551577" y="3724102"/>
                  <a:ext cx="0" cy="2310938"/>
                </a:xfrm>
                <a:prstGeom prst="line">
                  <a:avLst/>
                </a:prstGeom>
                <a:noFill/>
                <a:ln w="12700" cap="flat" cmpd="sng" algn="ctr">
                  <a:solidFill>
                    <a:schemeClr val="bg2">
                      <a:lumMod val="60000"/>
                      <a:lumOff val="40000"/>
                      <a:alpha val="35000"/>
                    </a:schemeClr>
                  </a:solidFill>
                  <a:prstDash val="dash"/>
                  <a:round/>
                  <a:headEnd type="none" w="med" len="med"/>
                  <a:tailEnd type="none" w="med" len="med"/>
                </a:ln>
                <a:effectLst/>
              </p:spPr>
            </p:cxnSp>
            <p:cxnSp>
              <p:nvCxnSpPr>
                <p:cNvPr id="21" name="Straight Connector 20">
                  <a:extLst>
                    <a:ext uri="{FF2B5EF4-FFF2-40B4-BE49-F238E27FC236}">
                      <a16:creationId xmlns:a16="http://schemas.microsoft.com/office/drawing/2014/main" id="{E4182D0C-DF65-765B-4F82-72AA64060739}"/>
                    </a:ext>
                  </a:extLst>
                </p:cNvPr>
                <p:cNvCxnSpPr>
                  <a:cxnSpLocks/>
                </p:cNvCxnSpPr>
                <p:nvPr/>
              </p:nvCxnSpPr>
              <p:spPr bwMode="auto">
                <a:xfrm>
                  <a:off x="5608956" y="3724102"/>
                  <a:ext cx="0" cy="2310938"/>
                </a:xfrm>
                <a:prstGeom prst="line">
                  <a:avLst/>
                </a:prstGeom>
                <a:noFill/>
                <a:ln w="12700" cap="flat" cmpd="sng" algn="ctr">
                  <a:solidFill>
                    <a:schemeClr val="bg2">
                      <a:lumMod val="60000"/>
                      <a:lumOff val="40000"/>
                      <a:alpha val="35000"/>
                    </a:schemeClr>
                  </a:solidFill>
                  <a:prstDash val="dash"/>
                  <a:round/>
                  <a:headEnd type="none" w="med" len="med"/>
                  <a:tailEnd type="none" w="med" len="med"/>
                </a:ln>
                <a:effectLst/>
              </p:spPr>
            </p:cxnSp>
            <p:cxnSp>
              <p:nvCxnSpPr>
                <p:cNvPr id="22" name="Straight Connector 21">
                  <a:extLst>
                    <a:ext uri="{FF2B5EF4-FFF2-40B4-BE49-F238E27FC236}">
                      <a16:creationId xmlns:a16="http://schemas.microsoft.com/office/drawing/2014/main" id="{F7AA332F-DBFF-37E4-CE2A-7E0A997E848E}"/>
                    </a:ext>
                  </a:extLst>
                </p:cNvPr>
                <p:cNvCxnSpPr>
                  <a:cxnSpLocks/>
                </p:cNvCxnSpPr>
                <p:nvPr/>
              </p:nvCxnSpPr>
              <p:spPr bwMode="auto">
                <a:xfrm>
                  <a:off x="6666333" y="3724102"/>
                  <a:ext cx="0" cy="2310938"/>
                </a:xfrm>
                <a:prstGeom prst="line">
                  <a:avLst/>
                </a:prstGeom>
                <a:noFill/>
                <a:ln w="12700" cap="flat" cmpd="sng" algn="ctr">
                  <a:solidFill>
                    <a:schemeClr val="bg2">
                      <a:lumMod val="60000"/>
                      <a:lumOff val="40000"/>
                      <a:alpha val="35000"/>
                    </a:schemeClr>
                  </a:solidFill>
                  <a:prstDash val="dash"/>
                  <a:round/>
                  <a:headEnd type="none" w="med" len="med"/>
                  <a:tailEnd type="none" w="med" len="med"/>
                </a:ln>
                <a:effectLst/>
              </p:spPr>
            </p:cxnSp>
            <p:cxnSp>
              <p:nvCxnSpPr>
                <p:cNvPr id="23" name="Straight Connector 22">
                  <a:extLst>
                    <a:ext uri="{FF2B5EF4-FFF2-40B4-BE49-F238E27FC236}">
                      <a16:creationId xmlns:a16="http://schemas.microsoft.com/office/drawing/2014/main" id="{8D62B917-05E4-B654-84B9-679615FBFA6F}"/>
                    </a:ext>
                  </a:extLst>
                </p:cNvPr>
                <p:cNvCxnSpPr>
                  <a:cxnSpLocks/>
                </p:cNvCxnSpPr>
                <p:nvPr/>
              </p:nvCxnSpPr>
              <p:spPr bwMode="auto">
                <a:xfrm>
                  <a:off x="7717063" y="3724102"/>
                  <a:ext cx="0" cy="2310938"/>
                </a:xfrm>
                <a:prstGeom prst="line">
                  <a:avLst/>
                </a:prstGeom>
                <a:noFill/>
                <a:ln w="12700" cap="flat" cmpd="sng" algn="ctr">
                  <a:solidFill>
                    <a:schemeClr val="bg2">
                      <a:lumMod val="60000"/>
                      <a:lumOff val="40000"/>
                      <a:alpha val="35000"/>
                    </a:schemeClr>
                  </a:solidFill>
                  <a:prstDash val="dash"/>
                  <a:round/>
                  <a:headEnd type="none" w="med" len="med"/>
                  <a:tailEnd type="none" w="med" len="med"/>
                </a:ln>
                <a:effectLst/>
              </p:spPr>
            </p:cxnSp>
            <p:cxnSp>
              <p:nvCxnSpPr>
                <p:cNvPr id="24" name="Straight Connector 23">
                  <a:extLst>
                    <a:ext uri="{FF2B5EF4-FFF2-40B4-BE49-F238E27FC236}">
                      <a16:creationId xmlns:a16="http://schemas.microsoft.com/office/drawing/2014/main" id="{310BF99B-780F-83BA-7186-7F47F83D90A2}"/>
                    </a:ext>
                  </a:extLst>
                </p:cNvPr>
                <p:cNvCxnSpPr>
                  <a:cxnSpLocks/>
                </p:cNvCxnSpPr>
                <p:nvPr/>
              </p:nvCxnSpPr>
              <p:spPr bwMode="auto">
                <a:xfrm>
                  <a:off x="8774442" y="3724102"/>
                  <a:ext cx="0" cy="2310938"/>
                </a:xfrm>
                <a:prstGeom prst="line">
                  <a:avLst/>
                </a:prstGeom>
                <a:noFill/>
                <a:ln w="12700" cap="flat" cmpd="sng" algn="ctr">
                  <a:solidFill>
                    <a:schemeClr val="bg2">
                      <a:lumMod val="60000"/>
                      <a:lumOff val="40000"/>
                      <a:alpha val="35000"/>
                    </a:schemeClr>
                  </a:solidFill>
                  <a:prstDash val="dash"/>
                  <a:round/>
                  <a:headEnd type="none" w="med" len="med"/>
                  <a:tailEnd type="none" w="med" len="med"/>
                </a:ln>
                <a:effectLst/>
              </p:spPr>
            </p:cxnSp>
            <p:cxnSp>
              <p:nvCxnSpPr>
                <p:cNvPr id="25" name="Straight Connector 24">
                  <a:extLst>
                    <a:ext uri="{FF2B5EF4-FFF2-40B4-BE49-F238E27FC236}">
                      <a16:creationId xmlns:a16="http://schemas.microsoft.com/office/drawing/2014/main" id="{C189FAFC-CB21-57F2-1198-BF1224FF95CC}"/>
                    </a:ext>
                  </a:extLst>
                </p:cNvPr>
                <p:cNvCxnSpPr>
                  <a:cxnSpLocks/>
                </p:cNvCxnSpPr>
                <p:nvPr/>
              </p:nvCxnSpPr>
              <p:spPr bwMode="auto">
                <a:xfrm>
                  <a:off x="9831821" y="3724102"/>
                  <a:ext cx="0" cy="2310938"/>
                </a:xfrm>
                <a:prstGeom prst="line">
                  <a:avLst/>
                </a:prstGeom>
                <a:noFill/>
                <a:ln w="12700" cap="flat" cmpd="sng" algn="ctr">
                  <a:solidFill>
                    <a:schemeClr val="bg2">
                      <a:lumMod val="60000"/>
                      <a:lumOff val="40000"/>
                      <a:alpha val="35000"/>
                    </a:schemeClr>
                  </a:solidFill>
                  <a:prstDash val="dash"/>
                  <a:round/>
                  <a:headEnd type="none" w="med" len="med"/>
                  <a:tailEnd type="none" w="med" len="med"/>
                </a:ln>
                <a:effectLst/>
              </p:spPr>
            </p:cxnSp>
            <p:cxnSp>
              <p:nvCxnSpPr>
                <p:cNvPr id="26" name="Straight Connector 25">
                  <a:extLst>
                    <a:ext uri="{FF2B5EF4-FFF2-40B4-BE49-F238E27FC236}">
                      <a16:creationId xmlns:a16="http://schemas.microsoft.com/office/drawing/2014/main" id="{B04A7E42-1328-A234-4290-D0980A047F29}"/>
                    </a:ext>
                  </a:extLst>
                </p:cNvPr>
                <p:cNvCxnSpPr>
                  <a:cxnSpLocks/>
                </p:cNvCxnSpPr>
                <p:nvPr/>
              </p:nvCxnSpPr>
              <p:spPr bwMode="auto">
                <a:xfrm>
                  <a:off x="10889198" y="3724102"/>
                  <a:ext cx="0" cy="2310938"/>
                </a:xfrm>
                <a:prstGeom prst="line">
                  <a:avLst/>
                </a:prstGeom>
                <a:noFill/>
                <a:ln w="12700" cap="flat" cmpd="sng" algn="ctr">
                  <a:solidFill>
                    <a:schemeClr val="bg2">
                      <a:lumMod val="60000"/>
                      <a:lumOff val="40000"/>
                      <a:alpha val="35000"/>
                    </a:schemeClr>
                  </a:solidFill>
                  <a:prstDash val="dash"/>
                  <a:round/>
                  <a:headEnd type="none" w="med" len="med"/>
                  <a:tailEnd type="none" w="med" len="med"/>
                </a:ln>
                <a:effectLst/>
              </p:spPr>
            </p:cxnSp>
          </p:grpSp>
          <p:cxnSp>
            <p:nvCxnSpPr>
              <p:cNvPr id="16" name="Straight Connector 15">
                <a:extLst>
                  <a:ext uri="{FF2B5EF4-FFF2-40B4-BE49-F238E27FC236}">
                    <a16:creationId xmlns:a16="http://schemas.microsoft.com/office/drawing/2014/main" id="{80C57629-AD5A-3AE6-A6A2-94A78685BF3A}"/>
                  </a:ext>
                </a:extLst>
              </p:cNvPr>
              <p:cNvCxnSpPr>
                <a:cxnSpLocks/>
              </p:cNvCxnSpPr>
              <p:nvPr/>
            </p:nvCxnSpPr>
            <p:spPr bwMode="auto">
              <a:xfrm>
                <a:off x="916413" y="4789128"/>
                <a:ext cx="10749114" cy="0"/>
              </a:xfrm>
              <a:prstGeom prst="line">
                <a:avLst/>
              </a:prstGeom>
              <a:noFill/>
              <a:ln w="44450" cap="sq" cmpd="sng" algn="ctr">
                <a:solidFill>
                  <a:schemeClr val="bg2">
                    <a:lumMod val="60000"/>
                    <a:lumOff val="40000"/>
                    <a:alpha val="35000"/>
                  </a:schemeClr>
                </a:solidFill>
                <a:prstDash val="solid"/>
                <a:round/>
                <a:headEnd type="none" w="med" len="sm"/>
                <a:tailEnd type="none" w="med" len="med"/>
              </a:ln>
              <a:effectLst/>
            </p:spPr>
          </p:cxnSp>
        </p:grpSp>
        <p:sp>
          <p:nvSpPr>
            <p:cNvPr id="9" name="TextBox 8">
              <a:extLst>
                <a:ext uri="{FF2B5EF4-FFF2-40B4-BE49-F238E27FC236}">
                  <a16:creationId xmlns:a16="http://schemas.microsoft.com/office/drawing/2014/main" id="{E54895AA-8024-601A-8F56-95F225064492}"/>
                </a:ext>
              </a:extLst>
            </p:cNvPr>
            <p:cNvSpPr txBox="1"/>
            <p:nvPr/>
          </p:nvSpPr>
          <p:spPr>
            <a:xfrm>
              <a:off x="1256724" y="4862959"/>
              <a:ext cx="474850" cy="210356"/>
            </a:xfrm>
            <a:prstGeom prst="rect">
              <a:avLst/>
            </a:prstGeom>
            <a:noFill/>
            <a:effectLst/>
          </p:spPr>
          <p:txBody>
            <a:bodyPr wrap="square" lIns="0" tIns="0" rIns="0" bIns="0" rtlCol="0" anchor="ctr">
              <a:noAutofit/>
            </a:bodyPr>
            <a:lstStyle/>
            <a:p>
              <a:pPr marL="0" marR="0" lvl="0" indent="0" algn="ctr" defTabSz="457200" rtl="0" eaLnBrk="0" fontAlgn="base" latinLnBrk="0" hangingPunct="0">
                <a:lnSpc>
                  <a:spcPct val="100000"/>
                </a:lnSpc>
                <a:spcBef>
                  <a:spcPts val="300"/>
                </a:spcBef>
                <a:spcAft>
                  <a:spcPct val="0"/>
                </a:spcAft>
                <a:buClrTx/>
                <a:buSzTx/>
                <a:buFontTx/>
                <a:buNone/>
                <a:tabLst/>
                <a:defRPr/>
              </a:pPr>
              <a:r>
                <a:rPr kumimoji="0" lang="en-US" sz="1100" b="0" i="0" u="none" strike="noStrike" kern="1200" cap="none" spc="0" normalizeH="0" baseline="0" noProof="0">
                  <a:ln w="76200" cmpd="sng">
                    <a:noFill/>
                  </a:ln>
                  <a:solidFill>
                    <a:srgbClr val="007AC2">
                      <a:lumMod val="40000"/>
                      <a:lumOff val="60000"/>
                      <a:alpha val="80000"/>
                    </a:srgbClr>
                  </a:solidFill>
                  <a:effectLst/>
                  <a:uLnTx/>
                  <a:uFillTx/>
                  <a:latin typeface="Arial"/>
                  <a:ea typeface="ＭＳ Ｐゴシック" pitchFamily="16" charset="-128"/>
                </a:rPr>
                <a:t>Date</a:t>
              </a:r>
              <a:endParaRPr kumimoji="0" lang="en-US" sz="1100" b="0" i="0" u="none" strike="noStrike" kern="1200" cap="none" spc="0" normalizeH="0" baseline="30000" noProof="0">
                <a:ln w="76200" cmpd="sng">
                  <a:noFill/>
                </a:ln>
                <a:solidFill>
                  <a:srgbClr val="007AC2">
                    <a:lumMod val="40000"/>
                    <a:lumOff val="60000"/>
                    <a:alpha val="80000"/>
                  </a:srgbClr>
                </a:solidFill>
                <a:effectLst/>
                <a:uLnTx/>
                <a:uFillTx/>
                <a:latin typeface="Arial"/>
                <a:ea typeface="ＭＳ Ｐゴシック" pitchFamily="16" charset="-128"/>
              </a:endParaRPr>
            </a:p>
          </p:txBody>
        </p:sp>
        <p:sp>
          <p:nvSpPr>
            <p:cNvPr id="11" name="TextBox 10">
              <a:extLst>
                <a:ext uri="{FF2B5EF4-FFF2-40B4-BE49-F238E27FC236}">
                  <a16:creationId xmlns:a16="http://schemas.microsoft.com/office/drawing/2014/main" id="{DD3942D7-1B16-0CBB-B475-5A9A946F6DEA}"/>
                </a:ext>
              </a:extLst>
            </p:cNvPr>
            <p:cNvSpPr txBox="1"/>
            <p:nvPr/>
          </p:nvSpPr>
          <p:spPr>
            <a:xfrm>
              <a:off x="3368158" y="4862959"/>
              <a:ext cx="474850" cy="210356"/>
            </a:xfrm>
            <a:prstGeom prst="rect">
              <a:avLst/>
            </a:prstGeom>
            <a:noFill/>
            <a:effectLst/>
          </p:spPr>
          <p:txBody>
            <a:bodyPr wrap="square" lIns="0" tIns="0" rIns="0" bIns="0" rtlCol="0" anchor="ctr">
              <a:noAutofit/>
            </a:bodyPr>
            <a:lstStyle/>
            <a:p>
              <a:pPr marL="0" marR="0" lvl="0" indent="0" algn="ctr" defTabSz="457200" rtl="0" eaLnBrk="0" fontAlgn="base" latinLnBrk="0" hangingPunct="0">
                <a:lnSpc>
                  <a:spcPct val="100000"/>
                </a:lnSpc>
                <a:spcBef>
                  <a:spcPts val="300"/>
                </a:spcBef>
                <a:spcAft>
                  <a:spcPct val="0"/>
                </a:spcAft>
                <a:buClrTx/>
                <a:buSzTx/>
                <a:buFontTx/>
                <a:buNone/>
                <a:tabLst/>
                <a:defRPr/>
              </a:pPr>
              <a:r>
                <a:rPr kumimoji="0" lang="en-US" sz="1100" b="0" i="0" u="none" strike="noStrike" kern="1200" cap="none" spc="0" normalizeH="0" baseline="0" noProof="0">
                  <a:ln w="76200" cmpd="sng">
                    <a:noFill/>
                  </a:ln>
                  <a:solidFill>
                    <a:srgbClr val="007AC2">
                      <a:lumMod val="40000"/>
                      <a:lumOff val="60000"/>
                      <a:alpha val="80000"/>
                    </a:srgbClr>
                  </a:solidFill>
                  <a:effectLst/>
                  <a:uLnTx/>
                  <a:uFillTx/>
                  <a:latin typeface="Arial"/>
                  <a:ea typeface="ＭＳ Ｐゴシック" pitchFamily="16" charset="-128"/>
                </a:rPr>
                <a:t>Date</a:t>
              </a:r>
              <a:endParaRPr kumimoji="0" lang="en-US" sz="1100" b="0" i="0" u="none" strike="noStrike" kern="1200" cap="none" spc="0" normalizeH="0" baseline="30000" noProof="0">
                <a:ln w="76200" cmpd="sng">
                  <a:noFill/>
                </a:ln>
                <a:solidFill>
                  <a:srgbClr val="007AC2">
                    <a:lumMod val="40000"/>
                    <a:lumOff val="60000"/>
                    <a:alpha val="80000"/>
                  </a:srgbClr>
                </a:solidFill>
                <a:effectLst/>
                <a:uLnTx/>
                <a:uFillTx/>
                <a:latin typeface="Arial"/>
                <a:ea typeface="ＭＳ Ｐゴシック" pitchFamily="16" charset="-128"/>
              </a:endParaRPr>
            </a:p>
          </p:txBody>
        </p:sp>
        <p:sp>
          <p:nvSpPr>
            <p:cNvPr id="12" name="TextBox 11">
              <a:extLst>
                <a:ext uri="{FF2B5EF4-FFF2-40B4-BE49-F238E27FC236}">
                  <a16:creationId xmlns:a16="http://schemas.microsoft.com/office/drawing/2014/main" id="{04BA05C1-2AC5-348F-A0F2-A3D09B791A8B}"/>
                </a:ext>
              </a:extLst>
            </p:cNvPr>
            <p:cNvSpPr txBox="1"/>
            <p:nvPr/>
          </p:nvSpPr>
          <p:spPr>
            <a:xfrm>
              <a:off x="5462965" y="4862959"/>
              <a:ext cx="474850" cy="210356"/>
            </a:xfrm>
            <a:prstGeom prst="rect">
              <a:avLst/>
            </a:prstGeom>
            <a:noFill/>
            <a:effectLst/>
          </p:spPr>
          <p:txBody>
            <a:bodyPr wrap="square" lIns="0" tIns="0" rIns="0" bIns="0" rtlCol="0" anchor="ctr">
              <a:noAutofit/>
            </a:bodyPr>
            <a:lstStyle/>
            <a:p>
              <a:pPr marL="0" marR="0" lvl="0" indent="0" algn="ctr" defTabSz="457200" rtl="0" eaLnBrk="0" fontAlgn="base" latinLnBrk="0" hangingPunct="0">
                <a:lnSpc>
                  <a:spcPct val="100000"/>
                </a:lnSpc>
                <a:spcBef>
                  <a:spcPts val="300"/>
                </a:spcBef>
                <a:spcAft>
                  <a:spcPct val="0"/>
                </a:spcAft>
                <a:buClrTx/>
                <a:buSzTx/>
                <a:buFontTx/>
                <a:buNone/>
                <a:tabLst/>
                <a:defRPr/>
              </a:pPr>
              <a:r>
                <a:rPr kumimoji="0" lang="en-US" sz="1100" b="0" i="0" u="none" strike="noStrike" kern="1200" cap="none" spc="0" normalizeH="0" baseline="0" noProof="0">
                  <a:ln w="76200" cmpd="sng">
                    <a:noFill/>
                  </a:ln>
                  <a:solidFill>
                    <a:srgbClr val="007AC2">
                      <a:lumMod val="40000"/>
                      <a:lumOff val="60000"/>
                      <a:alpha val="80000"/>
                    </a:srgbClr>
                  </a:solidFill>
                  <a:effectLst/>
                  <a:uLnTx/>
                  <a:uFillTx/>
                  <a:latin typeface="Arial"/>
                  <a:ea typeface="ＭＳ Ｐゴシック" pitchFamily="16" charset="-128"/>
                </a:rPr>
                <a:t>Date</a:t>
              </a:r>
              <a:endParaRPr kumimoji="0" lang="en-US" sz="1100" b="0" i="0" u="none" strike="noStrike" kern="1200" cap="none" spc="0" normalizeH="0" baseline="30000" noProof="0">
                <a:ln w="76200" cmpd="sng">
                  <a:noFill/>
                </a:ln>
                <a:solidFill>
                  <a:srgbClr val="007AC2">
                    <a:lumMod val="40000"/>
                    <a:lumOff val="60000"/>
                    <a:alpha val="80000"/>
                  </a:srgbClr>
                </a:solidFill>
                <a:effectLst/>
                <a:uLnTx/>
                <a:uFillTx/>
                <a:latin typeface="Arial"/>
                <a:ea typeface="ＭＳ Ｐゴシック" pitchFamily="16" charset="-128"/>
              </a:endParaRPr>
            </a:p>
          </p:txBody>
        </p:sp>
        <p:sp>
          <p:nvSpPr>
            <p:cNvPr id="13" name="TextBox 12">
              <a:extLst>
                <a:ext uri="{FF2B5EF4-FFF2-40B4-BE49-F238E27FC236}">
                  <a16:creationId xmlns:a16="http://schemas.microsoft.com/office/drawing/2014/main" id="{AE3F26AB-5A63-4D71-F0B4-A1D9AED88374}"/>
                </a:ext>
              </a:extLst>
            </p:cNvPr>
            <p:cNvSpPr txBox="1"/>
            <p:nvPr/>
          </p:nvSpPr>
          <p:spPr>
            <a:xfrm>
              <a:off x="7591024" y="4862959"/>
              <a:ext cx="474850" cy="210356"/>
            </a:xfrm>
            <a:prstGeom prst="rect">
              <a:avLst/>
            </a:prstGeom>
            <a:noFill/>
            <a:effectLst/>
          </p:spPr>
          <p:txBody>
            <a:bodyPr wrap="square" lIns="0" tIns="0" rIns="0" bIns="0" rtlCol="0" anchor="ctr">
              <a:noAutofit/>
            </a:bodyPr>
            <a:lstStyle/>
            <a:p>
              <a:pPr marL="0" marR="0" lvl="0" indent="0" algn="ctr" defTabSz="457200" rtl="0" eaLnBrk="0" fontAlgn="base" latinLnBrk="0" hangingPunct="0">
                <a:lnSpc>
                  <a:spcPct val="100000"/>
                </a:lnSpc>
                <a:spcBef>
                  <a:spcPts val="300"/>
                </a:spcBef>
                <a:spcAft>
                  <a:spcPct val="0"/>
                </a:spcAft>
                <a:buClrTx/>
                <a:buSzTx/>
                <a:buFontTx/>
                <a:buNone/>
                <a:tabLst/>
                <a:defRPr/>
              </a:pPr>
              <a:r>
                <a:rPr kumimoji="0" lang="en-US" sz="1100" b="0" i="0" u="none" strike="noStrike" kern="1200" cap="none" spc="0" normalizeH="0" baseline="0" noProof="0">
                  <a:ln w="76200" cmpd="sng">
                    <a:noFill/>
                  </a:ln>
                  <a:solidFill>
                    <a:srgbClr val="007AC2">
                      <a:lumMod val="40000"/>
                      <a:lumOff val="60000"/>
                      <a:alpha val="80000"/>
                    </a:srgbClr>
                  </a:solidFill>
                  <a:effectLst/>
                  <a:uLnTx/>
                  <a:uFillTx/>
                  <a:latin typeface="Arial"/>
                  <a:ea typeface="ＭＳ Ｐゴシック" pitchFamily="16" charset="-128"/>
                </a:rPr>
                <a:t>Date</a:t>
              </a:r>
              <a:endParaRPr kumimoji="0" lang="en-US" sz="1100" b="0" i="0" u="none" strike="noStrike" kern="1200" cap="none" spc="0" normalizeH="0" baseline="30000" noProof="0">
                <a:ln w="76200" cmpd="sng">
                  <a:noFill/>
                </a:ln>
                <a:solidFill>
                  <a:srgbClr val="007AC2">
                    <a:lumMod val="40000"/>
                    <a:lumOff val="60000"/>
                    <a:alpha val="80000"/>
                  </a:srgbClr>
                </a:solidFill>
                <a:effectLst/>
                <a:uLnTx/>
                <a:uFillTx/>
                <a:latin typeface="Arial"/>
                <a:ea typeface="ＭＳ Ｐゴシック" pitchFamily="16" charset="-128"/>
              </a:endParaRPr>
            </a:p>
          </p:txBody>
        </p:sp>
        <p:sp>
          <p:nvSpPr>
            <p:cNvPr id="14" name="TextBox 13">
              <a:extLst>
                <a:ext uri="{FF2B5EF4-FFF2-40B4-BE49-F238E27FC236}">
                  <a16:creationId xmlns:a16="http://schemas.microsoft.com/office/drawing/2014/main" id="{9D3FE3FC-7021-60B2-1650-99A67AB53F1B}"/>
                </a:ext>
              </a:extLst>
            </p:cNvPr>
            <p:cNvSpPr txBox="1"/>
            <p:nvPr/>
          </p:nvSpPr>
          <p:spPr>
            <a:xfrm>
              <a:off x="9702456" y="4862959"/>
              <a:ext cx="474850" cy="210356"/>
            </a:xfrm>
            <a:prstGeom prst="rect">
              <a:avLst/>
            </a:prstGeom>
            <a:noFill/>
            <a:effectLst/>
          </p:spPr>
          <p:txBody>
            <a:bodyPr wrap="square" lIns="0" tIns="0" rIns="0" bIns="0" rtlCol="0" anchor="ctr">
              <a:noAutofit/>
            </a:bodyPr>
            <a:lstStyle/>
            <a:p>
              <a:pPr marL="0" marR="0" lvl="0" indent="0" algn="ctr" defTabSz="457200" rtl="0" eaLnBrk="0" fontAlgn="base" latinLnBrk="0" hangingPunct="0">
                <a:lnSpc>
                  <a:spcPct val="100000"/>
                </a:lnSpc>
                <a:spcBef>
                  <a:spcPts val="300"/>
                </a:spcBef>
                <a:spcAft>
                  <a:spcPct val="0"/>
                </a:spcAft>
                <a:buClrTx/>
                <a:buSzTx/>
                <a:buFontTx/>
                <a:buNone/>
                <a:tabLst/>
                <a:defRPr/>
              </a:pPr>
              <a:r>
                <a:rPr kumimoji="0" lang="en-US" sz="1100" b="0" i="0" u="none" strike="noStrike" kern="1200" cap="none" spc="0" normalizeH="0" baseline="0" noProof="0">
                  <a:ln w="76200" cmpd="sng">
                    <a:noFill/>
                  </a:ln>
                  <a:solidFill>
                    <a:srgbClr val="007AC2">
                      <a:lumMod val="40000"/>
                      <a:lumOff val="60000"/>
                      <a:alpha val="80000"/>
                    </a:srgbClr>
                  </a:solidFill>
                  <a:effectLst/>
                  <a:uLnTx/>
                  <a:uFillTx/>
                  <a:latin typeface="Arial"/>
                  <a:ea typeface="ＭＳ Ｐゴシック" pitchFamily="16" charset="-128"/>
                </a:rPr>
                <a:t>Date</a:t>
              </a:r>
              <a:endParaRPr kumimoji="0" lang="en-US" sz="1100" b="0" i="0" u="none" strike="noStrike" kern="1200" cap="none" spc="0" normalizeH="0" baseline="30000" noProof="0">
                <a:ln w="76200" cmpd="sng">
                  <a:noFill/>
                </a:ln>
                <a:solidFill>
                  <a:srgbClr val="007AC2">
                    <a:lumMod val="40000"/>
                    <a:lumOff val="60000"/>
                    <a:alpha val="80000"/>
                  </a:srgbClr>
                </a:solidFill>
                <a:effectLst/>
                <a:uLnTx/>
                <a:uFillTx/>
                <a:latin typeface="Arial"/>
                <a:ea typeface="ＭＳ Ｐゴシック" pitchFamily="16" charset="-128"/>
              </a:endParaRPr>
            </a:p>
          </p:txBody>
        </p:sp>
      </p:grpSp>
      <p:sp>
        <p:nvSpPr>
          <p:cNvPr id="34" name="TextBox 33">
            <a:extLst>
              <a:ext uri="{FF2B5EF4-FFF2-40B4-BE49-F238E27FC236}">
                <a16:creationId xmlns:a16="http://schemas.microsoft.com/office/drawing/2014/main" id="{A24B1256-3554-B0D8-6217-BFAB257D9187}"/>
              </a:ext>
            </a:extLst>
          </p:cNvPr>
          <p:cNvSpPr txBox="1"/>
          <p:nvPr/>
        </p:nvSpPr>
        <p:spPr>
          <a:xfrm>
            <a:off x="7672322" y="3900020"/>
            <a:ext cx="1674871" cy="190242"/>
          </a:xfrm>
          <a:prstGeom prst="rect">
            <a:avLst/>
          </a:prstGeom>
          <a:noFill/>
          <a:effectLst/>
        </p:spPr>
        <p:txBody>
          <a:bodyPr wrap="square" lIns="0" tIns="0" rIns="0" bIns="0" rtlCol="0" anchor="ctr">
            <a:noAutofit/>
          </a:bodyPr>
          <a:lstStyle/>
          <a:p>
            <a:pPr marL="0" marR="0" lvl="0" indent="0" algn="l" defTabSz="457200" rtl="0" eaLnBrk="0" fontAlgn="base" latinLnBrk="0" hangingPunct="0">
              <a:lnSpc>
                <a:spcPct val="100000"/>
              </a:lnSpc>
              <a:spcBef>
                <a:spcPts val="300"/>
              </a:spcBef>
              <a:spcAft>
                <a:spcPct val="0"/>
              </a:spcAft>
              <a:buClrTx/>
              <a:buSzTx/>
              <a:buFontTx/>
              <a:buNone/>
              <a:tabLst/>
              <a:defRPr/>
            </a:pPr>
            <a:r>
              <a:rPr kumimoji="0" lang="en-US" sz="1200" b="0" i="0" u="none" strike="noStrike" kern="1200" cap="none" spc="0" normalizeH="0" baseline="0" noProof="0">
                <a:ln w="76200" cmpd="sng">
                  <a:noFill/>
                </a:ln>
                <a:solidFill>
                  <a:srgbClr val="007AC2">
                    <a:lumMod val="20000"/>
                    <a:lumOff val="80000"/>
                  </a:srgbClr>
                </a:solidFill>
                <a:effectLst/>
                <a:uLnTx/>
                <a:uFillTx/>
                <a:latin typeface="Arial"/>
                <a:ea typeface="ＭＳ Ｐゴシック" pitchFamily="16" charset="-128"/>
              </a:rPr>
              <a:t>[Enhanced functionality]</a:t>
            </a:r>
            <a:endParaRPr kumimoji="0" lang="en-US" sz="1200" b="0" i="0" u="none" strike="noStrike" kern="1200" cap="none" spc="0" normalizeH="0" baseline="30000" noProof="0">
              <a:ln w="76200" cmpd="sng">
                <a:noFill/>
              </a:ln>
              <a:solidFill>
                <a:srgbClr val="007AC2">
                  <a:lumMod val="20000"/>
                  <a:lumOff val="80000"/>
                </a:srgbClr>
              </a:solidFill>
              <a:effectLst/>
              <a:uLnTx/>
              <a:uFillTx/>
              <a:latin typeface="Arial"/>
              <a:ea typeface="ＭＳ Ｐゴシック" pitchFamily="16" charset="-128"/>
            </a:endParaRPr>
          </a:p>
        </p:txBody>
      </p:sp>
      <p:cxnSp>
        <p:nvCxnSpPr>
          <p:cNvPr id="37" name="Straight Connector 36">
            <a:extLst>
              <a:ext uri="{FF2B5EF4-FFF2-40B4-BE49-F238E27FC236}">
                <a16:creationId xmlns:a16="http://schemas.microsoft.com/office/drawing/2014/main" id="{358BCDC3-C2A8-50DD-C21F-7E3C76029E52}"/>
              </a:ext>
              <a:ext uri="{C183D7F6-B498-43B3-948B-1728B52AA6E4}">
                <adec:decorative xmlns:adec="http://schemas.microsoft.com/office/drawing/2017/decorative" val="1"/>
              </a:ext>
            </a:extLst>
          </p:cNvPr>
          <p:cNvCxnSpPr>
            <a:cxnSpLocks/>
          </p:cNvCxnSpPr>
          <p:nvPr/>
        </p:nvCxnSpPr>
        <p:spPr bwMode="auto">
          <a:xfrm>
            <a:off x="7749309" y="4803855"/>
            <a:ext cx="914400" cy="0"/>
          </a:xfrm>
          <a:prstGeom prst="line">
            <a:avLst/>
          </a:prstGeom>
          <a:noFill/>
          <a:ln w="127000" cap="rnd" cmpd="sng" algn="ctr">
            <a:solidFill>
              <a:schemeClr val="accent3"/>
            </a:solidFill>
            <a:prstDash val="solid"/>
            <a:round/>
            <a:headEnd type="none" w="med" len="med"/>
            <a:tailEnd type="none" w="med" len="med"/>
          </a:ln>
          <a:effectLst/>
        </p:spPr>
      </p:cxnSp>
      <p:sp>
        <p:nvSpPr>
          <p:cNvPr id="38" name="TextBox 37">
            <a:extLst>
              <a:ext uri="{FF2B5EF4-FFF2-40B4-BE49-F238E27FC236}">
                <a16:creationId xmlns:a16="http://schemas.microsoft.com/office/drawing/2014/main" id="{791880AC-7AAD-78FD-8157-3E718E7C1A84}"/>
              </a:ext>
            </a:extLst>
          </p:cNvPr>
          <p:cNvSpPr txBox="1"/>
          <p:nvPr/>
        </p:nvSpPr>
        <p:spPr>
          <a:xfrm>
            <a:off x="7672322" y="4483208"/>
            <a:ext cx="1448309" cy="206350"/>
          </a:xfrm>
          <a:prstGeom prst="rect">
            <a:avLst/>
          </a:prstGeom>
          <a:noFill/>
          <a:effectLst/>
        </p:spPr>
        <p:txBody>
          <a:bodyPr wrap="square" lIns="0" tIns="0" rIns="0" bIns="0" rtlCol="0" anchor="ctr">
            <a:noAutofit/>
          </a:bodyPr>
          <a:lstStyle/>
          <a:p>
            <a:pPr marL="0" marR="0" lvl="0" indent="0" algn="l" defTabSz="457200" rtl="0" eaLnBrk="0" fontAlgn="base" latinLnBrk="0" hangingPunct="0">
              <a:lnSpc>
                <a:spcPct val="100000"/>
              </a:lnSpc>
              <a:spcBef>
                <a:spcPts val="300"/>
              </a:spcBef>
              <a:spcAft>
                <a:spcPct val="0"/>
              </a:spcAft>
              <a:buClrTx/>
              <a:buSzTx/>
              <a:buFontTx/>
              <a:buNone/>
              <a:tabLst/>
              <a:defRPr/>
            </a:pPr>
            <a:r>
              <a:rPr kumimoji="0" lang="en-US" sz="1200" b="0" i="0" u="none" strike="noStrike" kern="1200" cap="none" spc="0" normalizeH="0" baseline="0" noProof="0">
                <a:ln w="76200" cmpd="sng">
                  <a:noFill/>
                </a:ln>
                <a:solidFill>
                  <a:srgbClr val="007AC2">
                    <a:lumMod val="20000"/>
                    <a:lumOff val="80000"/>
                  </a:srgbClr>
                </a:solidFill>
                <a:effectLst/>
                <a:uLnTx/>
                <a:uFillTx/>
                <a:latin typeface="Arial"/>
                <a:ea typeface="ＭＳ Ｐゴシック" pitchFamily="16" charset="-128"/>
              </a:rPr>
              <a:t>[New functionality]</a:t>
            </a:r>
            <a:endParaRPr kumimoji="0" lang="en-US" sz="1200" b="0" i="0" u="none" strike="noStrike" kern="1200" cap="none" spc="0" normalizeH="0" baseline="30000" noProof="0">
              <a:ln w="76200" cmpd="sng">
                <a:noFill/>
              </a:ln>
              <a:solidFill>
                <a:srgbClr val="007AC2">
                  <a:lumMod val="20000"/>
                  <a:lumOff val="80000"/>
                </a:srgbClr>
              </a:solidFill>
              <a:effectLst/>
              <a:uLnTx/>
              <a:uFillTx/>
              <a:latin typeface="Arial"/>
              <a:ea typeface="ＭＳ Ｐゴシック" pitchFamily="16" charset="-128"/>
            </a:endParaRPr>
          </a:p>
        </p:txBody>
      </p:sp>
      <p:cxnSp>
        <p:nvCxnSpPr>
          <p:cNvPr id="80" name="Straight Connector 79">
            <a:extLst>
              <a:ext uri="{FF2B5EF4-FFF2-40B4-BE49-F238E27FC236}">
                <a16:creationId xmlns:a16="http://schemas.microsoft.com/office/drawing/2014/main" id="{07348FA9-F07C-6E92-26FC-B7417CAE318C}"/>
              </a:ext>
              <a:ext uri="{C183D7F6-B498-43B3-948B-1728B52AA6E4}">
                <adec:decorative xmlns:adec="http://schemas.microsoft.com/office/drawing/2017/decorative" val="1"/>
              </a:ext>
            </a:extLst>
          </p:cNvPr>
          <p:cNvCxnSpPr>
            <a:cxnSpLocks/>
          </p:cNvCxnSpPr>
          <p:nvPr/>
        </p:nvCxnSpPr>
        <p:spPr bwMode="auto">
          <a:xfrm>
            <a:off x="7749309" y="4230969"/>
            <a:ext cx="914400" cy="0"/>
          </a:xfrm>
          <a:prstGeom prst="line">
            <a:avLst/>
          </a:prstGeom>
          <a:noFill/>
          <a:ln w="127000" cap="rnd" cmpd="sng" algn="ctr">
            <a:solidFill>
              <a:schemeClr val="accent4"/>
            </a:solidFill>
            <a:prstDash val="solid"/>
            <a:round/>
            <a:headEnd type="none" w="med" len="med"/>
            <a:tailEnd type="none" w="med" len="med"/>
          </a:ln>
          <a:effectLst/>
        </p:spPr>
      </p:cxnSp>
      <p:sp>
        <p:nvSpPr>
          <p:cNvPr id="89" name="TextBox 88">
            <a:extLst>
              <a:ext uri="{FF2B5EF4-FFF2-40B4-BE49-F238E27FC236}">
                <a16:creationId xmlns:a16="http://schemas.microsoft.com/office/drawing/2014/main" id="{12CC334D-485F-AB23-68C6-1792F81930FB}"/>
              </a:ext>
            </a:extLst>
          </p:cNvPr>
          <p:cNvSpPr txBox="1"/>
          <p:nvPr/>
        </p:nvSpPr>
        <p:spPr>
          <a:xfrm>
            <a:off x="3436456" y="2860573"/>
            <a:ext cx="1674871" cy="190242"/>
          </a:xfrm>
          <a:prstGeom prst="rect">
            <a:avLst/>
          </a:prstGeom>
          <a:noFill/>
          <a:effectLst/>
        </p:spPr>
        <p:txBody>
          <a:bodyPr wrap="square" lIns="0" tIns="0" rIns="0" bIns="0" rtlCol="0" anchor="ctr">
            <a:noAutofit/>
          </a:bodyPr>
          <a:lstStyle/>
          <a:p>
            <a:pPr marL="0" marR="0" lvl="0" indent="0" algn="l" defTabSz="457200" rtl="0" eaLnBrk="0" fontAlgn="base" latinLnBrk="0" hangingPunct="0">
              <a:lnSpc>
                <a:spcPct val="100000"/>
              </a:lnSpc>
              <a:spcBef>
                <a:spcPts val="300"/>
              </a:spcBef>
              <a:spcAft>
                <a:spcPct val="0"/>
              </a:spcAft>
              <a:buClrTx/>
              <a:buSzTx/>
              <a:buFontTx/>
              <a:buNone/>
              <a:tabLst/>
              <a:defRPr/>
            </a:pPr>
            <a:r>
              <a:rPr kumimoji="0" lang="en-US" sz="1200" b="0" i="0" u="none" strike="noStrike" kern="1200" cap="none" spc="0" normalizeH="0" baseline="0" noProof="0">
                <a:ln w="76200" cmpd="sng">
                  <a:noFill/>
                </a:ln>
                <a:solidFill>
                  <a:srgbClr val="007AC2">
                    <a:lumMod val="20000"/>
                    <a:lumOff val="80000"/>
                  </a:srgbClr>
                </a:solidFill>
                <a:effectLst/>
                <a:uLnTx/>
                <a:uFillTx/>
                <a:latin typeface="Arial"/>
                <a:ea typeface="ＭＳ Ｐゴシック" pitchFamily="16" charset="-128"/>
              </a:rPr>
              <a:t>[Enhanced functionality]</a:t>
            </a:r>
            <a:endParaRPr kumimoji="0" lang="en-US" sz="1200" b="0" i="0" u="none" strike="noStrike" kern="1200" cap="none" spc="0" normalizeH="0" baseline="30000" noProof="0">
              <a:ln w="76200" cmpd="sng">
                <a:noFill/>
              </a:ln>
              <a:solidFill>
                <a:srgbClr val="007AC2">
                  <a:lumMod val="20000"/>
                  <a:lumOff val="80000"/>
                </a:srgbClr>
              </a:solidFill>
              <a:effectLst/>
              <a:uLnTx/>
              <a:uFillTx/>
              <a:latin typeface="Arial"/>
              <a:ea typeface="ＭＳ Ｐゴシック" pitchFamily="16" charset="-128"/>
            </a:endParaRPr>
          </a:p>
        </p:txBody>
      </p:sp>
      <p:cxnSp>
        <p:nvCxnSpPr>
          <p:cNvPr id="90" name="Straight Connector 89">
            <a:extLst>
              <a:ext uri="{FF2B5EF4-FFF2-40B4-BE49-F238E27FC236}">
                <a16:creationId xmlns:a16="http://schemas.microsoft.com/office/drawing/2014/main" id="{0C9E9FD7-ACC6-763D-96DD-8453A4D4A877}"/>
              </a:ext>
              <a:ext uri="{C183D7F6-B498-43B3-948B-1728B52AA6E4}">
                <adec:decorative xmlns:adec="http://schemas.microsoft.com/office/drawing/2017/decorative" val="1"/>
              </a:ext>
            </a:extLst>
          </p:cNvPr>
          <p:cNvCxnSpPr>
            <a:cxnSpLocks/>
          </p:cNvCxnSpPr>
          <p:nvPr/>
        </p:nvCxnSpPr>
        <p:spPr bwMode="auto">
          <a:xfrm>
            <a:off x="3513443" y="3764408"/>
            <a:ext cx="910775" cy="0"/>
          </a:xfrm>
          <a:prstGeom prst="line">
            <a:avLst/>
          </a:prstGeom>
          <a:noFill/>
          <a:ln w="127000" cap="rnd" cmpd="sng" algn="ctr">
            <a:solidFill>
              <a:schemeClr val="accent3"/>
            </a:solidFill>
            <a:prstDash val="solid"/>
            <a:round/>
            <a:headEnd type="none" w="med" len="med"/>
            <a:tailEnd type="none" w="med" len="med"/>
          </a:ln>
          <a:effectLst/>
        </p:spPr>
      </p:cxnSp>
      <p:sp>
        <p:nvSpPr>
          <p:cNvPr id="91" name="TextBox 90">
            <a:extLst>
              <a:ext uri="{FF2B5EF4-FFF2-40B4-BE49-F238E27FC236}">
                <a16:creationId xmlns:a16="http://schemas.microsoft.com/office/drawing/2014/main" id="{465C9775-0428-E5E1-461B-9AD348379625}"/>
              </a:ext>
            </a:extLst>
          </p:cNvPr>
          <p:cNvSpPr txBox="1"/>
          <p:nvPr/>
        </p:nvSpPr>
        <p:spPr>
          <a:xfrm>
            <a:off x="3436456" y="3443761"/>
            <a:ext cx="1448309" cy="206350"/>
          </a:xfrm>
          <a:prstGeom prst="rect">
            <a:avLst/>
          </a:prstGeom>
          <a:noFill/>
          <a:effectLst/>
        </p:spPr>
        <p:txBody>
          <a:bodyPr wrap="square" lIns="0" tIns="0" rIns="0" bIns="0" rtlCol="0" anchor="ctr">
            <a:noAutofit/>
          </a:bodyPr>
          <a:lstStyle/>
          <a:p>
            <a:pPr marL="0" marR="0" lvl="0" indent="0" algn="l" defTabSz="457200" rtl="0" eaLnBrk="0" fontAlgn="base" latinLnBrk="0" hangingPunct="0">
              <a:lnSpc>
                <a:spcPct val="100000"/>
              </a:lnSpc>
              <a:spcBef>
                <a:spcPts val="300"/>
              </a:spcBef>
              <a:spcAft>
                <a:spcPct val="0"/>
              </a:spcAft>
              <a:buClrTx/>
              <a:buSzTx/>
              <a:buFontTx/>
              <a:buNone/>
              <a:tabLst/>
              <a:defRPr/>
            </a:pPr>
            <a:r>
              <a:rPr kumimoji="0" lang="en-US" sz="1200" b="0" i="0" u="none" strike="noStrike" kern="1200" cap="none" spc="0" normalizeH="0" baseline="0" noProof="0">
                <a:ln w="76200" cmpd="sng">
                  <a:noFill/>
                </a:ln>
                <a:solidFill>
                  <a:srgbClr val="007AC2">
                    <a:lumMod val="20000"/>
                    <a:lumOff val="80000"/>
                  </a:srgbClr>
                </a:solidFill>
                <a:effectLst/>
                <a:uLnTx/>
                <a:uFillTx/>
                <a:latin typeface="Arial"/>
                <a:ea typeface="ＭＳ Ｐゴシック" pitchFamily="16" charset="-128"/>
              </a:rPr>
              <a:t>[New functionality]</a:t>
            </a:r>
            <a:endParaRPr kumimoji="0" lang="en-US" sz="1200" b="0" i="0" u="none" strike="noStrike" kern="1200" cap="none" spc="0" normalizeH="0" baseline="30000" noProof="0">
              <a:ln w="76200" cmpd="sng">
                <a:noFill/>
              </a:ln>
              <a:solidFill>
                <a:srgbClr val="007AC2">
                  <a:lumMod val="20000"/>
                  <a:lumOff val="80000"/>
                </a:srgbClr>
              </a:solidFill>
              <a:effectLst/>
              <a:uLnTx/>
              <a:uFillTx/>
              <a:latin typeface="Arial"/>
              <a:ea typeface="ＭＳ Ｐゴシック" pitchFamily="16" charset="-128"/>
            </a:endParaRPr>
          </a:p>
        </p:txBody>
      </p:sp>
      <p:cxnSp>
        <p:nvCxnSpPr>
          <p:cNvPr id="92" name="Straight Connector 91">
            <a:extLst>
              <a:ext uri="{FF2B5EF4-FFF2-40B4-BE49-F238E27FC236}">
                <a16:creationId xmlns:a16="http://schemas.microsoft.com/office/drawing/2014/main" id="{98399610-F180-126E-0105-EE99271BA1B1}"/>
              </a:ext>
              <a:ext uri="{C183D7F6-B498-43B3-948B-1728B52AA6E4}">
                <adec:decorative xmlns:adec="http://schemas.microsoft.com/office/drawing/2017/decorative" val="1"/>
              </a:ext>
            </a:extLst>
          </p:cNvPr>
          <p:cNvCxnSpPr>
            <a:cxnSpLocks/>
          </p:cNvCxnSpPr>
          <p:nvPr/>
        </p:nvCxnSpPr>
        <p:spPr bwMode="auto">
          <a:xfrm>
            <a:off x="3513443" y="3191522"/>
            <a:ext cx="910775" cy="0"/>
          </a:xfrm>
          <a:prstGeom prst="line">
            <a:avLst/>
          </a:prstGeom>
          <a:noFill/>
          <a:ln w="127000" cap="rnd" cmpd="sng" algn="ctr">
            <a:solidFill>
              <a:schemeClr val="accent4"/>
            </a:solidFill>
            <a:prstDash val="solid"/>
            <a:round/>
            <a:headEnd type="none" w="med" len="med"/>
            <a:tailEnd type="none" w="med" len="med"/>
          </a:ln>
          <a:effectLst/>
        </p:spPr>
      </p:cxnSp>
      <p:sp>
        <p:nvSpPr>
          <p:cNvPr id="93" name="TextBox 92">
            <a:extLst>
              <a:ext uri="{FF2B5EF4-FFF2-40B4-BE49-F238E27FC236}">
                <a16:creationId xmlns:a16="http://schemas.microsoft.com/office/drawing/2014/main" id="{94A6EDA5-6E77-BDE2-D6ED-106044369D28}"/>
              </a:ext>
            </a:extLst>
          </p:cNvPr>
          <p:cNvSpPr txBox="1"/>
          <p:nvPr/>
        </p:nvSpPr>
        <p:spPr>
          <a:xfrm>
            <a:off x="3442809" y="2298938"/>
            <a:ext cx="1674871" cy="190242"/>
          </a:xfrm>
          <a:prstGeom prst="rect">
            <a:avLst/>
          </a:prstGeom>
          <a:noFill/>
          <a:effectLst/>
        </p:spPr>
        <p:txBody>
          <a:bodyPr wrap="square" lIns="0" tIns="0" rIns="0" bIns="0" rtlCol="0" anchor="ctr">
            <a:noAutofit/>
          </a:bodyPr>
          <a:lstStyle/>
          <a:p>
            <a:pPr marL="0" marR="0" lvl="0" indent="0" algn="l" defTabSz="457200" rtl="0" eaLnBrk="0" fontAlgn="base" latinLnBrk="0" hangingPunct="0">
              <a:lnSpc>
                <a:spcPct val="100000"/>
              </a:lnSpc>
              <a:spcBef>
                <a:spcPts val="300"/>
              </a:spcBef>
              <a:spcAft>
                <a:spcPct val="0"/>
              </a:spcAft>
              <a:buClrTx/>
              <a:buSzTx/>
              <a:buFontTx/>
              <a:buNone/>
              <a:tabLst/>
              <a:defRPr/>
            </a:pPr>
            <a:r>
              <a:rPr kumimoji="0" lang="en-US" sz="1200" b="0" i="0" u="none" strike="noStrike" kern="1200" cap="none" spc="0" normalizeH="0" baseline="0" noProof="0">
                <a:ln w="76200" cmpd="sng">
                  <a:noFill/>
                </a:ln>
                <a:solidFill>
                  <a:srgbClr val="007AC2">
                    <a:lumMod val="20000"/>
                    <a:lumOff val="80000"/>
                  </a:srgbClr>
                </a:solidFill>
                <a:effectLst/>
                <a:uLnTx/>
                <a:uFillTx/>
                <a:latin typeface="Arial"/>
                <a:ea typeface="ＭＳ Ｐゴシック" pitchFamily="16" charset="-128"/>
              </a:rPr>
              <a:t>[Enhanced functionality]</a:t>
            </a:r>
            <a:endParaRPr kumimoji="0" lang="en-US" sz="1200" b="0" i="0" u="none" strike="noStrike" kern="1200" cap="none" spc="0" normalizeH="0" baseline="30000" noProof="0">
              <a:ln w="76200" cmpd="sng">
                <a:noFill/>
              </a:ln>
              <a:solidFill>
                <a:srgbClr val="007AC2">
                  <a:lumMod val="20000"/>
                  <a:lumOff val="80000"/>
                </a:srgbClr>
              </a:solidFill>
              <a:effectLst/>
              <a:uLnTx/>
              <a:uFillTx/>
              <a:latin typeface="Arial"/>
              <a:ea typeface="ＭＳ Ｐゴシック" pitchFamily="16" charset="-128"/>
            </a:endParaRPr>
          </a:p>
        </p:txBody>
      </p:sp>
      <p:cxnSp>
        <p:nvCxnSpPr>
          <p:cNvPr id="94" name="Straight Connector 93">
            <a:extLst>
              <a:ext uri="{FF2B5EF4-FFF2-40B4-BE49-F238E27FC236}">
                <a16:creationId xmlns:a16="http://schemas.microsoft.com/office/drawing/2014/main" id="{7F571690-46EB-3123-A70A-B35FA648B96C}"/>
              </a:ext>
              <a:ext uri="{C183D7F6-B498-43B3-948B-1728B52AA6E4}">
                <adec:decorative xmlns:adec="http://schemas.microsoft.com/office/drawing/2017/decorative" val="1"/>
              </a:ext>
            </a:extLst>
          </p:cNvPr>
          <p:cNvCxnSpPr>
            <a:cxnSpLocks/>
          </p:cNvCxnSpPr>
          <p:nvPr/>
        </p:nvCxnSpPr>
        <p:spPr bwMode="auto">
          <a:xfrm>
            <a:off x="3519796" y="2629887"/>
            <a:ext cx="904422" cy="0"/>
          </a:xfrm>
          <a:prstGeom prst="line">
            <a:avLst/>
          </a:prstGeom>
          <a:noFill/>
          <a:ln w="127000" cap="rnd" cmpd="sng" algn="ctr">
            <a:solidFill>
              <a:schemeClr val="accent4"/>
            </a:solidFill>
            <a:prstDash val="solid"/>
            <a:round/>
            <a:headEnd type="none" w="med" len="med"/>
            <a:tailEnd type="none" w="med" len="med"/>
          </a:ln>
          <a:effectLst/>
        </p:spPr>
      </p:cxnSp>
    </p:spTree>
    <p:extLst>
      <p:ext uri="{BB962C8B-B14F-4D97-AF65-F5344CB8AC3E}">
        <p14:creationId xmlns:p14="http://schemas.microsoft.com/office/powerpoint/2010/main" val="2334822839"/>
      </p:ext>
    </p:extLst>
  </p:cSld>
  <p:clrMapOvr>
    <a:masterClrMapping/>
  </p:clrMapOvr>
  <p:transition spd="med">
    <p:fade/>
  </p:transition>
</p:sld>
</file>

<file path=ppt/theme/theme1.xml><?xml version="1.0" encoding="utf-8"?>
<a:theme xmlns:a="http://schemas.openxmlformats.org/drawingml/2006/main" name="Esri_Corporate_Template-Dark">
  <a:themeElements>
    <a:clrScheme name="Esri 2023 with lt blue links">
      <a:dk1>
        <a:srgbClr val="000000"/>
      </a:dk1>
      <a:lt1>
        <a:srgbClr val="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0E8FF"/>
      </a:hlink>
      <a:folHlink>
        <a:srgbClr val="81D0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ABF5"/>
        </a:solidFill>
        <a:ln w="19050">
          <a:solidFill>
            <a:srgbClr val="FFFFFF">
              <a:alpha val="41961"/>
            </a:srgbClr>
          </a:solidFill>
          <a:miter lim="800000"/>
          <a:headEnd type="none" w="med" len="med"/>
          <a:tailEnd type="none" w="med" len="med"/>
        </a:ln>
        <a:effectLst/>
      </a:spPr>
      <a:bodyPr vert="horz" wrap="square" lIns="0" tIns="0" rIns="0" bIns="0" numCol="1" rtlCol="0" anchor="ctr" anchorCtr="1" compatLnSpc="1">
        <a:prstTxWarp prst="textNoShape">
          <a:avLst/>
        </a:prstTxWarp>
        <a:noAutofit/>
      </a:bodyPr>
      <a:lstStyle>
        <a:defPPr algn="ctr" eaLnBrk="0" fontAlgn="base" hangingPunct="0">
          <a:spcBef>
            <a:spcPct val="0"/>
          </a:spcBef>
          <a:spcAft>
            <a:spcPct val="0"/>
          </a:spcAft>
          <a:defRPr sz="1400" dirty="0">
            <a:solidFill>
              <a:prstClr val="white"/>
            </a:solidFill>
          </a:defRPr>
        </a:defPPr>
      </a:lstStyle>
      <a:style>
        <a:lnRef idx="1">
          <a:schemeClr val="accent1"/>
        </a:lnRef>
        <a:fillRef idx="3">
          <a:schemeClr val="accent1"/>
        </a:fillRef>
        <a:effectRef idx="2">
          <a:schemeClr val="accent1"/>
        </a:effectRef>
        <a:fontRef idx="minor">
          <a:schemeClr val="lt1"/>
        </a:fontRef>
      </a:style>
    </a:spDef>
    <a:lnDef>
      <a:spPr bwMode="auto">
        <a:noFill/>
        <a:ln w="50800" cap="flat" cmpd="sng" algn="ctr">
          <a:solidFill>
            <a:srgbClr val="00B0F0"/>
          </a:solidFill>
          <a:prstDash val="solid"/>
          <a:round/>
          <a:headEnd type="none" w="med" len="med"/>
          <a:tailEnd type="none"/>
        </a:ln>
        <a:effectLst>
          <a:outerShdw blurRad="25400" algn="ctr" rotWithShape="0">
            <a:schemeClr val="accent4">
              <a:lumMod val="20000"/>
              <a:lumOff val="80000"/>
              <a:alpha val="41000"/>
            </a:schemeClr>
          </a:outerShdw>
        </a:effectLst>
      </a:spPr>
      <a:bodyPr/>
      <a:lstStyle/>
    </a:lnDef>
    <a:txDef>
      <a:spPr>
        <a:noFill/>
        <a:effectLst/>
      </a:spPr>
      <a:bodyPr wrap="none" lIns="0" tIns="0" rIns="0" bIns="0" rtlCol="0">
        <a:noAutofit/>
      </a:bodyPr>
      <a:lstStyle>
        <a:defPPr algn="l" eaLnBrk="0" hangingPunct="0">
          <a:defRPr sz="1400" dirty="0" err="1" smtClean="0">
            <a:ea typeface="+mn-ea"/>
            <a:cs typeface="+mn-cs"/>
          </a:defRPr>
        </a:defPPr>
      </a:lstStyle>
    </a:txDef>
  </a:objectDefaults>
  <a:extraClrSchemeLst/>
  <a:extLst>
    <a:ext uri="{05A4C25C-085E-4340-85A3-A5531E510DB2}">
      <thm15:themeFamily xmlns:thm15="http://schemas.microsoft.com/office/thememl/2012/main" name="Esri-Corporate-Template-Dark.pptx" id="{6DD2F38A-655A-B54D-A259-8C4F62CCF5F4}" vid="{BB93D1D3-2A82-0143-877B-FFC894BF5FB9}"/>
    </a:ext>
  </a:extLst>
</a:theme>
</file>

<file path=ppt/theme/theme2.xml><?xml version="1.0" encoding="utf-8"?>
<a:theme xmlns:a="http://schemas.openxmlformats.org/drawingml/2006/main" name="Office Theme">
  <a:themeElements>
    <a:clrScheme name="Esri Branding Colors 2013_Blue Background">
      <a:dk1>
        <a:sysClr val="windowText" lastClr="000000"/>
      </a:dk1>
      <a:lt1>
        <a:sysClr val="window" lastClr="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9F2FF"/>
      </a:hlink>
      <a:folHlink>
        <a:srgbClr val="94E6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Esri Branding Colors 2013_Blue Background">
      <a:dk1>
        <a:sysClr val="windowText" lastClr="000000"/>
      </a:dk1>
      <a:lt1>
        <a:sysClr val="window" lastClr="FFFFFF"/>
      </a:lt1>
      <a:dk2>
        <a:srgbClr val="007AC2"/>
      </a:dk2>
      <a:lt2>
        <a:srgbClr val="FFFF96"/>
      </a:lt2>
      <a:accent1>
        <a:srgbClr val="35AC46"/>
      </a:accent1>
      <a:accent2>
        <a:srgbClr val="AAD04B"/>
      </a:accent2>
      <a:accent3>
        <a:srgbClr val="F89927"/>
      </a:accent3>
      <a:accent4>
        <a:srgbClr val="00B9F2"/>
      </a:accent4>
      <a:accent5>
        <a:srgbClr val="8E499B"/>
      </a:accent5>
      <a:accent6>
        <a:srgbClr val="BE9969"/>
      </a:accent6>
      <a:hlink>
        <a:srgbClr val="C9F2FF"/>
      </a:hlink>
      <a:folHlink>
        <a:srgbClr val="94E6FF"/>
      </a:folHlink>
    </a:clrScheme>
    <a:fontScheme name="Esri-Arial">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5">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FC2F19DF-D984-D24D-9D99-C01191070D67}">
  <we:reference id="eabe5385-62b0-465a-932e-5d906dc6f4ba" version="0.0.3.0" store="EXCatalog" storeType="EXCatalog"/>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EsriMapsInfo xmlns="ESRI.ArcGIS.Mapping.OfficeIntegration.PowerPointInfo">
  <Version>Version1</Version>
  <RequiresSignIn>False</RequiresSignIn>
</EsriMapsInfo>
</file>

<file path=customXml/item10.xml><?xml version="1.0" encoding="utf-8"?>
<EsriMapsInfo xmlns="ESRI.ArcGIS.Mapping.OfficeIntegration.PowerPointInfo">
  <Version>Version1</Version>
  <RequiresSignIn>False</RequiresSignIn>
</EsriMapsInfo>
</file>

<file path=customXml/item11.xml><?xml version="1.0" encoding="utf-8"?>
<EsriMapsInfo xmlns="ESRI.ArcGIS.Mapping.OfficeIntegration.PowerPointInfo">
  <Version>Version1</Version>
  <RequiresSignIn>False</RequiresSignIn>
</EsriMapsInfo>
</file>

<file path=customXml/item12.xml><?xml version="1.0" encoding="utf-8"?>
<EsriMapsInfo xmlns="ESRI.ArcGIS.Mapping.OfficeIntegration.PowerPointInfo">
  <Version>Version1</Version>
  <RequiresSignIn>False</RequiresSignIn>
</EsriMapsInfo>
</file>

<file path=customXml/item13.xml><?xml version="1.0" encoding="utf-8"?>
<EsriMapsInfo xmlns="ESRI.ArcGIS.Mapping.OfficeIntegration.PowerPointInfo">
  <Version>Version1</Version>
  <RequiresSignIn>False</RequiresSignIn>
</EsriMapsInfo>
</file>

<file path=customXml/item14.xml><?xml version="1.0" encoding="utf-8"?>
<EsriMapsInfo xmlns="ESRI.ArcGIS.Mapping.OfficeIntegration.PowerPointInfo">
  <Version>Version1</Version>
  <RequiresSignIn>False</RequiresSignIn>
</EsriMapsInfo>
</file>

<file path=customXml/item15.xml><?xml version="1.0" encoding="utf-8"?>
<EsriMapsInfo xmlns="ESRI.ArcGIS.Mapping.OfficeIntegration.PowerPointInfo">
  <Version>Version1</Version>
  <RequiresSignIn>False</RequiresSignIn>
</EsriMapsInfo>
</file>

<file path=customXml/item16.xml><?xml version="1.0" encoding="utf-8"?>
<EsriMapsInfo xmlns="ESRI.ArcGIS.Mapping.OfficeIntegration.PowerPointInfo">
  <Version>Version1</Version>
  <RequiresSignIn>False</RequiresSignIn>
</EsriMapsInfo>
</file>

<file path=customXml/item17.xml><?xml version="1.0" encoding="utf-8"?>
<EsriMapsInfo xmlns="ESRI.ArcGIS.Mapping.OfficeIntegration.PowerPointInfo">
  <Version>Version1</Version>
  <RequiresSignIn>False</RequiresSignIn>
</EsriMapsInfo>
</file>

<file path=customXml/item18.xml><?xml version="1.0" encoding="utf-8"?>
<EsriMapsInfo xmlns="ESRI.ArcGIS.Mapping.OfficeIntegration.PowerPointInfo">
  <Version>Version1</Version>
  <RequiresSignIn>False</RequiresSignIn>
</EsriMapsInfo>
</file>

<file path=customXml/item19.xml><?xml version="1.0" encoding="utf-8"?>
<EsriMapsInfo xmlns="ESRI.ArcGIS.Mapping.OfficeIntegration.PowerPointInfo">
  <Version>Version1</Version>
  <RequiresSignIn>False</RequiresSignIn>
</EsriMapsInfo>
</file>

<file path=customXml/item2.xml><?xml version="1.0" encoding="utf-8"?>
<EsriMapsInfo xmlns="ESRI.ArcGIS.Mapping.OfficeIntegration.PowerPointInfo">
  <Version>Version1</Version>
  <RequiresSignIn>False</RequiresSignIn>
</EsriMapsInfo>
</file>

<file path=customXml/item20.xml><?xml version="1.0" encoding="utf-8"?>
<EsriMapsInfo xmlns="ESRI.ArcGIS.Mapping.OfficeIntegration.PowerPointInfo">
  <Version>Version1</Version>
  <RequiresSignIn>False</RequiresSignIn>
</EsriMapsInfo>
</file>

<file path=customXml/item21.xml><?xml version="1.0" encoding="utf-8"?>
<EsriMapsInfo xmlns="ESRI.ArcGIS.Mapping.OfficeIntegration.PowerPointInfo">
  <Version>Version1</Version>
  <RequiresSignIn>False</RequiresSignIn>
</EsriMapsInfo>
</file>

<file path=customXml/item22.xml><?xml version="1.0" encoding="utf-8"?>
<EsriMapsInfo xmlns="ESRI.ArcGIS.Mapping.OfficeIntegration.PowerPointInfo">
  <Version>Version1</Version>
  <RequiresSignIn>False</RequiresSignIn>
</EsriMapsInfo>
</file>

<file path=customXml/item23.xml><?xml version="1.0" encoding="utf-8"?>
<EsriMapsInfo xmlns="ESRI.ArcGIS.Mapping.OfficeIntegration.PowerPointInfo">
  <Version>Version1</Version>
  <RequiresSignIn>False</RequiresSignIn>
</EsriMapsInfo>
</file>

<file path=customXml/item24.xml><?xml version="1.0" encoding="utf-8"?>
<EsriMapsInfo xmlns="ESRI.ArcGIS.Mapping.OfficeIntegration.PowerPointInfo">
  <Version>Version1</Version>
  <RequiresSignIn>False</RequiresSignIn>
</EsriMapsInfo>
</file>

<file path=customXml/item25.xml><?xml version="1.0" encoding="utf-8"?>
<?mso-contentType ?>
<FormTemplates xmlns="http://schemas.microsoft.com/sharepoint/v3/contenttype/forms">
  <Display>DocumentLibraryForm</Display>
  <Edit>DocumentLibraryForm</Edit>
  <New>DocumentLibraryForm</New>
</FormTemplates>
</file>

<file path=customXml/item26.xml><?xml version="1.0" encoding="utf-8"?>
<EsriMapsInfo xmlns="ESRI.ArcGIS.Mapping.OfficeIntegration.PowerPointInfo">
  <Version>Version1</Version>
  <RequiresSignIn>False</RequiresSignIn>
</EsriMapsInfo>
</file>

<file path=customXml/item27.xml><?xml version="1.0" encoding="utf-8"?>
<EsriMapsInfo xmlns="ESRI.ArcGIS.Mapping.OfficeIntegration.PowerPointInfo">
  <Version>Version1</Version>
  <RequiresSignIn>False</RequiresSignIn>
</EsriMapsInfo>
</file>

<file path=customXml/item28.xml><?xml version="1.0" encoding="utf-8"?>
<EsriMapsInfo xmlns="ESRI.ArcGIS.Mapping.OfficeIntegration.PowerPointInfo">
  <Version>Version1</Version>
  <RequiresSignIn>False</RequiresSignIn>
</EsriMapsInfo>
</file>

<file path=customXml/item29.xml><?xml version="1.0" encoding="utf-8"?>
<EsriMapsInfo xmlns="ESRI.ArcGIS.Mapping.OfficeIntegration.PowerPointInfo">
  <Version>Version1</Version>
  <RequiresSignIn>False</RequiresSignIn>
</EsriMapsInfo>
</file>

<file path=customXml/item3.xml><?xml version="1.0" encoding="utf-8"?>
<EsriMapsInfo xmlns="ESRI.ArcGIS.Mapping.OfficeIntegration.PowerPointInfo">
  <Version>Version1</Version>
  <RequiresSignIn>False</RequiresSignIn>
</EsriMapsInfo>
</file>

<file path=customXml/item30.xml><?xml version="1.0" encoding="utf-8"?>
<EsriMapsInfo xmlns="ESRI.ArcGIS.Mapping.OfficeIntegration.PowerPointInfo">
  <Version>Version1</Version>
  <RequiresSignIn>False</RequiresSignIn>
</EsriMapsInfo>
</file>

<file path=customXml/item31.xml><?xml version="1.0" encoding="utf-8"?>
<ct:contentTypeSchema xmlns:ct="http://schemas.microsoft.com/office/2006/metadata/contentType" xmlns:ma="http://schemas.microsoft.com/office/2006/metadata/properties/metaAttributes" ct:_="" ma:_="" ma:contentTypeName="Document" ma:contentTypeID="0x01010053049FB6FED00E4DA16BDBD19956ADB8" ma:contentTypeVersion="15" ma:contentTypeDescription="Create a new document." ma:contentTypeScope="" ma:versionID="01c26e3f42dd5c93fbfccd0637d15603">
  <xsd:schema xmlns:xsd="http://www.w3.org/2001/XMLSchema" xmlns:xs="http://www.w3.org/2001/XMLSchema" xmlns:p="http://schemas.microsoft.com/office/2006/metadata/properties" xmlns:ns2="2f451dda-87f0-44fe-8155-a7a8ce8ced40" xmlns:ns3="2cca2253-b4b3-493a-b13d-4e35805225a7" targetNamespace="http://schemas.microsoft.com/office/2006/metadata/properties" ma:root="true" ma:fieldsID="fcd547f3e28915eadc5803f304d98045" ns2:_="" ns3:_="">
    <xsd:import namespace="2f451dda-87f0-44fe-8155-a7a8ce8ced40"/>
    <xsd:import namespace="2cca2253-b4b3-493a-b13d-4e35805225a7"/>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3:SharedWithUsers" minOccurs="0"/>
                <xsd:element ref="ns3:SharedWithDetails" minOccurs="0"/>
                <xsd:element ref="ns2:MediaServiceAutoTags" minOccurs="0"/>
                <xsd:element ref="ns2:lcf76f155ced4ddcb4097134ff3c332f" minOccurs="0"/>
                <xsd:element ref="ns3:TaxCatchAll" minOccurs="0"/>
                <xsd:element ref="ns2:MediaServiceGenerationTime" minOccurs="0"/>
                <xsd:element ref="ns2:MediaServiceEventHashCode" minOccurs="0"/>
                <xsd:element ref="ns2:MediaServiceObjectDetectorVersions" minOccurs="0"/>
                <xsd:element ref="ns2:MediaServiceSearchPropertie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f451dda-87f0-44fe-8155-a7a8ce8ced4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Length (seconds)"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4373b550-10be-49fa-a249-6a5a55e59eb5" ma:termSetId="09814cd3-568e-fe90-9814-8d621ff8fb84" ma:anchorId="fba54fb3-c3e1-fe81-a776-ca4b69148c4d" ma:open="true" ma:isKeyword="false">
      <xsd:complexType>
        <xsd:sequence>
          <xsd:element ref="pc:Terms" minOccurs="0" maxOccurs="1"/>
        </xsd:sequence>
      </xsd:complex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OCR" ma:index="22"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cca2253-b4b3-493a-b13d-4e35805225a7"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7" nillable="true" ma:displayName="Taxonomy Catch All Column" ma:description="" ma:hidden="true" ma:list="{0630da1b-4bb2-4460-a9df-c67296fe0d16}" ma:internalName="TaxCatchAll" ma:showField="CatchAllData" ma:web="2cca2253-b4b3-493a-b13d-4e35805225a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2.xml><?xml version="1.0" encoding="utf-8"?>
<EsriMapsInfo xmlns="ESRI.ArcGIS.Mapping.OfficeIntegration.PowerPointInfo">
  <Version>Version1</Version>
  <RequiresSignIn>False</RequiresSignIn>
</EsriMapsInfo>
</file>

<file path=customXml/item33.xml><?xml version="1.0" encoding="utf-8"?>
<EsriMapsInfo xmlns="ESRI.ArcGIS.Mapping.OfficeIntegration.PowerPointInfo">
  <Version>Version1</Version>
  <RequiresSignIn>False</RequiresSignIn>
</EsriMapsInfo>
</file>

<file path=customXml/item34.xml><?xml version="1.0" encoding="utf-8"?>
<EsriMapsInfo xmlns="ESRI.ArcGIS.Mapping.OfficeIntegration.PowerPointInfo">
  <Version>Version1</Version>
  <RequiresSignIn>False</RequiresSignIn>
</EsriMapsInfo>
</file>

<file path=customXml/item35.xml><?xml version="1.0" encoding="utf-8"?>
<EsriMapsInfo xmlns="ESRI.ArcGIS.Mapping.OfficeIntegration.PowerPointInfo">
  <Version>Version1</Version>
  <RequiresSignIn>False</RequiresSignIn>
</EsriMapsInfo>
</file>

<file path=customXml/item36.xml><?xml version="1.0" encoding="utf-8"?>
<EsriMapsInfo xmlns="ESRI.ArcGIS.Mapping.OfficeIntegration.PowerPointInfo">
  <Version>Version1</Version>
  <RequiresSignIn>False</RequiresSignIn>
</EsriMapsInfo>
</file>

<file path=customXml/item37.xml><?xml version="1.0" encoding="utf-8"?>
<EsriMapsInfo xmlns="ESRI.ArcGIS.Mapping.OfficeIntegration.PowerPointInfo">
  <Version>Version1</Version>
  <RequiresSignIn>False</RequiresSignIn>
</EsriMapsInfo>
</file>

<file path=customXml/item38.xml><?xml version="1.0" encoding="utf-8"?>
<EsriMapsInfo xmlns="ESRI.ArcGIS.Mapping.OfficeIntegration.PowerPointInfo">
  <Version>Version1</Version>
  <RequiresSignIn>False</RequiresSignIn>
</EsriMapsInfo>
</file>

<file path=customXml/item39.xml><?xml version="1.0" encoding="utf-8"?>
<EsriMapsInfo xmlns="ESRI.ArcGIS.Mapping.OfficeIntegration.PowerPointInfo">
  <Version>Version1</Version>
  <RequiresSignIn>False</RequiresSignIn>
</EsriMapsInfo>
</file>

<file path=customXml/item4.xml><?xml version="1.0" encoding="utf-8"?>
<EsriMapsInfo xmlns="ESRI.ArcGIS.Mapping.OfficeIntegration.PowerPointInfo">
  <Version>Version1</Version>
  <RequiresSignIn>False</RequiresSignIn>
</EsriMapsInfo>
</file>

<file path=customXml/item40.xml><?xml version="1.0" encoding="utf-8"?>
<EsriMapsInfo xmlns="ESRI.ArcGIS.Mapping.OfficeIntegration.PowerPointInfo">
  <Version>Version1</Version>
  <RequiresSignIn>False</RequiresSignIn>
</EsriMapsInfo>
</file>

<file path=customXml/item41.xml><?xml version="1.0" encoding="utf-8"?>
<EsriMapsInfo xmlns="ESRI.ArcGIS.Mapping.OfficeIntegration.PowerPointInfo">
  <Version>Version1</Version>
  <RequiresSignIn>False</RequiresSignIn>
</EsriMapsInfo>
</file>

<file path=customXml/item42.xml><?xml version="1.0" encoding="utf-8"?>
<EsriMapsInfo xmlns="ESRI.ArcGIS.Mapping.OfficeIntegration.PowerPointInfo">
  <Version>Version1</Version>
  <RequiresSignIn>False</RequiresSignIn>
</EsriMapsInfo>
</file>

<file path=customXml/item43.xml><?xml version="1.0" encoding="utf-8"?>
<EsriMapsInfo xmlns="ESRI.ArcGIS.Mapping.OfficeIntegration.PowerPointInfo">
  <Version>Version1</Version>
  <RequiresSignIn>False</RequiresSignIn>
</EsriMapsInfo>
</file>

<file path=customXml/item44.xml><?xml version="1.0" encoding="utf-8"?>
<EsriMapsInfo xmlns="ESRI.ArcGIS.Mapping.OfficeIntegration.PowerPointInfo">
  <Version>Version1</Version>
  <RequiresSignIn>False</RequiresSignIn>
</EsriMapsInfo>
</file>

<file path=customXml/item45.xml><?xml version="1.0" encoding="utf-8"?>
<EsriMapsInfo xmlns="ESRI.ArcGIS.Mapping.OfficeIntegration.PowerPointInfo">
  <Version>Version1</Version>
  <RequiresSignIn>False</RequiresSignIn>
</EsriMapsInfo>
</file>

<file path=customXml/item46.xml><?xml version="1.0" encoding="utf-8"?>
<EsriMapsInfo xmlns="ESRI.ArcGIS.Mapping.OfficeIntegration.PowerPointInfo">
  <Version>Version1</Version>
  <RequiresSignIn>False</RequiresSignIn>
</EsriMapsInfo>
</file>

<file path=customXml/item47.xml><?xml version="1.0" encoding="utf-8"?>
<EsriMapsInfo xmlns="ESRI.ArcGIS.Mapping.OfficeIntegration.PowerPointInfo">
  <Version>Version1</Version>
  <RequiresSignIn>False</RequiresSignIn>
</EsriMapsInfo>
</file>

<file path=customXml/item48.xml><?xml version="1.0" encoding="utf-8"?>
<EsriMapsInfo xmlns="ESRI.ArcGIS.Mapping.OfficeIntegration.PowerPointInfo">
  <Version>Version1</Version>
  <RequiresSignIn>False</RequiresSignIn>
</EsriMapsInfo>
</file>

<file path=customXml/item49.xml><?xml version="1.0" encoding="utf-8"?>
<EsriMapsInfo xmlns="ESRI.ArcGIS.Mapping.OfficeIntegration.PowerPointInfo">
  <Version>Version1</Version>
  <RequiresSignIn>False</RequiresSignIn>
</EsriMapsInfo>
</file>

<file path=customXml/item5.xml><?xml version="1.0" encoding="utf-8"?>
<EsriMapsInfo xmlns="ESRI.ArcGIS.Mapping.OfficeIntegration.PowerPointInfo">
  <Version>Version1</Version>
  <RequiresSignIn>False</RequiresSignIn>
</EsriMapsInfo>
</file>

<file path=customXml/item50.xml><?xml version="1.0" encoding="utf-8"?>
<EsriMapsInfo xmlns="ESRI.ArcGIS.Mapping.OfficeIntegration.PowerPointInfo">
  <Version>Version1</Version>
  <RequiresSignIn>False</RequiresSignIn>
</EsriMapsInfo>
</file>

<file path=customXml/item51.xml><?xml version="1.0" encoding="utf-8"?>
<EsriMapsInfo xmlns="ESRI.ArcGIS.Mapping.OfficeIntegration.PowerPointInfo">
  <Version>Version1</Version>
  <RequiresSignIn>False</RequiresSignIn>
</EsriMapsInfo>
</file>

<file path=customXml/item52.xml><?xml version="1.0" encoding="utf-8"?>
<EsriMapsInfo xmlns="ESRI.ArcGIS.Mapping.OfficeIntegration.PowerPointInfo">
  <Version>Version1</Version>
  <RequiresSignIn>False</RequiresSignIn>
</EsriMapsInfo>
</file>

<file path=customXml/item53.xml><?xml version="1.0" encoding="utf-8"?>
<p:properties xmlns:p="http://schemas.microsoft.com/office/2006/metadata/properties" xmlns:xsi="http://www.w3.org/2001/XMLSchema-instance" xmlns:pc="http://schemas.microsoft.com/office/infopath/2007/PartnerControls">
  <documentManagement>
    <lcf76f155ced4ddcb4097134ff3c332f xmlns="2f451dda-87f0-44fe-8155-a7a8ce8ced40">
      <Terms xmlns="http://schemas.microsoft.com/office/infopath/2007/PartnerControls"/>
    </lcf76f155ced4ddcb4097134ff3c332f>
    <TaxCatchAll xmlns="2cca2253-b4b3-493a-b13d-4e35805225a7" xsi:nil="true"/>
  </documentManagement>
</p:properties>
</file>

<file path=customXml/item54.xml><?xml version="1.0" encoding="utf-8"?>
<EsriMapsInfo xmlns="ESRI.ArcGIS.Mapping.OfficeIntegration.PowerPointInfo">
  <Version>Version1</Version>
  <RequiresSignIn>False</RequiresSignIn>
</EsriMapsInfo>
</file>

<file path=customXml/item55.xml><?xml version="1.0" encoding="utf-8"?>
<EsriMapsInfo xmlns="ESRI.ArcGIS.Mapping.OfficeIntegration.PowerPointInfo">
  <Version>Version1</Version>
  <RequiresSignIn>False</RequiresSignIn>
</EsriMapsInfo>
</file>

<file path=customXml/item56.xml><?xml version="1.0" encoding="utf-8"?>
<EsriMapsInfo xmlns="ESRI.ArcGIS.Mapping.OfficeIntegration.PowerPointInfo">
  <Version>Version1</Version>
  <RequiresSignIn>False</RequiresSignIn>
</EsriMapsInfo>
</file>

<file path=customXml/item57.xml><?xml version="1.0" encoding="utf-8"?>
<EsriMapsInfo xmlns="ESRI.ArcGIS.Mapping.OfficeIntegration.PowerPointInfo">
  <Version>Version1</Version>
  <RequiresSignIn>False</RequiresSignIn>
</EsriMapsInfo>
</file>

<file path=customXml/item58.xml><?xml version="1.0" encoding="utf-8"?>
<EsriMapsInfo xmlns="ESRI.ArcGIS.Mapping.OfficeIntegration.PowerPointInfo">
  <Version>Version1</Version>
  <RequiresSignIn>False</RequiresSignIn>
</EsriMapsInfo>
</file>

<file path=customXml/item59.xml><?xml version="1.0" encoding="utf-8"?>
<EsriMapsInfo xmlns="ESRI.ArcGIS.Mapping.OfficeIntegration.PowerPointInfo">
  <Version>Version1</Version>
  <RequiresSignIn>False</RequiresSignIn>
</EsriMapsInfo>
</file>

<file path=customXml/item6.xml><?xml version="1.0" encoding="utf-8"?>
<EsriMapsInfo xmlns="ESRI.ArcGIS.Mapping.OfficeIntegration.PowerPointInfo">
  <Version>Version1</Version>
  <RequiresSignIn>False</RequiresSignIn>
</EsriMapsInfo>
</file>

<file path=customXml/item7.xml><?xml version="1.0" encoding="utf-8"?>
<EsriMapsInfo xmlns="ESRI.ArcGIS.Mapping.OfficeIntegration.PowerPointInfo">
  <Version>Version1</Version>
  <RequiresSignIn>False</RequiresSignIn>
</EsriMapsInfo>
</file>

<file path=customXml/item8.xml><?xml version="1.0" encoding="utf-8"?>
<EsriMapsInfo xmlns="ESRI.ArcGIS.Mapping.OfficeIntegration.PowerPointInfo">
  <Version>Version1</Version>
  <RequiresSignIn>False</RequiresSignIn>
</EsriMapsInfo>
</file>

<file path=customXml/item9.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653D88A7-0F5E-41C5-A5C5-47DF37C594C5}">
  <ds:schemaRefs>
    <ds:schemaRef ds:uri="ESRI.ArcGIS.Mapping.OfficeIntegration.PowerPointInfo"/>
  </ds:schemaRefs>
</ds:datastoreItem>
</file>

<file path=customXml/itemProps10.xml><?xml version="1.0" encoding="utf-8"?>
<ds:datastoreItem xmlns:ds="http://schemas.openxmlformats.org/officeDocument/2006/customXml" ds:itemID="{55235559-86B9-428B-8DAF-8EE6262226D5}">
  <ds:schemaRefs>
    <ds:schemaRef ds:uri="ESRI.ArcGIS.Mapping.OfficeIntegration.PowerPointInfo"/>
  </ds:schemaRefs>
</ds:datastoreItem>
</file>

<file path=customXml/itemProps11.xml><?xml version="1.0" encoding="utf-8"?>
<ds:datastoreItem xmlns:ds="http://schemas.openxmlformats.org/officeDocument/2006/customXml" ds:itemID="{9E56F111-9E55-4604-91C2-8352AE933430}">
  <ds:schemaRefs>
    <ds:schemaRef ds:uri="ESRI.ArcGIS.Mapping.OfficeIntegration.PowerPointInfo"/>
  </ds:schemaRefs>
</ds:datastoreItem>
</file>

<file path=customXml/itemProps12.xml><?xml version="1.0" encoding="utf-8"?>
<ds:datastoreItem xmlns:ds="http://schemas.openxmlformats.org/officeDocument/2006/customXml" ds:itemID="{AE5A340C-916E-449C-AA30-CD41B151A0D4}">
  <ds:schemaRefs>
    <ds:schemaRef ds:uri="ESRI.ArcGIS.Mapping.OfficeIntegration.PowerPointInfo"/>
  </ds:schemaRefs>
</ds:datastoreItem>
</file>

<file path=customXml/itemProps13.xml><?xml version="1.0" encoding="utf-8"?>
<ds:datastoreItem xmlns:ds="http://schemas.openxmlformats.org/officeDocument/2006/customXml" ds:itemID="{FDE85643-3216-4103-A1BD-63F5E1D42D73}">
  <ds:schemaRefs>
    <ds:schemaRef ds:uri="ESRI.ArcGIS.Mapping.OfficeIntegration.PowerPointInfo"/>
  </ds:schemaRefs>
</ds:datastoreItem>
</file>

<file path=customXml/itemProps14.xml><?xml version="1.0" encoding="utf-8"?>
<ds:datastoreItem xmlns:ds="http://schemas.openxmlformats.org/officeDocument/2006/customXml" ds:itemID="{EB8D7141-3508-4B4E-8051-37E3E4C09D17}">
  <ds:schemaRefs>
    <ds:schemaRef ds:uri="ESRI.ArcGIS.Mapping.OfficeIntegration.PowerPointInfo"/>
  </ds:schemaRefs>
</ds:datastoreItem>
</file>

<file path=customXml/itemProps15.xml><?xml version="1.0" encoding="utf-8"?>
<ds:datastoreItem xmlns:ds="http://schemas.openxmlformats.org/officeDocument/2006/customXml" ds:itemID="{039A5E78-EC42-40DE-A05E-1C7FCA140310}">
  <ds:schemaRefs>
    <ds:schemaRef ds:uri="ESRI.ArcGIS.Mapping.OfficeIntegration.PowerPointInfo"/>
  </ds:schemaRefs>
</ds:datastoreItem>
</file>

<file path=customXml/itemProps16.xml><?xml version="1.0" encoding="utf-8"?>
<ds:datastoreItem xmlns:ds="http://schemas.openxmlformats.org/officeDocument/2006/customXml" ds:itemID="{22A42D4B-0AAE-44C9-A2EF-48BDE1C5260A}">
  <ds:schemaRefs>
    <ds:schemaRef ds:uri="ESRI.ArcGIS.Mapping.OfficeIntegration.PowerPointInfo"/>
  </ds:schemaRefs>
</ds:datastoreItem>
</file>

<file path=customXml/itemProps17.xml><?xml version="1.0" encoding="utf-8"?>
<ds:datastoreItem xmlns:ds="http://schemas.openxmlformats.org/officeDocument/2006/customXml" ds:itemID="{71658D62-F010-45F1-9326-EDC465FED48E}">
  <ds:schemaRefs>
    <ds:schemaRef ds:uri="ESRI.ArcGIS.Mapping.OfficeIntegration.PowerPointInfo"/>
  </ds:schemaRefs>
</ds:datastoreItem>
</file>

<file path=customXml/itemProps18.xml><?xml version="1.0" encoding="utf-8"?>
<ds:datastoreItem xmlns:ds="http://schemas.openxmlformats.org/officeDocument/2006/customXml" ds:itemID="{8EED6C1C-A455-42E4-8CBE-649F5A755068}">
  <ds:schemaRefs>
    <ds:schemaRef ds:uri="ESRI.ArcGIS.Mapping.OfficeIntegration.PowerPointInfo"/>
  </ds:schemaRefs>
</ds:datastoreItem>
</file>

<file path=customXml/itemProps19.xml><?xml version="1.0" encoding="utf-8"?>
<ds:datastoreItem xmlns:ds="http://schemas.openxmlformats.org/officeDocument/2006/customXml" ds:itemID="{DE4ACD9E-0233-451D-890D-5732E05DB574}">
  <ds:schemaRefs>
    <ds:schemaRef ds:uri="ESRI.ArcGIS.Mapping.OfficeIntegration.PowerPointInfo"/>
  </ds:schemaRefs>
</ds:datastoreItem>
</file>

<file path=customXml/itemProps2.xml><?xml version="1.0" encoding="utf-8"?>
<ds:datastoreItem xmlns:ds="http://schemas.openxmlformats.org/officeDocument/2006/customXml" ds:itemID="{C1BF2448-6CBA-44DB-9E22-BED59BA834DF}">
  <ds:schemaRefs>
    <ds:schemaRef ds:uri="ESRI.ArcGIS.Mapping.OfficeIntegration.PowerPointInfo"/>
  </ds:schemaRefs>
</ds:datastoreItem>
</file>

<file path=customXml/itemProps20.xml><?xml version="1.0" encoding="utf-8"?>
<ds:datastoreItem xmlns:ds="http://schemas.openxmlformats.org/officeDocument/2006/customXml" ds:itemID="{C4AF463C-FA8B-436D-9853-3318650FDAB8}">
  <ds:schemaRefs>
    <ds:schemaRef ds:uri="ESRI.ArcGIS.Mapping.OfficeIntegration.PowerPointInfo"/>
  </ds:schemaRefs>
</ds:datastoreItem>
</file>

<file path=customXml/itemProps21.xml><?xml version="1.0" encoding="utf-8"?>
<ds:datastoreItem xmlns:ds="http://schemas.openxmlformats.org/officeDocument/2006/customXml" ds:itemID="{3E253610-1BBE-4C16-A1DA-4D6F07A3A74E}">
  <ds:schemaRefs>
    <ds:schemaRef ds:uri="ESRI.ArcGIS.Mapping.OfficeIntegration.PowerPointInfo"/>
  </ds:schemaRefs>
</ds:datastoreItem>
</file>

<file path=customXml/itemProps22.xml><?xml version="1.0" encoding="utf-8"?>
<ds:datastoreItem xmlns:ds="http://schemas.openxmlformats.org/officeDocument/2006/customXml" ds:itemID="{5A1E471A-DB16-4174-9D85-6F159A344CDB}">
  <ds:schemaRefs>
    <ds:schemaRef ds:uri="ESRI.ArcGIS.Mapping.OfficeIntegration.PowerPointInfo"/>
  </ds:schemaRefs>
</ds:datastoreItem>
</file>

<file path=customXml/itemProps23.xml><?xml version="1.0" encoding="utf-8"?>
<ds:datastoreItem xmlns:ds="http://schemas.openxmlformats.org/officeDocument/2006/customXml" ds:itemID="{B0302D17-5923-4CC0-9EB4-0E57930F5A8E}">
  <ds:schemaRefs>
    <ds:schemaRef ds:uri="ESRI.ArcGIS.Mapping.OfficeIntegration.PowerPointInfo"/>
  </ds:schemaRefs>
</ds:datastoreItem>
</file>

<file path=customXml/itemProps24.xml><?xml version="1.0" encoding="utf-8"?>
<ds:datastoreItem xmlns:ds="http://schemas.openxmlformats.org/officeDocument/2006/customXml" ds:itemID="{9E8787D6-C7B8-48EC-8C13-4069AE6320BD}">
  <ds:schemaRefs>
    <ds:schemaRef ds:uri="ESRI.ArcGIS.Mapping.OfficeIntegration.PowerPointInfo"/>
  </ds:schemaRefs>
</ds:datastoreItem>
</file>

<file path=customXml/itemProps25.xml><?xml version="1.0" encoding="utf-8"?>
<ds:datastoreItem xmlns:ds="http://schemas.openxmlformats.org/officeDocument/2006/customXml" ds:itemID="{E1A338E5-2E37-4973-87E6-4C02B0B7F460}">
  <ds:schemaRefs>
    <ds:schemaRef ds:uri="http://schemas.microsoft.com/sharepoint/v3/contenttype/forms"/>
  </ds:schemaRefs>
</ds:datastoreItem>
</file>

<file path=customXml/itemProps26.xml><?xml version="1.0" encoding="utf-8"?>
<ds:datastoreItem xmlns:ds="http://schemas.openxmlformats.org/officeDocument/2006/customXml" ds:itemID="{EF0D8C03-B10D-4D20-AC38-CA6799A7A314}">
  <ds:schemaRefs>
    <ds:schemaRef ds:uri="ESRI.ArcGIS.Mapping.OfficeIntegration.PowerPointInfo"/>
  </ds:schemaRefs>
</ds:datastoreItem>
</file>

<file path=customXml/itemProps27.xml><?xml version="1.0" encoding="utf-8"?>
<ds:datastoreItem xmlns:ds="http://schemas.openxmlformats.org/officeDocument/2006/customXml" ds:itemID="{2672FF5B-1ADC-45B0-9698-61421F5761E7}">
  <ds:schemaRefs>
    <ds:schemaRef ds:uri="ESRI.ArcGIS.Mapping.OfficeIntegration.PowerPointInfo"/>
  </ds:schemaRefs>
</ds:datastoreItem>
</file>

<file path=customXml/itemProps28.xml><?xml version="1.0" encoding="utf-8"?>
<ds:datastoreItem xmlns:ds="http://schemas.openxmlformats.org/officeDocument/2006/customXml" ds:itemID="{096117C4-1661-4D3B-B9F6-BC19E0F3E90B}">
  <ds:schemaRefs>
    <ds:schemaRef ds:uri="ESRI.ArcGIS.Mapping.OfficeIntegration.PowerPointInfo"/>
  </ds:schemaRefs>
</ds:datastoreItem>
</file>

<file path=customXml/itemProps29.xml><?xml version="1.0" encoding="utf-8"?>
<ds:datastoreItem xmlns:ds="http://schemas.openxmlformats.org/officeDocument/2006/customXml" ds:itemID="{905F88FE-324F-4FBE-89BB-9CEE04D6CACF}">
  <ds:schemaRefs>
    <ds:schemaRef ds:uri="ESRI.ArcGIS.Mapping.OfficeIntegration.PowerPointInfo"/>
  </ds:schemaRefs>
</ds:datastoreItem>
</file>

<file path=customXml/itemProps3.xml><?xml version="1.0" encoding="utf-8"?>
<ds:datastoreItem xmlns:ds="http://schemas.openxmlformats.org/officeDocument/2006/customXml" ds:itemID="{33F5FE6F-FF86-471A-919E-6C74E3669390}">
  <ds:schemaRefs>
    <ds:schemaRef ds:uri="ESRI.ArcGIS.Mapping.OfficeIntegration.PowerPointInfo"/>
  </ds:schemaRefs>
</ds:datastoreItem>
</file>

<file path=customXml/itemProps30.xml><?xml version="1.0" encoding="utf-8"?>
<ds:datastoreItem xmlns:ds="http://schemas.openxmlformats.org/officeDocument/2006/customXml" ds:itemID="{76859AF2-E75C-459B-8657-EEEA80BC8153}">
  <ds:schemaRefs>
    <ds:schemaRef ds:uri="ESRI.ArcGIS.Mapping.OfficeIntegration.PowerPointInfo"/>
  </ds:schemaRefs>
</ds:datastoreItem>
</file>

<file path=customXml/itemProps31.xml><?xml version="1.0" encoding="utf-8"?>
<ds:datastoreItem xmlns:ds="http://schemas.openxmlformats.org/officeDocument/2006/customXml" ds:itemID="{B7345282-8765-4BD2-B70E-51FE6BD87609}">
  <ds:schemaRefs>
    <ds:schemaRef ds:uri="2cca2253-b4b3-493a-b13d-4e35805225a7"/>
    <ds:schemaRef ds:uri="2f451dda-87f0-44fe-8155-a7a8ce8ced4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2.xml><?xml version="1.0" encoding="utf-8"?>
<ds:datastoreItem xmlns:ds="http://schemas.openxmlformats.org/officeDocument/2006/customXml" ds:itemID="{C9037CA3-5499-457D-8238-F29CBEBDF143}">
  <ds:schemaRefs>
    <ds:schemaRef ds:uri="ESRI.ArcGIS.Mapping.OfficeIntegration.PowerPointInfo"/>
  </ds:schemaRefs>
</ds:datastoreItem>
</file>

<file path=customXml/itemProps33.xml><?xml version="1.0" encoding="utf-8"?>
<ds:datastoreItem xmlns:ds="http://schemas.openxmlformats.org/officeDocument/2006/customXml" ds:itemID="{5B58CDD1-2BF6-415B-A256-DBBCC6A48D56}">
  <ds:schemaRefs>
    <ds:schemaRef ds:uri="ESRI.ArcGIS.Mapping.OfficeIntegration.PowerPointInfo"/>
  </ds:schemaRefs>
</ds:datastoreItem>
</file>

<file path=customXml/itemProps34.xml><?xml version="1.0" encoding="utf-8"?>
<ds:datastoreItem xmlns:ds="http://schemas.openxmlformats.org/officeDocument/2006/customXml" ds:itemID="{4617AF64-94DB-48BB-8BE2-3BCF6B12593F}">
  <ds:schemaRefs>
    <ds:schemaRef ds:uri="ESRI.ArcGIS.Mapping.OfficeIntegration.PowerPointInfo"/>
  </ds:schemaRefs>
</ds:datastoreItem>
</file>

<file path=customXml/itemProps35.xml><?xml version="1.0" encoding="utf-8"?>
<ds:datastoreItem xmlns:ds="http://schemas.openxmlformats.org/officeDocument/2006/customXml" ds:itemID="{94844715-80D4-4BDB-8DF0-52D9314E2485}">
  <ds:schemaRefs>
    <ds:schemaRef ds:uri="ESRI.ArcGIS.Mapping.OfficeIntegration.PowerPointInfo"/>
  </ds:schemaRefs>
</ds:datastoreItem>
</file>

<file path=customXml/itemProps36.xml><?xml version="1.0" encoding="utf-8"?>
<ds:datastoreItem xmlns:ds="http://schemas.openxmlformats.org/officeDocument/2006/customXml" ds:itemID="{A2D97EB6-C9B5-45C6-85A6-D4FE6E1D9856}">
  <ds:schemaRefs>
    <ds:schemaRef ds:uri="ESRI.ArcGIS.Mapping.OfficeIntegration.PowerPointInfo"/>
  </ds:schemaRefs>
</ds:datastoreItem>
</file>

<file path=customXml/itemProps37.xml><?xml version="1.0" encoding="utf-8"?>
<ds:datastoreItem xmlns:ds="http://schemas.openxmlformats.org/officeDocument/2006/customXml" ds:itemID="{F29452FE-972E-43F8-B54C-969F4C69C00B}">
  <ds:schemaRefs>
    <ds:schemaRef ds:uri="ESRI.ArcGIS.Mapping.OfficeIntegration.PowerPointInfo"/>
  </ds:schemaRefs>
</ds:datastoreItem>
</file>

<file path=customXml/itemProps38.xml><?xml version="1.0" encoding="utf-8"?>
<ds:datastoreItem xmlns:ds="http://schemas.openxmlformats.org/officeDocument/2006/customXml" ds:itemID="{E559A846-F914-4753-A2DC-D33AFE44114C}">
  <ds:schemaRefs>
    <ds:schemaRef ds:uri="ESRI.ArcGIS.Mapping.OfficeIntegration.PowerPointInfo"/>
  </ds:schemaRefs>
</ds:datastoreItem>
</file>

<file path=customXml/itemProps39.xml><?xml version="1.0" encoding="utf-8"?>
<ds:datastoreItem xmlns:ds="http://schemas.openxmlformats.org/officeDocument/2006/customXml" ds:itemID="{2C9ABD96-756D-41D3-909F-6F7B4C6B6E1F}">
  <ds:schemaRefs>
    <ds:schemaRef ds:uri="ESRI.ArcGIS.Mapping.OfficeIntegration.PowerPointInfo"/>
  </ds:schemaRefs>
</ds:datastoreItem>
</file>

<file path=customXml/itemProps4.xml><?xml version="1.0" encoding="utf-8"?>
<ds:datastoreItem xmlns:ds="http://schemas.openxmlformats.org/officeDocument/2006/customXml" ds:itemID="{9DC677B7-6D9E-42B7-AD1F-75D1804EAF7D}">
  <ds:schemaRefs>
    <ds:schemaRef ds:uri="ESRI.ArcGIS.Mapping.OfficeIntegration.PowerPointInfo"/>
  </ds:schemaRefs>
</ds:datastoreItem>
</file>

<file path=customXml/itemProps40.xml><?xml version="1.0" encoding="utf-8"?>
<ds:datastoreItem xmlns:ds="http://schemas.openxmlformats.org/officeDocument/2006/customXml" ds:itemID="{10846DB9-88C0-41D7-ACE4-BEC3A7488A03}">
  <ds:schemaRefs>
    <ds:schemaRef ds:uri="ESRI.ArcGIS.Mapping.OfficeIntegration.PowerPointInfo"/>
  </ds:schemaRefs>
</ds:datastoreItem>
</file>

<file path=customXml/itemProps41.xml><?xml version="1.0" encoding="utf-8"?>
<ds:datastoreItem xmlns:ds="http://schemas.openxmlformats.org/officeDocument/2006/customXml" ds:itemID="{7A70D44C-B768-49FE-A70F-C6199D3EE9A7}">
  <ds:schemaRefs>
    <ds:schemaRef ds:uri="ESRI.ArcGIS.Mapping.OfficeIntegration.PowerPointInfo"/>
  </ds:schemaRefs>
</ds:datastoreItem>
</file>

<file path=customXml/itemProps42.xml><?xml version="1.0" encoding="utf-8"?>
<ds:datastoreItem xmlns:ds="http://schemas.openxmlformats.org/officeDocument/2006/customXml" ds:itemID="{D4E2A01F-BEC1-4558-9AD1-A87ED70D910B}">
  <ds:schemaRefs>
    <ds:schemaRef ds:uri="ESRI.ArcGIS.Mapping.OfficeIntegration.PowerPointInfo"/>
  </ds:schemaRefs>
</ds:datastoreItem>
</file>

<file path=customXml/itemProps43.xml><?xml version="1.0" encoding="utf-8"?>
<ds:datastoreItem xmlns:ds="http://schemas.openxmlformats.org/officeDocument/2006/customXml" ds:itemID="{612F64FD-E61D-43DE-A84B-8FC0DA8FC26C}">
  <ds:schemaRefs>
    <ds:schemaRef ds:uri="ESRI.ArcGIS.Mapping.OfficeIntegration.PowerPointInfo"/>
  </ds:schemaRefs>
</ds:datastoreItem>
</file>

<file path=customXml/itemProps44.xml><?xml version="1.0" encoding="utf-8"?>
<ds:datastoreItem xmlns:ds="http://schemas.openxmlformats.org/officeDocument/2006/customXml" ds:itemID="{B7E6AAC2-10E8-4F0C-BCC5-34BD332F8972}">
  <ds:schemaRefs>
    <ds:schemaRef ds:uri="ESRI.ArcGIS.Mapping.OfficeIntegration.PowerPointInfo"/>
  </ds:schemaRefs>
</ds:datastoreItem>
</file>

<file path=customXml/itemProps45.xml><?xml version="1.0" encoding="utf-8"?>
<ds:datastoreItem xmlns:ds="http://schemas.openxmlformats.org/officeDocument/2006/customXml" ds:itemID="{4ADFB689-BC87-4869-ADD0-8C3555150450}">
  <ds:schemaRefs>
    <ds:schemaRef ds:uri="ESRI.ArcGIS.Mapping.OfficeIntegration.PowerPointInfo"/>
  </ds:schemaRefs>
</ds:datastoreItem>
</file>

<file path=customXml/itemProps46.xml><?xml version="1.0" encoding="utf-8"?>
<ds:datastoreItem xmlns:ds="http://schemas.openxmlformats.org/officeDocument/2006/customXml" ds:itemID="{A77C5B54-CA1C-4010-8D5D-ED406825EBB7}">
  <ds:schemaRefs>
    <ds:schemaRef ds:uri="ESRI.ArcGIS.Mapping.OfficeIntegration.PowerPointInfo"/>
  </ds:schemaRefs>
</ds:datastoreItem>
</file>

<file path=customXml/itemProps47.xml><?xml version="1.0" encoding="utf-8"?>
<ds:datastoreItem xmlns:ds="http://schemas.openxmlformats.org/officeDocument/2006/customXml" ds:itemID="{F6EFD530-1E3E-47B8-A55C-19EC63E3C655}">
  <ds:schemaRefs>
    <ds:schemaRef ds:uri="ESRI.ArcGIS.Mapping.OfficeIntegration.PowerPointInfo"/>
  </ds:schemaRefs>
</ds:datastoreItem>
</file>

<file path=customXml/itemProps48.xml><?xml version="1.0" encoding="utf-8"?>
<ds:datastoreItem xmlns:ds="http://schemas.openxmlformats.org/officeDocument/2006/customXml" ds:itemID="{328DCA66-548E-4424-83E1-09FFD45EE4B0}">
  <ds:schemaRefs>
    <ds:schemaRef ds:uri="ESRI.ArcGIS.Mapping.OfficeIntegration.PowerPointInfo"/>
  </ds:schemaRefs>
</ds:datastoreItem>
</file>

<file path=customXml/itemProps49.xml><?xml version="1.0" encoding="utf-8"?>
<ds:datastoreItem xmlns:ds="http://schemas.openxmlformats.org/officeDocument/2006/customXml" ds:itemID="{998905D7-FE59-48DE-A74A-5B0009B7827F}">
  <ds:schemaRefs>
    <ds:schemaRef ds:uri="ESRI.ArcGIS.Mapping.OfficeIntegration.PowerPointInfo"/>
  </ds:schemaRefs>
</ds:datastoreItem>
</file>

<file path=customXml/itemProps5.xml><?xml version="1.0" encoding="utf-8"?>
<ds:datastoreItem xmlns:ds="http://schemas.openxmlformats.org/officeDocument/2006/customXml" ds:itemID="{E940B40D-12DB-4BFA-BBB6-2269FD71FF92}">
  <ds:schemaRefs>
    <ds:schemaRef ds:uri="ESRI.ArcGIS.Mapping.OfficeIntegration.PowerPointInfo"/>
  </ds:schemaRefs>
</ds:datastoreItem>
</file>

<file path=customXml/itemProps50.xml><?xml version="1.0" encoding="utf-8"?>
<ds:datastoreItem xmlns:ds="http://schemas.openxmlformats.org/officeDocument/2006/customXml" ds:itemID="{E5F80E3B-5636-41B2-898D-5D17189605B7}">
  <ds:schemaRefs>
    <ds:schemaRef ds:uri="ESRI.ArcGIS.Mapping.OfficeIntegration.PowerPointInfo"/>
  </ds:schemaRefs>
</ds:datastoreItem>
</file>

<file path=customXml/itemProps51.xml><?xml version="1.0" encoding="utf-8"?>
<ds:datastoreItem xmlns:ds="http://schemas.openxmlformats.org/officeDocument/2006/customXml" ds:itemID="{16EF6D11-DC4F-410C-A4BF-DF081B432591}">
  <ds:schemaRefs>
    <ds:schemaRef ds:uri="ESRI.ArcGIS.Mapping.OfficeIntegration.PowerPointInfo"/>
  </ds:schemaRefs>
</ds:datastoreItem>
</file>

<file path=customXml/itemProps52.xml><?xml version="1.0" encoding="utf-8"?>
<ds:datastoreItem xmlns:ds="http://schemas.openxmlformats.org/officeDocument/2006/customXml" ds:itemID="{2FE51124-E413-4DA5-9E06-A6EB32D0C127}">
  <ds:schemaRefs>
    <ds:schemaRef ds:uri="ESRI.ArcGIS.Mapping.OfficeIntegration.PowerPointInfo"/>
  </ds:schemaRefs>
</ds:datastoreItem>
</file>

<file path=customXml/itemProps53.xml><?xml version="1.0" encoding="utf-8"?>
<ds:datastoreItem xmlns:ds="http://schemas.openxmlformats.org/officeDocument/2006/customXml" ds:itemID="{81E133DB-697E-4C10-B192-8899027B1EC6}">
  <ds:schemaRefs>
    <ds:schemaRef ds:uri="2cca2253-b4b3-493a-b13d-4e35805225a7"/>
    <ds:schemaRef ds:uri="2f451dda-87f0-44fe-8155-a7a8ce8ced4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54.xml><?xml version="1.0" encoding="utf-8"?>
<ds:datastoreItem xmlns:ds="http://schemas.openxmlformats.org/officeDocument/2006/customXml" ds:itemID="{D6F15B81-7660-4E9F-B613-8AA4F84B6DA3}">
  <ds:schemaRefs>
    <ds:schemaRef ds:uri="ESRI.ArcGIS.Mapping.OfficeIntegration.PowerPointInfo"/>
  </ds:schemaRefs>
</ds:datastoreItem>
</file>

<file path=customXml/itemProps55.xml><?xml version="1.0" encoding="utf-8"?>
<ds:datastoreItem xmlns:ds="http://schemas.openxmlformats.org/officeDocument/2006/customXml" ds:itemID="{4ADFB73A-380D-41FC-8C37-7155886326FA}">
  <ds:schemaRefs>
    <ds:schemaRef ds:uri="ESRI.ArcGIS.Mapping.OfficeIntegration.PowerPointInfo"/>
  </ds:schemaRefs>
</ds:datastoreItem>
</file>

<file path=customXml/itemProps56.xml><?xml version="1.0" encoding="utf-8"?>
<ds:datastoreItem xmlns:ds="http://schemas.openxmlformats.org/officeDocument/2006/customXml" ds:itemID="{AB25B40B-929A-4CD0-B9AB-7142442027B6}">
  <ds:schemaRefs>
    <ds:schemaRef ds:uri="ESRI.ArcGIS.Mapping.OfficeIntegration.PowerPointInfo"/>
  </ds:schemaRefs>
</ds:datastoreItem>
</file>

<file path=customXml/itemProps57.xml><?xml version="1.0" encoding="utf-8"?>
<ds:datastoreItem xmlns:ds="http://schemas.openxmlformats.org/officeDocument/2006/customXml" ds:itemID="{FB58F897-2A4D-4309-8E20-83FD28E6FE27}">
  <ds:schemaRefs>
    <ds:schemaRef ds:uri="ESRI.ArcGIS.Mapping.OfficeIntegration.PowerPointInfo"/>
  </ds:schemaRefs>
</ds:datastoreItem>
</file>

<file path=customXml/itemProps58.xml><?xml version="1.0" encoding="utf-8"?>
<ds:datastoreItem xmlns:ds="http://schemas.openxmlformats.org/officeDocument/2006/customXml" ds:itemID="{86B5FFB5-BF2F-45EA-BC75-C41726A8F251}">
  <ds:schemaRefs>
    <ds:schemaRef ds:uri="ESRI.ArcGIS.Mapping.OfficeIntegration.PowerPointInfo"/>
  </ds:schemaRefs>
</ds:datastoreItem>
</file>

<file path=customXml/itemProps59.xml><?xml version="1.0" encoding="utf-8"?>
<ds:datastoreItem xmlns:ds="http://schemas.openxmlformats.org/officeDocument/2006/customXml" ds:itemID="{DB399249-DB96-4601-9BA5-97791613CF3A}">
  <ds:schemaRefs>
    <ds:schemaRef ds:uri="ESRI.ArcGIS.Mapping.OfficeIntegration.PowerPointInfo"/>
  </ds:schemaRefs>
</ds:datastoreItem>
</file>

<file path=customXml/itemProps6.xml><?xml version="1.0" encoding="utf-8"?>
<ds:datastoreItem xmlns:ds="http://schemas.openxmlformats.org/officeDocument/2006/customXml" ds:itemID="{18DF8D07-6137-4D85-8010-4650942E033A}">
  <ds:schemaRefs>
    <ds:schemaRef ds:uri="ESRI.ArcGIS.Mapping.OfficeIntegration.PowerPointInfo"/>
  </ds:schemaRefs>
</ds:datastoreItem>
</file>

<file path=customXml/itemProps7.xml><?xml version="1.0" encoding="utf-8"?>
<ds:datastoreItem xmlns:ds="http://schemas.openxmlformats.org/officeDocument/2006/customXml" ds:itemID="{6D2D132B-596B-4D69-A43B-566EB6C10C03}">
  <ds:schemaRefs>
    <ds:schemaRef ds:uri="ESRI.ArcGIS.Mapping.OfficeIntegration.PowerPointInfo"/>
  </ds:schemaRefs>
</ds:datastoreItem>
</file>

<file path=customXml/itemProps8.xml><?xml version="1.0" encoding="utf-8"?>
<ds:datastoreItem xmlns:ds="http://schemas.openxmlformats.org/officeDocument/2006/customXml" ds:itemID="{C3102E66-5C5A-4AAF-9C94-24819091B61E}">
  <ds:schemaRefs>
    <ds:schemaRef ds:uri="ESRI.ArcGIS.Mapping.OfficeIntegration.PowerPointInfo"/>
  </ds:schemaRefs>
</ds:datastoreItem>
</file>

<file path=customXml/itemProps9.xml><?xml version="1.0" encoding="utf-8"?>
<ds:datastoreItem xmlns:ds="http://schemas.openxmlformats.org/officeDocument/2006/customXml" ds:itemID="{352E5095-9B98-4AF0-9861-BDC020ABBCFC}">
  <ds:schemaRefs>
    <ds:schemaRef ds:uri="ESRI.ArcGIS.Mapping.OfficeIntegration.PowerPointInfo"/>
  </ds:schemaRefs>
</ds:datastoreItem>
</file>

<file path=docMetadata/LabelInfo.xml><?xml version="1.0" encoding="utf-8"?>
<clbl:labelList xmlns:clbl="http://schemas.microsoft.com/office/2020/mipLabelMetadata">
  <clbl:label id="{aee6e3c9-711e-4c7c-bd27-04f2307db20d}" enabled="0" method="" siteId="{aee6e3c9-711e-4c7c-bd27-04f2307db20d}" removed="1"/>
</clbl:labelList>
</file>

<file path=docProps/app.xml><?xml version="1.0" encoding="utf-8"?>
<Properties xmlns="http://schemas.openxmlformats.org/officeDocument/2006/extended-properties" xmlns:vt="http://schemas.openxmlformats.org/officeDocument/2006/docPropsVTypes">
  <Template>Esri_Corporate_Template-Dark</Template>
  <TotalTime>0</TotalTime>
  <Words>9610</Words>
  <Application>Microsoft Office PowerPoint</Application>
  <PresentationFormat>Widescreen</PresentationFormat>
  <Paragraphs>1304</Paragraphs>
  <Slides>92</Slides>
  <Notes>92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92</vt:i4>
      </vt:variant>
    </vt:vector>
  </HeadingPairs>
  <TitlesOfParts>
    <vt:vector size="98" baseType="lpstr">
      <vt:lpstr>ＭＳ Ｐゴシック</vt:lpstr>
      <vt:lpstr>Arial</vt:lpstr>
      <vt:lpstr>Calibri</vt:lpstr>
      <vt:lpstr>Courier New</vt:lpstr>
      <vt:lpstr>Lucida Grande</vt:lpstr>
      <vt:lpstr>Esri_Corporate_Template-Dark</vt:lpstr>
      <vt:lpstr>ArcGIS Pro SDK for .NET Parcel Fabric Editing API</vt:lpstr>
      <vt:lpstr>Please share your feedback in the app</vt:lpstr>
      <vt:lpstr>Agenda</vt:lpstr>
      <vt:lpstr>Parcel Fabric Data Model</vt:lpstr>
      <vt:lpstr>Parcel Fabric Data Model</vt:lpstr>
      <vt:lpstr>Parcel Fabric Data Model</vt:lpstr>
      <vt:lpstr>Parcel Fabric Data Model</vt:lpstr>
      <vt:lpstr>What is the Active Record?</vt:lpstr>
      <vt:lpstr>What is the Active Record?</vt:lpstr>
      <vt:lpstr>What does the Active Record do in the Parcel API?</vt:lpstr>
      <vt:lpstr>PowerPoint Presentation</vt:lpstr>
      <vt:lpstr>PowerPoint Presentation</vt:lpstr>
      <vt:lpstr>Parcel Layer</vt:lpstr>
      <vt:lpstr>Parcel Layer</vt:lpstr>
      <vt:lpstr>Parcel Layer</vt:lpstr>
      <vt:lpstr>Parcel Layer</vt:lpstr>
      <vt:lpstr>Parcel Layer</vt:lpstr>
      <vt:lpstr>Parcel API – Coding Pattern</vt:lpstr>
      <vt:lpstr>Parcel API Coding Pattern</vt:lpstr>
      <vt:lpstr>Parcel Layer – Extension Methods</vt:lpstr>
      <vt:lpstr>Parcel Layer – Extension Methods</vt:lpstr>
      <vt:lpstr>Parcel Editing API</vt:lpstr>
      <vt:lpstr>Create a Version and Record using CoreHost</vt:lpstr>
      <vt:lpstr>Add-in: Connect to the Version and Make Record Active</vt:lpstr>
      <vt:lpstr>Create a Version and Record using CoreHost</vt:lpstr>
      <vt:lpstr>Create a Version and Record using CoreHost</vt:lpstr>
      <vt:lpstr>Create a Version and Record using CoreHost</vt:lpstr>
      <vt:lpstr>Create a Version and Record using CoreHost</vt:lpstr>
      <vt:lpstr>Demo: Create a Version &amp; Record</vt:lpstr>
      <vt:lpstr>Edit Operations Framework for Parcels</vt:lpstr>
      <vt:lpstr>Edit Operations - Workflow</vt:lpstr>
      <vt:lpstr>Parcel Edit Operations - Workflow</vt:lpstr>
      <vt:lpstr>Parcel Edit Operations - Workflow</vt:lpstr>
      <vt:lpstr>Parcel Edit Operations</vt:lpstr>
      <vt:lpstr>What does the Active Record do in the Parcel API?</vt:lpstr>
      <vt:lpstr>Add-in: Copy &amp; Move Parcels in One Edit</vt:lpstr>
      <vt:lpstr>Add-in: Copy &amp; Move Parcels in One Edit</vt:lpstr>
      <vt:lpstr>Add-in: Copy &amp; Move Parcels in One Edit</vt:lpstr>
      <vt:lpstr>Add-in: Copy &amp; Move Parcels in One Edit</vt:lpstr>
      <vt:lpstr>Add-in: Copy &amp; Move Parcels in One Edit</vt:lpstr>
      <vt:lpstr>Add-in: Copy &amp; Move Parcels in One Edit</vt:lpstr>
      <vt:lpstr>Add-in: Copy &amp; Move Parcels in One Edit</vt:lpstr>
      <vt:lpstr>Add-in: Copy &amp; Move Parcels in One Edit</vt:lpstr>
      <vt:lpstr>Add-in: Copy &amp; Move Parcels in One Edit</vt:lpstr>
      <vt:lpstr>Demo: Copy &amp; Move Parcels in One Edit</vt:lpstr>
      <vt:lpstr>Community request</vt:lpstr>
      <vt:lpstr>Community request</vt:lpstr>
      <vt:lpstr>PowerPoint Presentation</vt:lpstr>
      <vt:lpstr>Opt-in Model: Add-in requires known fields</vt:lpstr>
      <vt:lpstr>Opt-in Model: Add-in requires known fields</vt:lpstr>
      <vt:lpstr>Setting up the event listener</vt:lpstr>
      <vt:lpstr>Setting up the event listener</vt:lpstr>
      <vt:lpstr>Setting up the event listener</vt:lpstr>
      <vt:lpstr>Setting up the event listener</vt:lpstr>
      <vt:lpstr>Setting up the event listener</vt:lpstr>
      <vt:lpstr>Demo: Setting up an Events Listener</vt:lpstr>
      <vt:lpstr>Road Ahead</vt:lpstr>
      <vt:lpstr>What’s Next in SDK for .Net Parcel API ?</vt:lpstr>
      <vt:lpstr>COGO Namespace &amp; Traverse Object – Coming with ArcGIS Pro 3.6</vt:lpstr>
      <vt:lpstr>COGO Namespace &amp; Traverse Object – Coming with ArcGIS Pro 3.6</vt:lpstr>
      <vt:lpstr>COGO Namespace &amp; Traverse Object – Coming with ArcGIS Pro 3.6</vt:lpstr>
      <vt:lpstr>COGO Namespace &amp; Traverse Object – Coming with ArcGIS Pro 3.6</vt:lpstr>
      <vt:lpstr>COGO Namespace &amp; Traverse Object – Coming with ArcGIS Pro 3.6</vt:lpstr>
      <vt:lpstr>Parcel Lineage Helper - .Net Parcel API </vt:lpstr>
      <vt:lpstr>Questions</vt:lpstr>
      <vt:lpstr>Parcel Editing API</vt:lpstr>
      <vt:lpstr>Parcel Editing API</vt:lpstr>
      <vt:lpstr>Parcel Editing API</vt:lpstr>
      <vt:lpstr>Questions &amp; Resources</vt:lpstr>
      <vt:lpstr>ArcGIS Pro SDK for .NET Tech Sessions</vt:lpstr>
      <vt:lpstr>ArcGIS Pro SDK for .NET – Demo theaters &amp; Road Ahead</vt:lpstr>
      <vt:lpstr>Please share your feedback in the app</vt:lpstr>
      <vt:lpstr>Connect with us on Social</vt:lpstr>
      <vt:lpstr>Copyright © 2025 Esri. All rights reserved.</vt:lpstr>
      <vt:lpstr>[Add section title]</vt:lpstr>
      <vt:lpstr>[Add topic]</vt:lpstr>
      <vt:lpstr>[Add topic]</vt:lpstr>
      <vt:lpstr>[Add big word]</vt:lpstr>
      <vt:lpstr>[Add “Quote”]</vt:lpstr>
      <vt:lpstr>Demo: [Add demo title]</vt:lpstr>
      <vt:lpstr>What is [add product name, capability, or technology]?</vt:lpstr>
      <vt:lpstr>What is [add product name, capability, or technology]?</vt:lpstr>
      <vt:lpstr>[Add product or solution name] road map</vt:lpstr>
      <vt:lpstr>[Add product name] vision and strategy</vt:lpstr>
      <vt:lpstr>What is [add feature]?</vt:lpstr>
      <vt:lpstr>[Add topic]</vt:lpstr>
      <vt:lpstr>[Add topic]</vt:lpstr>
      <vt:lpstr>[Add product or solution name] road map</vt:lpstr>
      <vt:lpstr>[Add product name] release schedule</vt:lpstr>
      <vt:lpstr>What is [add product name]?</vt:lpstr>
      <vt:lpstr>Highlights</vt:lpstr>
      <vt:lpstr>[Add product name] release schedule</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Dev-Tech-Summit_2025_Technical-Sessions.pptxDev-Tech-Summit_2025_Technical-Sessions</dc:title>
  <dc:creator>Claudine Chan</dc:creator>
  <cp:lastModifiedBy>Tim Hodson</cp:lastModifiedBy>
  <cp:revision>1</cp:revision>
  <cp:lastPrinted>2021-08-10T23:54:02Z</cp:lastPrinted>
  <dcterms:created xsi:type="dcterms:W3CDTF">2023-12-13T15:33:34Z</dcterms:created>
  <dcterms:modified xsi:type="dcterms:W3CDTF">2025-03-03T18:29:55Z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0x01010053049FB6FED00E4DA16BDBD19956ADB8</vt:lpwstr>
  </property>
  <property fmtid="{D5CDD505-2E9C-101B-9397-08002B2CF9AE}" pid="3" name="Order">
    <vt:r8>898000</vt:r8>
  </property>
  <property fmtid="{D5CDD505-2E9C-101B-9397-08002B2CF9AE}" pid="4" name="ComplianceAssetId">
    <vt:lpwstr/>
  </property>
  <property fmtid="{D5CDD505-2E9C-101B-9397-08002B2CF9AE}" pid="5" name="TemplateUrl">
    <vt:lpwstr/>
  </property>
  <property fmtid="{D5CDD505-2E9C-101B-9397-08002B2CF9AE}" pid="6" name="xd_Signature">
    <vt:bool>false</vt:bool>
  </property>
  <property fmtid="{D5CDD505-2E9C-101B-9397-08002B2CF9AE}" pid="7" name="xd_ProgID">
    <vt:lpwstr/>
  </property>
  <property fmtid="{D5CDD505-2E9C-101B-9397-08002B2CF9AE}" pid="8" name="MediaServiceImageTags">
    <vt:lpwstr/>
  </property>
</Properties>
</file>