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0"/>
    <p:sldMasterId id="2147486824" r:id="rId61"/>
  </p:sldMasterIdLst>
  <p:notesMasterIdLst>
    <p:notesMasterId r:id="rId115"/>
  </p:notesMasterIdLst>
  <p:handoutMasterIdLst>
    <p:handoutMasterId r:id="rId116"/>
  </p:handoutMasterIdLst>
  <p:sldIdLst>
    <p:sldId id="813" r:id="rId62"/>
    <p:sldId id="837" r:id="rId63"/>
    <p:sldId id="2142534641" r:id="rId64"/>
    <p:sldId id="863" r:id="rId65"/>
    <p:sldId id="2142534659" r:id="rId66"/>
    <p:sldId id="2142534660" r:id="rId67"/>
    <p:sldId id="2142534661" r:id="rId68"/>
    <p:sldId id="2142534655" r:id="rId69"/>
    <p:sldId id="852" r:id="rId70"/>
    <p:sldId id="2142534642" r:id="rId71"/>
    <p:sldId id="870" r:id="rId72"/>
    <p:sldId id="871" r:id="rId73"/>
    <p:sldId id="2142534643" r:id="rId74"/>
    <p:sldId id="848" r:id="rId75"/>
    <p:sldId id="865" r:id="rId76"/>
    <p:sldId id="864" r:id="rId77"/>
    <p:sldId id="866" r:id="rId78"/>
    <p:sldId id="2142534645" r:id="rId79"/>
    <p:sldId id="861" r:id="rId80"/>
    <p:sldId id="860" r:id="rId81"/>
    <p:sldId id="869" r:id="rId82"/>
    <p:sldId id="862" r:id="rId83"/>
    <p:sldId id="2142534651" r:id="rId84"/>
    <p:sldId id="858" r:id="rId85"/>
    <p:sldId id="2142534650" r:id="rId86"/>
    <p:sldId id="2142534648" r:id="rId87"/>
    <p:sldId id="2142534667" r:id="rId88"/>
    <p:sldId id="2142534663" r:id="rId89"/>
    <p:sldId id="2142534664" r:id="rId90"/>
    <p:sldId id="2142534665" r:id="rId91"/>
    <p:sldId id="2142534666" r:id="rId92"/>
    <p:sldId id="2142534647" r:id="rId93"/>
    <p:sldId id="841" r:id="rId94"/>
    <p:sldId id="857" r:id="rId95"/>
    <p:sldId id="876" r:id="rId96"/>
    <p:sldId id="859" r:id="rId97"/>
    <p:sldId id="873" r:id="rId98"/>
    <p:sldId id="874" r:id="rId99"/>
    <p:sldId id="875" r:id="rId100"/>
    <p:sldId id="847" r:id="rId101"/>
    <p:sldId id="855" r:id="rId102"/>
    <p:sldId id="2142534635" r:id="rId103"/>
    <p:sldId id="1001" r:id="rId104"/>
    <p:sldId id="1002" r:id="rId105"/>
    <p:sldId id="2142534636" r:id="rId106"/>
    <p:sldId id="2142534634" r:id="rId107"/>
    <p:sldId id="2142534668" r:id="rId108"/>
    <p:sldId id="2142534638" r:id="rId109"/>
    <p:sldId id="838" r:id="rId110"/>
    <p:sldId id="2142534662" r:id="rId111"/>
    <p:sldId id="806" r:id="rId112"/>
    <p:sldId id="638" r:id="rId113"/>
    <p:sldId id="839" r:id="rId1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ps &amp; Links" id="{EA6E954F-E4B5-7345-AEEE-44461E377328}">
          <p14:sldIdLst/>
        </p14:section>
        <p14:section name="Walk In" id="{EF220678-0533-3444-AD11-0664E123FDDA}">
          <p14:sldIdLst>
            <p14:sldId id="813"/>
            <p14:sldId id="837"/>
          </p14:sldIdLst>
        </p14:section>
        <p14:section name="Your Presentation" id="{6B310D48-F029-4642-8FCA-E9E3EB8F3541}">
          <p14:sldIdLst>
            <p14:sldId id="2142534641"/>
            <p14:sldId id="863"/>
            <p14:sldId id="2142534659"/>
            <p14:sldId id="2142534660"/>
            <p14:sldId id="2142534661"/>
            <p14:sldId id="2142534655"/>
            <p14:sldId id="852"/>
            <p14:sldId id="2142534642"/>
            <p14:sldId id="870"/>
            <p14:sldId id="871"/>
            <p14:sldId id="2142534643"/>
            <p14:sldId id="848"/>
            <p14:sldId id="865"/>
            <p14:sldId id="864"/>
            <p14:sldId id="866"/>
            <p14:sldId id="2142534645"/>
            <p14:sldId id="861"/>
            <p14:sldId id="860"/>
            <p14:sldId id="869"/>
            <p14:sldId id="862"/>
            <p14:sldId id="2142534651"/>
            <p14:sldId id="858"/>
            <p14:sldId id="2142534650"/>
            <p14:sldId id="2142534648"/>
            <p14:sldId id="2142534667"/>
            <p14:sldId id="2142534663"/>
            <p14:sldId id="2142534664"/>
            <p14:sldId id="2142534665"/>
            <p14:sldId id="2142534666"/>
            <p14:sldId id="2142534647"/>
            <p14:sldId id="841"/>
            <p14:sldId id="857"/>
            <p14:sldId id="876"/>
            <p14:sldId id="859"/>
            <p14:sldId id="873"/>
            <p14:sldId id="874"/>
            <p14:sldId id="875"/>
            <p14:sldId id="847"/>
            <p14:sldId id="855"/>
            <p14:sldId id="2142534635"/>
            <p14:sldId id="1001"/>
            <p14:sldId id="1002"/>
            <p14:sldId id="2142534636"/>
            <p14:sldId id="2142534634"/>
            <p14:sldId id="2142534668"/>
            <p14:sldId id="2142534638"/>
          </p14:sldIdLst>
        </p14:section>
        <p14:section name="Walk Out" id="{C3BABFAE-C303-A640-8458-C55DDD3ED9EB}">
          <p14:sldIdLst>
            <p14:sldId id="838"/>
            <p14:sldId id="2142534662"/>
            <p14:sldId id="806"/>
            <p14:sldId id="638"/>
            <p14:sldId id="839"/>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E8941E-5BE4-B929-6BB6-0822C451BA75}" name="Stephanie Preston" initials="SP" userId="S::step6754@esri.com::ae2e26b0-be6b-453e-9ec5-8392f3207641" providerId="AD"/>
  <p188:author id="{305C5178-4606-CD22-3F67-F8C03E0915FF}" name="Kitty Hurley" initials="KH" userId="S::kit12303@esri.com::e053c73e-06eb-4c62-868c-e85b9274d561" providerId="AD"/>
  <p188:author id="{069AA3E1-CC7F-A7A7-D698-B66DFC18FCED}" name="Margaret Brand" initials="MB" userId="S::mar11132@esri.com::9b1aa3ad-64aa-4c88-b4bd-a3c576807311"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D29"/>
    <a:srgbClr val="C3E3F7"/>
    <a:srgbClr val="545454"/>
    <a:srgbClr val="005C91"/>
    <a:srgbClr val="44A5B2"/>
    <a:srgbClr val="C3933F"/>
    <a:srgbClr val="0A0A0A"/>
    <a:srgbClr val="31340A"/>
    <a:srgbClr val="828219"/>
    <a:srgbClr val="8282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04367C-B94B-0949-92A4-12E8ACC3D4F4}" v="2514" dt="2025-03-07T01:25:04.856"/>
    <p1510:client id="{4DDA511B-EC23-46DE-BCC2-21AA610B335E}" v="4241" dt="2025-03-07T01:02:23.745"/>
    <p1510:client id="{F3DAF7FF-9345-93B2-931C-F37297EFAEAF}" v="668" dt="2025-03-06T19:59:02.7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47"/>
    <p:restoredTop sz="75626"/>
  </p:normalViewPr>
  <p:slideViewPr>
    <p:cSldViewPr snapToGrid="0">
      <p:cViewPr varScale="1">
        <p:scale>
          <a:sx n="163" d="100"/>
          <a:sy n="163" d="100"/>
        </p:scale>
        <p:origin x="1776" y="472"/>
      </p:cViewPr>
      <p:guideLst>
        <p:guide orient="horz" pos="430"/>
        <p:guide orient="horz" pos="3888"/>
        <p:guide pos="576"/>
        <p:guide pos="7104"/>
        <p:guide pos="431"/>
        <p:guide pos="7247"/>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presProps" Target="presProps.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slide" Target="slides/slide2.xml"/><Relationship Id="rId68" Type="http://schemas.openxmlformats.org/officeDocument/2006/relationships/slide" Target="slides/slide7.xml"/><Relationship Id="rId84" Type="http://schemas.openxmlformats.org/officeDocument/2006/relationships/slide" Target="slides/slide23.xml"/><Relationship Id="rId89" Type="http://schemas.openxmlformats.org/officeDocument/2006/relationships/slide" Target="slides/slide28.xml"/><Relationship Id="rId112" Type="http://schemas.openxmlformats.org/officeDocument/2006/relationships/slide" Target="slides/slide51.xml"/><Relationship Id="rId16" Type="http://schemas.openxmlformats.org/officeDocument/2006/relationships/customXml" Target="../customXml/item16.xml"/><Relationship Id="rId107" Type="http://schemas.openxmlformats.org/officeDocument/2006/relationships/slide" Target="slides/slide4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13.xml"/><Relationship Id="rId79" Type="http://schemas.openxmlformats.org/officeDocument/2006/relationships/slide" Target="slides/slide18.xml"/><Relationship Id="rId102" Type="http://schemas.openxmlformats.org/officeDocument/2006/relationships/slide" Target="slides/slide41.xml"/><Relationship Id="rId5" Type="http://schemas.openxmlformats.org/officeDocument/2006/relationships/customXml" Target="../customXml/item5.xml"/><Relationship Id="rId90" Type="http://schemas.openxmlformats.org/officeDocument/2006/relationships/slide" Target="slides/slide29.xml"/><Relationship Id="rId95" Type="http://schemas.openxmlformats.org/officeDocument/2006/relationships/slide" Target="slides/slide34.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slide" Target="slides/slide3.xml"/><Relationship Id="rId69" Type="http://schemas.openxmlformats.org/officeDocument/2006/relationships/slide" Target="slides/slide8.xml"/><Relationship Id="rId113" Type="http://schemas.openxmlformats.org/officeDocument/2006/relationships/slide" Target="slides/slide52.xml"/><Relationship Id="rId118" Type="http://schemas.openxmlformats.org/officeDocument/2006/relationships/viewProps" Target="viewProps.xml"/><Relationship Id="rId80" Type="http://schemas.openxmlformats.org/officeDocument/2006/relationships/slide" Target="slides/slide19.xml"/><Relationship Id="rId85" Type="http://schemas.openxmlformats.org/officeDocument/2006/relationships/slide" Target="slides/slide24.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42.xml"/><Relationship Id="rId108" Type="http://schemas.openxmlformats.org/officeDocument/2006/relationships/slide" Target="slides/slide47.xml"/><Relationship Id="rId54" Type="http://schemas.openxmlformats.org/officeDocument/2006/relationships/customXml" Target="../customXml/item54.xml"/><Relationship Id="rId70" Type="http://schemas.openxmlformats.org/officeDocument/2006/relationships/slide" Target="slides/slide9.xml"/><Relationship Id="rId75" Type="http://schemas.openxmlformats.org/officeDocument/2006/relationships/slide" Target="slides/slide14.xml"/><Relationship Id="rId91" Type="http://schemas.openxmlformats.org/officeDocument/2006/relationships/slide" Target="slides/slide30.xml"/><Relationship Id="rId96"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53.xml"/><Relationship Id="rId119" Type="http://schemas.openxmlformats.org/officeDocument/2006/relationships/theme" Target="theme/theme1.xml"/><Relationship Id="rId44" Type="http://schemas.openxmlformats.org/officeDocument/2006/relationships/customXml" Target="../customXml/item44.xml"/><Relationship Id="rId60" Type="http://schemas.openxmlformats.org/officeDocument/2006/relationships/slideMaster" Target="slideMasters/slideMaster1.xml"/><Relationship Id="rId65" Type="http://schemas.openxmlformats.org/officeDocument/2006/relationships/slide" Target="slides/slide4.xml"/><Relationship Id="rId81" Type="http://schemas.openxmlformats.org/officeDocument/2006/relationships/slide" Target="slides/slide20.xml"/><Relationship Id="rId86"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8.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15.xml"/><Relationship Id="rId97" Type="http://schemas.openxmlformats.org/officeDocument/2006/relationships/slide" Target="slides/slide36.xml"/><Relationship Id="rId104" Type="http://schemas.openxmlformats.org/officeDocument/2006/relationships/slide" Target="slides/slide43.xml"/><Relationship Id="rId120" Type="http://schemas.openxmlformats.org/officeDocument/2006/relationships/tableStyles" Target="tableStyles.xml"/><Relationship Id="rId7" Type="http://schemas.openxmlformats.org/officeDocument/2006/relationships/customXml" Target="../customXml/item7.xml"/><Relationship Id="rId71" Type="http://schemas.openxmlformats.org/officeDocument/2006/relationships/slide" Target="slides/slide10.xml"/><Relationship Id="rId92" Type="http://schemas.openxmlformats.org/officeDocument/2006/relationships/slide" Target="slides/slide31.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slide" Target="slides/slide5.xml"/><Relationship Id="rId87" Type="http://schemas.openxmlformats.org/officeDocument/2006/relationships/slide" Target="slides/slide26.xml"/><Relationship Id="rId110" Type="http://schemas.openxmlformats.org/officeDocument/2006/relationships/slide" Target="slides/slide49.xml"/><Relationship Id="rId115" Type="http://schemas.openxmlformats.org/officeDocument/2006/relationships/notesMaster" Target="notesMasters/notesMaster1.xml"/><Relationship Id="rId61" Type="http://schemas.openxmlformats.org/officeDocument/2006/relationships/slideMaster" Target="slideMasters/slideMaster2.xml"/><Relationship Id="rId82" Type="http://schemas.openxmlformats.org/officeDocument/2006/relationships/slide" Target="slides/slide21.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16.xml"/><Relationship Id="rId100" Type="http://schemas.openxmlformats.org/officeDocument/2006/relationships/slide" Target="slides/slide39.xml"/><Relationship Id="rId105" Type="http://schemas.openxmlformats.org/officeDocument/2006/relationships/slide" Target="slides/slide44.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1.xml"/><Relationship Id="rId93" Type="http://schemas.openxmlformats.org/officeDocument/2006/relationships/slide" Target="slides/slide32.xml"/><Relationship Id="rId98" Type="http://schemas.openxmlformats.org/officeDocument/2006/relationships/slide" Target="slides/slide37.xml"/><Relationship Id="rId121" Type="http://schemas.microsoft.com/office/2015/10/relationships/revisionInfo" Target="revisionInfo.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slide" Target="slides/slide6.xml"/><Relationship Id="rId116" Type="http://schemas.openxmlformats.org/officeDocument/2006/relationships/handoutMaster" Target="handoutMasters/handoutMaster1.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slide" Target="slides/slide1.xml"/><Relationship Id="rId83" Type="http://schemas.openxmlformats.org/officeDocument/2006/relationships/slide" Target="slides/slide22.xml"/><Relationship Id="rId88" Type="http://schemas.openxmlformats.org/officeDocument/2006/relationships/slide" Target="slides/slide27.xml"/><Relationship Id="rId111" Type="http://schemas.openxmlformats.org/officeDocument/2006/relationships/slide" Target="slides/slide50.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45.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slide" Target="slides/slide12.xml"/><Relationship Id="rId78" Type="http://schemas.openxmlformats.org/officeDocument/2006/relationships/slide" Target="slides/slide17.xml"/><Relationship Id="rId94" Type="http://schemas.openxmlformats.org/officeDocument/2006/relationships/slide" Target="slides/slide33.xml"/><Relationship Id="rId99" Type="http://schemas.openxmlformats.org/officeDocument/2006/relationships/slide" Target="slides/slide38.xml"/><Relationship Id="rId101" Type="http://schemas.openxmlformats.org/officeDocument/2006/relationships/slide" Target="slides/slide40.xml"/><Relationship Id="rId1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lgn="l">
              <a:defRPr sz="1200"/>
            </a:lvl1pPr>
          </a:lstStyle>
          <a:p>
            <a:r>
              <a:rPr lang="en-US">
                <a:solidFill>
                  <a:schemeClr val="tx1">
                    <a:lumMod val="50000"/>
                    <a:lumOff val="50000"/>
                  </a:schemeClr>
                </a:solidFill>
              </a:rPr>
              <a:t>Title of Presentation</a:t>
            </a:r>
          </a:p>
        </p:txBody>
      </p:sp>
      <p:sp>
        <p:nvSpPr>
          <p:cNvPr id="3" name="Date Placeholder 2"/>
          <p:cNvSpPr>
            <a:spLocks noGrp="1"/>
          </p:cNvSpPr>
          <p:nvPr>
            <p:ph type="dt" sz="quarter" idx="1"/>
          </p:nvPr>
        </p:nvSpPr>
        <p:spPr>
          <a:xfrm>
            <a:off x="4140645" y="146786"/>
            <a:ext cx="2598483" cy="310414"/>
          </a:xfrm>
          <a:prstGeom prst="rect">
            <a:avLst/>
          </a:prstGeom>
        </p:spPr>
        <p:txBody>
          <a:bodyPr vert="horz" lIns="91440" tIns="45720" rIns="91440" bIns="45720" rtlCol="0" anchor="ctr"/>
          <a:lstStyle>
            <a:lvl1pPr algn="r">
              <a:defRPr sz="1200"/>
            </a:lvl1pPr>
          </a:lstStyle>
          <a:p>
            <a:fld id="{69706D6A-91F3-104F-8F55-4EB7B12ED817}" type="datetime1">
              <a:rPr lang="en-US" smtClean="0">
                <a:solidFill>
                  <a:schemeClr val="tx1">
                    <a:lumMod val="50000"/>
                    <a:lumOff val="50000"/>
                  </a:schemeClr>
                </a:solidFill>
              </a:rPr>
              <a:t>3/6/25</a:t>
            </a:fld>
            <a:endParaRPr lang="en-US">
              <a:solidFill>
                <a:schemeClr val="tx1">
                  <a:lumMod val="50000"/>
                  <a:lumOff val="50000"/>
                </a:schemeClr>
              </a:solidFill>
            </a:endParaRPr>
          </a:p>
        </p:txBody>
      </p:sp>
      <p:sp>
        <p:nvSpPr>
          <p:cNvPr id="4" name="Footer Placeholder 3"/>
          <p:cNvSpPr>
            <a:spLocks noGrp="1"/>
          </p:cNvSpPr>
          <p:nvPr>
            <p:ph type="ftr" sz="quarter" idx="2"/>
          </p:nvPr>
        </p:nvSpPr>
        <p:spPr>
          <a:xfrm>
            <a:off x="118870" y="8685213"/>
            <a:ext cx="2596897" cy="329184"/>
          </a:xfrm>
          <a:prstGeom prst="rect">
            <a:avLst/>
          </a:prstGeom>
        </p:spPr>
        <p:txBody>
          <a:bodyPr vert="horz" lIns="91440" tIns="45720" rIns="91440" bIns="45720" rtlCol="0" anchor="ctr"/>
          <a:lstStyle>
            <a:lvl1pPr algn="l">
              <a:defRPr sz="1200"/>
            </a:lvl1pPr>
          </a:lstStyle>
          <a:p>
            <a:r>
              <a:rPr lang="en-US" sz="800">
                <a:solidFill>
                  <a:schemeClr val="tx1">
                    <a:lumMod val="50000"/>
                    <a:lumOff val="50000"/>
                  </a:schemeClr>
                </a:solidFill>
              </a:rPr>
              <a:t>Copyright © 2024 Esri. All rights reserved.</a:t>
            </a:r>
          </a:p>
        </p:txBody>
      </p:sp>
      <p:sp>
        <p:nvSpPr>
          <p:cNvPr id="5" name="Slide Number Placeholder 4"/>
          <p:cNvSpPr>
            <a:spLocks noGrp="1"/>
          </p:cNvSpPr>
          <p:nvPr>
            <p:ph type="sldNum" sz="quarter" idx="3"/>
          </p:nvPr>
        </p:nvSpPr>
        <p:spPr>
          <a:xfrm>
            <a:off x="4140645" y="8685213"/>
            <a:ext cx="2598483" cy="326158"/>
          </a:xfrm>
          <a:prstGeom prst="rect">
            <a:avLst/>
          </a:prstGeom>
        </p:spPr>
        <p:txBody>
          <a:bodyPr vert="horz" lIns="91440" tIns="45720" rIns="91440" bIns="45720" rtlCol="0" anchor="ctr"/>
          <a:lstStyle>
            <a:lvl1pPr algn="r">
              <a:defRPr sz="1200"/>
            </a:lvl1pPr>
          </a:lstStyle>
          <a:p>
            <a:fld id="{89BED56D-3A20-2943-930A-2361A9DDC1ED}" type="slidenum">
              <a:rPr lang="en-US"/>
              <a:pPr/>
              <a:t>‹#›</a:t>
            </a:fld>
            <a:endParaRPr lang="en-US"/>
          </a:p>
        </p:txBody>
      </p:sp>
      <p:pic>
        <p:nvPicPr>
          <p:cNvPr id="6" name="Picture 5" descr="Logo&#10;&#10;Description automatically generated with medium confidence">
            <a:extLst>
              <a:ext uri="{FF2B5EF4-FFF2-40B4-BE49-F238E27FC236}">
                <a16:creationId xmlns:a16="http://schemas.microsoft.com/office/drawing/2014/main" id="{7CD2FDE5-1F26-C84C-9B10-CC9C50E7271E}"/>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140645" y="128016"/>
            <a:ext cx="2598483" cy="329184"/>
          </a:xfrm>
          <a:prstGeom prst="rect">
            <a:avLst/>
          </a:prstGeom>
        </p:spPr>
        <p:txBody>
          <a:bodyPr vert="horz" lIns="91440" tIns="45720" rIns="91440" bIns="45720" rtlCol="0" anchor="ctr"/>
          <a:lstStyle>
            <a:lvl1pPr algn="r">
              <a:defRPr lang="en-US" sz="1200" smtClean="0">
                <a:solidFill>
                  <a:schemeClr val="tx1">
                    <a:lumMod val="50000"/>
                    <a:lumOff val="50000"/>
                  </a:schemeClr>
                </a:solidFill>
                <a:latin typeface="Arial"/>
              </a:defRPr>
            </a:lvl1pPr>
          </a:lstStyle>
          <a:p>
            <a:fld id="{40D1DBE8-FA8D-EB42-89EC-916489257848}" type="datetime1">
              <a:rPr lang="en-US" smtClean="0"/>
              <a:t>3/6/25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635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1000" y="4343400"/>
            <a:ext cx="60960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17285" y="8685213"/>
            <a:ext cx="2596896" cy="329184"/>
          </a:xfrm>
          <a:prstGeom prst="rect">
            <a:avLst/>
          </a:prstGeom>
        </p:spPr>
        <p:txBody>
          <a:bodyPr vert="horz" lIns="91440" tIns="45720" rIns="91440" bIns="45720" rtlCol="0" anchor="ctr"/>
          <a:lstStyle>
            <a:lvl1pPr>
              <a:defRPr lang="en-US" sz="800">
                <a:solidFill>
                  <a:schemeClr val="tx1">
                    <a:lumMod val="50000"/>
                    <a:lumOff val="50000"/>
                  </a:schemeClr>
                </a:solidFill>
                <a:latin typeface="+mn-lt"/>
              </a:defRPr>
            </a:lvl1pPr>
          </a:lstStyle>
          <a:p>
            <a:r>
              <a:rPr lang="en-US"/>
              <a:t>Copyright © 2024 Esri. All rights reserved.</a:t>
            </a:r>
          </a:p>
        </p:txBody>
      </p:sp>
      <p:sp>
        <p:nvSpPr>
          <p:cNvPr id="7" name="Slide Number Placeholder 6"/>
          <p:cNvSpPr>
            <a:spLocks noGrp="1"/>
          </p:cNvSpPr>
          <p:nvPr>
            <p:ph type="sldNum" sz="quarter" idx="5"/>
          </p:nvPr>
        </p:nvSpPr>
        <p:spPr>
          <a:xfrm>
            <a:off x="4140645" y="8685213"/>
            <a:ext cx="2598483" cy="329184"/>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
        <p:nvSpPr>
          <p:cNvPr id="9" name="Header Placeholder 1">
            <a:extLst>
              <a:ext uri="{FF2B5EF4-FFF2-40B4-BE49-F238E27FC236}">
                <a16:creationId xmlns:a16="http://schemas.microsoft.com/office/drawing/2014/main" id="{B638CFBE-76FA-C80C-2921-7A31BA9ADCE8}"/>
              </a:ext>
            </a:extLst>
          </p:cNvPr>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defRPr lang="en-US" sz="1200" smtClean="0">
                <a:solidFill>
                  <a:schemeClr val="tx1">
                    <a:lumMod val="50000"/>
                    <a:lumOff val="50000"/>
                  </a:schemeClr>
                </a:solidFill>
                <a:latin typeface="Arial"/>
              </a:defRPr>
            </a:lvl1pPr>
          </a:lstStyle>
          <a:p>
            <a:r>
              <a:rPr lang="en-US"/>
              <a:t>Title of Presentation</a:t>
            </a:r>
          </a:p>
        </p:txBody>
      </p:sp>
      <p:pic>
        <p:nvPicPr>
          <p:cNvPr id="10" name="Picture 9" descr="Logo&#10;&#10;Description automatically generated with medium confidence">
            <a:extLst>
              <a:ext uri="{FF2B5EF4-FFF2-40B4-BE49-F238E27FC236}">
                <a16:creationId xmlns:a16="http://schemas.microsoft.com/office/drawing/2014/main" id="{F1515867-25DE-D5BF-4D8C-F147C0D5FB59}"/>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learn.microsoft.com/en-us/windows/win32/uxguide/cmd-ribbon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545AB-EADC-E3B6-8454-5545639982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A8008F-48F8-A29A-E9FE-63714BCA1D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8FBCF8-EE4A-D378-A384-1F74B88B7F5F}"/>
              </a:ext>
            </a:extLst>
          </p:cNvPr>
          <p:cNvSpPr>
            <a:spLocks noGrp="1"/>
          </p:cNvSpPr>
          <p:nvPr>
            <p:ph type="body" idx="1"/>
          </p:nvPr>
        </p:nvSpPr>
        <p:spPr/>
        <p:txBody>
          <a:bodyPr/>
          <a:lstStyle/>
          <a:p>
            <a:r>
              <a:rPr lang="en-US" b="1">
                <a:cs typeface="Arial"/>
              </a:rPr>
              <a:t>Introduction</a:t>
            </a:r>
            <a:endParaRPr lang="en-US" b="1" baseline="0"/>
          </a:p>
          <a:p>
            <a:pPr marL="171450" indent="-171450">
              <a:buFont typeface="Arial" panose="020B0604020202020204" pitchFamily="34" charset="0"/>
              <a:buChar char="•"/>
            </a:pPr>
            <a:r>
              <a:rPr lang="en-US" baseline="0">
                <a:cs typeface="Arial"/>
              </a:rPr>
              <a:t>Introduce ourselves</a:t>
            </a:r>
          </a:p>
          <a:p>
            <a:pPr marL="171450" indent="-171450">
              <a:buFont typeface="Arial" panose="020B0604020202020204" pitchFamily="34" charset="0"/>
              <a:buChar char="•"/>
            </a:pPr>
            <a:r>
              <a:rPr lang="en-US" baseline="0">
                <a:cs typeface="Arial"/>
              </a:rPr>
              <a:t>Make it clear that we are designers and we will be covering how to best design your experiences to fit in the ArcGIS Pro framework. </a:t>
            </a:r>
            <a:endParaRPr lang="en-US">
              <a:cs typeface="Arial"/>
            </a:endParaRPr>
          </a:p>
          <a:p>
            <a:pPr marL="171450" indent="-171450">
              <a:buFont typeface="Arial" panose="020B0604020202020204" pitchFamily="34" charset="0"/>
              <a:buChar char="•"/>
            </a:pPr>
            <a:r>
              <a:rPr lang="en-US" baseline="0">
                <a:cs typeface="Arial"/>
              </a:rPr>
              <a:t>We won’t be getting super into the weeds with technical details. We will touch on the SDK resources. Vedant is here for any code questions you might have at the end.</a:t>
            </a:r>
            <a:endParaRPr lang="en-US">
              <a:cs typeface="Arial"/>
            </a:endParaRPr>
          </a:p>
          <a:p>
            <a:endParaRPr lang="en-US" baseline="0"/>
          </a:p>
          <a:p>
            <a:pPr marL="0" indent="0">
              <a:buFont typeface="Arial" panose="020B0604020202020204" pitchFamily="34" charset="0"/>
              <a:buNone/>
            </a:pPr>
            <a:endParaRPr lang="en-US" baseline="0"/>
          </a:p>
        </p:txBody>
      </p:sp>
      <p:sp>
        <p:nvSpPr>
          <p:cNvPr id="9" name="Date Placeholder 8">
            <a:extLst>
              <a:ext uri="{FF2B5EF4-FFF2-40B4-BE49-F238E27FC236}">
                <a16:creationId xmlns:a16="http://schemas.microsoft.com/office/drawing/2014/main" id="{E2E02E4C-83C6-C711-6DB1-F09393508878}"/>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3/6/25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383E910D-5C10-6F14-4138-962B952C265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9AF446B7-867B-CF19-80C9-AF3AAC156C4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6E3C6322-202E-B7B6-C7E7-DAA5E97CD4D2}"/>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436394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9F2B8-3207-798F-B5D4-472ECC494F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05A959-C6ED-4F46-364B-67488F300D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251164-81AC-350B-C789-FF289316DD0D}"/>
              </a:ext>
            </a:extLst>
          </p:cNvPr>
          <p:cNvSpPr>
            <a:spLocks noGrp="1"/>
          </p:cNvSpPr>
          <p:nvPr>
            <p:ph type="body" idx="1"/>
          </p:nvPr>
        </p:nvSpPr>
        <p:spPr/>
        <p:txBody>
          <a:bodyPr>
            <a:normAutofit/>
          </a:bodyPr>
          <a:lstStyle/>
          <a:p>
            <a:endParaRPr lang="en-US" b="0" baseline="0" dirty="0"/>
          </a:p>
        </p:txBody>
      </p:sp>
      <p:sp>
        <p:nvSpPr>
          <p:cNvPr id="8" name="Date Placeholder 7">
            <a:extLst>
              <a:ext uri="{FF2B5EF4-FFF2-40B4-BE49-F238E27FC236}">
                <a16:creationId xmlns:a16="http://schemas.microsoft.com/office/drawing/2014/main" id="{01B728C8-F34A-62B5-0339-74CA90F95B4B}"/>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062AE5DF-1AE2-6549-0362-F85BCE6BD10A}"/>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8CBFA76D-0712-B566-C7E7-4F81AC5DF88B}"/>
              </a:ext>
            </a:extLst>
          </p:cNvPr>
          <p:cNvSpPr>
            <a:spLocks noGrp="1"/>
          </p:cNvSpPr>
          <p:nvPr>
            <p:ph type="sldNum" sz="quarter" idx="5"/>
          </p:nvPr>
        </p:nvSpPr>
        <p:spPr/>
        <p:txBody>
          <a:bodyPr/>
          <a:lstStyle/>
          <a:p>
            <a:fld id="{3E7143C0-4F23-B545-9533-520B5A87CA1E}" type="slidenum">
              <a:rPr lang="en-US" smtClean="0"/>
              <a:pPr/>
              <a:t>10</a:t>
            </a:fld>
            <a:endParaRPr lang="en-US"/>
          </a:p>
        </p:txBody>
      </p:sp>
      <p:sp>
        <p:nvSpPr>
          <p:cNvPr id="11" name="Header Placeholder 10">
            <a:extLst>
              <a:ext uri="{FF2B5EF4-FFF2-40B4-BE49-F238E27FC236}">
                <a16:creationId xmlns:a16="http://schemas.microsoft.com/office/drawing/2014/main" id="{DEBA219D-2AA3-AF76-C013-55AAA3AEB64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345204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2AB81-F327-12F7-AF4C-9C48D7E500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49AA9B-F903-C468-6B33-3A952E23DF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182AD4-12A4-A0BD-0137-C8EDADB78285}"/>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C168A27A-1254-E37E-BA42-FE3ACD879CC4}"/>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6851B4C3-03DF-34FF-CB61-B063B8D0397B}"/>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DA0A94F-DA81-7F8E-DF2F-8F7D8B544CEC}"/>
              </a:ext>
            </a:extLst>
          </p:cNvPr>
          <p:cNvSpPr>
            <a:spLocks noGrp="1"/>
          </p:cNvSpPr>
          <p:nvPr>
            <p:ph type="sldNum" sz="quarter" idx="5"/>
          </p:nvPr>
        </p:nvSpPr>
        <p:spPr/>
        <p:txBody>
          <a:bodyPr/>
          <a:lstStyle/>
          <a:p>
            <a:fld id="{3E7143C0-4F23-B545-9533-520B5A87CA1E}" type="slidenum">
              <a:rPr lang="en-US" smtClean="0"/>
              <a:pPr/>
              <a:t>11</a:t>
            </a:fld>
            <a:endParaRPr lang="en-US"/>
          </a:p>
        </p:txBody>
      </p:sp>
      <p:sp>
        <p:nvSpPr>
          <p:cNvPr id="11" name="Header Placeholder 10">
            <a:extLst>
              <a:ext uri="{FF2B5EF4-FFF2-40B4-BE49-F238E27FC236}">
                <a16:creationId xmlns:a16="http://schemas.microsoft.com/office/drawing/2014/main" id="{052ACF87-0A53-2E25-6A55-7D9BDED2A36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462508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57E6F-7289-76CD-F240-C54CE2CB9D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174C80-51EE-EA94-DD6A-90283377E6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5587FC-5569-F2F8-652B-2E8FA24DAA0F}"/>
              </a:ext>
            </a:extLst>
          </p:cNvPr>
          <p:cNvSpPr>
            <a:spLocks noGrp="1"/>
          </p:cNvSpPr>
          <p:nvPr>
            <p:ph type="body" idx="1"/>
          </p:nvPr>
        </p:nvSpPr>
        <p:spPr/>
        <p:txBody>
          <a:bodyPr/>
          <a:lstStyle/>
          <a:p>
            <a:endParaRPr lang="en-US" sz="1200" baseline="0" dirty="0"/>
          </a:p>
          <a:p>
            <a:r>
              <a:rPr lang="en-US" sz="1200" b="1" baseline="0" dirty="0"/>
              <a:t>(Optional) Speaker notes:</a:t>
            </a:r>
            <a:endParaRPr lang="en-US" sz="1200" b="0" baseline="0" dirty="0"/>
          </a:p>
          <a:p>
            <a:pPr marL="171450" indent="-171450">
              <a:buFont typeface="Arial" panose="020B0604020202020204" pitchFamily="34" charset="0"/>
              <a:buChar char="•"/>
            </a:pPr>
            <a:r>
              <a:rPr lang="en-US" sz="1200" b="0" baseline="0" dirty="0"/>
              <a:t>Focus in on a specific workflow, maybe </a:t>
            </a:r>
            <a:endParaRPr lang="en-US" b="0" baseline="0" dirty="0"/>
          </a:p>
        </p:txBody>
      </p:sp>
      <p:sp>
        <p:nvSpPr>
          <p:cNvPr id="8" name="Date Placeholder 7">
            <a:extLst>
              <a:ext uri="{FF2B5EF4-FFF2-40B4-BE49-F238E27FC236}">
                <a16:creationId xmlns:a16="http://schemas.microsoft.com/office/drawing/2014/main" id="{639D9BCD-743C-E107-3C83-C4BADF280F32}"/>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00E0C580-CE1B-B859-BAE0-A4E8998216AF}"/>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FFAD5F21-A58F-A697-AEB2-86100E4CACA9}"/>
              </a:ext>
            </a:extLst>
          </p:cNvPr>
          <p:cNvSpPr>
            <a:spLocks noGrp="1"/>
          </p:cNvSpPr>
          <p:nvPr>
            <p:ph type="sldNum" sz="quarter" idx="5"/>
          </p:nvPr>
        </p:nvSpPr>
        <p:spPr/>
        <p:txBody>
          <a:bodyPr/>
          <a:lstStyle/>
          <a:p>
            <a:fld id="{3E7143C0-4F23-B545-9533-520B5A87CA1E}" type="slidenum">
              <a:rPr lang="en-US" smtClean="0"/>
              <a:pPr/>
              <a:t>12</a:t>
            </a:fld>
            <a:endParaRPr lang="en-US"/>
          </a:p>
        </p:txBody>
      </p:sp>
      <p:sp>
        <p:nvSpPr>
          <p:cNvPr id="11" name="Header Placeholder 10">
            <a:extLst>
              <a:ext uri="{FF2B5EF4-FFF2-40B4-BE49-F238E27FC236}">
                <a16:creationId xmlns:a16="http://schemas.microsoft.com/office/drawing/2014/main" id="{0C075B25-AF2E-18BC-2CF3-6C8CB7A0A75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826890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B6A59F-D6B1-A425-D7A2-797145D99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4F9C14-17C8-1D38-2395-F5D0423FA8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6F68CD-AB42-B5E4-5ACC-5028A408EFFA}"/>
              </a:ext>
            </a:extLst>
          </p:cNvPr>
          <p:cNvSpPr>
            <a:spLocks noGrp="1"/>
          </p:cNvSpPr>
          <p:nvPr>
            <p:ph type="body" idx="1"/>
          </p:nvPr>
        </p:nvSpPr>
        <p:spPr/>
        <p:txBody>
          <a:bodyPr>
            <a:normAutofit/>
          </a:bodyPr>
          <a:lstStyle/>
          <a:p>
            <a:pPr marL="171450" indent="-171450">
              <a:buFontTx/>
              <a:buChar char="-"/>
            </a:pPr>
            <a:r>
              <a:rPr lang="en-US" b="0" baseline="0" dirty="0"/>
              <a:t>To show some of what we can do with configurations, here are a couple views of a Wildfire response planning tool built on AGP</a:t>
            </a:r>
          </a:p>
          <a:p>
            <a:pPr marL="171450" indent="-171450">
              <a:buFontTx/>
              <a:buChar char="-"/>
            </a:pPr>
            <a:r>
              <a:rPr lang="en-US" b="0" baseline="0" dirty="0"/>
              <a:t>At the top you see a custom backstage/intro screen guiding the user and a heavily simplified </a:t>
            </a:r>
          </a:p>
          <a:p>
            <a:pPr marL="171450" indent="-171450">
              <a:buFontTx/>
              <a:buChar char="-"/>
            </a:pPr>
            <a:endParaRPr lang="en-US" b="0" baseline="0" dirty="0"/>
          </a:p>
        </p:txBody>
      </p:sp>
      <p:sp>
        <p:nvSpPr>
          <p:cNvPr id="8" name="Date Placeholder 7">
            <a:extLst>
              <a:ext uri="{FF2B5EF4-FFF2-40B4-BE49-F238E27FC236}">
                <a16:creationId xmlns:a16="http://schemas.microsoft.com/office/drawing/2014/main" id="{F27BC0AF-E08D-F00C-D2B4-22ADD058A284}"/>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223D9A7D-74F5-FA12-CC9E-5BDF7179EE2F}"/>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DCF6AFB0-0EEC-91D1-41B4-7E53DEF4158A}"/>
              </a:ext>
            </a:extLst>
          </p:cNvPr>
          <p:cNvSpPr>
            <a:spLocks noGrp="1"/>
          </p:cNvSpPr>
          <p:nvPr>
            <p:ph type="sldNum" sz="quarter" idx="5"/>
          </p:nvPr>
        </p:nvSpPr>
        <p:spPr/>
        <p:txBody>
          <a:bodyPr/>
          <a:lstStyle/>
          <a:p>
            <a:fld id="{3E7143C0-4F23-B545-9533-520B5A87CA1E}" type="slidenum">
              <a:rPr lang="en-US" smtClean="0"/>
              <a:pPr/>
              <a:t>13</a:t>
            </a:fld>
            <a:endParaRPr lang="en-US"/>
          </a:p>
        </p:txBody>
      </p:sp>
      <p:sp>
        <p:nvSpPr>
          <p:cNvPr id="11" name="Header Placeholder 10">
            <a:extLst>
              <a:ext uri="{FF2B5EF4-FFF2-40B4-BE49-F238E27FC236}">
                <a16:creationId xmlns:a16="http://schemas.microsoft.com/office/drawing/2014/main" id="{F9BA4ACA-FE0A-1C52-6770-D1C87611C00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541480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244E2-875E-D261-1B1C-58DDBBF222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060DFF-DCAE-07B1-83BA-1EE6C66273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9B31A6-FFC5-E902-E389-2AD4FA350ABD}"/>
              </a:ext>
            </a:extLst>
          </p:cNvPr>
          <p:cNvSpPr>
            <a:spLocks noGrp="1"/>
          </p:cNvSpPr>
          <p:nvPr>
            <p:ph type="body" idx="1"/>
          </p:nvPr>
        </p:nvSpPr>
        <p:spPr/>
        <p:txBody>
          <a:bodyPr/>
          <a:lstStyle/>
          <a:p>
            <a:r>
              <a:rPr lang="en-US" b="0" baseline="0"/>
              <a:t>Take the framework pieces out of the documentation</a:t>
            </a:r>
          </a:p>
        </p:txBody>
      </p:sp>
      <p:sp>
        <p:nvSpPr>
          <p:cNvPr id="4" name="Date Placeholder 3">
            <a:extLst>
              <a:ext uri="{FF2B5EF4-FFF2-40B4-BE49-F238E27FC236}">
                <a16:creationId xmlns:a16="http://schemas.microsoft.com/office/drawing/2014/main" id="{FF197EE0-CFC1-2F0E-7102-AA00D9FB1AFC}"/>
              </a:ext>
            </a:extLst>
          </p:cNvPr>
          <p:cNvSpPr>
            <a:spLocks noGrp="1"/>
          </p:cNvSpPr>
          <p:nvPr>
            <p:ph type="dt" idx="1"/>
          </p:nvPr>
        </p:nvSpPr>
        <p:spPr/>
        <p:txBody>
          <a:bodyPr/>
          <a:lstStyle/>
          <a:p>
            <a:fld id="{D410118D-C94A-9A43-97BB-F4CF2525A531}" type="datetime1">
              <a:rPr lang="en-US" smtClean="0"/>
              <a:t>3/6/25</a:t>
            </a:fld>
            <a:endParaRPr lang="en-US"/>
          </a:p>
        </p:txBody>
      </p:sp>
      <p:sp>
        <p:nvSpPr>
          <p:cNvPr id="5" name="Footer Placeholder 4">
            <a:extLst>
              <a:ext uri="{FF2B5EF4-FFF2-40B4-BE49-F238E27FC236}">
                <a16:creationId xmlns:a16="http://schemas.microsoft.com/office/drawing/2014/main" id="{F3AD6B63-C80A-B5A2-6CF8-431780B43831}"/>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8C5A171-DD98-75BE-F423-4F17A93DFDF8}"/>
              </a:ext>
            </a:extLst>
          </p:cNvPr>
          <p:cNvSpPr>
            <a:spLocks noGrp="1"/>
          </p:cNvSpPr>
          <p:nvPr>
            <p:ph type="sldNum" sz="quarter" idx="5"/>
          </p:nvPr>
        </p:nvSpPr>
        <p:spPr/>
        <p:txBody>
          <a:bodyPr/>
          <a:lstStyle/>
          <a:p>
            <a:fld id="{3E7143C0-4F23-B545-9533-520B5A87CA1E}" type="slidenum">
              <a:rPr lang="en-US" smtClean="0"/>
              <a:pPr/>
              <a:t>14</a:t>
            </a:fld>
            <a:endParaRPr lang="en-US"/>
          </a:p>
        </p:txBody>
      </p:sp>
      <p:sp>
        <p:nvSpPr>
          <p:cNvPr id="7" name="Header Placeholder 6">
            <a:extLst>
              <a:ext uri="{FF2B5EF4-FFF2-40B4-BE49-F238E27FC236}">
                <a16:creationId xmlns:a16="http://schemas.microsoft.com/office/drawing/2014/main" id="{451EAEFD-E7A7-9C1E-96C2-F9FED4F1223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97103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2E205-5D0E-30F1-B4B7-A2BD249B69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AB661-BD4C-6D68-A608-069289A08C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0FABBF-3747-D96A-A177-DC5985F70308}"/>
              </a:ext>
            </a:extLst>
          </p:cNvPr>
          <p:cNvSpPr>
            <a:spLocks noGrp="1"/>
          </p:cNvSpPr>
          <p:nvPr>
            <p:ph type="body" idx="1"/>
          </p:nvPr>
        </p:nvSpPr>
        <p:spPr/>
        <p:txBody>
          <a:bodyPr/>
          <a:lstStyle/>
          <a:p>
            <a:r>
              <a:rPr lang="en-US" b="0" baseline="0"/>
              <a:t>Take the framework pieces out of the documentation</a:t>
            </a:r>
          </a:p>
          <a:p>
            <a:endParaRPr lang="en-US" b="0" baseline="0"/>
          </a:p>
          <a:p>
            <a:r>
              <a:rPr lang="en-US" b="0" baseline="0"/>
              <a:t>Check out the Microsoft documentation </a:t>
            </a:r>
          </a:p>
          <a:p>
            <a:r>
              <a:rPr lang="en-US" b="0" baseline="0"/>
              <a:t>Microsoft’s UX guidelines</a:t>
            </a:r>
          </a:p>
          <a:p>
            <a:r>
              <a:rPr lang="en-US">
                <a:hlinkClick r:id="rId3" tooltip="https://learn.microsoft.com/en-us/windows/win32/uxguide/cmd-ribbons"/>
              </a:rPr>
              <a:t>https://learn.microsoft.com/en-us/windows/win32/uxguide/cmd-ribbons</a:t>
            </a:r>
            <a:endParaRPr lang="en-US" b="0" baseline="0"/>
          </a:p>
        </p:txBody>
      </p:sp>
      <p:sp>
        <p:nvSpPr>
          <p:cNvPr id="4" name="Date Placeholder 3">
            <a:extLst>
              <a:ext uri="{FF2B5EF4-FFF2-40B4-BE49-F238E27FC236}">
                <a16:creationId xmlns:a16="http://schemas.microsoft.com/office/drawing/2014/main" id="{02E30D19-E000-4AA5-6CC2-DF30D3C58126}"/>
              </a:ext>
            </a:extLst>
          </p:cNvPr>
          <p:cNvSpPr>
            <a:spLocks noGrp="1"/>
          </p:cNvSpPr>
          <p:nvPr>
            <p:ph type="dt" idx="1"/>
          </p:nvPr>
        </p:nvSpPr>
        <p:spPr/>
        <p:txBody>
          <a:bodyPr/>
          <a:lstStyle/>
          <a:p>
            <a:fld id="{D410118D-C94A-9A43-97BB-F4CF2525A531}" type="datetime1">
              <a:rPr lang="en-US" smtClean="0"/>
              <a:t>3/6/25</a:t>
            </a:fld>
            <a:endParaRPr lang="en-US"/>
          </a:p>
        </p:txBody>
      </p:sp>
      <p:sp>
        <p:nvSpPr>
          <p:cNvPr id="5" name="Footer Placeholder 4">
            <a:extLst>
              <a:ext uri="{FF2B5EF4-FFF2-40B4-BE49-F238E27FC236}">
                <a16:creationId xmlns:a16="http://schemas.microsoft.com/office/drawing/2014/main" id="{1FF32802-97F1-773C-D94D-10FC5B60DC8E}"/>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CD3552D1-931B-CCFC-9929-8B600EDA865F}"/>
              </a:ext>
            </a:extLst>
          </p:cNvPr>
          <p:cNvSpPr>
            <a:spLocks noGrp="1"/>
          </p:cNvSpPr>
          <p:nvPr>
            <p:ph type="sldNum" sz="quarter" idx="5"/>
          </p:nvPr>
        </p:nvSpPr>
        <p:spPr/>
        <p:txBody>
          <a:bodyPr/>
          <a:lstStyle/>
          <a:p>
            <a:fld id="{3E7143C0-4F23-B545-9533-520B5A87CA1E}" type="slidenum">
              <a:rPr lang="en-US" smtClean="0"/>
              <a:pPr/>
              <a:t>15</a:t>
            </a:fld>
            <a:endParaRPr lang="en-US"/>
          </a:p>
        </p:txBody>
      </p:sp>
      <p:sp>
        <p:nvSpPr>
          <p:cNvPr id="7" name="Header Placeholder 6">
            <a:extLst>
              <a:ext uri="{FF2B5EF4-FFF2-40B4-BE49-F238E27FC236}">
                <a16:creationId xmlns:a16="http://schemas.microsoft.com/office/drawing/2014/main" id="{A7A43EC5-DF3C-38CD-F4C8-2D16242AB2A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11948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0EA00-4F6C-F0A4-5D70-3B27BCF052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CFA8F7-5982-18CB-3A8C-004247CBBD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D194B2-144A-0371-6516-CABE4D7FB47B}"/>
              </a:ext>
            </a:extLst>
          </p:cNvPr>
          <p:cNvSpPr>
            <a:spLocks noGrp="1"/>
          </p:cNvSpPr>
          <p:nvPr>
            <p:ph type="body" idx="1"/>
          </p:nvPr>
        </p:nvSpPr>
        <p:spPr/>
        <p:txBody>
          <a:bodyPr/>
          <a:lstStyle/>
          <a:p>
            <a:r>
              <a:rPr lang="en-US" b="0" baseline="0"/>
              <a:t>Take the framework pieces out of the documentation</a:t>
            </a:r>
          </a:p>
        </p:txBody>
      </p:sp>
      <p:sp>
        <p:nvSpPr>
          <p:cNvPr id="4" name="Date Placeholder 3">
            <a:extLst>
              <a:ext uri="{FF2B5EF4-FFF2-40B4-BE49-F238E27FC236}">
                <a16:creationId xmlns:a16="http://schemas.microsoft.com/office/drawing/2014/main" id="{6D29F99E-89D1-8095-8282-96E0675D8B7C}"/>
              </a:ext>
            </a:extLst>
          </p:cNvPr>
          <p:cNvSpPr>
            <a:spLocks noGrp="1"/>
          </p:cNvSpPr>
          <p:nvPr>
            <p:ph type="dt" idx="1"/>
          </p:nvPr>
        </p:nvSpPr>
        <p:spPr/>
        <p:txBody>
          <a:bodyPr/>
          <a:lstStyle/>
          <a:p>
            <a:fld id="{D410118D-C94A-9A43-97BB-F4CF2525A531}" type="datetime1">
              <a:rPr lang="en-US" smtClean="0"/>
              <a:t>3/6/25</a:t>
            </a:fld>
            <a:endParaRPr lang="en-US"/>
          </a:p>
        </p:txBody>
      </p:sp>
      <p:sp>
        <p:nvSpPr>
          <p:cNvPr id="5" name="Footer Placeholder 4">
            <a:extLst>
              <a:ext uri="{FF2B5EF4-FFF2-40B4-BE49-F238E27FC236}">
                <a16:creationId xmlns:a16="http://schemas.microsoft.com/office/drawing/2014/main" id="{95EAFD01-116A-24EB-24F0-8FD10E3C62DE}"/>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E923FB57-6FD5-7C11-EC67-76004555AE1E}"/>
              </a:ext>
            </a:extLst>
          </p:cNvPr>
          <p:cNvSpPr>
            <a:spLocks noGrp="1"/>
          </p:cNvSpPr>
          <p:nvPr>
            <p:ph type="sldNum" sz="quarter" idx="5"/>
          </p:nvPr>
        </p:nvSpPr>
        <p:spPr/>
        <p:txBody>
          <a:bodyPr/>
          <a:lstStyle/>
          <a:p>
            <a:fld id="{3E7143C0-4F23-B545-9533-520B5A87CA1E}" type="slidenum">
              <a:rPr lang="en-US" smtClean="0"/>
              <a:pPr/>
              <a:t>16</a:t>
            </a:fld>
            <a:endParaRPr lang="en-US"/>
          </a:p>
        </p:txBody>
      </p:sp>
      <p:sp>
        <p:nvSpPr>
          <p:cNvPr id="7" name="Header Placeholder 6">
            <a:extLst>
              <a:ext uri="{FF2B5EF4-FFF2-40B4-BE49-F238E27FC236}">
                <a16:creationId xmlns:a16="http://schemas.microsoft.com/office/drawing/2014/main" id="{1DAA0704-A182-B254-A3B7-6EFE75E86D3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150408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E4A62-E952-6CAB-8886-0EFB826B6F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251AF4-B858-CC32-4D0B-C45C1F4DBB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34EF71-324B-72A4-1A3A-0469033BA8D5}"/>
              </a:ext>
            </a:extLst>
          </p:cNvPr>
          <p:cNvSpPr>
            <a:spLocks noGrp="1"/>
          </p:cNvSpPr>
          <p:nvPr>
            <p:ph type="body" idx="1"/>
          </p:nvPr>
        </p:nvSpPr>
        <p:spPr/>
        <p:txBody>
          <a:bodyPr/>
          <a:lstStyle/>
          <a:p>
            <a:r>
              <a:rPr lang="en-US" b="0" baseline="0" dirty="0"/>
              <a:t>Horizontal: BA Pane</a:t>
            </a:r>
          </a:p>
          <a:p>
            <a:r>
              <a:rPr lang="en-US" b="0" baseline="0" dirty="0"/>
              <a:t>Vertical: ??</a:t>
            </a:r>
          </a:p>
        </p:txBody>
      </p:sp>
      <p:sp>
        <p:nvSpPr>
          <p:cNvPr id="4" name="Date Placeholder 3">
            <a:extLst>
              <a:ext uri="{FF2B5EF4-FFF2-40B4-BE49-F238E27FC236}">
                <a16:creationId xmlns:a16="http://schemas.microsoft.com/office/drawing/2014/main" id="{A6B4480C-EBA9-29A0-9367-EBCC0D73245A}"/>
              </a:ext>
            </a:extLst>
          </p:cNvPr>
          <p:cNvSpPr>
            <a:spLocks noGrp="1"/>
          </p:cNvSpPr>
          <p:nvPr>
            <p:ph type="dt" idx="1"/>
          </p:nvPr>
        </p:nvSpPr>
        <p:spPr/>
        <p:txBody>
          <a:bodyPr/>
          <a:lstStyle/>
          <a:p>
            <a:fld id="{D410118D-C94A-9A43-97BB-F4CF2525A531}" type="datetime1">
              <a:rPr lang="en-US" smtClean="0"/>
              <a:t>3/6/25</a:t>
            </a:fld>
            <a:endParaRPr lang="en-US"/>
          </a:p>
        </p:txBody>
      </p:sp>
      <p:sp>
        <p:nvSpPr>
          <p:cNvPr id="5" name="Footer Placeholder 4">
            <a:extLst>
              <a:ext uri="{FF2B5EF4-FFF2-40B4-BE49-F238E27FC236}">
                <a16:creationId xmlns:a16="http://schemas.microsoft.com/office/drawing/2014/main" id="{A96905F1-C888-C679-5AD0-CB9598E4FA91}"/>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6B3DA90-A58A-BFCB-06C1-CF225BDD94FE}"/>
              </a:ext>
            </a:extLst>
          </p:cNvPr>
          <p:cNvSpPr>
            <a:spLocks noGrp="1"/>
          </p:cNvSpPr>
          <p:nvPr>
            <p:ph type="sldNum" sz="quarter" idx="5"/>
          </p:nvPr>
        </p:nvSpPr>
        <p:spPr/>
        <p:txBody>
          <a:bodyPr/>
          <a:lstStyle/>
          <a:p>
            <a:fld id="{3E7143C0-4F23-B545-9533-520B5A87CA1E}" type="slidenum">
              <a:rPr lang="en-US" smtClean="0"/>
              <a:pPr/>
              <a:t>17</a:t>
            </a:fld>
            <a:endParaRPr lang="en-US"/>
          </a:p>
        </p:txBody>
      </p:sp>
      <p:sp>
        <p:nvSpPr>
          <p:cNvPr id="7" name="Header Placeholder 6">
            <a:extLst>
              <a:ext uri="{FF2B5EF4-FFF2-40B4-BE49-F238E27FC236}">
                <a16:creationId xmlns:a16="http://schemas.microsoft.com/office/drawing/2014/main" id="{842603FD-AAF3-CFCB-AF83-1B66B925F9F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569887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860DE-2810-4D64-5B3D-DAE793699E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1EF50-BDDF-D4CA-C30D-4F19F2A828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2B6E77-8C1E-B5D5-BA6E-889DCE7424F1}"/>
              </a:ext>
            </a:extLst>
          </p:cNvPr>
          <p:cNvSpPr>
            <a:spLocks noGrp="1"/>
          </p:cNvSpPr>
          <p:nvPr>
            <p:ph type="body" idx="1"/>
          </p:nvPr>
        </p:nvSpPr>
        <p:spPr/>
        <p:txBody>
          <a:bodyPr>
            <a:normAutofit/>
          </a:bodyPr>
          <a:lstStyle/>
          <a:p>
            <a:pPr marL="171450" indent="-171450">
              <a:buFontTx/>
              <a:buChar char="-"/>
            </a:pPr>
            <a:r>
              <a:rPr lang="en-US" b="0" baseline="0" dirty="0"/>
              <a:t>To show some of what we can do with configurations, here are a couple views of a Wildfire response planning tool built on AGP</a:t>
            </a:r>
          </a:p>
          <a:p>
            <a:pPr marL="171450" indent="-171450">
              <a:buFontTx/>
              <a:buChar char="-"/>
            </a:pPr>
            <a:r>
              <a:rPr lang="en-US" b="0" baseline="0" dirty="0"/>
              <a:t>At the top you see a custom backstage/intro screen guiding the user and a heavily simplified </a:t>
            </a:r>
          </a:p>
          <a:p>
            <a:pPr marL="171450" indent="-171450">
              <a:buFontTx/>
              <a:buChar char="-"/>
            </a:pPr>
            <a:endParaRPr lang="en-US" b="0" baseline="0" dirty="0"/>
          </a:p>
        </p:txBody>
      </p:sp>
      <p:sp>
        <p:nvSpPr>
          <p:cNvPr id="8" name="Date Placeholder 7">
            <a:extLst>
              <a:ext uri="{FF2B5EF4-FFF2-40B4-BE49-F238E27FC236}">
                <a16:creationId xmlns:a16="http://schemas.microsoft.com/office/drawing/2014/main" id="{A615F5D1-476C-E43B-087F-F2054369EC19}"/>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B501F62E-7443-6BCE-FA8C-9E80AB7B515E}"/>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FDA8BB0-D975-0F06-17E0-E76474F17E8D}"/>
              </a:ext>
            </a:extLst>
          </p:cNvPr>
          <p:cNvSpPr>
            <a:spLocks noGrp="1"/>
          </p:cNvSpPr>
          <p:nvPr>
            <p:ph type="sldNum" sz="quarter" idx="5"/>
          </p:nvPr>
        </p:nvSpPr>
        <p:spPr/>
        <p:txBody>
          <a:bodyPr/>
          <a:lstStyle/>
          <a:p>
            <a:fld id="{3E7143C0-4F23-B545-9533-520B5A87CA1E}" type="slidenum">
              <a:rPr lang="en-US" smtClean="0"/>
              <a:pPr/>
              <a:t>18</a:t>
            </a:fld>
            <a:endParaRPr lang="en-US"/>
          </a:p>
        </p:txBody>
      </p:sp>
      <p:sp>
        <p:nvSpPr>
          <p:cNvPr id="11" name="Header Placeholder 10">
            <a:extLst>
              <a:ext uri="{FF2B5EF4-FFF2-40B4-BE49-F238E27FC236}">
                <a16:creationId xmlns:a16="http://schemas.microsoft.com/office/drawing/2014/main" id="{32F1E071-B57B-49DF-1AEA-26B996FDBBA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196683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48191-CF2A-FAE3-12A4-4012AD447B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82FEF5-16DE-075A-9436-9194897338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0907DC-5CE9-B383-B026-E6F75D1389AC}"/>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7D9A6624-7ED2-8840-D00E-C6B8D9439D8C}"/>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2BA7284E-CF9E-FBA1-09A5-77F328DAE1E6}"/>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D20AEA17-9C1E-6360-7883-57C9EBA3A96F}"/>
              </a:ext>
            </a:extLst>
          </p:cNvPr>
          <p:cNvSpPr>
            <a:spLocks noGrp="1"/>
          </p:cNvSpPr>
          <p:nvPr>
            <p:ph type="sldNum" sz="quarter" idx="5"/>
          </p:nvPr>
        </p:nvSpPr>
        <p:spPr/>
        <p:txBody>
          <a:bodyPr/>
          <a:lstStyle/>
          <a:p>
            <a:fld id="{3E7143C0-4F23-B545-9533-520B5A87CA1E}" type="slidenum">
              <a:rPr lang="en-US" smtClean="0"/>
              <a:pPr/>
              <a:t>19</a:t>
            </a:fld>
            <a:endParaRPr lang="en-US"/>
          </a:p>
        </p:txBody>
      </p:sp>
      <p:sp>
        <p:nvSpPr>
          <p:cNvPr id="11" name="Header Placeholder 10">
            <a:extLst>
              <a:ext uri="{FF2B5EF4-FFF2-40B4-BE49-F238E27FC236}">
                <a16:creationId xmlns:a16="http://schemas.microsoft.com/office/drawing/2014/main" id="{C9CB3376-2F9C-CF1F-2A36-710A5F91D94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965156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FC91-2C3A-9235-A2E1-7786451B9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794CA2-357D-BB3F-A47A-293B0F4893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ACA4DE-7F91-F0F5-1BDA-121FDE339ECC}"/>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Encourage the audience to share feedback </a:t>
            </a:r>
            <a:r>
              <a:rPr lang="en-US" sz="1200" u="none" baseline="0"/>
              <a:t>by completing the survey, available in the event app on the page for this presentation.</a:t>
            </a:r>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a:p>
          <a:p>
            <a:endParaRPr lang="en-US"/>
          </a:p>
        </p:txBody>
      </p:sp>
      <p:sp>
        <p:nvSpPr>
          <p:cNvPr id="4" name="Slide Number Placeholder 3">
            <a:extLst>
              <a:ext uri="{FF2B5EF4-FFF2-40B4-BE49-F238E27FC236}">
                <a16:creationId xmlns:a16="http://schemas.microsoft.com/office/drawing/2014/main" id="{BB053AAD-45AE-7915-B501-E7705AD16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BE38C5B9-A15E-6C81-9794-35BC01D000C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Tree>
    <p:extLst>
      <p:ext uri="{BB962C8B-B14F-4D97-AF65-F5344CB8AC3E}">
        <p14:creationId xmlns:p14="http://schemas.microsoft.com/office/powerpoint/2010/main" val="29405538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3B342-7DEB-E916-CC2E-DD24126E73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67918B-0D5F-F68F-3B97-E16A654742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639FA-87B9-EC3A-D441-85E4B72EE2C8}"/>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F1CF6AB7-67AF-684A-5517-2944B4EF3010}"/>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22CEF2BD-DEC4-4F65-F216-1DEF18023D8D}"/>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A79C3897-399F-EF3A-E211-B7FDC68ADDD0}"/>
              </a:ext>
            </a:extLst>
          </p:cNvPr>
          <p:cNvSpPr>
            <a:spLocks noGrp="1"/>
          </p:cNvSpPr>
          <p:nvPr>
            <p:ph type="sldNum" sz="quarter" idx="5"/>
          </p:nvPr>
        </p:nvSpPr>
        <p:spPr/>
        <p:txBody>
          <a:bodyPr/>
          <a:lstStyle/>
          <a:p>
            <a:fld id="{3E7143C0-4F23-B545-9533-520B5A87CA1E}" type="slidenum">
              <a:rPr lang="en-US" smtClean="0"/>
              <a:pPr/>
              <a:t>20</a:t>
            </a:fld>
            <a:endParaRPr lang="en-US"/>
          </a:p>
        </p:txBody>
      </p:sp>
      <p:sp>
        <p:nvSpPr>
          <p:cNvPr id="11" name="Header Placeholder 10">
            <a:extLst>
              <a:ext uri="{FF2B5EF4-FFF2-40B4-BE49-F238E27FC236}">
                <a16:creationId xmlns:a16="http://schemas.microsoft.com/office/drawing/2014/main" id="{25B40009-892E-FFED-F175-D9A20380CA5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70621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E4360-3DCD-A4BD-4D09-206E449DBD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025A63-FE7E-A253-AA3B-874F7D8D56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46A27B-1262-6581-9A94-74D097DBCDF5}"/>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BA788C74-FA9D-A2A0-0CE5-741EB49F3D2B}"/>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8788ACC6-CBE3-B463-6E54-19A3008BED64}"/>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732A2948-E054-B2CD-0409-3B95F9A80833}"/>
              </a:ext>
            </a:extLst>
          </p:cNvPr>
          <p:cNvSpPr>
            <a:spLocks noGrp="1"/>
          </p:cNvSpPr>
          <p:nvPr>
            <p:ph type="sldNum" sz="quarter" idx="5"/>
          </p:nvPr>
        </p:nvSpPr>
        <p:spPr/>
        <p:txBody>
          <a:bodyPr/>
          <a:lstStyle/>
          <a:p>
            <a:fld id="{3E7143C0-4F23-B545-9533-520B5A87CA1E}" type="slidenum">
              <a:rPr lang="en-US" smtClean="0"/>
              <a:pPr/>
              <a:t>21</a:t>
            </a:fld>
            <a:endParaRPr lang="en-US"/>
          </a:p>
        </p:txBody>
      </p:sp>
      <p:sp>
        <p:nvSpPr>
          <p:cNvPr id="11" name="Header Placeholder 10">
            <a:extLst>
              <a:ext uri="{FF2B5EF4-FFF2-40B4-BE49-F238E27FC236}">
                <a16:creationId xmlns:a16="http://schemas.microsoft.com/office/drawing/2014/main" id="{61CD59F0-05F0-548A-AE23-2E40079498B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6518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75482-7EB8-853D-16BD-3D7BCFF16E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722BAB-9065-B870-5D73-C0132C0EBE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D0EDD5-4B6F-169B-911F-B417BB543695}"/>
              </a:ext>
            </a:extLst>
          </p:cNvPr>
          <p:cNvSpPr>
            <a:spLocks noGrp="1"/>
          </p:cNvSpPr>
          <p:nvPr>
            <p:ph type="body" idx="1"/>
          </p:nvPr>
        </p:nvSpPr>
        <p:spPr/>
        <p:txBody>
          <a:bodyPr/>
          <a:lstStyle/>
          <a:p>
            <a:r>
              <a:rPr lang="en-US" b="1"/>
              <a:t>Perhaps add more of the design guide contextual behavior topic</a:t>
            </a:r>
            <a:endParaRPr lang="en-US" sz="1200" baseline="0"/>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2EE48648-2A5D-840C-4597-7117DD2D08A4}"/>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2F7039D8-2BFE-2F99-AA2C-599E5DB6C3B8}"/>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914FDC9-3EF2-994D-E0F7-004F5B61589D}"/>
              </a:ext>
            </a:extLst>
          </p:cNvPr>
          <p:cNvSpPr>
            <a:spLocks noGrp="1"/>
          </p:cNvSpPr>
          <p:nvPr>
            <p:ph type="sldNum" sz="quarter" idx="5"/>
          </p:nvPr>
        </p:nvSpPr>
        <p:spPr/>
        <p:txBody>
          <a:bodyPr/>
          <a:lstStyle/>
          <a:p>
            <a:fld id="{3E7143C0-4F23-B545-9533-520B5A87CA1E}" type="slidenum">
              <a:rPr lang="en-US" smtClean="0"/>
              <a:pPr/>
              <a:t>22</a:t>
            </a:fld>
            <a:endParaRPr lang="en-US"/>
          </a:p>
        </p:txBody>
      </p:sp>
      <p:sp>
        <p:nvSpPr>
          <p:cNvPr id="11" name="Header Placeholder 10">
            <a:extLst>
              <a:ext uri="{FF2B5EF4-FFF2-40B4-BE49-F238E27FC236}">
                <a16:creationId xmlns:a16="http://schemas.microsoft.com/office/drawing/2014/main" id="{AAE95A78-C1F8-9E83-B9A9-14E7D31F77D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007612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C4279-BEF4-E804-E1B1-9113F6D4BC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12CCDB-A4C3-731E-8CB0-0A6CC5E2C3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EF944A-3685-F775-9FC3-A8A397C7B6C8}"/>
              </a:ext>
            </a:extLst>
          </p:cNvPr>
          <p:cNvSpPr>
            <a:spLocks noGrp="1"/>
          </p:cNvSpPr>
          <p:nvPr>
            <p:ph type="body" idx="1"/>
          </p:nvPr>
        </p:nvSpPr>
        <p:spPr/>
        <p:txBody>
          <a:bodyPr>
            <a:normAutofit/>
          </a:bodyPr>
          <a:lstStyle/>
          <a:p>
            <a:pPr marL="171450" indent="-171450">
              <a:buFontTx/>
              <a:buChar char="-"/>
            </a:pPr>
            <a:r>
              <a:rPr lang="en-US" b="0" baseline="0" dirty="0"/>
              <a:t>To show some of what we can do with configurations, here are a couple views of a Wildfire response planning tool built on AGP</a:t>
            </a:r>
          </a:p>
          <a:p>
            <a:pPr marL="171450" indent="-171450">
              <a:buFontTx/>
              <a:buChar char="-"/>
            </a:pPr>
            <a:r>
              <a:rPr lang="en-US" b="0" baseline="0" dirty="0"/>
              <a:t>At the top you see a custom backstage/intro screen guiding the user and a heavily simplified </a:t>
            </a:r>
          </a:p>
          <a:p>
            <a:pPr marL="171450" indent="-171450">
              <a:buFontTx/>
              <a:buChar char="-"/>
            </a:pPr>
            <a:endParaRPr lang="en-US" b="0" baseline="0" dirty="0"/>
          </a:p>
        </p:txBody>
      </p:sp>
      <p:sp>
        <p:nvSpPr>
          <p:cNvPr id="8" name="Date Placeholder 7">
            <a:extLst>
              <a:ext uri="{FF2B5EF4-FFF2-40B4-BE49-F238E27FC236}">
                <a16:creationId xmlns:a16="http://schemas.microsoft.com/office/drawing/2014/main" id="{7D5A5A36-34B4-68B1-5F09-EDD9CAE5B0E3}"/>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8F036949-2B60-6DB4-A7D5-1FC0E394C7C2}"/>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9FC142C-BCD7-B8AB-69BB-19BD9816C1A7}"/>
              </a:ext>
            </a:extLst>
          </p:cNvPr>
          <p:cNvSpPr>
            <a:spLocks noGrp="1"/>
          </p:cNvSpPr>
          <p:nvPr>
            <p:ph type="sldNum" sz="quarter" idx="5"/>
          </p:nvPr>
        </p:nvSpPr>
        <p:spPr/>
        <p:txBody>
          <a:bodyPr/>
          <a:lstStyle/>
          <a:p>
            <a:fld id="{3E7143C0-4F23-B545-9533-520B5A87CA1E}" type="slidenum">
              <a:rPr lang="en-US" smtClean="0"/>
              <a:pPr/>
              <a:t>23</a:t>
            </a:fld>
            <a:endParaRPr lang="en-US"/>
          </a:p>
        </p:txBody>
      </p:sp>
      <p:sp>
        <p:nvSpPr>
          <p:cNvPr id="11" name="Header Placeholder 10">
            <a:extLst>
              <a:ext uri="{FF2B5EF4-FFF2-40B4-BE49-F238E27FC236}">
                <a16:creationId xmlns:a16="http://schemas.microsoft.com/office/drawing/2014/main" id="{9479B424-5B02-5724-AE7C-19FE584E88B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352952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1178C-1F30-67AE-2631-BE5C14C559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55CC8B-6EDF-D1E4-A1FA-4BCF4A08A3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0A4198-902E-4752-1914-61F20FC06302}"/>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Include graphic(s) that provide context to support the topic.</a:t>
            </a:r>
          </a:p>
          <a:p>
            <a:endParaRPr lang="en-US"/>
          </a:p>
          <a:p>
            <a:r>
              <a:rPr lang="en-US" b="1"/>
              <a:t>How to customize this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a:ea typeface="+mn-ea"/>
                <a:cs typeface="+mn-cs"/>
              </a:rPr>
              <a:t>Identify one main topic that supports the section.</a:t>
            </a:r>
          </a:p>
          <a:p>
            <a:pPr marL="171450" indent="-171450">
              <a:buFont typeface="Arial" panose="020B0604020202020204" pitchFamily="34" charset="0"/>
              <a:buChar char="•"/>
            </a:pPr>
            <a:r>
              <a:rPr lang="en-US"/>
              <a:t>Add a graphic that effectively supports the audience’s understanding of the topic:</a:t>
            </a:r>
          </a:p>
          <a:p>
            <a:pPr marL="628650" lvl="1" indent="-171450">
              <a:buFont typeface="Courier New" panose="02070309020205020404" pitchFamily="49" charset="0"/>
              <a:buChar char="o"/>
            </a:pPr>
            <a:r>
              <a:rPr lang="en-US"/>
              <a:t>Conceptual graphics are visuals that illustrate an abstract idea (for example, a visual of several icons representing the updated capabilities of a geoprocessing tool).</a:t>
            </a:r>
          </a:p>
          <a:p>
            <a:pPr marL="628650" lvl="1" indent="-171450">
              <a:buFont typeface="Courier New" panose="02070309020205020404" pitchFamily="49" charset="0"/>
              <a:buChar char="o"/>
            </a:pPr>
            <a:r>
              <a:rPr lang="en-US"/>
              <a:t>Process outputs are visuals that provide examples of results (for example, a map showing merged polygons as a result of using a new geoprocessing tool).</a:t>
            </a:r>
          </a:p>
          <a:p>
            <a:pPr marL="171450" indent="-171450">
              <a:buFont typeface="Arial" panose="020B0604020202020204" pitchFamily="34" charset="0"/>
              <a:buChar char="•"/>
            </a:pPr>
            <a:r>
              <a:rPr lang="en-US"/>
              <a:t>If adding more than one graphic, ensure that each graphic is visually highlighted in alignment with your talking points for the slide.</a:t>
            </a:r>
          </a:p>
          <a:p>
            <a:pPr marL="171450" indent="-171450">
              <a:buFont typeface="Arial" panose="020B0604020202020204" pitchFamily="34" charset="0"/>
              <a:buChar char="•"/>
            </a:pPr>
            <a:r>
              <a:rPr lang="en-US"/>
              <a:t>If additional context is needed, add text sparingly and near the supporting graphic.</a:t>
            </a:r>
          </a:p>
          <a:p>
            <a:pPr marL="171450" indent="-171450">
              <a:buFont typeface="Arial" panose="020B0604020202020204" pitchFamily="34" charset="0"/>
              <a:buChar char="•"/>
            </a:pPr>
            <a:r>
              <a:rPr lang="en-US"/>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8" name="Date Placeholder 7">
            <a:extLst>
              <a:ext uri="{FF2B5EF4-FFF2-40B4-BE49-F238E27FC236}">
                <a16:creationId xmlns:a16="http://schemas.microsoft.com/office/drawing/2014/main" id="{54E733BB-FAB3-27FF-0DA3-9D25422A0EA0}"/>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7C41AAD0-C83E-BDDD-FE64-283AB83EB77E}"/>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2829A9C-15BD-515A-B890-8BB11C904B60}"/>
              </a:ext>
            </a:extLst>
          </p:cNvPr>
          <p:cNvSpPr>
            <a:spLocks noGrp="1"/>
          </p:cNvSpPr>
          <p:nvPr>
            <p:ph type="sldNum" sz="quarter" idx="5"/>
          </p:nvPr>
        </p:nvSpPr>
        <p:spPr/>
        <p:txBody>
          <a:bodyPr/>
          <a:lstStyle/>
          <a:p>
            <a:fld id="{3E7143C0-4F23-B545-9533-520B5A87CA1E}" type="slidenum">
              <a:rPr lang="en-US" smtClean="0"/>
              <a:pPr/>
              <a:t>24</a:t>
            </a:fld>
            <a:endParaRPr lang="en-US"/>
          </a:p>
        </p:txBody>
      </p:sp>
      <p:sp>
        <p:nvSpPr>
          <p:cNvPr id="11" name="Header Placeholder 10">
            <a:extLst>
              <a:ext uri="{FF2B5EF4-FFF2-40B4-BE49-F238E27FC236}">
                <a16:creationId xmlns:a16="http://schemas.microsoft.com/office/drawing/2014/main" id="{E5E30AB5-E7D7-85F6-63D7-F5087F9C153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910550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B1DBC-F226-7ACC-8287-E08A850FCA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D83D54-D8E6-7483-ED66-B70FDCEEAC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211379-01D2-B6F2-C8F7-0A1BE98B6FE3}"/>
              </a:ext>
            </a:extLst>
          </p:cNvPr>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Include graphic(s) that provide context to support the topic.</a:t>
            </a:r>
          </a:p>
          <a:p>
            <a:endParaRPr lang="en-US"/>
          </a:p>
          <a:p>
            <a:r>
              <a:rPr lang="en-US" b="1"/>
              <a:t>How to customize this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a:ea typeface="+mn-ea"/>
                <a:cs typeface="+mn-cs"/>
              </a:rPr>
              <a:t>Identify one main topic that supports the section.</a:t>
            </a:r>
          </a:p>
          <a:p>
            <a:pPr marL="171450" indent="-171450">
              <a:buFont typeface="Arial" panose="020B0604020202020204" pitchFamily="34" charset="0"/>
              <a:buChar char="•"/>
            </a:pPr>
            <a:r>
              <a:rPr lang="en-US"/>
              <a:t>Add a graphic that effectively supports the audience’s understanding of the topic:</a:t>
            </a:r>
          </a:p>
          <a:p>
            <a:pPr marL="628650" lvl="1" indent="-171450">
              <a:buFont typeface="Courier New" panose="02070309020205020404" pitchFamily="49" charset="0"/>
              <a:buChar char="o"/>
            </a:pPr>
            <a:r>
              <a:rPr lang="en-US"/>
              <a:t>Conceptual graphics are visuals that illustrate an abstract idea (for example, a visual of several icons representing the updated capabilities of a geoprocessing tool).</a:t>
            </a:r>
          </a:p>
          <a:p>
            <a:pPr marL="628650" lvl="1" indent="-171450">
              <a:buFont typeface="Courier New" panose="02070309020205020404" pitchFamily="49" charset="0"/>
              <a:buChar char="o"/>
            </a:pPr>
            <a:r>
              <a:rPr lang="en-US"/>
              <a:t>Process outputs are visuals that provide examples of results (for example, a map showing merged polygons as a result of using a new geoprocessing tool).</a:t>
            </a:r>
          </a:p>
          <a:p>
            <a:pPr marL="171450" indent="-171450">
              <a:buFont typeface="Arial" panose="020B0604020202020204" pitchFamily="34" charset="0"/>
              <a:buChar char="•"/>
            </a:pPr>
            <a:r>
              <a:rPr lang="en-US"/>
              <a:t>If adding more than one graphic, ensure that each graphic is visually highlighted in alignment with your talking points for the slide.</a:t>
            </a:r>
          </a:p>
          <a:p>
            <a:pPr marL="171450" indent="-171450">
              <a:buFont typeface="Arial" panose="020B0604020202020204" pitchFamily="34" charset="0"/>
              <a:buChar char="•"/>
            </a:pPr>
            <a:r>
              <a:rPr lang="en-US"/>
              <a:t>If additional context is needed, add text sparingly and near the supporting graphic.</a:t>
            </a:r>
          </a:p>
          <a:p>
            <a:pPr marL="171450" indent="-171450">
              <a:buFont typeface="Arial" panose="020B0604020202020204" pitchFamily="34" charset="0"/>
              <a:buChar char="•"/>
            </a:pPr>
            <a:r>
              <a:rPr lang="en-US"/>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8" name="Date Placeholder 7">
            <a:extLst>
              <a:ext uri="{FF2B5EF4-FFF2-40B4-BE49-F238E27FC236}">
                <a16:creationId xmlns:a16="http://schemas.microsoft.com/office/drawing/2014/main" id="{0111FBC1-E100-21D6-2DCB-6E441DE62D4B}"/>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848A930F-4AE4-3AE9-B69E-A9A4B355A0DF}"/>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5621F011-44CD-E278-7B91-27FCD82B4B7A}"/>
              </a:ext>
            </a:extLst>
          </p:cNvPr>
          <p:cNvSpPr>
            <a:spLocks noGrp="1"/>
          </p:cNvSpPr>
          <p:nvPr>
            <p:ph type="sldNum" sz="quarter" idx="5"/>
          </p:nvPr>
        </p:nvSpPr>
        <p:spPr/>
        <p:txBody>
          <a:bodyPr/>
          <a:lstStyle/>
          <a:p>
            <a:fld id="{3E7143C0-4F23-B545-9533-520B5A87CA1E}" type="slidenum">
              <a:rPr lang="en-US" smtClean="0"/>
              <a:pPr/>
              <a:t>25</a:t>
            </a:fld>
            <a:endParaRPr lang="en-US"/>
          </a:p>
        </p:txBody>
      </p:sp>
      <p:sp>
        <p:nvSpPr>
          <p:cNvPr id="11" name="Header Placeholder 10">
            <a:extLst>
              <a:ext uri="{FF2B5EF4-FFF2-40B4-BE49-F238E27FC236}">
                <a16:creationId xmlns:a16="http://schemas.microsoft.com/office/drawing/2014/main" id="{CDDC0341-38A1-4064-3D61-74E897DE979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59887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C4279-BEF4-E804-E1B1-9113F6D4BC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12CCDB-A4C3-731E-8CB0-0A6CC5E2C3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EF944A-3685-F775-9FC3-A8A397C7B6C8}"/>
              </a:ext>
            </a:extLst>
          </p:cNvPr>
          <p:cNvSpPr>
            <a:spLocks noGrp="1"/>
          </p:cNvSpPr>
          <p:nvPr>
            <p:ph type="body" idx="1"/>
          </p:nvPr>
        </p:nvSpPr>
        <p:spPr/>
        <p:txBody>
          <a:bodyPr>
            <a:normAutofit/>
          </a:bodyPr>
          <a:lstStyle/>
          <a:p>
            <a:pPr marL="171450" indent="-171450">
              <a:buFontTx/>
              <a:buChar char="-"/>
            </a:pPr>
            <a:r>
              <a:rPr lang="en-US" b="0" baseline="0" dirty="0"/>
              <a:t>To show some of what we can do with configurations, here are a couple views of a Wildfire response planning tool built on AGP</a:t>
            </a:r>
          </a:p>
          <a:p>
            <a:pPr marL="171450" indent="-171450">
              <a:buFontTx/>
              <a:buChar char="-"/>
            </a:pPr>
            <a:r>
              <a:rPr lang="en-US" b="0" baseline="0" dirty="0"/>
              <a:t>At the top you see a custom backstage/intro screen guiding the user and a heavily simplified </a:t>
            </a:r>
          </a:p>
          <a:p>
            <a:pPr marL="171450" indent="-171450">
              <a:buFontTx/>
              <a:buChar char="-"/>
            </a:pPr>
            <a:endParaRPr lang="en-US" b="0" baseline="0" dirty="0"/>
          </a:p>
        </p:txBody>
      </p:sp>
      <p:sp>
        <p:nvSpPr>
          <p:cNvPr id="8" name="Date Placeholder 7">
            <a:extLst>
              <a:ext uri="{FF2B5EF4-FFF2-40B4-BE49-F238E27FC236}">
                <a16:creationId xmlns:a16="http://schemas.microsoft.com/office/drawing/2014/main" id="{7D5A5A36-34B4-68B1-5F09-EDD9CAE5B0E3}"/>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8F036949-2B60-6DB4-A7D5-1FC0E394C7C2}"/>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9FC142C-BCD7-B8AB-69BB-19BD9816C1A7}"/>
              </a:ext>
            </a:extLst>
          </p:cNvPr>
          <p:cNvSpPr>
            <a:spLocks noGrp="1"/>
          </p:cNvSpPr>
          <p:nvPr>
            <p:ph type="sldNum" sz="quarter" idx="5"/>
          </p:nvPr>
        </p:nvSpPr>
        <p:spPr/>
        <p:txBody>
          <a:bodyPr/>
          <a:lstStyle/>
          <a:p>
            <a:fld id="{3E7143C0-4F23-B545-9533-520B5A87CA1E}" type="slidenum">
              <a:rPr lang="en-US" smtClean="0"/>
              <a:pPr/>
              <a:t>26</a:t>
            </a:fld>
            <a:endParaRPr lang="en-US"/>
          </a:p>
        </p:txBody>
      </p:sp>
      <p:sp>
        <p:nvSpPr>
          <p:cNvPr id="11" name="Header Placeholder 10">
            <a:extLst>
              <a:ext uri="{FF2B5EF4-FFF2-40B4-BE49-F238E27FC236}">
                <a16:creationId xmlns:a16="http://schemas.microsoft.com/office/drawing/2014/main" id="{9479B424-5B02-5724-AE7C-19FE584E88B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000573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34404-FBE5-52FA-6B35-877845C110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C0C118-312B-8426-7F3C-D2FF749DA9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5BD606-3E59-9A57-E2F6-0249BCD82CB4}"/>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D5FB515F-9206-2BAE-618A-9729E01620C8}"/>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43B6075-33C4-4624-B6D2-058A757F5B3C}"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3/6/25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9" name="Footer Placeholder 8">
            <a:extLst>
              <a:ext uri="{FF2B5EF4-FFF2-40B4-BE49-F238E27FC236}">
                <a16:creationId xmlns:a16="http://schemas.microsoft.com/office/drawing/2014/main" id="{125D1BB9-0437-3A7E-CA11-AEE03986BC3C}"/>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2024 Esri. All rights reserved.</a:t>
            </a:r>
          </a:p>
        </p:txBody>
      </p:sp>
      <p:sp>
        <p:nvSpPr>
          <p:cNvPr id="10" name="Slide Number Placeholder 9">
            <a:extLst>
              <a:ext uri="{FF2B5EF4-FFF2-40B4-BE49-F238E27FC236}">
                <a16:creationId xmlns:a16="http://schemas.microsoft.com/office/drawing/2014/main" id="{B5850377-A81A-3EDC-FC62-DD26E26214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1" name="Header Placeholder 10">
            <a:extLst>
              <a:ext uri="{FF2B5EF4-FFF2-40B4-BE49-F238E27FC236}">
                <a16:creationId xmlns:a16="http://schemas.microsoft.com/office/drawing/2014/main" id="{0DA296CA-C7E2-8039-12D5-8D2B9B11901A}"/>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5896522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B8035-2DD6-9EC0-9560-3F20A250EA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72D407-381B-75CC-8169-2387089E1A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EBF285-4E38-B59D-9507-DD6898012214}"/>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D2BA127C-2680-0A08-5033-34CE294787E8}"/>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43B6075-33C4-4624-B6D2-058A757F5B3C}"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3/6/25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9" name="Footer Placeholder 8">
            <a:extLst>
              <a:ext uri="{FF2B5EF4-FFF2-40B4-BE49-F238E27FC236}">
                <a16:creationId xmlns:a16="http://schemas.microsoft.com/office/drawing/2014/main" id="{D30EDA0D-634A-CE35-ADCD-3776850A44F6}"/>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2024 Esri. All rights reserved.</a:t>
            </a:r>
          </a:p>
        </p:txBody>
      </p:sp>
      <p:sp>
        <p:nvSpPr>
          <p:cNvPr id="10" name="Slide Number Placeholder 9">
            <a:extLst>
              <a:ext uri="{FF2B5EF4-FFF2-40B4-BE49-F238E27FC236}">
                <a16:creationId xmlns:a16="http://schemas.microsoft.com/office/drawing/2014/main" id="{A69C22D4-62DA-2DEB-75E3-A148AD87076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1" name="Header Placeholder 10">
            <a:extLst>
              <a:ext uri="{FF2B5EF4-FFF2-40B4-BE49-F238E27FC236}">
                <a16:creationId xmlns:a16="http://schemas.microsoft.com/office/drawing/2014/main" id="{9B04B7A6-0BF4-45E0-4A0B-DD4F3D86A68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4098234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E357D-214F-4AF5-2E02-912E543CB5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F79723-3BA1-1070-5111-7B36D8FA4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BBD160-2AE1-8ACB-2D7E-F920631EF0FB}"/>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B4EF1131-13D3-30CF-DC26-FA6AC2DC44CE}"/>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43B6075-33C4-4624-B6D2-058A757F5B3C}"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3/6/25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9" name="Footer Placeholder 8">
            <a:extLst>
              <a:ext uri="{FF2B5EF4-FFF2-40B4-BE49-F238E27FC236}">
                <a16:creationId xmlns:a16="http://schemas.microsoft.com/office/drawing/2014/main" id="{44C5D367-B2A8-DAF9-75BD-F37549EC3420}"/>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2024 Esri. All rights reserved.</a:t>
            </a:r>
          </a:p>
        </p:txBody>
      </p:sp>
      <p:sp>
        <p:nvSpPr>
          <p:cNvPr id="10" name="Slide Number Placeholder 9">
            <a:extLst>
              <a:ext uri="{FF2B5EF4-FFF2-40B4-BE49-F238E27FC236}">
                <a16:creationId xmlns:a16="http://schemas.microsoft.com/office/drawing/2014/main" id="{60446392-426E-EADB-E211-123DAF80035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1" name="Header Placeholder 10">
            <a:extLst>
              <a:ext uri="{FF2B5EF4-FFF2-40B4-BE49-F238E27FC236}">
                <a16:creationId xmlns:a16="http://schemas.microsoft.com/office/drawing/2014/main" id="{6358050B-C938-3F85-E8B1-01D98B1CC74B}"/>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09819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B0D56-ACD5-9266-AFDF-975D7BA529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968933-DD5F-3837-5C39-A0720B59DA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F7C1A3-9F06-3ABF-311A-BF381F98275C}"/>
              </a:ext>
            </a:extLst>
          </p:cNvPr>
          <p:cNvSpPr>
            <a:spLocks noGrp="1"/>
          </p:cNvSpPr>
          <p:nvPr>
            <p:ph type="body" idx="1"/>
          </p:nvPr>
        </p:nvSpPr>
        <p:spPr/>
        <p:txBody>
          <a:bodyPr/>
          <a:lstStyle/>
          <a:p>
            <a:r>
              <a:rPr lang="en-US" b="1" dirty="0"/>
              <a:t>Intro</a:t>
            </a:r>
          </a:p>
          <a:p>
            <a:endParaRPr lang="en-US" b="1" dirty="0"/>
          </a:p>
        </p:txBody>
      </p:sp>
      <p:sp>
        <p:nvSpPr>
          <p:cNvPr id="8" name="Date Placeholder 7">
            <a:extLst>
              <a:ext uri="{FF2B5EF4-FFF2-40B4-BE49-F238E27FC236}">
                <a16:creationId xmlns:a16="http://schemas.microsoft.com/office/drawing/2014/main" id="{84A89406-13B1-520A-58F7-ABDE17DD6047}"/>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024E4EC3-8D08-5423-16AA-80B51553E3B5}"/>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7D41FA41-3E1D-D102-6C3A-360ACEC4FF4E}"/>
              </a:ext>
            </a:extLst>
          </p:cNvPr>
          <p:cNvSpPr>
            <a:spLocks noGrp="1"/>
          </p:cNvSpPr>
          <p:nvPr>
            <p:ph type="sldNum" sz="quarter" idx="5"/>
          </p:nvPr>
        </p:nvSpPr>
        <p:spPr/>
        <p:txBody>
          <a:bodyPr/>
          <a:lstStyle/>
          <a:p>
            <a:fld id="{3E7143C0-4F23-B545-9533-520B5A87CA1E}" type="slidenum">
              <a:rPr lang="en-US" smtClean="0"/>
              <a:pPr/>
              <a:t>3</a:t>
            </a:fld>
            <a:endParaRPr lang="en-US"/>
          </a:p>
        </p:txBody>
      </p:sp>
      <p:sp>
        <p:nvSpPr>
          <p:cNvPr id="11" name="Header Placeholder 10">
            <a:extLst>
              <a:ext uri="{FF2B5EF4-FFF2-40B4-BE49-F238E27FC236}">
                <a16:creationId xmlns:a16="http://schemas.microsoft.com/office/drawing/2014/main" id="{2F8C6A74-F801-2254-0602-C6AAF778D67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219308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EDCFD-FB58-8ACE-A5E0-A8DEB6E8FB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382B77-F0A1-2962-8539-934AD4DE3A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878F14-03FF-75E0-7637-46FF0167FF95}"/>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5C3215C6-642C-6788-2D4E-537A7D7B677D}"/>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43B6075-33C4-4624-B6D2-058A757F5B3C}"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3/6/25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9" name="Footer Placeholder 8">
            <a:extLst>
              <a:ext uri="{FF2B5EF4-FFF2-40B4-BE49-F238E27FC236}">
                <a16:creationId xmlns:a16="http://schemas.microsoft.com/office/drawing/2014/main" id="{4BEB0612-2E6C-3BB9-C45D-FDF3BFD4A2AA}"/>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2024 Esri. All rights reserved.</a:t>
            </a:r>
          </a:p>
        </p:txBody>
      </p:sp>
      <p:sp>
        <p:nvSpPr>
          <p:cNvPr id="10" name="Slide Number Placeholder 9">
            <a:extLst>
              <a:ext uri="{FF2B5EF4-FFF2-40B4-BE49-F238E27FC236}">
                <a16:creationId xmlns:a16="http://schemas.microsoft.com/office/drawing/2014/main" id="{3A48C7A0-6764-6333-2AA2-88F01EB786C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1" name="Header Placeholder 10">
            <a:extLst>
              <a:ext uri="{FF2B5EF4-FFF2-40B4-BE49-F238E27FC236}">
                <a16:creationId xmlns:a16="http://schemas.microsoft.com/office/drawing/2014/main" id="{7ECECFCA-E609-EC96-40F2-DC983EC64A14}"/>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0063784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402E4-232B-A59A-74C6-DCDB4A4D35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1E4217-ECFD-3F58-EB0A-C9CC935FC7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06141D-C861-1313-ED7A-E1C6317AF86D}"/>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CFD94613-02DF-E7AB-DB51-BDEC85216C55}"/>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43B6075-33C4-4624-B6D2-058A757F5B3C}"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3/6/25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9" name="Footer Placeholder 8">
            <a:extLst>
              <a:ext uri="{FF2B5EF4-FFF2-40B4-BE49-F238E27FC236}">
                <a16:creationId xmlns:a16="http://schemas.microsoft.com/office/drawing/2014/main" id="{34452D5D-6C29-9B24-520D-8A2FE8BC2D9D}"/>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2024 Esri. All rights reserved.</a:t>
            </a:r>
          </a:p>
        </p:txBody>
      </p:sp>
      <p:sp>
        <p:nvSpPr>
          <p:cNvPr id="10" name="Slide Number Placeholder 9">
            <a:extLst>
              <a:ext uri="{FF2B5EF4-FFF2-40B4-BE49-F238E27FC236}">
                <a16:creationId xmlns:a16="http://schemas.microsoft.com/office/drawing/2014/main" id="{3070BB30-6AB0-8151-4707-7D5D615B07A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1" name="Header Placeholder 10">
            <a:extLst>
              <a:ext uri="{FF2B5EF4-FFF2-40B4-BE49-F238E27FC236}">
                <a16:creationId xmlns:a16="http://schemas.microsoft.com/office/drawing/2014/main" id="{79F1275E-F0D3-E625-DC7C-FF899A86DC1C}"/>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3547529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7B3AB-0581-9734-5AC3-38A9312CC2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4AD7E8-38C7-E3B3-3571-E4D04E4FAC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7196F8-C552-4B60-59FA-733683FA6963}"/>
              </a:ext>
            </a:extLst>
          </p:cNvPr>
          <p:cNvSpPr>
            <a:spLocks noGrp="1"/>
          </p:cNvSpPr>
          <p:nvPr>
            <p:ph type="body" idx="1"/>
          </p:nvPr>
        </p:nvSpPr>
        <p:spPr/>
        <p:txBody>
          <a:bodyPr>
            <a:normAutofit/>
          </a:bodyPr>
          <a:lstStyle/>
          <a:p>
            <a:pPr marL="171450" indent="-171450">
              <a:buFontTx/>
              <a:buChar char="-"/>
            </a:pPr>
            <a:r>
              <a:rPr lang="en-US" b="0" baseline="0" dirty="0"/>
              <a:t>To show some of what we can do with configurations, here are a couple views of a Wildfire response planning tool built on AGP</a:t>
            </a:r>
          </a:p>
          <a:p>
            <a:pPr marL="171450" indent="-171450">
              <a:buFontTx/>
              <a:buChar char="-"/>
            </a:pPr>
            <a:r>
              <a:rPr lang="en-US" b="0" baseline="0" dirty="0"/>
              <a:t>At the top you see a custom backstage/intro screen guiding the user and a heavily simplified </a:t>
            </a:r>
          </a:p>
          <a:p>
            <a:pPr marL="171450" indent="-171450">
              <a:buFontTx/>
              <a:buChar char="-"/>
            </a:pPr>
            <a:endParaRPr lang="en-US" b="0" baseline="0" dirty="0"/>
          </a:p>
        </p:txBody>
      </p:sp>
      <p:sp>
        <p:nvSpPr>
          <p:cNvPr id="8" name="Date Placeholder 7">
            <a:extLst>
              <a:ext uri="{FF2B5EF4-FFF2-40B4-BE49-F238E27FC236}">
                <a16:creationId xmlns:a16="http://schemas.microsoft.com/office/drawing/2014/main" id="{DDD2BB66-8AA1-9601-79CA-73C24ADBB50F}"/>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B964D599-0DAA-054B-A631-A819F1BA86E2}"/>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C1FF8365-5F24-F878-C6AC-3836B076ED27}"/>
              </a:ext>
            </a:extLst>
          </p:cNvPr>
          <p:cNvSpPr>
            <a:spLocks noGrp="1"/>
          </p:cNvSpPr>
          <p:nvPr>
            <p:ph type="sldNum" sz="quarter" idx="5"/>
          </p:nvPr>
        </p:nvSpPr>
        <p:spPr/>
        <p:txBody>
          <a:bodyPr/>
          <a:lstStyle/>
          <a:p>
            <a:fld id="{3E7143C0-4F23-B545-9533-520B5A87CA1E}" type="slidenum">
              <a:rPr lang="en-US" smtClean="0"/>
              <a:pPr/>
              <a:t>32</a:t>
            </a:fld>
            <a:endParaRPr lang="en-US"/>
          </a:p>
        </p:txBody>
      </p:sp>
      <p:sp>
        <p:nvSpPr>
          <p:cNvPr id="11" name="Header Placeholder 10">
            <a:extLst>
              <a:ext uri="{FF2B5EF4-FFF2-40B4-BE49-F238E27FC236}">
                <a16:creationId xmlns:a16="http://schemas.microsoft.com/office/drawing/2014/main" id="{E5F71092-7857-BD23-9788-3E1BA9709CBB}"/>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2734504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C8DB2-5C7A-6BE2-54DD-8FE84E4E4C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ED86CE-75D6-5617-4E06-08B2D1E9D0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E396D4-A412-356D-D9D3-515936D0F6FC}"/>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553D58B8-A62D-25B3-97DC-4B434F6B5F93}"/>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00C0C82C-6ED7-60CF-808B-C5CB4AA46E03}"/>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5E9E81F1-37DF-B9FA-4CF0-9F1EF176F154}"/>
              </a:ext>
            </a:extLst>
          </p:cNvPr>
          <p:cNvSpPr>
            <a:spLocks noGrp="1"/>
          </p:cNvSpPr>
          <p:nvPr>
            <p:ph type="sldNum" sz="quarter" idx="5"/>
          </p:nvPr>
        </p:nvSpPr>
        <p:spPr/>
        <p:txBody>
          <a:bodyPr/>
          <a:lstStyle/>
          <a:p>
            <a:fld id="{3E7143C0-4F23-B545-9533-520B5A87CA1E}" type="slidenum">
              <a:rPr lang="en-US" smtClean="0"/>
              <a:pPr/>
              <a:t>33</a:t>
            </a:fld>
            <a:endParaRPr lang="en-US"/>
          </a:p>
        </p:txBody>
      </p:sp>
      <p:sp>
        <p:nvSpPr>
          <p:cNvPr id="11" name="Header Placeholder 10">
            <a:extLst>
              <a:ext uri="{FF2B5EF4-FFF2-40B4-BE49-F238E27FC236}">
                <a16:creationId xmlns:a16="http://schemas.microsoft.com/office/drawing/2014/main" id="{63781833-256F-3D3C-21CD-3D27D7D2A42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7035270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329E2-6FBD-8C2C-7B4B-2FB41FD21B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9C84E6-E004-258D-7B2E-16AB8F8E7B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A60B18-06BD-2E85-DBBD-96A30F621FA1}"/>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8B7EEC54-34B9-2AF9-847E-3C2D5C89E2EF}"/>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F349CFD7-A8B2-D5EA-3E84-080E5CA30352}"/>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7D301EC-64B7-EAAD-59B5-7F6945ECCFAD}"/>
              </a:ext>
            </a:extLst>
          </p:cNvPr>
          <p:cNvSpPr>
            <a:spLocks noGrp="1"/>
          </p:cNvSpPr>
          <p:nvPr>
            <p:ph type="sldNum" sz="quarter" idx="5"/>
          </p:nvPr>
        </p:nvSpPr>
        <p:spPr/>
        <p:txBody>
          <a:bodyPr/>
          <a:lstStyle/>
          <a:p>
            <a:fld id="{3E7143C0-4F23-B545-9533-520B5A87CA1E}" type="slidenum">
              <a:rPr lang="en-US" smtClean="0"/>
              <a:pPr/>
              <a:t>34</a:t>
            </a:fld>
            <a:endParaRPr lang="en-US"/>
          </a:p>
        </p:txBody>
      </p:sp>
      <p:sp>
        <p:nvSpPr>
          <p:cNvPr id="11" name="Header Placeholder 10">
            <a:extLst>
              <a:ext uri="{FF2B5EF4-FFF2-40B4-BE49-F238E27FC236}">
                <a16:creationId xmlns:a16="http://schemas.microsoft.com/office/drawing/2014/main" id="{89C01751-C2BE-0FC4-7D10-4B8237611393}"/>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646455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7E872-8B26-E1CD-255C-1EF99E99DB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3AA2CE-20AD-155E-EB7C-538C2AD559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3CC0C4-9C5E-84C4-348C-1A69A2525AD8}"/>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5E483D8A-6920-E8E4-2258-4239C60A5E20}"/>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DF87EC60-5F4B-7E9A-33E2-128F72084E1B}"/>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891B2C17-E98F-4E19-A572-6C68915EE4BC}"/>
              </a:ext>
            </a:extLst>
          </p:cNvPr>
          <p:cNvSpPr>
            <a:spLocks noGrp="1"/>
          </p:cNvSpPr>
          <p:nvPr>
            <p:ph type="sldNum" sz="quarter" idx="5"/>
          </p:nvPr>
        </p:nvSpPr>
        <p:spPr/>
        <p:txBody>
          <a:bodyPr/>
          <a:lstStyle/>
          <a:p>
            <a:fld id="{3E7143C0-4F23-B545-9533-520B5A87CA1E}" type="slidenum">
              <a:rPr lang="en-US" smtClean="0"/>
              <a:pPr/>
              <a:t>35</a:t>
            </a:fld>
            <a:endParaRPr lang="en-US"/>
          </a:p>
        </p:txBody>
      </p:sp>
      <p:sp>
        <p:nvSpPr>
          <p:cNvPr id="11" name="Header Placeholder 10">
            <a:extLst>
              <a:ext uri="{FF2B5EF4-FFF2-40B4-BE49-F238E27FC236}">
                <a16:creationId xmlns:a16="http://schemas.microsoft.com/office/drawing/2014/main" id="{4730B170-0A31-2445-1990-2D036E75DF2E}"/>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974753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A0745-8913-7DF4-A89A-7C8ACED01B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2AE8B8-99F4-DE07-7FB2-A0678A68B0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FC2E84-9214-5EE9-6090-9F3714374AF4}"/>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636C80FF-7ABC-79C6-1B5E-A00BBB2C9AB7}"/>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67E6D4E1-5B3A-8E19-202D-3EEBB37E0C7F}"/>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FD9FB9E3-0D31-B558-CC0E-2E6EE04B9948}"/>
              </a:ext>
            </a:extLst>
          </p:cNvPr>
          <p:cNvSpPr>
            <a:spLocks noGrp="1"/>
          </p:cNvSpPr>
          <p:nvPr>
            <p:ph type="sldNum" sz="quarter" idx="5"/>
          </p:nvPr>
        </p:nvSpPr>
        <p:spPr/>
        <p:txBody>
          <a:bodyPr/>
          <a:lstStyle/>
          <a:p>
            <a:fld id="{3E7143C0-4F23-B545-9533-520B5A87CA1E}" type="slidenum">
              <a:rPr lang="en-US" smtClean="0"/>
              <a:pPr/>
              <a:t>36</a:t>
            </a:fld>
            <a:endParaRPr lang="en-US"/>
          </a:p>
        </p:txBody>
      </p:sp>
      <p:sp>
        <p:nvSpPr>
          <p:cNvPr id="11" name="Header Placeholder 10">
            <a:extLst>
              <a:ext uri="{FF2B5EF4-FFF2-40B4-BE49-F238E27FC236}">
                <a16:creationId xmlns:a16="http://schemas.microsoft.com/office/drawing/2014/main" id="{7A7256EE-068C-0D4B-D8A9-9F091FB5257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254752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CB275-07F6-648C-42C0-BEDDAA4BB7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C1C3A-3D32-EB90-50CE-2A0B974056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B595B8-8ED3-D5F2-107D-AA5BDBCF910E}"/>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53D9A4EC-D721-321D-2724-AA70080C05C1}"/>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DCB11451-1E98-735D-890C-3B96F9980B89}"/>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727AE3CF-2030-6843-09A7-A2D9083F07DB}"/>
              </a:ext>
            </a:extLst>
          </p:cNvPr>
          <p:cNvSpPr>
            <a:spLocks noGrp="1"/>
          </p:cNvSpPr>
          <p:nvPr>
            <p:ph type="sldNum" sz="quarter" idx="5"/>
          </p:nvPr>
        </p:nvSpPr>
        <p:spPr/>
        <p:txBody>
          <a:bodyPr/>
          <a:lstStyle/>
          <a:p>
            <a:fld id="{3E7143C0-4F23-B545-9533-520B5A87CA1E}" type="slidenum">
              <a:rPr lang="en-US" smtClean="0"/>
              <a:pPr/>
              <a:t>37</a:t>
            </a:fld>
            <a:endParaRPr lang="en-US"/>
          </a:p>
        </p:txBody>
      </p:sp>
      <p:sp>
        <p:nvSpPr>
          <p:cNvPr id="11" name="Header Placeholder 10">
            <a:extLst>
              <a:ext uri="{FF2B5EF4-FFF2-40B4-BE49-F238E27FC236}">
                <a16:creationId xmlns:a16="http://schemas.microsoft.com/office/drawing/2014/main" id="{0702685F-E84D-E336-23C0-32DC8688A34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256293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1CACB-55D5-30E5-737A-9886FDF436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B1684-DD0A-143F-0A68-288F1E6586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CAE834-D6FF-05A9-BF39-E8549BB1E7BC}"/>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23E298B7-D815-49B5-3B12-85B99F8160B1}"/>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34003E15-1E3B-C440-45CE-2BF83EA46C32}"/>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389EF8C8-8913-D2A6-DE4D-9D2DBCACB417}"/>
              </a:ext>
            </a:extLst>
          </p:cNvPr>
          <p:cNvSpPr>
            <a:spLocks noGrp="1"/>
          </p:cNvSpPr>
          <p:nvPr>
            <p:ph type="sldNum" sz="quarter" idx="5"/>
          </p:nvPr>
        </p:nvSpPr>
        <p:spPr/>
        <p:txBody>
          <a:bodyPr/>
          <a:lstStyle/>
          <a:p>
            <a:fld id="{3E7143C0-4F23-B545-9533-520B5A87CA1E}" type="slidenum">
              <a:rPr lang="en-US" smtClean="0"/>
              <a:pPr/>
              <a:t>38</a:t>
            </a:fld>
            <a:endParaRPr lang="en-US"/>
          </a:p>
        </p:txBody>
      </p:sp>
      <p:sp>
        <p:nvSpPr>
          <p:cNvPr id="11" name="Header Placeholder 10">
            <a:extLst>
              <a:ext uri="{FF2B5EF4-FFF2-40B4-BE49-F238E27FC236}">
                <a16:creationId xmlns:a16="http://schemas.microsoft.com/office/drawing/2014/main" id="{ABF59953-BAC9-CE74-956E-689ADD8116F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751954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08371-49B0-9630-BB1B-EF3C1E258E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282CCD-A78D-4BB2-016F-0D86F2DDD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028481-570F-09CA-7058-DC64015CA288}"/>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920A4CDB-1CEF-CBDB-611B-8566D8AC5F30}"/>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7F4D9BBF-15AE-0468-06A2-BB6951AD7167}"/>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AE28BA2F-6E7D-00E9-AE37-81090FCC7A14}"/>
              </a:ext>
            </a:extLst>
          </p:cNvPr>
          <p:cNvSpPr>
            <a:spLocks noGrp="1"/>
          </p:cNvSpPr>
          <p:nvPr>
            <p:ph type="sldNum" sz="quarter" idx="5"/>
          </p:nvPr>
        </p:nvSpPr>
        <p:spPr/>
        <p:txBody>
          <a:bodyPr/>
          <a:lstStyle/>
          <a:p>
            <a:fld id="{3E7143C0-4F23-B545-9533-520B5A87CA1E}" type="slidenum">
              <a:rPr lang="en-US" smtClean="0"/>
              <a:pPr/>
              <a:t>39</a:t>
            </a:fld>
            <a:endParaRPr lang="en-US"/>
          </a:p>
        </p:txBody>
      </p:sp>
      <p:sp>
        <p:nvSpPr>
          <p:cNvPr id="11" name="Header Placeholder 10">
            <a:extLst>
              <a:ext uri="{FF2B5EF4-FFF2-40B4-BE49-F238E27FC236}">
                <a16:creationId xmlns:a16="http://schemas.microsoft.com/office/drawing/2014/main" id="{F3FA5F31-2513-6D0C-E47E-96E31F1BAF2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702096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AD086-C432-0597-37A4-A41D7B5799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D812FF-02A8-E7EB-85DD-B9053B34B1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E8C198-E95A-971A-35D4-6FE3E7EEB421}"/>
              </a:ext>
            </a:extLst>
          </p:cNvPr>
          <p:cNvSpPr>
            <a:spLocks noGrp="1"/>
          </p:cNvSpPr>
          <p:nvPr>
            <p:ph type="body" idx="1"/>
          </p:nvPr>
        </p:nvSpPr>
        <p:spPr/>
        <p:txBody>
          <a:bodyPr/>
          <a:lstStyle/>
          <a:p>
            <a:pPr marL="171450" indent="-171450">
              <a:buFont typeface="Arial" panose="020B0604020202020204" pitchFamily="34" charset="0"/>
              <a:buChar char="•"/>
            </a:pPr>
            <a:r>
              <a:rPr lang="en-US" dirty="0"/>
              <a:t>Three levels of modifying the ArcGIS Pro experience – in order of increasing complexity:</a:t>
            </a:r>
            <a:endParaRPr lang="en-US" b="0" baseline="0" dirty="0"/>
          </a:p>
          <a:p>
            <a:pPr marL="628650" lvl="1" indent="-171450">
              <a:buFont typeface="Arial" panose="020B0604020202020204" pitchFamily="34" charset="0"/>
              <a:buChar char="•"/>
            </a:pPr>
            <a:r>
              <a:rPr lang="en-US" baseline="0" dirty="0"/>
              <a:t>Configure the UI like customizing the QAT or Ribbons through options and settings. You can also record workflows as Tasks</a:t>
            </a:r>
          </a:p>
          <a:p>
            <a:pPr marL="628650" lvl="1" indent="-171450">
              <a:buFont typeface="Arial" panose="020B0604020202020204" pitchFamily="34" charset="0"/>
              <a:buChar char="•"/>
            </a:pPr>
            <a:r>
              <a:rPr lang="en-US" baseline="0" dirty="0"/>
              <a:t>You can automate and share Geoprocessing workflows with </a:t>
            </a:r>
            <a:r>
              <a:rPr lang="en-US" baseline="0" dirty="0" err="1"/>
              <a:t>ModelBuilder</a:t>
            </a:r>
            <a:r>
              <a:rPr lang="en-US" baseline="0" dirty="0"/>
              <a:t> and Python</a:t>
            </a:r>
          </a:p>
          <a:p>
            <a:pPr marL="628650" lvl="1" indent="-171450">
              <a:buFont typeface="Arial" panose="020B0604020202020204" pitchFamily="34" charset="0"/>
              <a:buChar char="•"/>
            </a:pPr>
            <a:r>
              <a:rPr lang="en-US" baseline="0" dirty="0"/>
              <a:t>And what we’re talking about today, custom tools and solutions using the ArcGIS Pro SDK</a:t>
            </a:r>
          </a:p>
          <a:p>
            <a:pPr marL="0" lvl="0" indent="0">
              <a:buFont typeface="Arial" panose="020B0604020202020204" pitchFamily="34" charset="0"/>
              <a:buNone/>
            </a:pPr>
            <a:endParaRPr lang="en-US" baseline="0" dirty="0"/>
          </a:p>
          <a:p>
            <a:endParaRPr lang="en-US" dirty="0"/>
          </a:p>
        </p:txBody>
      </p:sp>
      <p:sp>
        <p:nvSpPr>
          <p:cNvPr id="4" name="Date Placeholder 3">
            <a:extLst>
              <a:ext uri="{FF2B5EF4-FFF2-40B4-BE49-F238E27FC236}">
                <a16:creationId xmlns:a16="http://schemas.microsoft.com/office/drawing/2014/main" id="{976BCCC6-5BF6-1D93-EA8A-7F03F09E3B73}"/>
              </a:ext>
            </a:extLst>
          </p:cNvPr>
          <p:cNvSpPr>
            <a:spLocks noGrp="1"/>
          </p:cNvSpPr>
          <p:nvPr>
            <p:ph type="dt" idx="1"/>
          </p:nvPr>
        </p:nvSpPr>
        <p:spPr/>
        <p:txBody>
          <a:bodyPr/>
          <a:lstStyle/>
          <a:p>
            <a:fld id="{D410118D-C94A-9A43-97BB-F4CF2525A531}" type="datetime1">
              <a:rPr lang="en-US" smtClean="0"/>
              <a:t>3/6/25</a:t>
            </a:fld>
            <a:endParaRPr lang="en-US"/>
          </a:p>
        </p:txBody>
      </p:sp>
      <p:sp>
        <p:nvSpPr>
          <p:cNvPr id="5" name="Footer Placeholder 4">
            <a:extLst>
              <a:ext uri="{FF2B5EF4-FFF2-40B4-BE49-F238E27FC236}">
                <a16:creationId xmlns:a16="http://schemas.microsoft.com/office/drawing/2014/main" id="{C7E041D1-CBC4-37C2-5214-7DD2783DB854}"/>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6B3FD372-DE84-25DE-02FB-947A916B908F}"/>
              </a:ext>
            </a:extLst>
          </p:cNvPr>
          <p:cNvSpPr>
            <a:spLocks noGrp="1"/>
          </p:cNvSpPr>
          <p:nvPr>
            <p:ph type="sldNum" sz="quarter" idx="5"/>
          </p:nvPr>
        </p:nvSpPr>
        <p:spPr/>
        <p:txBody>
          <a:bodyPr/>
          <a:lstStyle/>
          <a:p>
            <a:fld id="{3E7143C0-4F23-B545-9533-520B5A87CA1E}" type="slidenum">
              <a:rPr lang="en-US" smtClean="0"/>
              <a:pPr/>
              <a:t>4</a:t>
            </a:fld>
            <a:endParaRPr lang="en-US"/>
          </a:p>
        </p:txBody>
      </p:sp>
      <p:sp>
        <p:nvSpPr>
          <p:cNvPr id="7" name="Header Placeholder 6">
            <a:extLst>
              <a:ext uri="{FF2B5EF4-FFF2-40B4-BE49-F238E27FC236}">
                <a16:creationId xmlns:a16="http://schemas.microsoft.com/office/drawing/2014/main" id="{D255C85F-5D2D-1B56-07F5-FE9662B729F2}"/>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0913420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C3A64-F0A6-0F70-DB7D-8F49F300F3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90448F-1C47-F550-9477-6825F67E76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CD8788-DC00-00FC-74A5-43AD598F28F7}"/>
              </a:ext>
            </a:extLst>
          </p:cNvPr>
          <p:cNvSpPr>
            <a:spLocks noGrp="1"/>
          </p:cNvSpPr>
          <p:nvPr>
            <p:ph type="body" idx="1"/>
          </p:nvPr>
        </p:nvSpPr>
        <p:spPr/>
        <p:txBody>
          <a:bodyPr/>
          <a:lstStyle/>
          <a:p>
            <a:r>
              <a:rPr lang="en-US" sz="1200" b="1" baseline="0"/>
              <a:t>Purpose of this slide:</a:t>
            </a:r>
            <a:endParaRPr lang="en-US" sz="1200" baseline="0"/>
          </a:p>
          <a:p>
            <a:pPr marL="171450" indent="-171450">
              <a:buFont typeface="Arial" panose="020B0604020202020204" pitchFamily="34" charset="0"/>
              <a:buChar char="•"/>
            </a:pPr>
            <a:r>
              <a:rPr lang="en-US" sz="1200" baseline="0"/>
              <a:t>Introduce a demonstration that supports the topic (for example, showcase step-by-step functionality within an ArcGIS product using a real-world example</a:t>
            </a:r>
            <a:r>
              <a:rPr lang="en-US" sz="1200" u="none" baseline="0"/>
              <a:t>).</a:t>
            </a:r>
          </a:p>
          <a:p>
            <a:pPr marL="0" indent="0">
              <a:buFont typeface="Arial" panose="020B0604020202020204" pitchFamily="34" charset="0"/>
              <a:buNone/>
            </a:pPr>
            <a:endParaRPr lang="en-US" b="0" baseline="0"/>
          </a:p>
          <a:p>
            <a:r>
              <a:rPr lang="en-US" sz="1200" b="1" baseline="0"/>
              <a:t>How to customize this slide: </a:t>
            </a:r>
          </a:p>
          <a:p>
            <a:pPr marL="171450" indent="-171450">
              <a:buFont typeface="Arial" panose="020B0604020202020204" pitchFamily="34" charset="0"/>
              <a:buChar char="•"/>
            </a:pPr>
            <a:r>
              <a:rPr lang="en-US" sz="1200" b="0" baseline="0"/>
              <a:t>Add an action-oriented title for the demo.</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Add a graphic in the white box to support the topic being covered in your demo.</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a:t>If you do not plan to add a graphic, remove the white box from the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If presenters are changing, add presenter name(s) underneath the demo title.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baseline="0"/>
          </a:p>
        </p:txBody>
      </p:sp>
      <p:sp>
        <p:nvSpPr>
          <p:cNvPr id="9" name="Date Placeholder 8">
            <a:extLst>
              <a:ext uri="{FF2B5EF4-FFF2-40B4-BE49-F238E27FC236}">
                <a16:creationId xmlns:a16="http://schemas.microsoft.com/office/drawing/2014/main" id="{8A16DC2A-3BE0-93A1-FB67-E10CB1CEFDF0}"/>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3/6/25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EC38FFE4-82F7-5984-43AD-103D2E547A8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3662DEA5-74D6-6999-B0BE-028C23A4B86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B4B8C321-1843-8F9D-039F-0F3BABF4C600}"/>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7035439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47E5E-C7F1-3F95-BED8-E42F8F7FCC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9D8DDD-175F-AE9E-B925-3504F7E378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CD73C7-D292-EA8E-2B34-9DF1A4F0CB5B}"/>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F71AE62E-1890-14E3-792D-8B38997EA3C8}"/>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09138F64-5856-DBE2-C526-510F2E2F5F7F}"/>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C4D8DD83-4B59-7A06-8C10-0535B332B754}"/>
              </a:ext>
            </a:extLst>
          </p:cNvPr>
          <p:cNvSpPr>
            <a:spLocks noGrp="1"/>
          </p:cNvSpPr>
          <p:nvPr>
            <p:ph type="sldNum" sz="quarter" idx="5"/>
          </p:nvPr>
        </p:nvSpPr>
        <p:spPr/>
        <p:txBody>
          <a:bodyPr/>
          <a:lstStyle/>
          <a:p>
            <a:fld id="{3E7143C0-4F23-B545-9533-520B5A87CA1E}" type="slidenum">
              <a:rPr lang="en-US" smtClean="0"/>
              <a:pPr/>
              <a:t>41</a:t>
            </a:fld>
            <a:endParaRPr lang="en-US"/>
          </a:p>
        </p:txBody>
      </p:sp>
      <p:sp>
        <p:nvSpPr>
          <p:cNvPr id="11" name="Header Placeholder 10">
            <a:extLst>
              <a:ext uri="{FF2B5EF4-FFF2-40B4-BE49-F238E27FC236}">
                <a16:creationId xmlns:a16="http://schemas.microsoft.com/office/drawing/2014/main" id="{3F218565-7FDE-B8BE-7DE6-BF2616D7938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1736448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DC0E2-CE73-FFF6-30E1-683A10D972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B2CF68-DEA9-0D07-5367-64D2AB7437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213D02-9FBC-A755-39F1-CBB93A913326}"/>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165FFBB2-DA71-B7A3-5838-2D0D1D9D56D2}"/>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3F751B13-73CB-2316-E782-4597B233D15E}"/>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0D8DD60E-2EA3-10D4-8CF6-BD64BBAED091}"/>
              </a:ext>
            </a:extLst>
          </p:cNvPr>
          <p:cNvSpPr>
            <a:spLocks noGrp="1"/>
          </p:cNvSpPr>
          <p:nvPr>
            <p:ph type="sldNum" sz="quarter" idx="5"/>
          </p:nvPr>
        </p:nvSpPr>
        <p:spPr/>
        <p:txBody>
          <a:bodyPr/>
          <a:lstStyle/>
          <a:p>
            <a:fld id="{3E7143C0-4F23-B545-9533-520B5A87CA1E}" type="slidenum">
              <a:rPr lang="en-US" smtClean="0"/>
              <a:pPr/>
              <a:t>42</a:t>
            </a:fld>
            <a:endParaRPr lang="en-US"/>
          </a:p>
        </p:txBody>
      </p:sp>
      <p:sp>
        <p:nvSpPr>
          <p:cNvPr id="11" name="Header Placeholder 10">
            <a:extLst>
              <a:ext uri="{FF2B5EF4-FFF2-40B4-BE49-F238E27FC236}">
                <a16:creationId xmlns:a16="http://schemas.microsoft.com/office/drawing/2014/main" id="{8A4B97D2-7DE1-D2A6-27B7-BAE68CB603D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4738154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2C9C6-AF56-E510-05AD-16E3EAB761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7A0305-ED2A-6DD0-44BA-D4F4B0A6DB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39E938-2E65-EB66-B8FA-166BCE0219B4}"/>
              </a:ext>
            </a:extLst>
          </p:cNvPr>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1670D585-2F41-6F22-5528-0E6D8652721E}"/>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E2BE7539-FBA9-BCDE-B5F0-7E9C4CD31E39}"/>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476043E3-062C-B355-0B07-07F650A3328D}"/>
              </a:ext>
            </a:extLst>
          </p:cNvPr>
          <p:cNvSpPr>
            <a:spLocks noGrp="1"/>
          </p:cNvSpPr>
          <p:nvPr>
            <p:ph type="sldNum" sz="quarter" idx="5"/>
          </p:nvPr>
        </p:nvSpPr>
        <p:spPr/>
        <p:txBody>
          <a:bodyPr/>
          <a:lstStyle/>
          <a:p>
            <a:fld id="{3E7143C0-4F23-B545-9533-520B5A87CA1E}" type="slidenum">
              <a:rPr lang="en-US" smtClean="0"/>
              <a:pPr/>
              <a:t>45</a:t>
            </a:fld>
            <a:endParaRPr lang="en-US"/>
          </a:p>
        </p:txBody>
      </p:sp>
      <p:sp>
        <p:nvSpPr>
          <p:cNvPr id="11" name="Header Placeholder 10">
            <a:extLst>
              <a:ext uri="{FF2B5EF4-FFF2-40B4-BE49-F238E27FC236}">
                <a16:creationId xmlns:a16="http://schemas.microsoft.com/office/drawing/2014/main" id="{75CFF71C-BA3D-3BE7-D4F5-17D50CB520A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454572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305C7-513B-DB6F-AC26-7F2C2D0EDF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69B42C-CB9C-8D9E-DA26-B598273B1C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46597B-ED4A-B9E2-E877-80F2857533CF}"/>
              </a:ext>
            </a:extLst>
          </p:cNvPr>
          <p:cNvSpPr>
            <a:spLocks noGrp="1"/>
          </p:cNvSpPr>
          <p:nvPr>
            <p:ph type="body" idx="1"/>
          </p:nvPr>
        </p:nvSpPr>
        <p:spPr/>
        <p:txBody>
          <a:bodyPr/>
          <a:lstStyle/>
          <a:p>
            <a:r>
              <a:rPr lang="en-US" b="1" dirty="0"/>
              <a:t>Intro</a:t>
            </a:r>
          </a:p>
          <a:p>
            <a:endParaRPr lang="en-US" b="1" dirty="0"/>
          </a:p>
        </p:txBody>
      </p:sp>
      <p:sp>
        <p:nvSpPr>
          <p:cNvPr id="8" name="Date Placeholder 7">
            <a:extLst>
              <a:ext uri="{FF2B5EF4-FFF2-40B4-BE49-F238E27FC236}">
                <a16:creationId xmlns:a16="http://schemas.microsoft.com/office/drawing/2014/main" id="{B565E984-9D66-FB13-4515-A76C5B2A8430}"/>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07B0CDC2-B804-A60C-D95D-ECF12E198A86}"/>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4812EFDA-8188-C1A3-C3BD-375DFDFBF864}"/>
              </a:ext>
            </a:extLst>
          </p:cNvPr>
          <p:cNvSpPr>
            <a:spLocks noGrp="1"/>
          </p:cNvSpPr>
          <p:nvPr>
            <p:ph type="sldNum" sz="quarter" idx="5"/>
          </p:nvPr>
        </p:nvSpPr>
        <p:spPr/>
        <p:txBody>
          <a:bodyPr/>
          <a:lstStyle/>
          <a:p>
            <a:fld id="{3E7143C0-4F23-B545-9533-520B5A87CA1E}" type="slidenum">
              <a:rPr lang="en-US" smtClean="0"/>
              <a:pPr/>
              <a:t>47</a:t>
            </a:fld>
            <a:endParaRPr lang="en-US"/>
          </a:p>
        </p:txBody>
      </p:sp>
      <p:sp>
        <p:nvSpPr>
          <p:cNvPr id="11" name="Header Placeholder 10">
            <a:extLst>
              <a:ext uri="{FF2B5EF4-FFF2-40B4-BE49-F238E27FC236}">
                <a16:creationId xmlns:a16="http://schemas.microsoft.com/office/drawing/2014/main" id="{4CD4CA56-0191-46FD-52EE-2FD1CD2F9C82}"/>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0051164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3E307-1DD1-A7BC-4D96-FC2F5A5C1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A855D-13EB-20AD-45BE-792AD7B7AC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2A44AD-EE50-9954-549D-BA1A608C4EF6}"/>
              </a:ext>
            </a:extLst>
          </p:cNvPr>
          <p:cNvSpPr>
            <a:spLocks noGrp="1"/>
          </p:cNvSpPr>
          <p:nvPr>
            <p:ph type="body" idx="1"/>
          </p:nvPr>
        </p:nvSpPr>
        <p:spPr/>
        <p:txBody>
          <a:bodyPr/>
          <a:lstStyle/>
          <a:p>
            <a:r>
              <a:rPr lang="en-US" b="1" dirty="0"/>
              <a:t>Purpose of this slide: </a:t>
            </a:r>
          </a:p>
          <a:p>
            <a:pPr marL="171450" indent="-171450">
              <a:buFont typeface="Arial" panose="020B0604020202020204" pitchFamily="34" charset="0"/>
              <a:buChar char="•"/>
            </a:pPr>
            <a:r>
              <a:rPr lang="en-US" dirty="0"/>
              <a:t>While the audience asks questions about your presentation, use this slide as a visual.</a:t>
            </a:r>
          </a:p>
          <a:p>
            <a:pPr marL="0" indent="0">
              <a:buFont typeface="Arial" panose="020B0604020202020204" pitchFamily="34" charset="0"/>
              <a:buNone/>
            </a:pPr>
            <a:endParaRPr lang="en-US" dirty="0"/>
          </a:p>
          <a:p>
            <a:r>
              <a:rPr lang="en-US" b="1" dirty="0"/>
              <a:t>How to customize this slide: </a:t>
            </a:r>
          </a:p>
          <a:p>
            <a:pPr marL="171450" indent="-171450">
              <a:buFont typeface="Arial" panose="020B0604020202020204" pitchFamily="34" charset="0"/>
              <a:buChar char="•"/>
            </a:pPr>
            <a:r>
              <a:rPr lang="en-US" dirty="0"/>
              <a:t>No customization is required.</a:t>
            </a:r>
          </a:p>
        </p:txBody>
      </p:sp>
      <p:sp>
        <p:nvSpPr>
          <p:cNvPr id="8" name="Date Placeholder 7">
            <a:extLst>
              <a:ext uri="{FF2B5EF4-FFF2-40B4-BE49-F238E27FC236}">
                <a16:creationId xmlns:a16="http://schemas.microsoft.com/office/drawing/2014/main" id="{AB3B79EE-DA3F-7ABA-359E-E187E7091A55}"/>
              </a:ext>
            </a:extLst>
          </p:cNvPr>
          <p:cNvSpPr>
            <a:spLocks noGrp="1"/>
          </p:cNvSpPr>
          <p:nvPr>
            <p:ph type="dt" idx="1"/>
          </p:nvPr>
        </p:nvSpPr>
        <p:spPr/>
        <p:txBody>
          <a:bodyPr/>
          <a:lstStyle/>
          <a:p>
            <a:fld id="{D5A386BB-5B62-4530-A5D0-ECDF2762BD14}" type="datetime1">
              <a:rPr lang="en-US" smtClean="0"/>
              <a:t>3/6/25</a:t>
            </a:fld>
            <a:endParaRPr lang="en-US"/>
          </a:p>
        </p:txBody>
      </p:sp>
      <p:sp>
        <p:nvSpPr>
          <p:cNvPr id="9" name="Footer Placeholder 8">
            <a:extLst>
              <a:ext uri="{FF2B5EF4-FFF2-40B4-BE49-F238E27FC236}">
                <a16:creationId xmlns:a16="http://schemas.microsoft.com/office/drawing/2014/main" id="{D5CD2CA1-2C13-9CD6-7B47-854F09EE42F8}"/>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C5880130-9C12-CEF5-34F3-E86A441B73F7}"/>
              </a:ext>
            </a:extLst>
          </p:cNvPr>
          <p:cNvSpPr>
            <a:spLocks noGrp="1"/>
          </p:cNvSpPr>
          <p:nvPr>
            <p:ph type="sldNum" sz="quarter" idx="5"/>
          </p:nvPr>
        </p:nvSpPr>
        <p:spPr/>
        <p:txBody>
          <a:bodyPr/>
          <a:lstStyle/>
          <a:p>
            <a:fld id="{3E7143C0-4F23-B545-9533-520B5A87CA1E}" type="slidenum">
              <a:rPr lang="en-US" smtClean="0"/>
              <a:pPr/>
              <a:t>48</a:t>
            </a:fld>
            <a:endParaRPr lang="en-US"/>
          </a:p>
        </p:txBody>
      </p:sp>
      <p:sp>
        <p:nvSpPr>
          <p:cNvPr id="11" name="Header Placeholder 10">
            <a:extLst>
              <a:ext uri="{FF2B5EF4-FFF2-40B4-BE49-F238E27FC236}">
                <a16:creationId xmlns:a16="http://schemas.microsoft.com/office/drawing/2014/main" id="{9CB6744F-648D-52D6-9DC9-33A502F3C30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538494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FC91-2C3A-9235-A2E1-7786451B9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794CA2-357D-BB3F-A47A-293B0F4893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ACA4DE-7F91-F0F5-1BDA-121FDE339ECC}"/>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Encourage the audience to share feedback </a:t>
            </a:r>
            <a:r>
              <a:rPr lang="en-US" sz="1200" u="none" baseline="0"/>
              <a:t>by completing the survey, available in the event app on the page for this presentation.</a:t>
            </a:r>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a:p>
          <a:p>
            <a:endParaRPr lang="en-US"/>
          </a:p>
        </p:txBody>
      </p:sp>
      <p:sp>
        <p:nvSpPr>
          <p:cNvPr id="4" name="Slide Number Placeholder 3">
            <a:extLst>
              <a:ext uri="{FF2B5EF4-FFF2-40B4-BE49-F238E27FC236}">
                <a16:creationId xmlns:a16="http://schemas.microsoft.com/office/drawing/2014/main" id="{BB053AAD-45AE-7915-B501-E7705AD16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BE38C5B9-A15E-6C81-9794-35BC01D000C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Tree>
    <p:extLst>
      <p:ext uri="{BB962C8B-B14F-4D97-AF65-F5344CB8AC3E}">
        <p14:creationId xmlns:p14="http://schemas.microsoft.com/office/powerpoint/2010/main" val="35777916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42A79-53DF-B642-25C9-68CC6E246B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EA6E12-3D79-7C7F-475F-1714341180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E3FA24-43F4-1C63-D3DD-29C65C863E4D}"/>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a:solidFill>
                  <a:srgbClr val="D2AF5E">
                    <a:alpha val="60000"/>
                  </a:srgbClr>
                </a:solidFill>
              </a:rPr>
              <a:t>Copyright © 2025 Esri. All rights reserved.</a:t>
            </a:r>
            <a:endParaRPr lang="en-US"/>
          </a:p>
        </p:txBody>
      </p:sp>
      <p:sp>
        <p:nvSpPr>
          <p:cNvPr id="8" name="Date Placeholder 7">
            <a:extLst>
              <a:ext uri="{FF2B5EF4-FFF2-40B4-BE49-F238E27FC236}">
                <a16:creationId xmlns:a16="http://schemas.microsoft.com/office/drawing/2014/main" id="{FE146119-71B6-0360-84CF-C6256114CB4B}"/>
              </a:ext>
            </a:extLst>
          </p:cNvPr>
          <p:cNvSpPr>
            <a:spLocks noGrp="1"/>
          </p:cNvSpPr>
          <p:nvPr>
            <p:ph type="dt" idx="1"/>
          </p:nvPr>
        </p:nvSpPr>
        <p:spPr/>
        <p:txBody>
          <a:bodyPr/>
          <a:lstStyle/>
          <a:p>
            <a:fld id="{BA737B92-CC65-D741-AA17-E463E888013C}" type="datetime1">
              <a:rPr lang="en-US" smtClean="0"/>
              <a:t>3/6/25</a:t>
            </a:fld>
            <a:endParaRPr lang="en-US"/>
          </a:p>
        </p:txBody>
      </p:sp>
      <p:sp>
        <p:nvSpPr>
          <p:cNvPr id="9" name="Footer Placeholder 8">
            <a:extLst>
              <a:ext uri="{FF2B5EF4-FFF2-40B4-BE49-F238E27FC236}">
                <a16:creationId xmlns:a16="http://schemas.microsoft.com/office/drawing/2014/main" id="{5C042B18-9490-8A1D-6B2B-0CD3E4FB2894}"/>
              </a:ext>
            </a:extLst>
          </p:cNvPr>
          <p:cNvSpPr>
            <a:spLocks noGrp="1"/>
          </p:cNvSpPr>
          <p:nvPr>
            <p:ph type="ftr" sz="quarter" idx="4"/>
          </p:nvPr>
        </p:nvSpPr>
        <p:spPr/>
        <p:txBody>
          <a:bodyPr/>
          <a:lstStyle/>
          <a:p>
            <a:r>
              <a:rPr lang="en-US"/>
              <a:t>Copyright © 2025 Esri. All rights reserved.</a:t>
            </a:r>
          </a:p>
        </p:txBody>
      </p:sp>
      <p:sp>
        <p:nvSpPr>
          <p:cNvPr id="10" name="Slide Number Placeholder 9">
            <a:extLst>
              <a:ext uri="{FF2B5EF4-FFF2-40B4-BE49-F238E27FC236}">
                <a16:creationId xmlns:a16="http://schemas.microsoft.com/office/drawing/2014/main" id="{4325359E-A12A-F84F-5FD7-4D66246BEF45}"/>
              </a:ext>
            </a:extLst>
          </p:cNvPr>
          <p:cNvSpPr>
            <a:spLocks noGrp="1"/>
          </p:cNvSpPr>
          <p:nvPr>
            <p:ph type="sldNum" sz="quarter" idx="5"/>
          </p:nvPr>
        </p:nvSpPr>
        <p:spPr/>
        <p:txBody>
          <a:bodyPr/>
          <a:lstStyle/>
          <a:p>
            <a:fld id="{3E7143C0-4F23-B545-9533-520B5A87CA1E}" type="slidenum">
              <a:rPr lang="en-US" smtClean="0"/>
              <a:pPr/>
              <a:t>51</a:t>
            </a:fld>
            <a:endParaRPr lang="en-US"/>
          </a:p>
        </p:txBody>
      </p:sp>
      <p:sp>
        <p:nvSpPr>
          <p:cNvPr id="11" name="Header Placeholder 10">
            <a:extLst>
              <a:ext uri="{FF2B5EF4-FFF2-40B4-BE49-F238E27FC236}">
                <a16:creationId xmlns:a16="http://schemas.microsoft.com/office/drawing/2014/main" id="{247551B2-4F11-69F1-6BD0-03B361D08343}"/>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929541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F1E1F-4D74-A5F7-8A3A-C79D59A046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43DDAA-24D3-7AD0-B813-6C752EB20C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CA9822-83AD-D7AE-A771-0D5B76BD18EA}"/>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a:p>
        </p:txBody>
      </p:sp>
      <p:sp>
        <p:nvSpPr>
          <p:cNvPr id="4" name="Date Placeholder 3">
            <a:extLst>
              <a:ext uri="{FF2B5EF4-FFF2-40B4-BE49-F238E27FC236}">
                <a16:creationId xmlns:a16="http://schemas.microsoft.com/office/drawing/2014/main" id="{7A9E9D49-E8B5-0340-0EA3-B000011A0124}"/>
              </a:ext>
            </a:extLst>
          </p:cNvPr>
          <p:cNvSpPr>
            <a:spLocks noGrp="1"/>
          </p:cNvSpPr>
          <p:nvPr>
            <p:ph type="dt" idx="1"/>
          </p:nvPr>
        </p:nvSpPr>
        <p:spPr/>
        <p:txBody>
          <a:bodyPr/>
          <a:lstStyle/>
          <a:p>
            <a:fld id="{ACB8D0C9-249D-A243-9B60-D00ADEBB171A}" type="datetime1">
              <a:rPr lang="en-US" smtClean="0"/>
              <a:t>3/6/25</a:t>
            </a:fld>
            <a:endParaRPr lang="en-US"/>
          </a:p>
        </p:txBody>
      </p:sp>
      <p:sp>
        <p:nvSpPr>
          <p:cNvPr id="5" name="Footer Placeholder 4">
            <a:extLst>
              <a:ext uri="{FF2B5EF4-FFF2-40B4-BE49-F238E27FC236}">
                <a16:creationId xmlns:a16="http://schemas.microsoft.com/office/drawing/2014/main" id="{C684EDF6-14F3-09E4-30A0-76E4215DEE8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EF592A8-4BEE-C1AD-45C5-0C933191A238}"/>
              </a:ext>
            </a:extLst>
          </p:cNvPr>
          <p:cNvSpPr>
            <a:spLocks noGrp="1"/>
          </p:cNvSpPr>
          <p:nvPr>
            <p:ph type="sldNum" sz="quarter" idx="5"/>
          </p:nvPr>
        </p:nvSpPr>
        <p:spPr/>
        <p:txBody>
          <a:bodyPr/>
          <a:lstStyle/>
          <a:p>
            <a:fld id="{3E7143C0-4F23-B545-9533-520B5A87CA1E}" type="slidenum">
              <a:rPr lang="en-US" smtClean="0"/>
              <a:pPr/>
              <a:t>53</a:t>
            </a:fld>
            <a:endParaRPr lang="en-US"/>
          </a:p>
        </p:txBody>
      </p:sp>
      <p:sp>
        <p:nvSpPr>
          <p:cNvPr id="7" name="Header Placeholder 6">
            <a:extLst>
              <a:ext uri="{FF2B5EF4-FFF2-40B4-BE49-F238E27FC236}">
                <a16:creationId xmlns:a16="http://schemas.microsoft.com/office/drawing/2014/main" id="{BF52DC7D-76E8-09BE-D26D-7BEB5FB9B99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04091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7994F-EAE4-9CC3-FA93-D8AF721165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9109C3-CC96-2C39-F835-934EEF3A33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06E146-CBE2-09DC-01CC-5B52D1C234FC}"/>
              </a:ext>
            </a:extLst>
          </p:cNvPr>
          <p:cNvSpPr>
            <a:spLocks noGrp="1"/>
          </p:cNvSpPr>
          <p:nvPr>
            <p:ph type="body" idx="1"/>
          </p:nvPr>
        </p:nvSpPr>
        <p:spPr/>
        <p:txBody>
          <a:bodyPr/>
          <a:lstStyle/>
          <a:p>
            <a:pPr marL="171450" indent="-171450">
              <a:buFont typeface="Arial" panose="020B0604020202020204" pitchFamily="34" charset="0"/>
              <a:buChar char="•"/>
            </a:pPr>
            <a:r>
              <a:rPr lang="en-US" dirty="0"/>
              <a:t>Three levels of modifying the ArcGIS Pro experience – in order of increasing complexity:</a:t>
            </a:r>
            <a:endParaRPr lang="en-US" b="0" baseline="0" dirty="0"/>
          </a:p>
          <a:p>
            <a:pPr marL="628650" lvl="1" indent="-171450">
              <a:buFont typeface="Arial" panose="020B0604020202020204" pitchFamily="34" charset="0"/>
              <a:buChar char="•"/>
            </a:pPr>
            <a:r>
              <a:rPr lang="en-US" baseline="0" dirty="0"/>
              <a:t>Configure the UI like customizing the QAT or Ribbons through options and settings. You can also record workflows as Tasks</a:t>
            </a:r>
          </a:p>
          <a:p>
            <a:pPr marL="628650" lvl="1" indent="-171450">
              <a:buFont typeface="Arial" panose="020B0604020202020204" pitchFamily="34" charset="0"/>
              <a:buChar char="•"/>
            </a:pPr>
            <a:r>
              <a:rPr lang="en-US" baseline="0" dirty="0"/>
              <a:t>You can automate and share Geoprocessing workflows with </a:t>
            </a:r>
            <a:r>
              <a:rPr lang="en-US" baseline="0" dirty="0" err="1"/>
              <a:t>ModelBuilder</a:t>
            </a:r>
            <a:r>
              <a:rPr lang="en-US" baseline="0" dirty="0"/>
              <a:t> and Python</a:t>
            </a:r>
          </a:p>
          <a:p>
            <a:pPr marL="628650" lvl="1" indent="-171450">
              <a:buFont typeface="Arial" panose="020B0604020202020204" pitchFamily="34" charset="0"/>
              <a:buChar char="•"/>
            </a:pPr>
            <a:r>
              <a:rPr lang="en-US" baseline="0" dirty="0"/>
              <a:t>And what we’re talking about today, custom tools and solutions using the ArcGIS Pro SDK</a:t>
            </a:r>
          </a:p>
          <a:p>
            <a:pPr marL="0" lvl="0" indent="0">
              <a:buFont typeface="Arial" panose="020B0604020202020204" pitchFamily="34" charset="0"/>
              <a:buNone/>
            </a:pPr>
            <a:endParaRPr lang="en-US" baseline="0" dirty="0"/>
          </a:p>
          <a:p>
            <a:endParaRPr lang="en-US" dirty="0"/>
          </a:p>
        </p:txBody>
      </p:sp>
      <p:sp>
        <p:nvSpPr>
          <p:cNvPr id="4" name="Date Placeholder 3">
            <a:extLst>
              <a:ext uri="{FF2B5EF4-FFF2-40B4-BE49-F238E27FC236}">
                <a16:creationId xmlns:a16="http://schemas.microsoft.com/office/drawing/2014/main" id="{2A9EB4E6-4802-DDD2-36E7-F1812DEA7C35}"/>
              </a:ext>
            </a:extLst>
          </p:cNvPr>
          <p:cNvSpPr>
            <a:spLocks noGrp="1"/>
          </p:cNvSpPr>
          <p:nvPr>
            <p:ph type="dt" idx="1"/>
          </p:nvPr>
        </p:nvSpPr>
        <p:spPr/>
        <p:txBody>
          <a:bodyPr/>
          <a:lstStyle/>
          <a:p>
            <a:fld id="{D410118D-C94A-9A43-97BB-F4CF2525A531}" type="datetime1">
              <a:rPr lang="en-US" smtClean="0"/>
              <a:t>3/6/25</a:t>
            </a:fld>
            <a:endParaRPr lang="en-US"/>
          </a:p>
        </p:txBody>
      </p:sp>
      <p:sp>
        <p:nvSpPr>
          <p:cNvPr id="5" name="Footer Placeholder 4">
            <a:extLst>
              <a:ext uri="{FF2B5EF4-FFF2-40B4-BE49-F238E27FC236}">
                <a16:creationId xmlns:a16="http://schemas.microsoft.com/office/drawing/2014/main" id="{D28B45F0-1E23-6E17-0AEA-87E83958727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604E039B-E602-377C-A76C-A7F5123CC55A}"/>
              </a:ext>
            </a:extLst>
          </p:cNvPr>
          <p:cNvSpPr>
            <a:spLocks noGrp="1"/>
          </p:cNvSpPr>
          <p:nvPr>
            <p:ph type="sldNum" sz="quarter" idx="5"/>
          </p:nvPr>
        </p:nvSpPr>
        <p:spPr/>
        <p:txBody>
          <a:bodyPr/>
          <a:lstStyle/>
          <a:p>
            <a:fld id="{3E7143C0-4F23-B545-9533-520B5A87CA1E}" type="slidenum">
              <a:rPr lang="en-US" smtClean="0"/>
              <a:pPr/>
              <a:t>5</a:t>
            </a:fld>
            <a:endParaRPr lang="en-US"/>
          </a:p>
        </p:txBody>
      </p:sp>
      <p:sp>
        <p:nvSpPr>
          <p:cNvPr id="7" name="Header Placeholder 6">
            <a:extLst>
              <a:ext uri="{FF2B5EF4-FFF2-40B4-BE49-F238E27FC236}">
                <a16:creationId xmlns:a16="http://schemas.microsoft.com/office/drawing/2014/main" id="{E090EFD8-258F-0D7B-2F7A-401BE456510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000498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817AA-BB50-E0C5-047F-3EEBB6E90C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46C041-3FB7-B514-A797-79B1810D00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85A182-D0A7-51B0-25F5-91D7333D86DA}"/>
              </a:ext>
            </a:extLst>
          </p:cNvPr>
          <p:cNvSpPr>
            <a:spLocks noGrp="1"/>
          </p:cNvSpPr>
          <p:nvPr>
            <p:ph type="body" idx="1"/>
          </p:nvPr>
        </p:nvSpPr>
        <p:spPr/>
        <p:txBody>
          <a:bodyPr/>
          <a:lstStyle/>
          <a:p>
            <a:pPr marL="171450" indent="-171450">
              <a:buFont typeface="Arial" panose="020B0604020202020204" pitchFamily="34" charset="0"/>
              <a:buChar char="•"/>
            </a:pPr>
            <a:r>
              <a:rPr lang="en-US" dirty="0"/>
              <a:t>Three levels of modifying the ArcGIS Pro experience – in order of increasing complexity:</a:t>
            </a:r>
            <a:endParaRPr lang="en-US" b="0" baseline="0" dirty="0"/>
          </a:p>
          <a:p>
            <a:pPr marL="628650" lvl="1" indent="-171450">
              <a:buFont typeface="Arial" panose="020B0604020202020204" pitchFamily="34" charset="0"/>
              <a:buChar char="•"/>
            </a:pPr>
            <a:r>
              <a:rPr lang="en-US" baseline="0" dirty="0"/>
              <a:t>Configure the UI like customizing the QAT or Ribbons through options and settings. You can also record workflows as Tasks</a:t>
            </a:r>
          </a:p>
          <a:p>
            <a:pPr marL="628650" lvl="1" indent="-171450">
              <a:buFont typeface="Arial" panose="020B0604020202020204" pitchFamily="34" charset="0"/>
              <a:buChar char="•"/>
            </a:pPr>
            <a:r>
              <a:rPr lang="en-US" baseline="0" dirty="0"/>
              <a:t>You can automate and share Geoprocessing workflows with </a:t>
            </a:r>
            <a:r>
              <a:rPr lang="en-US" baseline="0" dirty="0" err="1"/>
              <a:t>ModelBuilder</a:t>
            </a:r>
            <a:r>
              <a:rPr lang="en-US" baseline="0" dirty="0"/>
              <a:t> and Python</a:t>
            </a:r>
          </a:p>
          <a:p>
            <a:pPr marL="628650" lvl="1" indent="-171450">
              <a:buFont typeface="Arial" panose="020B0604020202020204" pitchFamily="34" charset="0"/>
              <a:buChar char="•"/>
            </a:pPr>
            <a:r>
              <a:rPr lang="en-US" baseline="0" dirty="0"/>
              <a:t>And what we’re talking about today, custom tools and solutions using the ArcGIS Pro SDK</a:t>
            </a:r>
          </a:p>
          <a:p>
            <a:pPr marL="0" lvl="0" indent="0">
              <a:buFont typeface="Arial" panose="020B0604020202020204" pitchFamily="34" charset="0"/>
              <a:buNone/>
            </a:pPr>
            <a:endParaRPr lang="en-US" baseline="0" dirty="0"/>
          </a:p>
          <a:p>
            <a:endParaRPr lang="en-US" dirty="0"/>
          </a:p>
        </p:txBody>
      </p:sp>
      <p:sp>
        <p:nvSpPr>
          <p:cNvPr id="4" name="Date Placeholder 3">
            <a:extLst>
              <a:ext uri="{FF2B5EF4-FFF2-40B4-BE49-F238E27FC236}">
                <a16:creationId xmlns:a16="http://schemas.microsoft.com/office/drawing/2014/main" id="{AF27FDCA-3611-FC04-562F-A155E0643790}"/>
              </a:ext>
            </a:extLst>
          </p:cNvPr>
          <p:cNvSpPr>
            <a:spLocks noGrp="1"/>
          </p:cNvSpPr>
          <p:nvPr>
            <p:ph type="dt" idx="1"/>
          </p:nvPr>
        </p:nvSpPr>
        <p:spPr/>
        <p:txBody>
          <a:bodyPr/>
          <a:lstStyle/>
          <a:p>
            <a:fld id="{D410118D-C94A-9A43-97BB-F4CF2525A531}" type="datetime1">
              <a:rPr lang="en-US" smtClean="0"/>
              <a:t>3/6/25</a:t>
            </a:fld>
            <a:endParaRPr lang="en-US"/>
          </a:p>
        </p:txBody>
      </p:sp>
      <p:sp>
        <p:nvSpPr>
          <p:cNvPr id="5" name="Footer Placeholder 4">
            <a:extLst>
              <a:ext uri="{FF2B5EF4-FFF2-40B4-BE49-F238E27FC236}">
                <a16:creationId xmlns:a16="http://schemas.microsoft.com/office/drawing/2014/main" id="{3E851D6D-0710-F9AA-B029-F34B33A9C639}"/>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F179539C-D971-9603-AE79-694857053A36}"/>
              </a:ext>
            </a:extLst>
          </p:cNvPr>
          <p:cNvSpPr>
            <a:spLocks noGrp="1"/>
          </p:cNvSpPr>
          <p:nvPr>
            <p:ph type="sldNum" sz="quarter" idx="5"/>
          </p:nvPr>
        </p:nvSpPr>
        <p:spPr/>
        <p:txBody>
          <a:bodyPr/>
          <a:lstStyle/>
          <a:p>
            <a:fld id="{3E7143C0-4F23-B545-9533-520B5A87CA1E}" type="slidenum">
              <a:rPr lang="en-US" smtClean="0"/>
              <a:pPr/>
              <a:t>6</a:t>
            </a:fld>
            <a:endParaRPr lang="en-US"/>
          </a:p>
        </p:txBody>
      </p:sp>
      <p:sp>
        <p:nvSpPr>
          <p:cNvPr id="7" name="Header Placeholder 6">
            <a:extLst>
              <a:ext uri="{FF2B5EF4-FFF2-40B4-BE49-F238E27FC236}">
                <a16:creationId xmlns:a16="http://schemas.microsoft.com/office/drawing/2014/main" id="{474CEBC5-13E8-6893-431A-CE2FF94FABE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60606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1B47B-29E6-A267-772A-7C5D537225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79A160-6450-E37A-5246-C7A6D5670F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6B84B4-002E-F189-68C1-DC8CBDF0CE81}"/>
              </a:ext>
            </a:extLst>
          </p:cNvPr>
          <p:cNvSpPr>
            <a:spLocks noGrp="1"/>
          </p:cNvSpPr>
          <p:nvPr>
            <p:ph type="body" idx="1"/>
          </p:nvPr>
        </p:nvSpPr>
        <p:spPr/>
        <p:txBody>
          <a:bodyPr/>
          <a:lstStyle/>
          <a:p>
            <a:pPr marL="171450" indent="-171450">
              <a:buFont typeface="Arial" panose="020B0604020202020204" pitchFamily="34" charset="0"/>
              <a:buChar char="•"/>
            </a:pPr>
            <a:r>
              <a:rPr lang="en-US" dirty="0"/>
              <a:t>Three levels of modifying the ArcGIS Pro experience – in order of increasing complexity:</a:t>
            </a:r>
            <a:endParaRPr lang="en-US" b="0" baseline="0" dirty="0"/>
          </a:p>
          <a:p>
            <a:pPr marL="628650" lvl="1" indent="-171450">
              <a:buFont typeface="Arial" panose="020B0604020202020204" pitchFamily="34" charset="0"/>
              <a:buChar char="•"/>
            </a:pPr>
            <a:r>
              <a:rPr lang="en-US" baseline="0" dirty="0"/>
              <a:t>Configure the UI like customizing the QAT or Ribbons through options and settings. You can also record workflows as Tasks</a:t>
            </a:r>
          </a:p>
          <a:p>
            <a:pPr marL="628650" lvl="1" indent="-171450">
              <a:buFont typeface="Arial" panose="020B0604020202020204" pitchFamily="34" charset="0"/>
              <a:buChar char="•"/>
            </a:pPr>
            <a:r>
              <a:rPr lang="en-US" baseline="0" dirty="0"/>
              <a:t>You can automate and share Geoprocessing workflows with </a:t>
            </a:r>
            <a:r>
              <a:rPr lang="en-US" baseline="0" dirty="0" err="1"/>
              <a:t>ModelBuilder</a:t>
            </a:r>
            <a:r>
              <a:rPr lang="en-US" baseline="0" dirty="0"/>
              <a:t> and Python</a:t>
            </a:r>
          </a:p>
          <a:p>
            <a:pPr marL="628650" lvl="1" indent="-171450">
              <a:buFont typeface="Arial" panose="020B0604020202020204" pitchFamily="34" charset="0"/>
              <a:buChar char="•"/>
            </a:pPr>
            <a:r>
              <a:rPr lang="en-US" baseline="0" dirty="0"/>
              <a:t>And what we’re talking about today, custom tools and solutions using the ArcGIS Pro SDK</a:t>
            </a:r>
          </a:p>
          <a:p>
            <a:pPr marL="0" lvl="0" indent="0">
              <a:buFont typeface="Arial" panose="020B0604020202020204" pitchFamily="34" charset="0"/>
              <a:buNone/>
            </a:pPr>
            <a:endParaRPr lang="en-US" baseline="0" dirty="0"/>
          </a:p>
          <a:p>
            <a:endParaRPr lang="en-US" dirty="0"/>
          </a:p>
        </p:txBody>
      </p:sp>
      <p:sp>
        <p:nvSpPr>
          <p:cNvPr id="4" name="Date Placeholder 3">
            <a:extLst>
              <a:ext uri="{FF2B5EF4-FFF2-40B4-BE49-F238E27FC236}">
                <a16:creationId xmlns:a16="http://schemas.microsoft.com/office/drawing/2014/main" id="{CC75A857-BC0F-E527-7A41-DD7E5F14300F}"/>
              </a:ext>
            </a:extLst>
          </p:cNvPr>
          <p:cNvSpPr>
            <a:spLocks noGrp="1"/>
          </p:cNvSpPr>
          <p:nvPr>
            <p:ph type="dt" idx="1"/>
          </p:nvPr>
        </p:nvSpPr>
        <p:spPr/>
        <p:txBody>
          <a:bodyPr/>
          <a:lstStyle/>
          <a:p>
            <a:fld id="{D410118D-C94A-9A43-97BB-F4CF2525A531}" type="datetime1">
              <a:rPr lang="en-US" smtClean="0"/>
              <a:t>3/6/25</a:t>
            </a:fld>
            <a:endParaRPr lang="en-US"/>
          </a:p>
        </p:txBody>
      </p:sp>
      <p:sp>
        <p:nvSpPr>
          <p:cNvPr id="5" name="Footer Placeholder 4">
            <a:extLst>
              <a:ext uri="{FF2B5EF4-FFF2-40B4-BE49-F238E27FC236}">
                <a16:creationId xmlns:a16="http://schemas.microsoft.com/office/drawing/2014/main" id="{6138BFDE-243F-D0ED-E4C6-FB17759A8E7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B6FAAB4B-B384-B1A9-B802-2D1DA8DCF557}"/>
              </a:ext>
            </a:extLst>
          </p:cNvPr>
          <p:cNvSpPr>
            <a:spLocks noGrp="1"/>
          </p:cNvSpPr>
          <p:nvPr>
            <p:ph type="sldNum" sz="quarter" idx="5"/>
          </p:nvPr>
        </p:nvSpPr>
        <p:spPr/>
        <p:txBody>
          <a:bodyPr/>
          <a:lstStyle/>
          <a:p>
            <a:fld id="{3E7143C0-4F23-B545-9533-520B5A87CA1E}" type="slidenum">
              <a:rPr lang="en-US" smtClean="0"/>
              <a:pPr/>
              <a:t>7</a:t>
            </a:fld>
            <a:endParaRPr lang="en-US"/>
          </a:p>
        </p:txBody>
      </p:sp>
      <p:sp>
        <p:nvSpPr>
          <p:cNvPr id="7" name="Header Placeholder 6">
            <a:extLst>
              <a:ext uri="{FF2B5EF4-FFF2-40B4-BE49-F238E27FC236}">
                <a16:creationId xmlns:a16="http://schemas.microsoft.com/office/drawing/2014/main" id="{7F4BC1DE-D6A1-7CAF-C57F-698C57D2ACF4}"/>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249164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24CB70-D090-70DB-065C-3FBB5187C5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9AE8EF-B322-7010-B8BF-B6732829A9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15382E-EC7C-E41C-7211-D8289D608F02}"/>
              </a:ext>
            </a:extLst>
          </p:cNvPr>
          <p:cNvSpPr>
            <a:spLocks noGrp="1"/>
          </p:cNvSpPr>
          <p:nvPr>
            <p:ph type="body" idx="1"/>
          </p:nvPr>
        </p:nvSpPr>
        <p:spPr/>
        <p:txBody>
          <a:bodyPr/>
          <a:lstStyle/>
          <a:p>
            <a:pPr marL="171450" indent="-171450">
              <a:buFont typeface="Arial" panose="020B0604020202020204" pitchFamily="34" charset="0"/>
              <a:buChar char="•"/>
            </a:pPr>
            <a:r>
              <a:rPr lang="en-US" dirty="0"/>
              <a:t>Three levels of modifying the ArcGIS Pro experience – in order of increasing complexity:</a:t>
            </a:r>
            <a:endParaRPr lang="en-US" b="0" baseline="0" dirty="0"/>
          </a:p>
          <a:p>
            <a:pPr marL="628650" lvl="1" indent="-171450">
              <a:buFont typeface="Arial" panose="020B0604020202020204" pitchFamily="34" charset="0"/>
              <a:buChar char="•"/>
            </a:pPr>
            <a:r>
              <a:rPr lang="en-US" baseline="0" dirty="0"/>
              <a:t>Configure the UI like customizing the QAT or Ribbons through options and settings. You can also record workflows as Tasks</a:t>
            </a:r>
          </a:p>
          <a:p>
            <a:pPr marL="628650" lvl="1" indent="-171450">
              <a:buFont typeface="Arial" panose="020B0604020202020204" pitchFamily="34" charset="0"/>
              <a:buChar char="•"/>
            </a:pPr>
            <a:r>
              <a:rPr lang="en-US" baseline="0" dirty="0"/>
              <a:t>You can automate and share Geoprocessing workflows with </a:t>
            </a:r>
            <a:r>
              <a:rPr lang="en-US" baseline="0" dirty="0" err="1"/>
              <a:t>ModelBuilder</a:t>
            </a:r>
            <a:r>
              <a:rPr lang="en-US" baseline="0" dirty="0"/>
              <a:t> and Python</a:t>
            </a:r>
          </a:p>
          <a:p>
            <a:pPr marL="628650" lvl="1" indent="-171450">
              <a:buFont typeface="Arial" panose="020B0604020202020204" pitchFamily="34" charset="0"/>
              <a:buChar char="•"/>
            </a:pPr>
            <a:r>
              <a:rPr lang="en-US" baseline="0" dirty="0"/>
              <a:t>And what we’re talking about today, custom tools and solutions using the ArcGIS Pro SDK</a:t>
            </a:r>
          </a:p>
          <a:p>
            <a:pPr marL="0" lvl="0" indent="0">
              <a:buFont typeface="Arial" panose="020B0604020202020204" pitchFamily="34" charset="0"/>
              <a:buNone/>
            </a:pPr>
            <a:endParaRPr lang="en-US" baseline="0" dirty="0"/>
          </a:p>
          <a:p>
            <a:endParaRPr lang="en-US" dirty="0"/>
          </a:p>
        </p:txBody>
      </p:sp>
      <p:sp>
        <p:nvSpPr>
          <p:cNvPr id="4" name="Date Placeholder 3">
            <a:extLst>
              <a:ext uri="{FF2B5EF4-FFF2-40B4-BE49-F238E27FC236}">
                <a16:creationId xmlns:a16="http://schemas.microsoft.com/office/drawing/2014/main" id="{6250CB3D-4515-5678-3908-507C5C06F669}"/>
              </a:ext>
            </a:extLst>
          </p:cNvPr>
          <p:cNvSpPr>
            <a:spLocks noGrp="1"/>
          </p:cNvSpPr>
          <p:nvPr>
            <p:ph type="dt" idx="1"/>
          </p:nvPr>
        </p:nvSpPr>
        <p:spPr/>
        <p:txBody>
          <a:bodyPr/>
          <a:lstStyle/>
          <a:p>
            <a:fld id="{D410118D-C94A-9A43-97BB-F4CF2525A531}" type="datetime1">
              <a:rPr lang="en-US" smtClean="0"/>
              <a:t>3/6/25</a:t>
            </a:fld>
            <a:endParaRPr lang="en-US"/>
          </a:p>
        </p:txBody>
      </p:sp>
      <p:sp>
        <p:nvSpPr>
          <p:cNvPr id="5" name="Footer Placeholder 4">
            <a:extLst>
              <a:ext uri="{FF2B5EF4-FFF2-40B4-BE49-F238E27FC236}">
                <a16:creationId xmlns:a16="http://schemas.microsoft.com/office/drawing/2014/main" id="{426BA23C-63D2-7C3B-5D8A-B35D0CED1024}"/>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C15CC21-EA9C-A3D7-1651-4F32C29605F4}"/>
              </a:ext>
            </a:extLst>
          </p:cNvPr>
          <p:cNvSpPr>
            <a:spLocks noGrp="1"/>
          </p:cNvSpPr>
          <p:nvPr>
            <p:ph type="sldNum" sz="quarter" idx="5"/>
          </p:nvPr>
        </p:nvSpPr>
        <p:spPr/>
        <p:txBody>
          <a:bodyPr/>
          <a:lstStyle/>
          <a:p>
            <a:fld id="{3E7143C0-4F23-B545-9533-520B5A87CA1E}" type="slidenum">
              <a:rPr lang="en-US" smtClean="0"/>
              <a:pPr/>
              <a:t>8</a:t>
            </a:fld>
            <a:endParaRPr lang="en-US"/>
          </a:p>
        </p:txBody>
      </p:sp>
      <p:sp>
        <p:nvSpPr>
          <p:cNvPr id="7" name="Header Placeholder 6">
            <a:extLst>
              <a:ext uri="{FF2B5EF4-FFF2-40B4-BE49-F238E27FC236}">
                <a16:creationId xmlns:a16="http://schemas.microsoft.com/office/drawing/2014/main" id="{1A5582AD-FDCE-0977-205F-B432B04269F7}"/>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210968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792B4-424A-D81D-2B04-E10C48291A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C4E2C7-1FF0-E5DD-9870-75AC279E0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D4F6EA-38B8-6C8E-49D1-C4449947779B}"/>
              </a:ext>
            </a:extLst>
          </p:cNvPr>
          <p:cNvSpPr>
            <a:spLocks noGrp="1"/>
          </p:cNvSpPr>
          <p:nvPr>
            <p:ph type="body" idx="1"/>
          </p:nvPr>
        </p:nvSpPr>
        <p:spPr/>
        <p:txBody>
          <a:bodyPr>
            <a:normAutofit/>
          </a:bodyPr>
          <a:lstStyle/>
          <a:p>
            <a:endParaRPr lang="en-US" b="0" baseline="0" dirty="0"/>
          </a:p>
          <a:p>
            <a:r>
              <a:rPr lang="en-US" b="0" baseline="0" dirty="0"/>
              <a:t>Application Start up</a:t>
            </a:r>
          </a:p>
          <a:p>
            <a:r>
              <a:rPr lang="en-US" b="0" baseline="0" dirty="0"/>
              <a:t>Add-ins: you can extend pro with </a:t>
            </a:r>
            <a:r>
              <a:rPr lang="en-US" b="0" baseline="0" dirty="0" err="1"/>
              <a:t>add’l</a:t>
            </a:r>
            <a:r>
              <a:rPr lang="en-US" b="0" baseline="0" dirty="0"/>
              <a:t> capabilities</a:t>
            </a:r>
          </a:p>
          <a:p>
            <a:r>
              <a:rPr lang="en-US" b="0" baseline="0" dirty="0"/>
              <a:t>Configuration: configuring pro for focused workflow</a:t>
            </a:r>
          </a:p>
        </p:txBody>
      </p:sp>
      <p:sp>
        <p:nvSpPr>
          <p:cNvPr id="8" name="Date Placeholder 7">
            <a:extLst>
              <a:ext uri="{FF2B5EF4-FFF2-40B4-BE49-F238E27FC236}">
                <a16:creationId xmlns:a16="http://schemas.microsoft.com/office/drawing/2014/main" id="{205E85B3-C56C-B628-513A-CA678F3C65DE}"/>
              </a:ext>
            </a:extLst>
          </p:cNvPr>
          <p:cNvSpPr>
            <a:spLocks noGrp="1"/>
          </p:cNvSpPr>
          <p:nvPr>
            <p:ph type="dt" idx="1"/>
          </p:nvPr>
        </p:nvSpPr>
        <p:spPr/>
        <p:txBody>
          <a:bodyPr/>
          <a:lstStyle/>
          <a:p>
            <a:fld id="{643B6075-33C4-4624-B6D2-058A757F5B3C}" type="datetime1">
              <a:rPr lang="en-US" smtClean="0"/>
              <a:t>3/6/25</a:t>
            </a:fld>
            <a:endParaRPr lang="en-US"/>
          </a:p>
        </p:txBody>
      </p:sp>
      <p:sp>
        <p:nvSpPr>
          <p:cNvPr id="9" name="Footer Placeholder 8">
            <a:extLst>
              <a:ext uri="{FF2B5EF4-FFF2-40B4-BE49-F238E27FC236}">
                <a16:creationId xmlns:a16="http://schemas.microsoft.com/office/drawing/2014/main" id="{05AA7329-5A23-F753-4459-65559161B525}"/>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4AAFA4B1-400A-2084-1E3D-2D4B8BE6CEE0}"/>
              </a:ext>
            </a:extLst>
          </p:cNvPr>
          <p:cNvSpPr>
            <a:spLocks noGrp="1"/>
          </p:cNvSpPr>
          <p:nvPr>
            <p:ph type="sldNum" sz="quarter" idx="5"/>
          </p:nvPr>
        </p:nvSpPr>
        <p:spPr/>
        <p:txBody>
          <a:bodyPr/>
          <a:lstStyle/>
          <a:p>
            <a:fld id="{3E7143C0-4F23-B545-9533-520B5A87CA1E}" type="slidenum">
              <a:rPr lang="en-US" smtClean="0"/>
              <a:pPr/>
              <a:t>9</a:t>
            </a:fld>
            <a:endParaRPr lang="en-US"/>
          </a:p>
        </p:txBody>
      </p:sp>
      <p:sp>
        <p:nvSpPr>
          <p:cNvPr id="11" name="Header Placeholder 10">
            <a:extLst>
              <a:ext uri="{FF2B5EF4-FFF2-40B4-BE49-F238E27FC236}">
                <a16:creationId xmlns:a16="http://schemas.microsoft.com/office/drawing/2014/main" id="{AE4AC4E0-08D4-009A-7FCD-9E28F2222CC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1680075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6.pn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6.pn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5.png"/><Relationship Id="rId4" Type="http://schemas.openxmlformats.org/officeDocument/2006/relationships/image" Target="../media/image11.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6.pn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6.png"/><Relationship Id="rId7"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speaker(s)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Esri logo with tagline"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demo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3/6/25</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Esri logo with tagline"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0528238-7069-5FC6-3972-E6B86C23CAD8}"/>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278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FEDC04-4112-6521-D9FA-1203B7973A7B}"/>
              </a:ext>
            </a:extLst>
          </p:cNvPr>
          <p:cNvSpPr/>
          <p:nvPr/>
        </p:nvSpPr>
        <p:spPr bwMode="auto">
          <a:xfrm>
            <a:off x="0" y="-4"/>
            <a:ext cx="12192000" cy="6858004"/>
          </a:xfrm>
          <a:prstGeom prst="rect">
            <a:avLst/>
          </a:prstGeom>
          <a:gradFill flip="none" rotWithShape="1">
            <a:gsLst>
              <a:gs pos="61000">
                <a:srgbClr val="131A7F"/>
              </a:gs>
              <a:gs pos="5000">
                <a:srgbClr val="131A8E">
                  <a:lumMod val="91932"/>
                  <a:lumOff val="8068"/>
                </a:srgbClr>
              </a:gs>
              <a:gs pos="98000">
                <a:srgbClr val="070738"/>
              </a:gs>
            </a:gsLst>
            <a:path path="circle">
              <a:fillToRect l="50000" t="50000" r="50000" b="50000"/>
            </a:path>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pic>
        <p:nvPicPr>
          <p:cNvPr id="7" name="Picture 6" descr="A close up of a line&#10;&#10;Description automatically generated">
            <a:extLst>
              <a:ext uri="{FF2B5EF4-FFF2-40B4-BE49-F238E27FC236}">
                <a16:creationId xmlns:a16="http://schemas.microsoft.com/office/drawing/2014/main" id="{B3F1E47F-8573-5BDF-75FB-3C473D863195}"/>
              </a:ext>
            </a:extLst>
          </p:cNvPr>
          <p:cNvPicPr>
            <a:picLocks noChangeAspect="1"/>
          </p:cNvPicPr>
          <p:nvPr/>
        </p:nvPicPr>
        <p:blipFill>
          <a:blip r:embed="rId2">
            <a:alphaModFix amt="84000"/>
          </a:blip>
          <a:srcRect t="45588" r="17394"/>
          <a:stretch/>
        </p:blipFill>
        <p:spPr>
          <a:xfrm>
            <a:off x="10584" y="0"/>
            <a:ext cx="2587473" cy="2111282"/>
          </a:xfrm>
          <a:prstGeom prst="rect">
            <a:avLst/>
          </a:prstGeom>
        </p:spPr>
      </p:pic>
      <p:grpSp>
        <p:nvGrpSpPr>
          <p:cNvPr id="10" name="Group 9">
            <a:extLst>
              <a:ext uri="{FF2B5EF4-FFF2-40B4-BE49-F238E27FC236}">
                <a16:creationId xmlns:a16="http://schemas.microsoft.com/office/drawing/2014/main" id="{92EFB592-3C83-69AE-30FD-FE169980EF8B}"/>
              </a:ext>
            </a:extLst>
          </p:cNvPr>
          <p:cNvGrpSpPr/>
          <p:nvPr/>
        </p:nvGrpSpPr>
        <p:grpSpPr>
          <a:xfrm>
            <a:off x="3207995" y="-17313"/>
            <a:ext cx="9446017" cy="6946537"/>
            <a:chOff x="2771897" y="-17313"/>
            <a:chExt cx="9446017" cy="6946537"/>
          </a:xfrm>
        </p:grpSpPr>
        <p:pic>
          <p:nvPicPr>
            <p:cNvPr id="11" name="Picture 10" descr="A blue and yellow arrow&#10;&#10;Description automatically generated">
              <a:extLst>
                <a:ext uri="{FF2B5EF4-FFF2-40B4-BE49-F238E27FC236}">
                  <a16:creationId xmlns:a16="http://schemas.microsoft.com/office/drawing/2014/main" id="{B02BD1EF-8C20-D875-0CD9-337934580B41}"/>
                </a:ext>
              </a:extLst>
            </p:cNvPr>
            <p:cNvPicPr>
              <a:picLocks noChangeAspect="1"/>
            </p:cNvPicPr>
            <p:nvPr/>
          </p:nvPicPr>
          <p:blipFill>
            <a:blip r:embed="rId3"/>
            <a:srcRect l="8126" r="12480" b="59128"/>
            <a:stretch/>
          </p:blipFill>
          <p:spPr>
            <a:xfrm>
              <a:off x="6095999" y="4335492"/>
              <a:ext cx="6121915" cy="2576423"/>
            </a:xfrm>
            <a:prstGeom prst="rect">
              <a:avLst/>
            </a:prstGeom>
          </p:spPr>
        </p:pic>
        <p:pic>
          <p:nvPicPr>
            <p:cNvPr id="12" name="Picture 11" descr="A blue and black logo&#10;&#10;Description automatically generated">
              <a:extLst>
                <a:ext uri="{FF2B5EF4-FFF2-40B4-BE49-F238E27FC236}">
                  <a16:creationId xmlns:a16="http://schemas.microsoft.com/office/drawing/2014/main" id="{A7C6A9D0-7AA8-F177-BB1C-D76D3F9B33B0}"/>
                </a:ext>
              </a:extLst>
            </p:cNvPr>
            <p:cNvPicPr>
              <a:picLocks noChangeAspect="1"/>
            </p:cNvPicPr>
            <p:nvPr/>
          </p:nvPicPr>
          <p:blipFill>
            <a:blip r:embed="rId4">
              <a:alphaModFix amt="85000"/>
            </a:blip>
            <a:srcRect b="41235"/>
            <a:stretch/>
          </p:blipFill>
          <p:spPr>
            <a:xfrm>
              <a:off x="2771897" y="2522508"/>
              <a:ext cx="6754316" cy="4389407"/>
            </a:xfrm>
            <a:prstGeom prst="rect">
              <a:avLst/>
            </a:prstGeom>
            <a:effectLst>
              <a:outerShdw blurRad="321171" dist="63500" dir="18900000" algn="bl" rotWithShape="0">
                <a:prstClr val="black">
                  <a:alpha val="20000"/>
                </a:prstClr>
              </a:outerShdw>
            </a:effectLst>
          </p:spPr>
        </p:pic>
        <p:pic>
          <p:nvPicPr>
            <p:cNvPr id="13" name="Picture 12">
              <a:extLst>
                <a:ext uri="{FF2B5EF4-FFF2-40B4-BE49-F238E27FC236}">
                  <a16:creationId xmlns:a16="http://schemas.microsoft.com/office/drawing/2014/main" id="{A110525F-14CC-AC4A-DBA7-18B4536E60E6}"/>
                </a:ext>
              </a:extLst>
            </p:cNvPr>
            <p:cNvPicPr>
              <a:picLocks noChangeAspect="1"/>
            </p:cNvPicPr>
            <p:nvPr/>
          </p:nvPicPr>
          <p:blipFill>
            <a:blip r:embed="rId5"/>
            <a:srcRect r="17916" b="18405"/>
            <a:stretch/>
          </p:blipFill>
          <p:spPr>
            <a:xfrm>
              <a:off x="5432888" y="1786719"/>
              <a:ext cx="6329385" cy="5142505"/>
            </a:xfrm>
            <a:prstGeom prst="rect">
              <a:avLst/>
            </a:prstGeom>
          </p:spPr>
        </p:pic>
        <p:pic>
          <p:nvPicPr>
            <p:cNvPr id="14" name="Picture 13" descr="A colorful rectangle with a black background&#10;&#10;Description automatically generated">
              <a:extLst>
                <a:ext uri="{FF2B5EF4-FFF2-40B4-BE49-F238E27FC236}">
                  <a16:creationId xmlns:a16="http://schemas.microsoft.com/office/drawing/2014/main" id="{8AA59245-1F57-D83B-DF1A-71E1ED6A04AB}"/>
                </a:ext>
              </a:extLst>
            </p:cNvPr>
            <p:cNvPicPr>
              <a:picLocks noChangeAspect="1"/>
            </p:cNvPicPr>
            <p:nvPr/>
          </p:nvPicPr>
          <p:blipFill>
            <a:blip r:embed="rId6"/>
            <a:srcRect l="2246" t="9139" r="49379" b="10623"/>
            <a:stretch/>
          </p:blipFill>
          <p:spPr>
            <a:xfrm>
              <a:off x="7847494" y="1320898"/>
              <a:ext cx="3914779" cy="5332863"/>
            </a:xfrm>
            <a:prstGeom prst="rect">
              <a:avLst/>
            </a:prstGeom>
            <a:effectLst>
              <a:outerShdw blurRad="254000" dist="190500" dir="6000000" algn="tr" rotWithShape="0">
                <a:prstClr val="black">
                  <a:alpha val="20000"/>
                </a:prstClr>
              </a:outerShdw>
            </a:effectLst>
          </p:spPr>
        </p:pic>
        <p:pic>
          <p:nvPicPr>
            <p:cNvPr id="15" name="Picture 14">
              <a:extLst>
                <a:ext uri="{FF2B5EF4-FFF2-40B4-BE49-F238E27FC236}">
                  <a16:creationId xmlns:a16="http://schemas.microsoft.com/office/drawing/2014/main" id="{1109CCB8-ACB3-CBDE-3289-8EA2CC550984}"/>
                </a:ext>
              </a:extLst>
            </p:cNvPr>
            <p:cNvPicPr>
              <a:picLocks noChangeAspect="1"/>
            </p:cNvPicPr>
            <p:nvPr/>
          </p:nvPicPr>
          <p:blipFill>
            <a:blip r:embed="rId7"/>
            <a:srcRect t="39055" b="-1"/>
            <a:stretch/>
          </p:blipFill>
          <p:spPr>
            <a:xfrm>
              <a:off x="6307294" y="0"/>
              <a:ext cx="4896742" cy="3697583"/>
            </a:xfrm>
            <a:prstGeom prst="rect">
              <a:avLst/>
            </a:prstGeom>
          </p:spPr>
        </p:pic>
        <p:sp>
          <p:nvSpPr>
            <p:cNvPr id="16" name="Rectangle 15">
              <a:extLst>
                <a:ext uri="{FF2B5EF4-FFF2-40B4-BE49-F238E27FC236}">
                  <a16:creationId xmlns:a16="http://schemas.microsoft.com/office/drawing/2014/main" id="{6FF244A3-A6E3-08A9-62ED-2B6798EC5068}"/>
                </a:ext>
              </a:extLst>
            </p:cNvPr>
            <p:cNvSpPr/>
            <p:nvPr/>
          </p:nvSpPr>
          <p:spPr bwMode="auto">
            <a:xfrm>
              <a:off x="9792722" y="-17313"/>
              <a:ext cx="1963180" cy="6929227"/>
            </a:xfrm>
            <a:prstGeom prst="rect">
              <a:avLst/>
            </a:prstGeom>
            <a:gradFill flip="none" rotWithShape="1">
              <a:gsLst>
                <a:gs pos="100000">
                  <a:srgbClr val="25145D">
                    <a:alpha val="62458"/>
                  </a:srgbClr>
                </a:gs>
                <a:gs pos="16000">
                  <a:srgbClr val="25145D">
                    <a:alpha val="0"/>
                  </a:srgbClr>
                </a:gs>
              </a:gsLst>
              <a:lin ang="0" scaled="1"/>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7" name="Picture 16" descr="A close up of a colorful line&#10;&#10;Description automatically generated with medium confidence">
              <a:extLst>
                <a:ext uri="{FF2B5EF4-FFF2-40B4-BE49-F238E27FC236}">
                  <a16:creationId xmlns:a16="http://schemas.microsoft.com/office/drawing/2014/main" id="{1ECE2085-E878-6E3B-C179-B2F5399BA829}"/>
                </a:ext>
              </a:extLst>
            </p:cNvPr>
            <p:cNvPicPr>
              <a:picLocks noChangeAspect="1"/>
            </p:cNvPicPr>
            <p:nvPr/>
          </p:nvPicPr>
          <p:blipFill>
            <a:blip r:embed="rId8"/>
            <a:srcRect l="-1" t="45570" r="45835"/>
            <a:stretch/>
          </p:blipFill>
          <p:spPr>
            <a:xfrm>
              <a:off x="7545915" y="-17312"/>
              <a:ext cx="4209988" cy="3459139"/>
            </a:xfrm>
            <a:prstGeom prst="rect">
              <a:avLst/>
            </a:prstGeom>
          </p:spPr>
        </p:pic>
        <p:pic>
          <p:nvPicPr>
            <p:cNvPr id="18" name="Picture 17">
              <a:extLst>
                <a:ext uri="{FF2B5EF4-FFF2-40B4-BE49-F238E27FC236}">
                  <a16:creationId xmlns:a16="http://schemas.microsoft.com/office/drawing/2014/main" id="{9B45E695-E916-9A9D-1AE8-B70EBCDE60F9}"/>
                </a:ext>
              </a:extLst>
            </p:cNvPr>
            <p:cNvPicPr>
              <a:picLocks noChangeAspect="1"/>
            </p:cNvPicPr>
            <p:nvPr/>
          </p:nvPicPr>
          <p:blipFill>
            <a:blip r:embed="rId9"/>
            <a:srcRect l="-13148" t="28063" r="23635" b="-6992"/>
            <a:stretch/>
          </p:blipFill>
          <p:spPr>
            <a:xfrm>
              <a:off x="6931818" y="-17311"/>
              <a:ext cx="4824084" cy="4300842"/>
            </a:xfrm>
            <a:prstGeom prst="rect">
              <a:avLst/>
            </a:prstGeom>
            <a:effectLst>
              <a:outerShdw blurRad="254000" dist="152400" dir="6600000" algn="tr" rotWithShape="0">
                <a:prstClr val="black">
                  <a:alpha val="20000"/>
                </a:prstClr>
              </a:outerShdw>
            </a:effectLst>
          </p:spPr>
        </p:pic>
        <p:pic>
          <p:nvPicPr>
            <p:cNvPr id="19" name="Picture 18" descr="A logo of a server&#10;&#10;Description automatically generated with medium confidence">
              <a:extLst>
                <a:ext uri="{FF2B5EF4-FFF2-40B4-BE49-F238E27FC236}">
                  <a16:creationId xmlns:a16="http://schemas.microsoft.com/office/drawing/2014/main" id="{E3C95D60-131D-C2F5-F03E-4C11C4D6371E}"/>
                </a:ext>
              </a:extLst>
            </p:cNvPr>
            <p:cNvPicPr>
              <a:picLocks noChangeAspect="1"/>
            </p:cNvPicPr>
            <p:nvPr/>
          </p:nvPicPr>
          <p:blipFill>
            <a:blip r:embed="rId10"/>
            <a:stretch>
              <a:fillRect/>
            </a:stretch>
          </p:blipFill>
          <p:spPr>
            <a:xfrm>
              <a:off x="6814415" y="3473001"/>
              <a:ext cx="2536672" cy="2574941"/>
            </a:xfrm>
            <a:prstGeom prst="rect">
              <a:avLst/>
            </a:prstGeom>
          </p:spPr>
        </p:pic>
        <p:pic>
          <p:nvPicPr>
            <p:cNvPr id="20" name="Picture 19" descr="A computer screen with lines&#10;&#10;Description automatically generated">
              <a:extLst>
                <a:ext uri="{FF2B5EF4-FFF2-40B4-BE49-F238E27FC236}">
                  <a16:creationId xmlns:a16="http://schemas.microsoft.com/office/drawing/2014/main" id="{874651D0-BBF9-810C-6DBB-C8EC37CD9973}"/>
                </a:ext>
              </a:extLst>
            </p:cNvPr>
            <p:cNvPicPr>
              <a:picLocks noChangeAspect="1"/>
            </p:cNvPicPr>
            <p:nvPr/>
          </p:nvPicPr>
          <p:blipFill>
            <a:blip r:embed="rId11"/>
            <a:srcRect t="9718"/>
            <a:stretch/>
          </p:blipFill>
          <p:spPr>
            <a:xfrm>
              <a:off x="7792916" y="-17313"/>
              <a:ext cx="1882234" cy="1791154"/>
            </a:xfrm>
            <a:prstGeom prst="rect">
              <a:avLst/>
            </a:prstGeom>
          </p:spPr>
        </p:pic>
      </p:gr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2" name="Title 1">
            <a:extLst>
              <a:ext uri="{FF2B5EF4-FFF2-40B4-BE49-F238E27FC236}">
                <a16:creationId xmlns:a16="http://schemas.microsoft.com/office/drawing/2014/main" id="{60FEF335-1C79-1CE2-DDEB-47F7F13AE3D1}"/>
              </a:ext>
            </a:extLst>
          </p:cNvPr>
          <p:cNvSpPr>
            <a:spLocks noGrp="1"/>
          </p:cNvSpPr>
          <p:nvPr>
            <p:ph type="ctrTitle" hasCustomPrompt="1"/>
          </p:nvPr>
        </p:nvSpPr>
        <p:spPr bwMode="white">
          <a:xfrm>
            <a:off x="1280160" y="2630561"/>
            <a:ext cx="5965115" cy="914400"/>
          </a:xfrm>
        </p:spPr>
        <p:txBody>
          <a:bodyPr rIns="0" anchor="b">
            <a:noAutofit/>
          </a:bodyPr>
          <a:lstStyle>
            <a:lvl1pPr algn="l">
              <a:lnSpc>
                <a:spcPct val="90000"/>
              </a:lnSpc>
              <a:defRPr sz="3600" b="0" baseline="0">
                <a:solidFill>
                  <a:schemeClr val="tx1"/>
                </a:solidFill>
              </a:defRPr>
            </a:lvl1pPr>
          </a:lstStyle>
          <a:p>
            <a:r>
              <a:rPr lang="en-US"/>
              <a:t>Presentation Title</a:t>
            </a:r>
          </a:p>
        </p:txBody>
      </p:sp>
      <p:sp>
        <p:nvSpPr>
          <p:cNvPr id="3" name="Subtitle 2">
            <a:extLst>
              <a:ext uri="{FF2B5EF4-FFF2-40B4-BE49-F238E27FC236}">
                <a16:creationId xmlns:a16="http://schemas.microsoft.com/office/drawing/2014/main" id="{2B8EE832-B90C-F792-707B-1B008BD1DDAC}"/>
              </a:ext>
            </a:extLst>
          </p:cNvPr>
          <p:cNvSpPr>
            <a:spLocks noGrp="1"/>
          </p:cNvSpPr>
          <p:nvPr>
            <p:ph type="subTitle" idx="1" hasCustomPrompt="1"/>
          </p:nvPr>
        </p:nvSpPr>
        <p:spPr bwMode="white">
          <a:xfrm>
            <a:off x="1280160" y="3636401"/>
            <a:ext cx="5965115" cy="733425"/>
          </a:xfrm>
          <a:noFill/>
        </p:spPr>
        <p:txBody>
          <a:bodyPr>
            <a:noAutofit/>
          </a:bodyPr>
          <a:lstStyle>
            <a:lvl1pPr marL="0" indent="0" algn="l">
              <a:buNone/>
              <a:defRPr lang="en-US" sz="2000" b="0" kern="1200" dirty="0">
                <a:solidFill>
                  <a:srgbClr val="FEA93A"/>
                </a:solidFill>
                <a:latin typeface="+mn-lt"/>
                <a:ea typeface="+mn-ea"/>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Presenter(s)</a:t>
            </a:r>
          </a:p>
        </p:txBody>
      </p:sp>
      <p:sp>
        <p:nvSpPr>
          <p:cNvPr id="9" name="UC 2021">
            <a:extLst>
              <a:ext uri="{FF2B5EF4-FFF2-40B4-BE49-F238E27FC236}">
                <a16:creationId xmlns:a16="http://schemas.microsoft.com/office/drawing/2014/main" id="{EDADEDE9-1FF8-A773-4675-761319ABD225}"/>
              </a:ext>
            </a:extLst>
          </p:cNvPr>
          <p:cNvSpPr txBox="1">
            <a:spLocks/>
          </p:cNvSpPr>
          <p:nvPr/>
        </p:nvSpPr>
        <p:spPr bwMode="white">
          <a:xfrm>
            <a:off x="1280160" y="5684177"/>
            <a:ext cx="2698892" cy="365124"/>
          </a:xfrm>
          <a:prstGeom prst="rect">
            <a:avLst/>
          </a:prstGeom>
          <a:noFill/>
        </p:spPr>
        <p:txBody>
          <a:bodyPr vert="horz" lIns="0" tIns="0" rIns="0" bIns="0" rtlCol="0">
            <a:noAutofit/>
          </a:bodyPr>
          <a:lstStyle>
            <a:defPPr>
              <a:defRPr lang="en-US"/>
            </a:defPPr>
            <a:lvl1pPr indent="0" algn="r">
              <a:lnSpc>
                <a:spcPct val="100000"/>
              </a:lnSpc>
              <a:spcBef>
                <a:spcPts val="300"/>
              </a:spcBef>
              <a:spcAft>
                <a:spcPts val="0"/>
              </a:spcAft>
              <a:buClr>
                <a:schemeClr val="accent4">
                  <a:lumMod val="60000"/>
                  <a:lumOff val="40000"/>
                </a:schemeClr>
              </a:buClr>
              <a:buSzPct val="80000"/>
              <a:buFont typeface="Arial"/>
              <a:buNone/>
              <a:defRPr sz="1200" b="1" i="1">
                <a:solidFill>
                  <a:schemeClr val="tx1">
                    <a:alpha val="40302"/>
                  </a:schemeClr>
                </a:solidFill>
                <a:cs typeface="Arial"/>
              </a:defRPr>
            </a:lvl1pPr>
            <a:lvl2pPr indent="0" algn="ctr">
              <a:lnSpc>
                <a:spcPct val="100000"/>
              </a:lnSpc>
              <a:spcBef>
                <a:spcPts val="0"/>
              </a:spcBef>
              <a:spcAft>
                <a:spcPts val="600"/>
              </a:spcAft>
              <a:buClr>
                <a:schemeClr val="accent4">
                  <a:lumMod val="60000"/>
                  <a:lumOff val="40000"/>
                </a:schemeClr>
              </a:buClr>
              <a:buSzPct val="80000"/>
              <a:buFont typeface="Lucida Grande"/>
              <a:buNone/>
              <a:defRPr b="1">
                <a:solidFill>
                  <a:schemeClr val="tx1">
                    <a:tint val="75000"/>
                  </a:schemeClr>
                </a:solidFill>
                <a:cs typeface="Arial"/>
              </a:defRPr>
            </a:lvl2pPr>
            <a:lvl3pPr indent="0" algn="ctr">
              <a:lnSpc>
                <a:spcPct val="100000"/>
              </a:lnSpc>
              <a:spcBef>
                <a:spcPts val="0"/>
              </a:spcBef>
              <a:spcAft>
                <a:spcPts val="600"/>
              </a:spcAft>
              <a:buClr>
                <a:schemeClr val="accent4">
                  <a:lumMod val="60000"/>
                  <a:lumOff val="40000"/>
                </a:schemeClr>
              </a:buClr>
              <a:buSzPct val="80000"/>
              <a:buFont typeface="Lucida Grande"/>
              <a:buNone/>
              <a:defRPr sz="1600" b="1">
                <a:solidFill>
                  <a:schemeClr val="tx1">
                    <a:tint val="75000"/>
                  </a:schemeClr>
                </a:solidFill>
                <a:cs typeface="Arial"/>
              </a:defRPr>
            </a:lvl3pPr>
            <a:lvl4pPr indent="0" algn="ctr">
              <a:lnSpc>
                <a:spcPts val="1800"/>
              </a:lnSpc>
              <a:spcBef>
                <a:spcPts val="0"/>
              </a:spcBef>
              <a:spcAft>
                <a:spcPts val="600"/>
              </a:spcAft>
              <a:buClr>
                <a:schemeClr val="accent4">
                  <a:lumMod val="60000"/>
                  <a:lumOff val="40000"/>
                </a:schemeClr>
              </a:buClr>
              <a:buSzPct val="80000"/>
              <a:buFont typeface="Lucida Grande"/>
              <a:buNone/>
              <a:defRPr sz="1400" b="1">
                <a:solidFill>
                  <a:schemeClr val="tx1">
                    <a:tint val="75000"/>
                  </a:schemeClr>
                </a:solidFill>
                <a:cs typeface="Arial"/>
              </a:defRPr>
            </a:lvl4pPr>
            <a:lvl5pPr indent="0" algn="ctr">
              <a:lnSpc>
                <a:spcPts val="1900"/>
              </a:lnSpc>
              <a:spcBef>
                <a:spcPts val="0"/>
              </a:spcBef>
              <a:spcAft>
                <a:spcPts val="600"/>
              </a:spcAft>
              <a:buClr>
                <a:schemeClr val="accent4">
                  <a:lumMod val="60000"/>
                  <a:lumOff val="40000"/>
                </a:schemeClr>
              </a:buClr>
              <a:buSzPct val="80000"/>
              <a:buFont typeface="Lucida Grande"/>
              <a:buNone/>
              <a:defRPr sz="1400" b="1">
                <a:solidFill>
                  <a:schemeClr val="tx1">
                    <a:tint val="75000"/>
                  </a:schemeClr>
                </a:solidFill>
                <a:cs typeface="Arial"/>
              </a:defRPr>
            </a:lvl5pPr>
            <a:lvl6pPr indent="0" algn="ctr" defTabSz="401638">
              <a:lnSpc>
                <a:spcPts val="1700"/>
              </a:lnSpc>
              <a:spcBef>
                <a:spcPts val="300"/>
              </a:spcBef>
              <a:spcAft>
                <a:spcPts val="300"/>
              </a:spcAft>
              <a:buSzPct val="80000"/>
              <a:buFont typeface="Lucida Grande"/>
              <a:buNone/>
              <a:tabLst>
                <a:tab pos="1484313" algn="l"/>
              </a:tabLst>
              <a:defRPr sz="1400" b="1">
                <a:solidFill>
                  <a:schemeClr val="tx1">
                    <a:tint val="75000"/>
                  </a:schemeClr>
                </a:solidFill>
                <a:latin typeface="Arial"/>
                <a:cs typeface="Arial"/>
              </a:defRPr>
            </a:lvl6pPr>
            <a:lvl7pPr indent="0" algn="ctr">
              <a:lnSpc>
                <a:spcPts val="1700"/>
              </a:lnSpc>
              <a:spcBef>
                <a:spcPts val="300"/>
              </a:spcBef>
              <a:spcAft>
                <a:spcPts val="300"/>
              </a:spcAft>
              <a:buSzPct val="80000"/>
              <a:buFont typeface="Lucida Grande"/>
              <a:buNone/>
              <a:defRPr sz="1400" b="1">
                <a:solidFill>
                  <a:schemeClr val="tx1">
                    <a:tint val="75000"/>
                  </a:schemeClr>
                </a:solidFill>
                <a:latin typeface="Arial"/>
                <a:cs typeface="Arial"/>
              </a:defRPr>
            </a:lvl7pPr>
            <a:lvl8pPr indent="0" algn="ctr">
              <a:lnSpc>
                <a:spcPts val="1700"/>
              </a:lnSpc>
              <a:spcBef>
                <a:spcPts val="300"/>
              </a:spcBef>
              <a:spcAft>
                <a:spcPts val="300"/>
              </a:spcAft>
              <a:buSzPct val="80000"/>
              <a:buFont typeface="Lucida Grande"/>
              <a:buNone/>
              <a:defRPr sz="1400" b="1">
                <a:solidFill>
                  <a:schemeClr val="tx1">
                    <a:tint val="75000"/>
                  </a:schemeClr>
                </a:solidFill>
                <a:latin typeface="Arial"/>
                <a:cs typeface="Arial"/>
              </a:defRPr>
            </a:lvl8pPr>
            <a:lvl9pPr indent="0" algn="ctr">
              <a:lnSpc>
                <a:spcPts val="1700"/>
              </a:lnSpc>
              <a:spcBef>
                <a:spcPts val="300"/>
              </a:spcBef>
              <a:spcAft>
                <a:spcPts val="300"/>
              </a:spcAft>
              <a:buSzPct val="80000"/>
              <a:buFont typeface="Lucida Grande"/>
              <a:buNone/>
              <a:defRPr sz="1400" b="1">
                <a:solidFill>
                  <a:schemeClr val="tx1">
                    <a:tint val="75000"/>
                  </a:schemeClr>
                </a:solidFill>
                <a:latin typeface="Arial"/>
                <a:cs typeface="Arial"/>
              </a:defRPr>
            </a:lvl9pPr>
          </a:lstStyle>
          <a:p>
            <a:pPr lvl="0" algn="l">
              <a:lnSpc>
                <a:spcPct val="90000"/>
              </a:lnSpc>
            </a:pPr>
            <a:r>
              <a:rPr lang="en-US" sz="1400"/>
              <a:t>ESRI DEVELOPER &amp; </a:t>
            </a:r>
            <a:br>
              <a:rPr lang="en-US" sz="1400"/>
            </a:br>
            <a:r>
              <a:rPr lang="en-US" sz="1400"/>
              <a:t>     TECHNOLOGY SUMMIT 2025</a:t>
            </a:r>
          </a:p>
        </p:txBody>
      </p:sp>
      <p:pic>
        <p:nvPicPr>
          <p:cNvPr id="21" name="Esri logo with tagline" descr="Esri logo with The Science of Where tagline">
            <a:extLst>
              <a:ext uri="{FF2B5EF4-FFF2-40B4-BE49-F238E27FC236}">
                <a16:creationId xmlns:a16="http://schemas.microsoft.com/office/drawing/2014/main" id="{BDB36850-97F4-8C0B-D47E-B5CDAC209FBD}"/>
              </a:ext>
            </a:extLst>
          </p:cNvPr>
          <p:cNvPicPr>
            <a:picLocks noChangeAspect="1"/>
          </p:cNvPicPr>
          <p:nvPr userDrawn="1"/>
        </p:nvPicPr>
        <p:blipFill>
          <a:blip r:embed="rId1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extLst>
      <p:ext uri="{BB962C8B-B14F-4D97-AF65-F5344CB8AC3E}">
        <p14:creationId xmlns:p14="http://schemas.microsoft.com/office/powerpoint/2010/main" val="382546113"/>
      </p:ext>
    </p:extLst>
  </p:cSld>
  <p:clrMapOvr>
    <a:masterClrMapping/>
  </p:clrMapOvr>
  <p:transition spd="med">
    <p:fade/>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11DEF746-44ED-A381-3DD5-02D85A4A0857}"/>
              </a:ext>
            </a:extLst>
          </p:cNvPr>
          <p:cNvGrpSpPr/>
          <p:nvPr/>
        </p:nvGrpSpPr>
        <p:grpSpPr>
          <a:xfrm>
            <a:off x="-2" y="-1"/>
            <a:ext cx="12192002" cy="6880971"/>
            <a:chOff x="-2" y="-1"/>
            <a:chExt cx="12192002" cy="6880971"/>
          </a:xfrm>
        </p:grpSpPr>
        <p:sp>
          <p:nvSpPr>
            <p:cNvPr id="3" name="Rectangle 2">
              <a:extLst>
                <a:ext uri="{FF2B5EF4-FFF2-40B4-BE49-F238E27FC236}">
                  <a16:creationId xmlns:a16="http://schemas.microsoft.com/office/drawing/2014/main" id="{C6DA60E9-55F3-5265-B345-4C162B4890F3}"/>
                </a:ext>
              </a:extLst>
            </p:cNvPr>
            <p:cNvSpPr/>
            <p:nvPr userDrawn="1"/>
          </p:nvSpPr>
          <p:spPr bwMode="auto">
            <a:xfrm>
              <a:off x="0" y="0"/>
              <a:ext cx="12192000" cy="6880968"/>
            </a:xfrm>
            <a:prstGeom prst="rect">
              <a:avLst/>
            </a:prstGeom>
            <a:gradFill flip="none" rotWithShape="1">
              <a:gsLst>
                <a:gs pos="55000">
                  <a:srgbClr val="131A7F"/>
                </a:gs>
                <a:gs pos="5000">
                  <a:srgbClr val="131A8E">
                    <a:lumMod val="91932"/>
                    <a:lumOff val="8068"/>
                  </a:srgbClr>
                </a:gs>
                <a:gs pos="98000">
                  <a:srgbClr val="070738"/>
                </a:gs>
              </a:gsLst>
              <a:path path="circle">
                <a:fillToRect l="100000" b="100000"/>
              </a:path>
              <a:tileRect t="-100000" r="-10000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grpSp>
          <p:nvGrpSpPr>
            <p:cNvPr id="23" name="Group 22">
              <a:extLst>
                <a:ext uri="{FF2B5EF4-FFF2-40B4-BE49-F238E27FC236}">
                  <a16:creationId xmlns:a16="http://schemas.microsoft.com/office/drawing/2014/main" id="{32798E63-F71B-CC30-23F1-76663F72B835}"/>
                </a:ext>
              </a:extLst>
            </p:cNvPr>
            <p:cNvGrpSpPr/>
            <p:nvPr userDrawn="1"/>
          </p:nvGrpSpPr>
          <p:grpSpPr>
            <a:xfrm>
              <a:off x="-2" y="-1"/>
              <a:ext cx="12192000" cy="6880971"/>
              <a:chOff x="-2" y="-1"/>
              <a:chExt cx="12192000" cy="6880971"/>
            </a:xfrm>
          </p:grpSpPr>
          <p:pic>
            <p:nvPicPr>
              <p:cNvPr id="24" name="Picture 23" descr="A close up of a colorful line&#10;&#10;Description automatically generated with medium confidence">
                <a:extLst>
                  <a:ext uri="{FF2B5EF4-FFF2-40B4-BE49-F238E27FC236}">
                    <a16:creationId xmlns:a16="http://schemas.microsoft.com/office/drawing/2014/main" id="{0EF2DA2E-1687-AE99-2530-C1F39D26793D}"/>
                  </a:ext>
                </a:extLst>
              </p:cNvPr>
              <p:cNvPicPr>
                <a:picLocks noChangeAspect="1"/>
              </p:cNvPicPr>
              <p:nvPr/>
            </p:nvPicPr>
            <p:blipFill>
              <a:blip r:embed="rId2">
                <a:alphaModFix amt="40000"/>
              </a:blip>
              <a:srcRect l="67785" t="-4264" r="-4234" b="20880"/>
              <a:stretch/>
            </p:blipFill>
            <p:spPr>
              <a:xfrm>
                <a:off x="-2" y="331384"/>
                <a:ext cx="1038387" cy="1942347"/>
              </a:xfrm>
              <a:prstGeom prst="rect">
                <a:avLst/>
              </a:prstGeom>
            </p:spPr>
          </p:pic>
          <p:grpSp>
            <p:nvGrpSpPr>
              <p:cNvPr id="25" name="Group 24">
                <a:extLst>
                  <a:ext uri="{FF2B5EF4-FFF2-40B4-BE49-F238E27FC236}">
                    <a16:creationId xmlns:a16="http://schemas.microsoft.com/office/drawing/2014/main" id="{ADBF2A9E-9F74-E532-F58A-27FDF2427EE4}"/>
                  </a:ext>
                </a:extLst>
              </p:cNvPr>
              <p:cNvGrpSpPr/>
              <p:nvPr/>
            </p:nvGrpSpPr>
            <p:grpSpPr>
              <a:xfrm>
                <a:off x="10282087" y="4489715"/>
                <a:ext cx="1909911" cy="2391255"/>
                <a:chOff x="9798425" y="3879232"/>
                <a:chExt cx="2375549" cy="2974243"/>
              </a:xfrm>
            </p:grpSpPr>
            <p:pic>
              <p:nvPicPr>
                <p:cNvPr id="28" name="Picture 27">
                  <a:extLst>
                    <a:ext uri="{FF2B5EF4-FFF2-40B4-BE49-F238E27FC236}">
                      <a16:creationId xmlns:a16="http://schemas.microsoft.com/office/drawing/2014/main" id="{DE7F8DAC-7028-8299-590F-EF6F7E231D18}"/>
                    </a:ext>
                  </a:extLst>
                </p:cNvPr>
                <p:cNvPicPr>
                  <a:picLocks noChangeAspect="1"/>
                </p:cNvPicPr>
                <p:nvPr/>
              </p:nvPicPr>
              <p:blipFill>
                <a:blip r:embed="rId3">
                  <a:alphaModFix amt="39000"/>
                </a:blip>
                <a:srcRect t="-9689" r="27543" b="35530"/>
                <a:stretch/>
              </p:blipFill>
              <p:spPr>
                <a:xfrm>
                  <a:off x="9798425" y="3879232"/>
                  <a:ext cx="2375548" cy="2974240"/>
                </a:xfrm>
                <a:prstGeom prst="rect">
                  <a:avLst/>
                </a:prstGeom>
              </p:spPr>
            </p:pic>
            <p:pic>
              <p:nvPicPr>
                <p:cNvPr id="29" name="Picture 28" descr="A close up of a colorful line&#10;&#10;Description automatically generated with medium confidence">
                  <a:extLst>
                    <a:ext uri="{FF2B5EF4-FFF2-40B4-BE49-F238E27FC236}">
                      <a16:creationId xmlns:a16="http://schemas.microsoft.com/office/drawing/2014/main" id="{4445F73C-2E33-CC78-2C3B-3F957BF34D50}"/>
                    </a:ext>
                  </a:extLst>
                </p:cNvPr>
                <p:cNvPicPr>
                  <a:picLocks noChangeAspect="1"/>
                </p:cNvPicPr>
                <p:nvPr/>
              </p:nvPicPr>
              <p:blipFill>
                <a:blip r:embed="rId2">
                  <a:alphaModFix amt="60000"/>
                </a:blip>
                <a:srcRect l="27659" t="75194" r="43071"/>
                <a:stretch/>
              </p:blipFill>
              <p:spPr>
                <a:xfrm rot="5400000">
                  <a:off x="10248188" y="4927689"/>
                  <a:ext cx="2275032" cy="1576540"/>
                </a:xfrm>
                <a:prstGeom prst="rect">
                  <a:avLst/>
                </a:prstGeom>
              </p:spPr>
            </p:pic>
          </p:grpSp>
          <p:pic>
            <p:nvPicPr>
              <p:cNvPr id="26" name="Picture 25" descr="A blue and yellow arrow&#10;&#10;Description automatically generated">
                <a:extLst>
                  <a:ext uri="{FF2B5EF4-FFF2-40B4-BE49-F238E27FC236}">
                    <a16:creationId xmlns:a16="http://schemas.microsoft.com/office/drawing/2014/main" id="{96765E6E-D337-0224-36DA-F42302B9E0E0}"/>
                  </a:ext>
                </a:extLst>
              </p:cNvPr>
              <p:cNvPicPr>
                <a:picLocks noChangeAspect="1"/>
              </p:cNvPicPr>
              <p:nvPr/>
            </p:nvPicPr>
            <p:blipFill>
              <a:blip r:embed="rId4">
                <a:alphaModFix amt="55000"/>
              </a:blip>
              <a:srcRect l="42669" t="-5559" r="6487" b="61189"/>
              <a:stretch/>
            </p:blipFill>
            <p:spPr>
              <a:xfrm rot="5400000">
                <a:off x="-320616" y="320614"/>
                <a:ext cx="2237555" cy="1596325"/>
              </a:xfrm>
              <a:prstGeom prst="rect">
                <a:avLst/>
              </a:prstGeom>
            </p:spPr>
          </p:pic>
          <p:pic>
            <p:nvPicPr>
              <p:cNvPr id="27" name="Picture 26">
                <a:extLst>
                  <a:ext uri="{FF2B5EF4-FFF2-40B4-BE49-F238E27FC236}">
                    <a16:creationId xmlns:a16="http://schemas.microsoft.com/office/drawing/2014/main" id="{65D26C96-A2D1-58A4-0CC8-52AD2FD4A00A}"/>
                  </a:ext>
                </a:extLst>
              </p:cNvPr>
              <p:cNvPicPr>
                <a:picLocks noChangeAspect="1"/>
              </p:cNvPicPr>
              <p:nvPr/>
            </p:nvPicPr>
            <p:blipFill>
              <a:blip r:embed="rId5">
                <a:alphaModFix amt="75000"/>
              </a:blip>
              <a:srcRect l="42572" t="-363" r="39862" b="90445"/>
              <a:stretch/>
            </p:blipFill>
            <p:spPr>
              <a:xfrm rot="5400000">
                <a:off x="-216975" y="216976"/>
                <a:ext cx="805911" cy="371962"/>
              </a:xfrm>
              <a:prstGeom prst="rect">
                <a:avLst/>
              </a:prstGeom>
            </p:spPr>
          </p:pic>
        </p:grpSp>
      </p:grpSp>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3/6/25</a:t>
            </a:fld>
            <a:endParaRPr lang="en-US"/>
          </a:p>
        </p:txBody>
      </p:sp>
    </p:spTree>
    <p:extLst>
      <p:ext uri="{BB962C8B-B14F-4D97-AF65-F5344CB8AC3E}">
        <p14:creationId xmlns:p14="http://schemas.microsoft.com/office/powerpoint/2010/main" val="3416712227"/>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AE1ADE8-3E29-6525-17AB-98F0126BD4B3}"/>
              </a:ext>
            </a:extLst>
          </p:cNvPr>
          <p:cNvGrpSpPr/>
          <p:nvPr/>
        </p:nvGrpSpPr>
        <p:grpSpPr>
          <a:xfrm>
            <a:off x="-2" y="-1"/>
            <a:ext cx="12192002" cy="6880971"/>
            <a:chOff x="-2" y="-1"/>
            <a:chExt cx="12192002" cy="6880971"/>
          </a:xfrm>
        </p:grpSpPr>
        <p:sp>
          <p:nvSpPr>
            <p:cNvPr id="17" name="Rectangle 16">
              <a:extLst>
                <a:ext uri="{FF2B5EF4-FFF2-40B4-BE49-F238E27FC236}">
                  <a16:creationId xmlns:a16="http://schemas.microsoft.com/office/drawing/2014/main" id="{016DD761-2674-B275-66FE-66723708C009}"/>
                </a:ext>
              </a:extLst>
            </p:cNvPr>
            <p:cNvSpPr/>
            <p:nvPr userDrawn="1"/>
          </p:nvSpPr>
          <p:spPr bwMode="auto">
            <a:xfrm>
              <a:off x="0" y="0"/>
              <a:ext cx="12192000" cy="6880968"/>
            </a:xfrm>
            <a:prstGeom prst="rect">
              <a:avLst/>
            </a:prstGeom>
            <a:gradFill flip="none" rotWithShape="1">
              <a:gsLst>
                <a:gs pos="55000">
                  <a:srgbClr val="131A7F"/>
                </a:gs>
                <a:gs pos="5000">
                  <a:srgbClr val="131A8E">
                    <a:lumMod val="91932"/>
                    <a:lumOff val="8068"/>
                  </a:srgbClr>
                </a:gs>
                <a:gs pos="98000">
                  <a:srgbClr val="070738"/>
                </a:gs>
              </a:gsLst>
              <a:path path="circle">
                <a:fillToRect l="100000" b="100000"/>
              </a:path>
              <a:tileRect t="-100000" r="-10000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grpSp>
          <p:nvGrpSpPr>
            <p:cNvPr id="18" name="Group 17">
              <a:extLst>
                <a:ext uri="{FF2B5EF4-FFF2-40B4-BE49-F238E27FC236}">
                  <a16:creationId xmlns:a16="http://schemas.microsoft.com/office/drawing/2014/main" id="{EC700919-E4AE-289F-7296-965F806CAE32}"/>
                </a:ext>
              </a:extLst>
            </p:cNvPr>
            <p:cNvGrpSpPr/>
            <p:nvPr userDrawn="1"/>
          </p:nvGrpSpPr>
          <p:grpSpPr>
            <a:xfrm>
              <a:off x="-2" y="-1"/>
              <a:ext cx="12192000" cy="6880971"/>
              <a:chOff x="-2" y="-1"/>
              <a:chExt cx="12192000" cy="6880971"/>
            </a:xfrm>
          </p:grpSpPr>
          <p:pic>
            <p:nvPicPr>
              <p:cNvPr id="19" name="Picture 18" descr="A close up of a colorful line&#10;&#10;Description automatically generated with medium confidence">
                <a:extLst>
                  <a:ext uri="{FF2B5EF4-FFF2-40B4-BE49-F238E27FC236}">
                    <a16:creationId xmlns:a16="http://schemas.microsoft.com/office/drawing/2014/main" id="{DD69901D-FF63-C21B-EAFF-90B7296ABC3C}"/>
                  </a:ext>
                </a:extLst>
              </p:cNvPr>
              <p:cNvPicPr>
                <a:picLocks noChangeAspect="1"/>
              </p:cNvPicPr>
              <p:nvPr/>
            </p:nvPicPr>
            <p:blipFill>
              <a:blip r:embed="rId2">
                <a:alphaModFix amt="40000"/>
              </a:blip>
              <a:srcRect l="67785" t="-4264" r="-4234" b="20880"/>
              <a:stretch/>
            </p:blipFill>
            <p:spPr>
              <a:xfrm>
                <a:off x="-2" y="331384"/>
                <a:ext cx="1038387" cy="1942347"/>
              </a:xfrm>
              <a:prstGeom prst="rect">
                <a:avLst/>
              </a:prstGeom>
            </p:spPr>
          </p:pic>
          <p:grpSp>
            <p:nvGrpSpPr>
              <p:cNvPr id="20" name="Group 19">
                <a:extLst>
                  <a:ext uri="{FF2B5EF4-FFF2-40B4-BE49-F238E27FC236}">
                    <a16:creationId xmlns:a16="http://schemas.microsoft.com/office/drawing/2014/main" id="{43D046EF-63A9-C371-E5D2-A2AC10C03D6B}"/>
                  </a:ext>
                </a:extLst>
              </p:cNvPr>
              <p:cNvGrpSpPr/>
              <p:nvPr/>
            </p:nvGrpSpPr>
            <p:grpSpPr>
              <a:xfrm>
                <a:off x="10282087" y="4489715"/>
                <a:ext cx="1909911" cy="2391255"/>
                <a:chOff x="9798425" y="3879232"/>
                <a:chExt cx="2375549" cy="2974243"/>
              </a:xfrm>
            </p:grpSpPr>
            <p:pic>
              <p:nvPicPr>
                <p:cNvPr id="23" name="Picture 22">
                  <a:extLst>
                    <a:ext uri="{FF2B5EF4-FFF2-40B4-BE49-F238E27FC236}">
                      <a16:creationId xmlns:a16="http://schemas.microsoft.com/office/drawing/2014/main" id="{CC031B69-8226-56F9-D234-DC8B996BDC5E}"/>
                    </a:ext>
                  </a:extLst>
                </p:cNvPr>
                <p:cNvPicPr>
                  <a:picLocks noChangeAspect="1"/>
                </p:cNvPicPr>
                <p:nvPr/>
              </p:nvPicPr>
              <p:blipFill>
                <a:blip r:embed="rId3">
                  <a:alphaModFix amt="39000"/>
                </a:blip>
                <a:srcRect t="-9689" r="27543" b="35530"/>
                <a:stretch/>
              </p:blipFill>
              <p:spPr>
                <a:xfrm>
                  <a:off x="9798425" y="3879232"/>
                  <a:ext cx="2375548" cy="2974240"/>
                </a:xfrm>
                <a:prstGeom prst="rect">
                  <a:avLst/>
                </a:prstGeom>
              </p:spPr>
            </p:pic>
            <p:pic>
              <p:nvPicPr>
                <p:cNvPr id="24" name="Picture 23" descr="A close up of a colorful line&#10;&#10;Description automatically generated with medium confidence">
                  <a:extLst>
                    <a:ext uri="{FF2B5EF4-FFF2-40B4-BE49-F238E27FC236}">
                      <a16:creationId xmlns:a16="http://schemas.microsoft.com/office/drawing/2014/main" id="{557796FA-69DF-D209-0DF1-9E91394A1F2C}"/>
                    </a:ext>
                  </a:extLst>
                </p:cNvPr>
                <p:cNvPicPr>
                  <a:picLocks noChangeAspect="1"/>
                </p:cNvPicPr>
                <p:nvPr/>
              </p:nvPicPr>
              <p:blipFill>
                <a:blip r:embed="rId2">
                  <a:alphaModFix amt="60000"/>
                </a:blip>
                <a:srcRect l="27659" t="75194" r="43071"/>
                <a:stretch/>
              </p:blipFill>
              <p:spPr>
                <a:xfrm rot="5400000">
                  <a:off x="10248188" y="4927689"/>
                  <a:ext cx="2275032" cy="1576540"/>
                </a:xfrm>
                <a:prstGeom prst="rect">
                  <a:avLst/>
                </a:prstGeom>
              </p:spPr>
            </p:pic>
          </p:grpSp>
          <p:pic>
            <p:nvPicPr>
              <p:cNvPr id="21" name="Picture 20" descr="A blue and yellow arrow&#10;&#10;Description automatically generated">
                <a:extLst>
                  <a:ext uri="{FF2B5EF4-FFF2-40B4-BE49-F238E27FC236}">
                    <a16:creationId xmlns:a16="http://schemas.microsoft.com/office/drawing/2014/main" id="{A0BD32E5-F2DB-B5BD-EDAB-0BB0E2DAB1C2}"/>
                  </a:ext>
                </a:extLst>
              </p:cNvPr>
              <p:cNvPicPr>
                <a:picLocks noChangeAspect="1"/>
              </p:cNvPicPr>
              <p:nvPr/>
            </p:nvPicPr>
            <p:blipFill>
              <a:blip r:embed="rId4">
                <a:alphaModFix amt="55000"/>
              </a:blip>
              <a:srcRect l="42669" t="-5559" r="6487" b="61189"/>
              <a:stretch/>
            </p:blipFill>
            <p:spPr>
              <a:xfrm rot="5400000">
                <a:off x="-320616" y="320614"/>
                <a:ext cx="2237555" cy="1596325"/>
              </a:xfrm>
              <a:prstGeom prst="rect">
                <a:avLst/>
              </a:prstGeom>
            </p:spPr>
          </p:pic>
          <p:pic>
            <p:nvPicPr>
              <p:cNvPr id="22" name="Picture 21">
                <a:extLst>
                  <a:ext uri="{FF2B5EF4-FFF2-40B4-BE49-F238E27FC236}">
                    <a16:creationId xmlns:a16="http://schemas.microsoft.com/office/drawing/2014/main" id="{C66A5CD0-EED8-3382-79C0-798C80A225E9}"/>
                  </a:ext>
                </a:extLst>
              </p:cNvPr>
              <p:cNvPicPr>
                <a:picLocks noChangeAspect="1"/>
              </p:cNvPicPr>
              <p:nvPr/>
            </p:nvPicPr>
            <p:blipFill>
              <a:blip r:embed="rId5">
                <a:alphaModFix amt="75000"/>
              </a:blip>
              <a:srcRect l="42572" t="-363" r="39862" b="90445"/>
              <a:stretch/>
            </p:blipFill>
            <p:spPr>
              <a:xfrm rot="5400000">
                <a:off x="-216975" y="216976"/>
                <a:ext cx="805911" cy="371962"/>
              </a:xfrm>
              <a:prstGeom prst="rect">
                <a:avLst/>
              </a:prstGeom>
            </p:spPr>
          </p:pic>
        </p:grpSp>
      </p:grpSp>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lang="en-US" sz="1800" b="0" kern="1200" dirty="0">
                <a:solidFill>
                  <a:srgbClr val="FEA93A"/>
                </a:solidFill>
                <a:latin typeface="+mn-lt"/>
                <a:ea typeface="+mn-ea"/>
                <a:cs typeface="Aria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a:t>Click to Edit Text</a:t>
            </a:r>
          </a:p>
          <a:p>
            <a:pPr lvl="1"/>
            <a:r>
              <a:rPr lang="en-US"/>
              <a:t>Second level</a:t>
            </a:r>
          </a:p>
          <a:p>
            <a:pPr lvl="2"/>
            <a:r>
              <a:rPr lang="en-US"/>
              <a:t>Third level</a:t>
            </a: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3/6/25</a:t>
            </a:fld>
            <a:endParaRPr lang="en-US"/>
          </a:p>
        </p:txBody>
      </p:sp>
    </p:spTree>
    <p:extLst>
      <p:ext uri="{BB962C8B-B14F-4D97-AF65-F5344CB8AC3E}">
        <p14:creationId xmlns:p14="http://schemas.microsoft.com/office/powerpoint/2010/main" val="1806426678"/>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2D4F82A-12A1-A355-4C52-A684259FFEAC}"/>
              </a:ext>
            </a:extLst>
          </p:cNvPr>
          <p:cNvGrpSpPr/>
          <p:nvPr/>
        </p:nvGrpSpPr>
        <p:grpSpPr>
          <a:xfrm>
            <a:off x="-2" y="-1"/>
            <a:ext cx="12192002" cy="6880971"/>
            <a:chOff x="-2" y="-1"/>
            <a:chExt cx="12192002" cy="6880971"/>
          </a:xfrm>
        </p:grpSpPr>
        <p:sp>
          <p:nvSpPr>
            <p:cNvPr id="17" name="Rectangle 16">
              <a:extLst>
                <a:ext uri="{FF2B5EF4-FFF2-40B4-BE49-F238E27FC236}">
                  <a16:creationId xmlns:a16="http://schemas.microsoft.com/office/drawing/2014/main" id="{07783107-78C9-373E-247F-61D37A0CB127}"/>
                </a:ext>
              </a:extLst>
            </p:cNvPr>
            <p:cNvSpPr/>
            <p:nvPr userDrawn="1"/>
          </p:nvSpPr>
          <p:spPr bwMode="auto">
            <a:xfrm>
              <a:off x="0" y="0"/>
              <a:ext cx="12192000" cy="6880968"/>
            </a:xfrm>
            <a:prstGeom prst="rect">
              <a:avLst/>
            </a:prstGeom>
            <a:gradFill flip="none" rotWithShape="1">
              <a:gsLst>
                <a:gs pos="55000">
                  <a:srgbClr val="131A7F"/>
                </a:gs>
                <a:gs pos="5000">
                  <a:srgbClr val="131A8E">
                    <a:lumMod val="91932"/>
                    <a:lumOff val="8068"/>
                  </a:srgbClr>
                </a:gs>
                <a:gs pos="98000">
                  <a:srgbClr val="070738"/>
                </a:gs>
              </a:gsLst>
              <a:path path="circle">
                <a:fillToRect l="100000" b="100000"/>
              </a:path>
              <a:tileRect t="-100000" r="-10000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grpSp>
          <p:nvGrpSpPr>
            <p:cNvPr id="18" name="Group 17">
              <a:extLst>
                <a:ext uri="{FF2B5EF4-FFF2-40B4-BE49-F238E27FC236}">
                  <a16:creationId xmlns:a16="http://schemas.microsoft.com/office/drawing/2014/main" id="{1E97812E-57FD-7EFC-CB8C-99EA61D07A41}"/>
                </a:ext>
              </a:extLst>
            </p:cNvPr>
            <p:cNvGrpSpPr/>
            <p:nvPr userDrawn="1"/>
          </p:nvGrpSpPr>
          <p:grpSpPr>
            <a:xfrm>
              <a:off x="-2" y="-1"/>
              <a:ext cx="12192000" cy="6880971"/>
              <a:chOff x="-2" y="-1"/>
              <a:chExt cx="12192000" cy="6880971"/>
            </a:xfrm>
          </p:grpSpPr>
          <p:pic>
            <p:nvPicPr>
              <p:cNvPr id="19" name="Picture 18" descr="A close up of a colorful line&#10;&#10;Description automatically generated with medium confidence">
                <a:extLst>
                  <a:ext uri="{FF2B5EF4-FFF2-40B4-BE49-F238E27FC236}">
                    <a16:creationId xmlns:a16="http://schemas.microsoft.com/office/drawing/2014/main" id="{682EAB54-EE34-E26C-D93A-D18580243766}"/>
                  </a:ext>
                </a:extLst>
              </p:cNvPr>
              <p:cNvPicPr>
                <a:picLocks noChangeAspect="1"/>
              </p:cNvPicPr>
              <p:nvPr/>
            </p:nvPicPr>
            <p:blipFill>
              <a:blip r:embed="rId2">
                <a:alphaModFix amt="40000"/>
              </a:blip>
              <a:srcRect l="67785" t="-4264" r="-4234" b="20880"/>
              <a:stretch/>
            </p:blipFill>
            <p:spPr>
              <a:xfrm>
                <a:off x="-2" y="331384"/>
                <a:ext cx="1038387" cy="1942347"/>
              </a:xfrm>
              <a:prstGeom prst="rect">
                <a:avLst/>
              </a:prstGeom>
            </p:spPr>
          </p:pic>
          <p:grpSp>
            <p:nvGrpSpPr>
              <p:cNvPr id="20" name="Group 19">
                <a:extLst>
                  <a:ext uri="{FF2B5EF4-FFF2-40B4-BE49-F238E27FC236}">
                    <a16:creationId xmlns:a16="http://schemas.microsoft.com/office/drawing/2014/main" id="{7EA4ED36-A983-E745-C6FA-BDFF69C41ADC}"/>
                  </a:ext>
                </a:extLst>
              </p:cNvPr>
              <p:cNvGrpSpPr/>
              <p:nvPr/>
            </p:nvGrpSpPr>
            <p:grpSpPr>
              <a:xfrm>
                <a:off x="10282087" y="4489715"/>
                <a:ext cx="1909911" cy="2391255"/>
                <a:chOff x="9798425" y="3879232"/>
                <a:chExt cx="2375549" cy="2974243"/>
              </a:xfrm>
            </p:grpSpPr>
            <p:pic>
              <p:nvPicPr>
                <p:cNvPr id="23" name="Picture 22">
                  <a:extLst>
                    <a:ext uri="{FF2B5EF4-FFF2-40B4-BE49-F238E27FC236}">
                      <a16:creationId xmlns:a16="http://schemas.microsoft.com/office/drawing/2014/main" id="{50B12DC1-C571-41D6-B877-E8C2D996CF25}"/>
                    </a:ext>
                  </a:extLst>
                </p:cNvPr>
                <p:cNvPicPr>
                  <a:picLocks noChangeAspect="1"/>
                </p:cNvPicPr>
                <p:nvPr/>
              </p:nvPicPr>
              <p:blipFill>
                <a:blip r:embed="rId3">
                  <a:alphaModFix amt="39000"/>
                </a:blip>
                <a:srcRect t="-9689" r="27543" b="35530"/>
                <a:stretch/>
              </p:blipFill>
              <p:spPr>
                <a:xfrm>
                  <a:off x="9798425" y="3879232"/>
                  <a:ext cx="2375548" cy="2974240"/>
                </a:xfrm>
                <a:prstGeom prst="rect">
                  <a:avLst/>
                </a:prstGeom>
              </p:spPr>
            </p:pic>
            <p:pic>
              <p:nvPicPr>
                <p:cNvPr id="24" name="Picture 23" descr="A close up of a colorful line&#10;&#10;Description automatically generated with medium confidence">
                  <a:extLst>
                    <a:ext uri="{FF2B5EF4-FFF2-40B4-BE49-F238E27FC236}">
                      <a16:creationId xmlns:a16="http://schemas.microsoft.com/office/drawing/2014/main" id="{AA06C6AE-AA25-FB35-8C26-DB0D0C306EA4}"/>
                    </a:ext>
                  </a:extLst>
                </p:cNvPr>
                <p:cNvPicPr>
                  <a:picLocks noChangeAspect="1"/>
                </p:cNvPicPr>
                <p:nvPr/>
              </p:nvPicPr>
              <p:blipFill>
                <a:blip r:embed="rId2">
                  <a:alphaModFix amt="60000"/>
                </a:blip>
                <a:srcRect l="27659" t="75194" r="43071"/>
                <a:stretch/>
              </p:blipFill>
              <p:spPr>
                <a:xfrm rot="5400000">
                  <a:off x="10248188" y="4927689"/>
                  <a:ext cx="2275032" cy="1576540"/>
                </a:xfrm>
                <a:prstGeom prst="rect">
                  <a:avLst/>
                </a:prstGeom>
              </p:spPr>
            </p:pic>
          </p:grpSp>
          <p:pic>
            <p:nvPicPr>
              <p:cNvPr id="21" name="Picture 20" descr="A blue and yellow arrow&#10;&#10;Description automatically generated">
                <a:extLst>
                  <a:ext uri="{FF2B5EF4-FFF2-40B4-BE49-F238E27FC236}">
                    <a16:creationId xmlns:a16="http://schemas.microsoft.com/office/drawing/2014/main" id="{28562FC9-B249-954D-3F17-38370315DEA7}"/>
                  </a:ext>
                </a:extLst>
              </p:cNvPr>
              <p:cNvPicPr>
                <a:picLocks noChangeAspect="1"/>
              </p:cNvPicPr>
              <p:nvPr/>
            </p:nvPicPr>
            <p:blipFill>
              <a:blip r:embed="rId4">
                <a:alphaModFix amt="55000"/>
              </a:blip>
              <a:srcRect l="42669" t="-5559" r="6487" b="61189"/>
              <a:stretch/>
            </p:blipFill>
            <p:spPr>
              <a:xfrm rot="5400000">
                <a:off x="-320616" y="320614"/>
                <a:ext cx="2237555" cy="1596325"/>
              </a:xfrm>
              <a:prstGeom prst="rect">
                <a:avLst/>
              </a:prstGeom>
            </p:spPr>
          </p:pic>
          <p:pic>
            <p:nvPicPr>
              <p:cNvPr id="22" name="Picture 21">
                <a:extLst>
                  <a:ext uri="{FF2B5EF4-FFF2-40B4-BE49-F238E27FC236}">
                    <a16:creationId xmlns:a16="http://schemas.microsoft.com/office/drawing/2014/main" id="{9B7AC27E-3361-1EC5-05D8-0A443CB84F06}"/>
                  </a:ext>
                </a:extLst>
              </p:cNvPr>
              <p:cNvPicPr>
                <a:picLocks noChangeAspect="1"/>
              </p:cNvPicPr>
              <p:nvPr/>
            </p:nvPicPr>
            <p:blipFill>
              <a:blip r:embed="rId5">
                <a:alphaModFix amt="75000"/>
              </a:blip>
              <a:srcRect l="42572" t="-363" r="39862" b="90445"/>
              <a:stretch/>
            </p:blipFill>
            <p:spPr>
              <a:xfrm rot="5400000">
                <a:off x="-216975" y="216976"/>
                <a:ext cx="805911" cy="371962"/>
              </a:xfrm>
              <a:prstGeom prst="rect">
                <a:avLst/>
              </a:prstGeom>
            </p:spPr>
          </p:pic>
        </p:grpSp>
      </p:grpSp>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00626361"/>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9F43150-9786-E1F1-FF72-0A2669DEEBBB}"/>
              </a:ext>
            </a:extLst>
          </p:cNvPr>
          <p:cNvGrpSpPr/>
          <p:nvPr/>
        </p:nvGrpSpPr>
        <p:grpSpPr>
          <a:xfrm>
            <a:off x="-2" y="-1"/>
            <a:ext cx="12192002" cy="6880971"/>
            <a:chOff x="-2" y="-1"/>
            <a:chExt cx="12192002" cy="6880971"/>
          </a:xfrm>
        </p:grpSpPr>
        <p:sp>
          <p:nvSpPr>
            <p:cNvPr id="20" name="Rectangle 19">
              <a:extLst>
                <a:ext uri="{FF2B5EF4-FFF2-40B4-BE49-F238E27FC236}">
                  <a16:creationId xmlns:a16="http://schemas.microsoft.com/office/drawing/2014/main" id="{03CC9CF4-8579-2605-BAFF-7050944820F1}"/>
                </a:ext>
              </a:extLst>
            </p:cNvPr>
            <p:cNvSpPr/>
            <p:nvPr userDrawn="1"/>
          </p:nvSpPr>
          <p:spPr bwMode="auto">
            <a:xfrm>
              <a:off x="0" y="0"/>
              <a:ext cx="12192000" cy="6880968"/>
            </a:xfrm>
            <a:prstGeom prst="rect">
              <a:avLst/>
            </a:prstGeom>
            <a:gradFill flip="none" rotWithShape="1">
              <a:gsLst>
                <a:gs pos="55000">
                  <a:srgbClr val="131A7F"/>
                </a:gs>
                <a:gs pos="5000">
                  <a:srgbClr val="131A8E">
                    <a:lumMod val="91932"/>
                    <a:lumOff val="8068"/>
                  </a:srgbClr>
                </a:gs>
                <a:gs pos="98000">
                  <a:srgbClr val="070738"/>
                </a:gs>
              </a:gsLst>
              <a:path path="circle">
                <a:fillToRect l="100000" b="100000"/>
              </a:path>
              <a:tileRect t="-100000" r="-10000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grpSp>
          <p:nvGrpSpPr>
            <p:cNvPr id="21" name="Group 20">
              <a:extLst>
                <a:ext uri="{FF2B5EF4-FFF2-40B4-BE49-F238E27FC236}">
                  <a16:creationId xmlns:a16="http://schemas.microsoft.com/office/drawing/2014/main" id="{20D2E1B8-29A4-761F-6404-23F9F507F8A1}"/>
                </a:ext>
              </a:extLst>
            </p:cNvPr>
            <p:cNvGrpSpPr/>
            <p:nvPr userDrawn="1"/>
          </p:nvGrpSpPr>
          <p:grpSpPr>
            <a:xfrm>
              <a:off x="-2" y="-1"/>
              <a:ext cx="12192000" cy="6880971"/>
              <a:chOff x="-2" y="-1"/>
              <a:chExt cx="12192000" cy="6880971"/>
            </a:xfrm>
          </p:grpSpPr>
          <p:pic>
            <p:nvPicPr>
              <p:cNvPr id="22" name="Picture 21" descr="A close up of a colorful line&#10;&#10;Description automatically generated with medium confidence">
                <a:extLst>
                  <a:ext uri="{FF2B5EF4-FFF2-40B4-BE49-F238E27FC236}">
                    <a16:creationId xmlns:a16="http://schemas.microsoft.com/office/drawing/2014/main" id="{2EAEB698-ADAB-26B8-0D8D-59BD2C7EDB64}"/>
                  </a:ext>
                </a:extLst>
              </p:cNvPr>
              <p:cNvPicPr>
                <a:picLocks noChangeAspect="1"/>
              </p:cNvPicPr>
              <p:nvPr/>
            </p:nvPicPr>
            <p:blipFill>
              <a:blip r:embed="rId2">
                <a:alphaModFix amt="40000"/>
              </a:blip>
              <a:srcRect l="67785" t="-4264" r="-4234" b="20880"/>
              <a:stretch/>
            </p:blipFill>
            <p:spPr>
              <a:xfrm>
                <a:off x="-2" y="331384"/>
                <a:ext cx="1038387" cy="1942347"/>
              </a:xfrm>
              <a:prstGeom prst="rect">
                <a:avLst/>
              </a:prstGeom>
            </p:spPr>
          </p:pic>
          <p:grpSp>
            <p:nvGrpSpPr>
              <p:cNvPr id="23" name="Group 22">
                <a:extLst>
                  <a:ext uri="{FF2B5EF4-FFF2-40B4-BE49-F238E27FC236}">
                    <a16:creationId xmlns:a16="http://schemas.microsoft.com/office/drawing/2014/main" id="{F866404D-9262-DCFA-D12E-8FC811FD3003}"/>
                  </a:ext>
                </a:extLst>
              </p:cNvPr>
              <p:cNvGrpSpPr/>
              <p:nvPr/>
            </p:nvGrpSpPr>
            <p:grpSpPr>
              <a:xfrm>
                <a:off x="10282087" y="4489715"/>
                <a:ext cx="1909911" cy="2391255"/>
                <a:chOff x="9798425" y="3879232"/>
                <a:chExt cx="2375549" cy="2974243"/>
              </a:xfrm>
            </p:grpSpPr>
            <p:pic>
              <p:nvPicPr>
                <p:cNvPr id="26" name="Picture 25">
                  <a:extLst>
                    <a:ext uri="{FF2B5EF4-FFF2-40B4-BE49-F238E27FC236}">
                      <a16:creationId xmlns:a16="http://schemas.microsoft.com/office/drawing/2014/main" id="{B4FED02A-8DE9-442A-6B90-D19A3E903C6B}"/>
                    </a:ext>
                  </a:extLst>
                </p:cNvPr>
                <p:cNvPicPr>
                  <a:picLocks noChangeAspect="1"/>
                </p:cNvPicPr>
                <p:nvPr/>
              </p:nvPicPr>
              <p:blipFill>
                <a:blip r:embed="rId3">
                  <a:alphaModFix amt="39000"/>
                </a:blip>
                <a:srcRect t="-9689" r="27543" b="35530"/>
                <a:stretch/>
              </p:blipFill>
              <p:spPr>
                <a:xfrm>
                  <a:off x="9798425" y="3879232"/>
                  <a:ext cx="2375548" cy="2974240"/>
                </a:xfrm>
                <a:prstGeom prst="rect">
                  <a:avLst/>
                </a:prstGeom>
              </p:spPr>
            </p:pic>
            <p:pic>
              <p:nvPicPr>
                <p:cNvPr id="27" name="Picture 26" descr="A close up of a colorful line&#10;&#10;Description automatically generated with medium confidence">
                  <a:extLst>
                    <a:ext uri="{FF2B5EF4-FFF2-40B4-BE49-F238E27FC236}">
                      <a16:creationId xmlns:a16="http://schemas.microsoft.com/office/drawing/2014/main" id="{9B927BB6-6504-218E-EE05-9F249DE33487}"/>
                    </a:ext>
                  </a:extLst>
                </p:cNvPr>
                <p:cNvPicPr>
                  <a:picLocks noChangeAspect="1"/>
                </p:cNvPicPr>
                <p:nvPr/>
              </p:nvPicPr>
              <p:blipFill>
                <a:blip r:embed="rId2">
                  <a:alphaModFix amt="60000"/>
                </a:blip>
                <a:srcRect l="27659" t="75194" r="43071"/>
                <a:stretch/>
              </p:blipFill>
              <p:spPr>
                <a:xfrm rot="5400000">
                  <a:off x="10248188" y="4927689"/>
                  <a:ext cx="2275032" cy="1576540"/>
                </a:xfrm>
                <a:prstGeom prst="rect">
                  <a:avLst/>
                </a:prstGeom>
              </p:spPr>
            </p:pic>
          </p:grpSp>
          <p:pic>
            <p:nvPicPr>
              <p:cNvPr id="24" name="Picture 23" descr="A blue and yellow arrow&#10;&#10;Description automatically generated">
                <a:extLst>
                  <a:ext uri="{FF2B5EF4-FFF2-40B4-BE49-F238E27FC236}">
                    <a16:creationId xmlns:a16="http://schemas.microsoft.com/office/drawing/2014/main" id="{50C8541B-9620-8C76-6232-C1F6CC5DAF18}"/>
                  </a:ext>
                </a:extLst>
              </p:cNvPr>
              <p:cNvPicPr>
                <a:picLocks noChangeAspect="1"/>
              </p:cNvPicPr>
              <p:nvPr/>
            </p:nvPicPr>
            <p:blipFill>
              <a:blip r:embed="rId4">
                <a:alphaModFix amt="55000"/>
              </a:blip>
              <a:srcRect l="42669" t="-5559" r="6487" b="61189"/>
              <a:stretch/>
            </p:blipFill>
            <p:spPr>
              <a:xfrm rot="5400000">
                <a:off x="-320616" y="320614"/>
                <a:ext cx="2237555" cy="1596325"/>
              </a:xfrm>
              <a:prstGeom prst="rect">
                <a:avLst/>
              </a:prstGeom>
            </p:spPr>
          </p:pic>
          <p:pic>
            <p:nvPicPr>
              <p:cNvPr id="25" name="Picture 24">
                <a:extLst>
                  <a:ext uri="{FF2B5EF4-FFF2-40B4-BE49-F238E27FC236}">
                    <a16:creationId xmlns:a16="http://schemas.microsoft.com/office/drawing/2014/main" id="{E835C616-C1AC-87AC-2597-51EECF6D3367}"/>
                  </a:ext>
                </a:extLst>
              </p:cNvPr>
              <p:cNvPicPr>
                <a:picLocks noChangeAspect="1"/>
              </p:cNvPicPr>
              <p:nvPr/>
            </p:nvPicPr>
            <p:blipFill>
              <a:blip r:embed="rId5">
                <a:alphaModFix amt="75000"/>
              </a:blip>
              <a:srcRect l="42572" t="-363" r="39862" b="90445"/>
              <a:stretch/>
            </p:blipFill>
            <p:spPr>
              <a:xfrm rot="5400000">
                <a:off x="-216975" y="216976"/>
                <a:ext cx="805911" cy="371962"/>
              </a:xfrm>
              <a:prstGeom prst="rect">
                <a:avLst/>
              </a:prstGeom>
            </p:spPr>
          </p:pic>
        </p:grpSp>
      </p:grpSp>
      <p:sp>
        <p:nvSpPr>
          <p:cNvPr id="7" name="Title 1"/>
          <p:cNvSpPr>
            <a:spLocks noGrp="1"/>
          </p:cNvSpPr>
          <p:nvPr>
            <p:ph type="title" hasCustomPrompt="1"/>
          </p:nvPr>
        </p:nvSpPr>
        <p:spPr>
          <a:xfrm>
            <a:off x="914400" y="914400"/>
            <a:ext cx="10369296" cy="457200"/>
          </a:xfrm>
        </p:spPr>
        <p:txBody>
          <a:bodyPr/>
          <a:lstStyle>
            <a:lvl1pPr>
              <a:defRPr b="0"/>
            </a:lvl1pPr>
          </a:lstStyle>
          <a:p>
            <a:r>
              <a:rPr lang="en-US"/>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a:solidFill>
                  <a:srgbClr val="FEA93A"/>
                </a:solidFill>
                <a:latin typeface="+mn-lt"/>
                <a:ea typeface="+mn-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marL="0" lv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pPr>
            <a:r>
              <a:rPr lang="en-US"/>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3/6/25</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21096399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lvl1pPr>
              <a:defRPr/>
            </a:lvl1p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B6A13B2-9189-5E69-9B25-B47739202052}"/>
              </a:ext>
            </a:extLst>
          </p:cNvPr>
          <p:cNvGrpSpPr/>
          <p:nvPr/>
        </p:nvGrpSpPr>
        <p:grpSpPr>
          <a:xfrm>
            <a:off x="-2" y="-1"/>
            <a:ext cx="12192002" cy="6880971"/>
            <a:chOff x="-2" y="-1"/>
            <a:chExt cx="12192002" cy="6880971"/>
          </a:xfrm>
        </p:grpSpPr>
        <p:sp>
          <p:nvSpPr>
            <p:cNvPr id="15" name="Rectangle 14">
              <a:extLst>
                <a:ext uri="{FF2B5EF4-FFF2-40B4-BE49-F238E27FC236}">
                  <a16:creationId xmlns:a16="http://schemas.microsoft.com/office/drawing/2014/main" id="{78A9AA2B-9A72-2B36-DA6E-282A2ED4F813}"/>
                </a:ext>
              </a:extLst>
            </p:cNvPr>
            <p:cNvSpPr/>
            <p:nvPr userDrawn="1"/>
          </p:nvSpPr>
          <p:spPr bwMode="auto">
            <a:xfrm>
              <a:off x="0" y="0"/>
              <a:ext cx="12192000" cy="6880968"/>
            </a:xfrm>
            <a:prstGeom prst="rect">
              <a:avLst/>
            </a:prstGeom>
            <a:gradFill flip="none" rotWithShape="1">
              <a:gsLst>
                <a:gs pos="55000">
                  <a:srgbClr val="131A7F"/>
                </a:gs>
                <a:gs pos="5000">
                  <a:srgbClr val="131A8E">
                    <a:lumMod val="91932"/>
                    <a:lumOff val="8068"/>
                  </a:srgbClr>
                </a:gs>
                <a:gs pos="98000">
                  <a:srgbClr val="070738"/>
                </a:gs>
              </a:gsLst>
              <a:path path="circle">
                <a:fillToRect l="100000" b="100000"/>
              </a:path>
              <a:tileRect t="-100000" r="-10000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grpSp>
          <p:nvGrpSpPr>
            <p:cNvPr id="16" name="Group 15">
              <a:extLst>
                <a:ext uri="{FF2B5EF4-FFF2-40B4-BE49-F238E27FC236}">
                  <a16:creationId xmlns:a16="http://schemas.microsoft.com/office/drawing/2014/main" id="{4ABDA288-2DAB-76C0-A03A-0865B0038780}"/>
                </a:ext>
              </a:extLst>
            </p:cNvPr>
            <p:cNvGrpSpPr/>
            <p:nvPr userDrawn="1"/>
          </p:nvGrpSpPr>
          <p:grpSpPr>
            <a:xfrm>
              <a:off x="-2" y="-1"/>
              <a:ext cx="12192000" cy="6880971"/>
              <a:chOff x="-2" y="-1"/>
              <a:chExt cx="12192000" cy="6880971"/>
            </a:xfrm>
          </p:grpSpPr>
          <p:pic>
            <p:nvPicPr>
              <p:cNvPr id="17" name="Picture 16" descr="A close up of a colorful line&#10;&#10;Description automatically generated with medium confidence">
                <a:extLst>
                  <a:ext uri="{FF2B5EF4-FFF2-40B4-BE49-F238E27FC236}">
                    <a16:creationId xmlns:a16="http://schemas.microsoft.com/office/drawing/2014/main" id="{973A32AF-579F-F29C-6E4A-FF58B8285D91}"/>
                  </a:ext>
                </a:extLst>
              </p:cNvPr>
              <p:cNvPicPr>
                <a:picLocks noChangeAspect="1"/>
              </p:cNvPicPr>
              <p:nvPr/>
            </p:nvPicPr>
            <p:blipFill>
              <a:blip r:embed="rId2">
                <a:alphaModFix amt="40000"/>
              </a:blip>
              <a:srcRect l="67785" t="-4264" r="-4234" b="20880"/>
              <a:stretch/>
            </p:blipFill>
            <p:spPr>
              <a:xfrm>
                <a:off x="-2" y="331384"/>
                <a:ext cx="1038387" cy="1942347"/>
              </a:xfrm>
              <a:prstGeom prst="rect">
                <a:avLst/>
              </a:prstGeom>
            </p:spPr>
          </p:pic>
          <p:grpSp>
            <p:nvGrpSpPr>
              <p:cNvPr id="18" name="Group 17">
                <a:extLst>
                  <a:ext uri="{FF2B5EF4-FFF2-40B4-BE49-F238E27FC236}">
                    <a16:creationId xmlns:a16="http://schemas.microsoft.com/office/drawing/2014/main" id="{05647700-3D94-4E8B-A608-F2A1C8EC0137}"/>
                  </a:ext>
                </a:extLst>
              </p:cNvPr>
              <p:cNvGrpSpPr/>
              <p:nvPr/>
            </p:nvGrpSpPr>
            <p:grpSpPr>
              <a:xfrm>
                <a:off x="10282087" y="4489715"/>
                <a:ext cx="1909911" cy="2391255"/>
                <a:chOff x="9798425" y="3879232"/>
                <a:chExt cx="2375549" cy="2974243"/>
              </a:xfrm>
            </p:grpSpPr>
            <p:pic>
              <p:nvPicPr>
                <p:cNvPr id="21" name="Picture 20">
                  <a:extLst>
                    <a:ext uri="{FF2B5EF4-FFF2-40B4-BE49-F238E27FC236}">
                      <a16:creationId xmlns:a16="http://schemas.microsoft.com/office/drawing/2014/main" id="{605110A1-6312-9B95-0355-9D693C16416D}"/>
                    </a:ext>
                  </a:extLst>
                </p:cNvPr>
                <p:cNvPicPr>
                  <a:picLocks noChangeAspect="1"/>
                </p:cNvPicPr>
                <p:nvPr/>
              </p:nvPicPr>
              <p:blipFill>
                <a:blip r:embed="rId3">
                  <a:alphaModFix amt="39000"/>
                </a:blip>
                <a:srcRect t="-9689" r="27543" b="35530"/>
                <a:stretch/>
              </p:blipFill>
              <p:spPr>
                <a:xfrm>
                  <a:off x="9798425" y="3879232"/>
                  <a:ext cx="2375548" cy="2974240"/>
                </a:xfrm>
                <a:prstGeom prst="rect">
                  <a:avLst/>
                </a:prstGeom>
              </p:spPr>
            </p:pic>
            <p:pic>
              <p:nvPicPr>
                <p:cNvPr id="22" name="Picture 21" descr="A close up of a colorful line&#10;&#10;Description automatically generated with medium confidence">
                  <a:extLst>
                    <a:ext uri="{FF2B5EF4-FFF2-40B4-BE49-F238E27FC236}">
                      <a16:creationId xmlns:a16="http://schemas.microsoft.com/office/drawing/2014/main" id="{338CCF90-0FDB-820B-BDB4-1C34D6B85540}"/>
                    </a:ext>
                  </a:extLst>
                </p:cNvPr>
                <p:cNvPicPr>
                  <a:picLocks noChangeAspect="1"/>
                </p:cNvPicPr>
                <p:nvPr/>
              </p:nvPicPr>
              <p:blipFill>
                <a:blip r:embed="rId2">
                  <a:alphaModFix amt="60000"/>
                </a:blip>
                <a:srcRect l="27659" t="75194" r="43071"/>
                <a:stretch/>
              </p:blipFill>
              <p:spPr>
                <a:xfrm rot="5400000">
                  <a:off x="10248188" y="4927689"/>
                  <a:ext cx="2275032" cy="1576540"/>
                </a:xfrm>
                <a:prstGeom prst="rect">
                  <a:avLst/>
                </a:prstGeom>
              </p:spPr>
            </p:pic>
          </p:grpSp>
          <p:pic>
            <p:nvPicPr>
              <p:cNvPr id="19" name="Picture 18" descr="A blue and yellow arrow&#10;&#10;Description automatically generated">
                <a:extLst>
                  <a:ext uri="{FF2B5EF4-FFF2-40B4-BE49-F238E27FC236}">
                    <a16:creationId xmlns:a16="http://schemas.microsoft.com/office/drawing/2014/main" id="{F3DC32B4-E8D7-109B-8138-E26B928CB9F3}"/>
                  </a:ext>
                </a:extLst>
              </p:cNvPr>
              <p:cNvPicPr>
                <a:picLocks noChangeAspect="1"/>
              </p:cNvPicPr>
              <p:nvPr/>
            </p:nvPicPr>
            <p:blipFill>
              <a:blip r:embed="rId4">
                <a:alphaModFix amt="55000"/>
              </a:blip>
              <a:srcRect l="42669" t="-5559" r="6487" b="61189"/>
              <a:stretch/>
            </p:blipFill>
            <p:spPr>
              <a:xfrm rot="5400000">
                <a:off x="-320616" y="320614"/>
                <a:ext cx="2237555" cy="1596325"/>
              </a:xfrm>
              <a:prstGeom prst="rect">
                <a:avLst/>
              </a:prstGeom>
            </p:spPr>
          </p:pic>
          <p:pic>
            <p:nvPicPr>
              <p:cNvPr id="20" name="Picture 19">
                <a:extLst>
                  <a:ext uri="{FF2B5EF4-FFF2-40B4-BE49-F238E27FC236}">
                    <a16:creationId xmlns:a16="http://schemas.microsoft.com/office/drawing/2014/main" id="{CE56D1E9-3EF9-3E6B-F487-54A292ADA499}"/>
                  </a:ext>
                </a:extLst>
              </p:cNvPr>
              <p:cNvPicPr>
                <a:picLocks noChangeAspect="1"/>
              </p:cNvPicPr>
              <p:nvPr/>
            </p:nvPicPr>
            <p:blipFill>
              <a:blip r:embed="rId5">
                <a:alphaModFix amt="75000"/>
              </a:blip>
              <a:srcRect l="42572" t="-363" r="39862" b="90445"/>
              <a:stretch/>
            </p:blipFill>
            <p:spPr>
              <a:xfrm rot="5400000">
                <a:off x="-216975" y="216976"/>
                <a:ext cx="805911" cy="371962"/>
              </a:xfrm>
              <a:prstGeom prst="rect">
                <a:avLst/>
              </a:prstGeom>
            </p:spPr>
          </p:pic>
        </p:grpSp>
      </p:grpSp>
      <p:sp>
        <p:nvSpPr>
          <p:cNvPr id="2" name="Title 1"/>
          <p:cNvSpPr>
            <a:spLocks noGrp="1"/>
          </p:cNvSpPr>
          <p:nvPr>
            <p:ph type="title" hasCustomPrompt="1"/>
          </p:nvPr>
        </p:nvSpPr>
        <p:spPr/>
        <p:txBody>
          <a:bodyPr/>
          <a:lstStyle>
            <a:lvl1pP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3/6/25</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382493544"/>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F48734F-BCC4-84D0-E20D-FC7727DDF7E4}"/>
              </a:ext>
            </a:extLst>
          </p:cNvPr>
          <p:cNvGrpSpPr/>
          <p:nvPr/>
        </p:nvGrpSpPr>
        <p:grpSpPr>
          <a:xfrm>
            <a:off x="-2" y="-1"/>
            <a:ext cx="12192002" cy="6880971"/>
            <a:chOff x="-2" y="-1"/>
            <a:chExt cx="12192002" cy="6880971"/>
          </a:xfrm>
        </p:grpSpPr>
        <p:sp>
          <p:nvSpPr>
            <p:cNvPr id="15" name="Rectangle 14">
              <a:extLst>
                <a:ext uri="{FF2B5EF4-FFF2-40B4-BE49-F238E27FC236}">
                  <a16:creationId xmlns:a16="http://schemas.microsoft.com/office/drawing/2014/main" id="{A3A2B340-C600-9A33-1FFB-5CFE7B9C10AD}"/>
                </a:ext>
              </a:extLst>
            </p:cNvPr>
            <p:cNvSpPr/>
            <p:nvPr userDrawn="1"/>
          </p:nvSpPr>
          <p:spPr bwMode="auto">
            <a:xfrm>
              <a:off x="0" y="0"/>
              <a:ext cx="12192000" cy="6880968"/>
            </a:xfrm>
            <a:prstGeom prst="rect">
              <a:avLst/>
            </a:prstGeom>
            <a:gradFill flip="none" rotWithShape="1">
              <a:gsLst>
                <a:gs pos="55000">
                  <a:srgbClr val="131A7F"/>
                </a:gs>
                <a:gs pos="5000">
                  <a:srgbClr val="131A8E">
                    <a:lumMod val="91932"/>
                    <a:lumOff val="8068"/>
                  </a:srgbClr>
                </a:gs>
                <a:gs pos="98000">
                  <a:srgbClr val="070738"/>
                </a:gs>
              </a:gsLst>
              <a:path path="circle">
                <a:fillToRect l="100000" b="100000"/>
              </a:path>
              <a:tileRect t="-100000" r="-10000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grpSp>
          <p:nvGrpSpPr>
            <p:cNvPr id="16" name="Group 15">
              <a:extLst>
                <a:ext uri="{FF2B5EF4-FFF2-40B4-BE49-F238E27FC236}">
                  <a16:creationId xmlns:a16="http://schemas.microsoft.com/office/drawing/2014/main" id="{2116EEDA-7B35-3F8D-0B94-1C42303D0BA5}"/>
                </a:ext>
              </a:extLst>
            </p:cNvPr>
            <p:cNvGrpSpPr/>
            <p:nvPr userDrawn="1"/>
          </p:nvGrpSpPr>
          <p:grpSpPr>
            <a:xfrm>
              <a:off x="-2" y="-1"/>
              <a:ext cx="12192000" cy="6880971"/>
              <a:chOff x="-2" y="-1"/>
              <a:chExt cx="12192000" cy="6880971"/>
            </a:xfrm>
          </p:grpSpPr>
          <p:pic>
            <p:nvPicPr>
              <p:cNvPr id="17" name="Picture 16" descr="A close up of a colorful line&#10;&#10;Description automatically generated with medium confidence">
                <a:extLst>
                  <a:ext uri="{FF2B5EF4-FFF2-40B4-BE49-F238E27FC236}">
                    <a16:creationId xmlns:a16="http://schemas.microsoft.com/office/drawing/2014/main" id="{FBAC9AEA-D336-6EDA-D351-2C2EBD20AE67}"/>
                  </a:ext>
                </a:extLst>
              </p:cNvPr>
              <p:cNvPicPr>
                <a:picLocks noChangeAspect="1"/>
              </p:cNvPicPr>
              <p:nvPr/>
            </p:nvPicPr>
            <p:blipFill>
              <a:blip r:embed="rId2">
                <a:alphaModFix amt="40000"/>
              </a:blip>
              <a:srcRect l="67785" t="-4264" r="-4234" b="20880"/>
              <a:stretch/>
            </p:blipFill>
            <p:spPr>
              <a:xfrm>
                <a:off x="-2" y="331384"/>
                <a:ext cx="1038387" cy="1942347"/>
              </a:xfrm>
              <a:prstGeom prst="rect">
                <a:avLst/>
              </a:prstGeom>
            </p:spPr>
          </p:pic>
          <p:grpSp>
            <p:nvGrpSpPr>
              <p:cNvPr id="18" name="Group 17">
                <a:extLst>
                  <a:ext uri="{FF2B5EF4-FFF2-40B4-BE49-F238E27FC236}">
                    <a16:creationId xmlns:a16="http://schemas.microsoft.com/office/drawing/2014/main" id="{64DEDB41-CB68-99C9-4A02-CDF30A505D2C}"/>
                  </a:ext>
                </a:extLst>
              </p:cNvPr>
              <p:cNvGrpSpPr/>
              <p:nvPr/>
            </p:nvGrpSpPr>
            <p:grpSpPr>
              <a:xfrm>
                <a:off x="10282087" y="4489715"/>
                <a:ext cx="1909911" cy="2391255"/>
                <a:chOff x="9798425" y="3879232"/>
                <a:chExt cx="2375549" cy="2974243"/>
              </a:xfrm>
            </p:grpSpPr>
            <p:pic>
              <p:nvPicPr>
                <p:cNvPr id="21" name="Picture 20">
                  <a:extLst>
                    <a:ext uri="{FF2B5EF4-FFF2-40B4-BE49-F238E27FC236}">
                      <a16:creationId xmlns:a16="http://schemas.microsoft.com/office/drawing/2014/main" id="{0DF964B5-82A0-911F-AFA2-6CA203B6D4BE}"/>
                    </a:ext>
                  </a:extLst>
                </p:cNvPr>
                <p:cNvPicPr>
                  <a:picLocks noChangeAspect="1"/>
                </p:cNvPicPr>
                <p:nvPr/>
              </p:nvPicPr>
              <p:blipFill>
                <a:blip r:embed="rId3">
                  <a:alphaModFix amt="39000"/>
                </a:blip>
                <a:srcRect t="-9689" r="27543" b="35530"/>
                <a:stretch/>
              </p:blipFill>
              <p:spPr>
                <a:xfrm>
                  <a:off x="9798425" y="3879232"/>
                  <a:ext cx="2375548" cy="2974240"/>
                </a:xfrm>
                <a:prstGeom prst="rect">
                  <a:avLst/>
                </a:prstGeom>
              </p:spPr>
            </p:pic>
            <p:pic>
              <p:nvPicPr>
                <p:cNvPr id="22" name="Picture 21" descr="A close up of a colorful line&#10;&#10;Description automatically generated with medium confidence">
                  <a:extLst>
                    <a:ext uri="{FF2B5EF4-FFF2-40B4-BE49-F238E27FC236}">
                      <a16:creationId xmlns:a16="http://schemas.microsoft.com/office/drawing/2014/main" id="{F452B1FC-AFA2-239D-A171-7AF817F93238}"/>
                    </a:ext>
                  </a:extLst>
                </p:cNvPr>
                <p:cNvPicPr>
                  <a:picLocks noChangeAspect="1"/>
                </p:cNvPicPr>
                <p:nvPr/>
              </p:nvPicPr>
              <p:blipFill>
                <a:blip r:embed="rId2">
                  <a:alphaModFix amt="60000"/>
                </a:blip>
                <a:srcRect l="27659" t="75194" r="43071"/>
                <a:stretch/>
              </p:blipFill>
              <p:spPr>
                <a:xfrm rot="5400000">
                  <a:off x="10248188" y="4927689"/>
                  <a:ext cx="2275032" cy="1576540"/>
                </a:xfrm>
                <a:prstGeom prst="rect">
                  <a:avLst/>
                </a:prstGeom>
              </p:spPr>
            </p:pic>
          </p:grpSp>
          <p:pic>
            <p:nvPicPr>
              <p:cNvPr id="19" name="Picture 18" descr="A blue and yellow arrow&#10;&#10;Description automatically generated">
                <a:extLst>
                  <a:ext uri="{FF2B5EF4-FFF2-40B4-BE49-F238E27FC236}">
                    <a16:creationId xmlns:a16="http://schemas.microsoft.com/office/drawing/2014/main" id="{7DB34AC8-7FCF-EA0D-A236-3CFE9461E758}"/>
                  </a:ext>
                </a:extLst>
              </p:cNvPr>
              <p:cNvPicPr>
                <a:picLocks noChangeAspect="1"/>
              </p:cNvPicPr>
              <p:nvPr/>
            </p:nvPicPr>
            <p:blipFill>
              <a:blip r:embed="rId4">
                <a:alphaModFix amt="55000"/>
              </a:blip>
              <a:srcRect l="42669" t="-5559" r="6487" b="61189"/>
              <a:stretch/>
            </p:blipFill>
            <p:spPr>
              <a:xfrm rot="5400000">
                <a:off x="-320616" y="320614"/>
                <a:ext cx="2237555" cy="1596325"/>
              </a:xfrm>
              <a:prstGeom prst="rect">
                <a:avLst/>
              </a:prstGeom>
            </p:spPr>
          </p:pic>
          <p:pic>
            <p:nvPicPr>
              <p:cNvPr id="20" name="Picture 19">
                <a:extLst>
                  <a:ext uri="{FF2B5EF4-FFF2-40B4-BE49-F238E27FC236}">
                    <a16:creationId xmlns:a16="http://schemas.microsoft.com/office/drawing/2014/main" id="{2833D38A-7D71-5627-70C6-282D98668C0A}"/>
                  </a:ext>
                </a:extLst>
              </p:cNvPr>
              <p:cNvPicPr>
                <a:picLocks noChangeAspect="1"/>
              </p:cNvPicPr>
              <p:nvPr/>
            </p:nvPicPr>
            <p:blipFill>
              <a:blip r:embed="rId5">
                <a:alphaModFix amt="75000"/>
              </a:blip>
              <a:srcRect l="42572" t="-363" r="39862" b="90445"/>
              <a:stretch/>
            </p:blipFill>
            <p:spPr>
              <a:xfrm rot="5400000">
                <a:off x="-216975" y="216976"/>
                <a:ext cx="805911" cy="371962"/>
              </a:xfrm>
              <a:prstGeom prst="rect">
                <a:avLst/>
              </a:prstGeom>
            </p:spPr>
          </p:pic>
        </p:grpSp>
      </p:grpSp>
      <p:sp>
        <p:nvSpPr>
          <p:cNvPr id="2" name="Title 1"/>
          <p:cNvSpPr>
            <a:spLocks noGrp="1"/>
          </p:cNvSpPr>
          <p:nvPr>
            <p:ph type="title" hasCustomPrompt="1"/>
          </p:nvPr>
        </p:nvSpPr>
        <p:spPr/>
        <p:txBody>
          <a:bodyPr/>
          <a:lstStyle>
            <a:lvl1pPr algn="ct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3/6/25</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734612459"/>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gradient background1">
            <a:extLst>
              <a:ext uri="{FF2B5EF4-FFF2-40B4-BE49-F238E27FC236}">
                <a16:creationId xmlns:a16="http://schemas.microsoft.com/office/drawing/2014/main" id="{AB07FA33-164D-587E-8A57-FE81A58A3E59}"/>
              </a:ext>
            </a:extLst>
          </p:cNvPr>
          <p:cNvSpPr/>
          <p:nvPr/>
        </p:nvSpPr>
        <p:spPr bwMode="auto">
          <a:xfrm>
            <a:off x="0" y="-26636"/>
            <a:ext cx="12191999" cy="6888971"/>
          </a:xfrm>
          <a:prstGeom prst="rect">
            <a:avLst/>
          </a:prstGeom>
          <a:gradFill flip="none" rotWithShape="1">
            <a:gsLst>
              <a:gs pos="61000">
                <a:srgbClr val="131A7F"/>
              </a:gs>
              <a:gs pos="5000">
                <a:srgbClr val="131A8E">
                  <a:lumMod val="91932"/>
                  <a:lumOff val="8068"/>
                </a:srgbClr>
              </a:gs>
              <a:gs pos="98000">
                <a:srgbClr val="070738"/>
              </a:gs>
            </a:gsLst>
            <a:path path="circle">
              <a:fillToRect l="50000" t="50000" r="50000" b="50000"/>
            </a:path>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3/6/25</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536146366"/>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4" name="gradient background1">
            <a:extLst>
              <a:ext uri="{FF2B5EF4-FFF2-40B4-BE49-F238E27FC236}">
                <a16:creationId xmlns:a16="http://schemas.microsoft.com/office/drawing/2014/main" id="{9126E0DE-2252-5C8C-B1BA-38F6A025E362}"/>
              </a:ext>
            </a:extLst>
          </p:cNvPr>
          <p:cNvSpPr/>
          <p:nvPr/>
        </p:nvSpPr>
        <p:spPr bwMode="auto">
          <a:xfrm>
            <a:off x="0" y="0"/>
            <a:ext cx="12188952" cy="6858000"/>
          </a:xfrm>
          <a:prstGeom prst="rect">
            <a:avLst/>
          </a:prstGeom>
          <a:gradFill flip="none" rotWithShape="1">
            <a:gsLst>
              <a:gs pos="61000">
                <a:srgbClr val="131A7F"/>
              </a:gs>
              <a:gs pos="5000">
                <a:srgbClr val="131A8E">
                  <a:lumMod val="91932"/>
                  <a:lumOff val="8068"/>
                </a:srgbClr>
              </a:gs>
              <a:gs pos="98000">
                <a:srgbClr val="070738"/>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grpSp>
        <p:nvGrpSpPr>
          <p:cNvPr id="17" name="Group 16">
            <a:extLst>
              <a:ext uri="{FF2B5EF4-FFF2-40B4-BE49-F238E27FC236}">
                <a16:creationId xmlns:a16="http://schemas.microsoft.com/office/drawing/2014/main" id="{A82B4905-A13D-BAB2-A9AA-173AE1EF84B8}"/>
              </a:ext>
            </a:extLst>
          </p:cNvPr>
          <p:cNvGrpSpPr/>
          <p:nvPr/>
        </p:nvGrpSpPr>
        <p:grpSpPr>
          <a:xfrm>
            <a:off x="0" y="-1"/>
            <a:ext cx="12205216" cy="6911915"/>
            <a:chOff x="0" y="-1"/>
            <a:chExt cx="12205216" cy="6911915"/>
          </a:xfrm>
        </p:grpSpPr>
        <p:pic>
          <p:nvPicPr>
            <p:cNvPr id="18" name="Picture 17">
              <a:extLst>
                <a:ext uri="{FF2B5EF4-FFF2-40B4-BE49-F238E27FC236}">
                  <a16:creationId xmlns:a16="http://schemas.microsoft.com/office/drawing/2014/main" id="{B741F50D-CCEE-8E23-B008-3C0A3365E654}"/>
                </a:ext>
              </a:extLst>
            </p:cNvPr>
            <p:cNvPicPr>
              <a:picLocks noChangeAspect="1"/>
            </p:cNvPicPr>
            <p:nvPr/>
          </p:nvPicPr>
          <p:blipFill>
            <a:blip r:embed="rId2"/>
            <a:srcRect l="18625" t="-1" r="-456" b="37541"/>
            <a:stretch/>
          </p:blipFill>
          <p:spPr>
            <a:xfrm rot="16200000">
              <a:off x="9143604" y="3845451"/>
              <a:ext cx="3754509" cy="2342284"/>
            </a:xfrm>
            <a:prstGeom prst="rect">
              <a:avLst/>
            </a:prstGeom>
          </p:spPr>
        </p:pic>
        <p:pic>
          <p:nvPicPr>
            <p:cNvPr id="19" name="Picture 18">
              <a:extLst>
                <a:ext uri="{FF2B5EF4-FFF2-40B4-BE49-F238E27FC236}">
                  <a16:creationId xmlns:a16="http://schemas.microsoft.com/office/drawing/2014/main" id="{00C3B144-7FDA-75C3-7A39-6398FBFE6FB6}"/>
                </a:ext>
              </a:extLst>
            </p:cNvPr>
            <p:cNvPicPr>
              <a:picLocks noChangeAspect="1"/>
            </p:cNvPicPr>
            <p:nvPr/>
          </p:nvPicPr>
          <p:blipFill>
            <a:blip r:embed="rId3"/>
            <a:srcRect t="36730" r="4501"/>
            <a:stretch/>
          </p:blipFill>
          <p:spPr>
            <a:xfrm>
              <a:off x="6897242" y="-1"/>
              <a:ext cx="5294758" cy="4117825"/>
            </a:xfrm>
            <a:prstGeom prst="rect">
              <a:avLst/>
            </a:prstGeom>
          </p:spPr>
        </p:pic>
        <p:pic>
          <p:nvPicPr>
            <p:cNvPr id="20" name="Picture 19" descr="A blue and yellow arrow&#10;&#10;Description automatically generated">
              <a:extLst>
                <a:ext uri="{FF2B5EF4-FFF2-40B4-BE49-F238E27FC236}">
                  <a16:creationId xmlns:a16="http://schemas.microsoft.com/office/drawing/2014/main" id="{C5CAFF02-73D8-CD78-F617-7D69159D38B2}"/>
                </a:ext>
              </a:extLst>
            </p:cNvPr>
            <p:cNvPicPr>
              <a:picLocks noChangeAspect="1"/>
            </p:cNvPicPr>
            <p:nvPr/>
          </p:nvPicPr>
          <p:blipFill>
            <a:blip r:embed="rId4"/>
            <a:srcRect l="73580" t="24024" r="-10669" b="29115"/>
            <a:stretch/>
          </p:blipFill>
          <p:spPr>
            <a:xfrm>
              <a:off x="0" y="4863085"/>
              <a:ext cx="1959429" cy="2023944"/>
            </a:xfrm>
            <a:prstGeom prst="rect">
              <a:avLst/>
            </a:prstGeom>
          </p:spPr>
        </p:pic>
        <p:pic>
          <p:nvPicPr>
            <p:cNvPr id="21" name="Picture 20">
              <a:extLst>
                <a:ext uri="{FF2B5EF4-FFF2-40B4-BE49-F238E27FC236}">
                  <a16:creationId xmlns:a16="http://schemas.microsoft.com/office/drawing/2014/main" id="{BE87E03E-1B83-D901-2299-4FF654678D6B}"/>
                </a:ext>
              </a:extLst>
            </p:cNvPr>
            <p:cNvPicPr>
              <a:picLocks noChangeAspect="1"/>
            </p:cNvPicPr>
            <p:nvPr/>
          </p:nvPicPr>
          <p:blipFill>
            <a:blip r:embed="rId5"/>
            <a:srcRect t="-1645" r="20005" b="30735"/>
            <a:stretch/>
          </p:blipFill>
          <p:spPr>
            <a:xfrm>
              <a:off x="7320093" y="1604026"/>
              <a:ext cx="4871907" cy="5283003"/>
            </a:xfrm>
            <a:prstGeom prst="rect">
              <a:avLst/>
            </a:prstGeom>
          </p:spPr>
        </p:pic>
        <p:sp>
          <p:nvSpPr>
            <p:cNvPr id="22" name="Rectangle 21">
              <a:extLst>
                <a:ext uri="{FF2B5EF4-FFF2-40B4-BE49-F238E27FC236}">
                  <a16:creationId xmlns:a16="http://schemas.microsoft.com/office/drawing/2014/main" id="{2D26F6E8-68C8-F6CB-F116-37927B0EBD9A}"/>
                </a:ext>
              </a:extLst>
            </p:cNvPr>
            <p:cNvSpPr/>
            <p:nvPr/>
          </p:nvSpPr>
          <p:spPr bwMode="auto">
            <a:xfrm>
              <a:off x="9820688" y="-1"/>
              <a:ext cx="2384528" cy="6911915"/>
            </a:xfrm>
            <a:prstGeom prst="rect">
              <a:avLst/>
            </a:prstGeom>
            <a:gradFill flip="none" rotWithShape="1">
              <a:gsLst>
                <a:gs pos="100000">
                  <a:srgbClr val="25145D">
                    <a:alpha val="88233"/>
                  </a:srgbClr>
                </a:gs>
                <a:gs pos="9000">
                  <a:srgbClr val="25145D">
                    <a:alpha val="0"/>
                  </a:srgbClr>
                </a:gs>
              </a:gsLst>
              <a:lin ang="0" scaled="1"/>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23" name="Picture 22" descr="A blue and green logo&#10;&#10;Description automatically generated">
              <a:extLst>
                <a:ext uri="{FF2B5EF4-FFF2-40B4-BE49-F238E27FC236}">
                  <a16:creationId xmlns:a16="http://schemas.microsoft.com/office/drawing/2014/main" id="{2BF842C3-94FF-D295-2580-E81030CE4364}"/>
                </a:ext>
              </a:extLst>
            </p:cNvPr>
            <p:cNvPicPr>
              <a:picLocks noChangeAspect="1"/>
            </p:cNvPicPr>
            <p:nvPr/>
          </p:nvPicPr>
          <p:blipFill>
            <a:blip r:embed="rId6"/>
            <a:stretch>
              <a:fillRect/>
            </a:stretch>
          </p:blipFill>
          <p:spPr>
            <a:xfrm>
              <a:off x="9365235" y="2553382"/>
              <a:ext cx="2287617" cy="2322395"/>
            </a:xfrm>
            <a:prstGeom prst="rect">
              <a:avLst/>
            </a:prstGeom>
          </p:spPr>
        </p:pic>
        <p:pic>
          <p:nvPicPr>
            <p:cNvPr id="24" name="Picture 23" descr="A close up of a colorful line&#10;&#10;Description automatically generated with medium confidence">
              <a:extLst>
                <a:ext uri="{FF2B5EF4-FFF2-40B4-BE49-F238E27FC236}">
                  <a16:creationId xmlns:a16="http://schemas.microsoft.com/office/drawing/2014/main" id="{E814B1BB-C65F-17DE-8D0C-64EFB4BD6B0C}"/>
                </a:ext>
              </a:extLst>
            </p:cNvPr>
            <p:cNvPicPr>
              <a:picLocks noChangeAspect="1"/>
            </p:cNvPicPr>
            <p:nvPr/>
          </p:nvPicPr>
          <p:blipFill>
            <a:blip r:embed="rId7"/>
            <a:srcRect l="1" t="47059" r="31878"/>
            <a:stretch/>
          </p:blipFill>
          <p:spPr>
            <a:xfrm>
              <a:off x="6897242" y="0"/>
              <a:ext cx="5294758" cy="3364547"/>
            </a:xfrm>
            <a:prstGeom prst="rect">
              <a:avLst/>
            </a:prstGeom>
          </p:spPr>
        </p:pic>
        <p:pic>
          <p:nvPicPr>
            <p:cNvPr id="25" name="Picture 24">
              <a:extLst>
                <a:ext uri="{FF2B5EF4-FFF2-40B4-BE49-F238E27FC236}">
                  <a16:creationId xmlns:a16="http://schemas.microsoft.com/office/drawing/2014/main" id="{2808D374-4E73-F273-C87C-8CEEBF296002}"/>
                </a:ext>
              </a:extLst>
            </p:cNvPr>
            <p:cNvPicPr>
              <a:picLocks noChangeAspect="1"/>
            </p:cNvPicPr>
            <p:nvPr/>
          </p:nvPicPr>
          <p:blipFill>
            <a:blip r:embed="rId8"/>
            <a:srcRect l="-13148" t="51752" r="52356" b="-6992"/>
            <a:stretch/>
          </p:blipFill>
          <p:spPr>
            <a:xfrm>
              <a:off x="9556345" y="0"/>
              <a:ext cx="2635655" cy="2421482"/>
            </a:xfrm>
            <a:prstGeom prst="rect">
              <a:avLst/>
            </a:prstGeom>
            <a:effectLst>
              <a:outerShdw blurRad="254000" dist="152400" dir="6600000" algn="tr" rotWithShape="0">
                <a:prstClr val="black">
                  <a:alpha val="20000"/>
                </a:prstClr>
              </a:outerShdw>
            </a:effectLst>
          </p:spPr>
        </p:pic>
      </p:grpSp>
      <p:sp>
        <p:nvSpPr>
          <p:cNvPr id="3" name="Text Placeholder 2"/>
          <p:cNvSpPr>
            <a:spLocks noGrp="1"/>
          </p:cNvSpPr>
          <p:nvPr>
            <p:ph type="body" idx="1" hasCustomPrompt="1"/>
          </p:nvPr>
        </p:nvSpPr>
        <p:spPr>
          <a:xfrm>
            <a:off x="1544426" y="3512743"/>
            <a:ext cx="6319838" cy="307777"/>
          </a:xfrm>
          <a:noFill/>
        </p:spPr>
        <p:txBody>
          <a:bodyPr wrap="square" anchor="t">
            <a:spAutoFit/>
          </a:bodyPr>
          <a:lstStyle>
            <a:lvl1pPr marL="0" indent="0" algn="l">
              <a:lnSpc>
                <a:spcPct val="100000"/>
              </a:lnSpc>
              <a:spcBef>
                <a:spcPts val="0"/>
              </a:spcBef>
              <a:spcAft>
                <a:spcPts val="0"/>
              </a:spcAft>
              <a:buNone/>
              <a:defRPr lang="en-US" sz="2000" b="0" kern="1200" dirty="0">
                <a:solidFill>
                  <a:srgbClr val="FEA93A"/>
                </a:solidFill>
                <a:latin typeface="+mn-lt"/>
                <a:ea typeface="+mn-ea"/>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pPr>
            <a:r>
              <a:rPr lang="en-US"/>
              <a:t>Presenter(s)</a:t>
            </a:r>
          </a:p>
        </p:txBody>
      </p:sp>
      <p:sp>
        <p:nvSpPr>
          <p:cNvPr id="2" name="Title 1"/>
          <p:cNvSpPr>
            <a:spLocks noGrp="1"/>
          </p:cNvSpPr>
          <p:nvPr>
            <p:ph type="title" hasCustomPrompt="1"/>
          </p:nvPr>
        </p:nvSpPr>
        <p:spPr>
          <a:xfrm>
            <a:off x="1554480" y="2834640"/>
            <a:ext cx="6319839" cy="609398"/>
          </a:xfrm>
        </p:spPr>
        <p:txBody>
          <a:bodyPr wrap="square" anchor="b">
            <a:spAutoFit/>
          </a:bodyPr>
          <a:lstStyle>
            <a:lvl1pPr algn="l" defTabSz="457200" rtl="0" eaLnBrk="1" latinLnBrk="0" hangingPunct="1">
              <a:lnSpc>
                <a:spcPct val="90000"/>
              </a:lnSpc>
              <a:spcBef>
                <a:spcPct val="0"/>
              </a:spcBef>
              <a:buNone/>
              <a:defRPr kumimoji="0" lang="en-US" sz="4400"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3/6/25</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160181690"/>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_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E6FCFE6-9E01-6814-6059-16DCD8129B15}"/>
              </a:ext>
            </a:extLst>
          </p:cNvPr>
          <p:cNvGrpSpPr/>
          <p:nvPr/>
        </p:nvGrpSpPr>
        <p:grpSpPr>
          <a:xfrm>
            <a:off x="0" y="-1"/>
            <a:ext cx="12205216" cy="6911915"/>
            <a:chOff x="0" y="-1"/>
            <a:chExt cx="12205216" cy="6911915"/>
          </a:xfrm>
        </p:grpSpPr>
        <p:pic>
          <p:nvPicPr>
            <p:cNvPr id="3" name="Picture 2">
              <a:extLst>
                <a:ext uri="{FF2B5EF4-FFF2-40B4-BE49-F238E27FC236}">
                  <a16:creationId xmlns:a16="http://schemas.microsoft.com/office/drawing/2014/main" id="{F9303F81-B8FD-E873-79DB-098ED505DEAD}"/>
                </a:ext>
              </a:extLst>
            </p:cNvPr>
            <p:cNvPicPr>
              <a:picLocks noChangeAspect="1"/>
            </p:cNvPicPr>
            <p:nvPr/>
          </p:nvPicPr>
          <p:blipFill>
            <a:blip r:embed="rId2"/>
            <a:srcRect l="18625" t="-1" r="-456" b="37541"/>
            <a:stretch/>
          </p:blipFill>
          <p:spPr>
            <a:xfrm rot="16200000">
              <a:off x="9143604" y="3845451"/>
              <a:ext cx="3754509" cy="2342284"/>
            </a:xfrm>
            <a:prstGeom prst="rect">
              <a:avLst/>
            </a:prstGeom>
          </p:spPr>
        </p:pic>
        <p:pic>
          <p:nvPicPr>
            <p:cNvPr id="4" name="Picture 3">
              <a:extLst>
                <a:ext uri="{FF2B5EF4-FFF2-40B4-BE49-F238E27FC236}">
                  <a16:creationId xmlns:a16="http://schemas.microsoft.com/office/drawing/2014/main" id="{D29EC98D-BB41-1728-6153-074353BB268C}"/>
                </a:ext>
              </a:extLst>
            </p:cNvPr>
            <p:cNvPicPr>
              <a:picLocks noChangeAspect="1"/>
            </p:cNvPicPr>
            <p:nvPr/>
          </p:nvPicPr>
          <p:blipFill>
            <a:blip r:embed="rId3"/>
            <a:srcRect t="36730" r="4501"/>
            <a:stretch/>
          </p:blipFill>
          <p:spPr>
            <a:xfrm>
              <a:off x="6897242" y="-1"/>
              <a:ext cx="5294758" cy="4117825"/>
            </a:xfrm>
            <a:prstGeom prst="rect">
              <a:avLst/>
            </a:prstGeom>
          </p:spPr>
        </p:pic>
        <p:pic>
          <p:nvPicPr>
            <p:cNvPr id="5" name="Picture 4" descr="A blue and yellow arrow&#10;&#10;Description automatically generated">
              <a:extLst>
                <a:ext uri="{FF2B5EF4-FFF2-40B4-BE49-F238E27FC236}">
                  <a16:creationId xmlns:a16="http://schemas.microsoft.com/office/drawing/2014/main" id="{F85FE0B1-A3C5-6DE2-4182-FA7E1BB28EC4}"/>
                </a:ext>
              </a:extLst>
            </p:cNvPr>
            <p:cNvPicPr>
              <a:picLocks noChangeAspect="1"/>
            </p:cNvPicPr>
            <p:nvPr/>
          </p:nvPicPr>
          <p:blipFill>
            <a:blip r:embed="rId4"/>
            <a:srcRect l="73580" t="24024" r="-10669" b="29115"/>
            <a:stretch/>
          </p:blipFill>
          <p:spPr>
            <a:xfrm>
              <a:off x="0" y="4863085"/>
              <a:ext cx="1959429" cy="2023944"/>
            </a:xfrm>
            <a:prstGeom prst="rect">
              <a:avLst/>
            </a:prstGeom>
          </p:spPr>
        </p:pic>
        <p:pic>
          <p:nvPicPr>
            <p:cNvPr id="6" name="Picture 5">
              <a:extLst>
                <a:ext uri="{FF2B5EF4-FFF2-40B4-BE49-F238E27FC236}">
                  <a16:creationId xmlns:a16="http://schemas.microsoft.com/office/drawing/2014/main" id="{E09BDCA4-3B70-D59D-5123-15F85E30BAC1}"/>
                </a:ext>
              </a:extLst>
            </p:cNvPr>
            <p:cNvPicPr>
              <a:picLocks noChangeAspect="1"/>
            </p:cNvPicPr>
            <p:nvPr/>
          </p:nvPicPr>
          <p:blipFill>
            <a:blip r:embed="rId5"/>
            <a:srcRect t="-1645" r="20005" b="30735"/>
            <a:stretch/>
          </p:blipFill>
          <p:spPr>
            <a:xfrm>
              <a:off x="7320093" y="1604026"/>
              <a:ext cx="4871907" cy="5283003"/>
            </a:xfrm>
            <a:prstGeom prst="rect">
              <a:avLst/>
            </a:prstGeom>
          </p:spPr>
        </p:pic>
        <p:sp>
          <p:nvSpPr>
            <p:cNvPr id="12" name="Rectangle 11">
              <a:extLst>
                <a:ext uri="{FF2B5EF4-FFF2-40B4-BE49-F238E27FC236}">
                  <a16:creationId xmlns:a16="http://schemas.microsoft.com/office/drawing/2014/main" id="{63F1E6AF-9905-1B87-577B-A0486154723F}"/>
                </a:ext>
              </a:extLst>
            </p:cNvPr>
            <p:cNvSpPr/>
            <p:nvPr/>
          </p:nvSpPr>
          <p:spPr bwMode="auto">
            <a:xfrm>
              <a:off x="9820688" y="-1"/>
              <a:ext cx="2384528" cy="6911915"/>
            </a:xfrm>
            <a:prstGeom prst="rect">
              <a:avLst/>
            </a:prstGeom>
            <a:gradFill flip="none" rotWithShape="1">
              <a:gsLst>
                <a:gs pos="100000">
                  <a:srgbClr val="25145D">
                    <a:alpha val="88233"/>
                  </a:srgbClr>
                </a:gs>
                <a:gs pos="9000">
                  <a:srgbClr val="25145D">
                    <a:alpha val="0"/>
                  </a:srgbClr>
                </a:gs>
              </a:gsLst>
              <a:lin ang="0" scaled="1"/>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3" name="Picture 12" descr="A blue and green logo&#10;&#10;Description automatically generated">
              <a:extLst>
                <a:ext uri="{FF2B5EF4-FFF2-40B4-BE49-F238E27FC236}">
                  <a16:creationId xmlns:a16="http://schemas.microsoft.com/office/drawing/2014/main" id="{756C5CF7-BE27-8978-32F7-C09C20B2C056}"/>
                </a:ext>
              </a:extLst>
            </p:cNvPr>
            <p:cNvPicPr>
              <a:picLocks noChangeAspect="1"/>
            </p:cNvPicPr>
            <p:nvPr/>
          </p:nvPicPr>
          <p:blipFill>
            <a:blip r:embed="rId6"/>
            <a:stretch>
              <a:fillRect/>
            </a:stretch>
          </p:blipFill>
          <p:spPr>
            <a:xfrm>
              <a:off x="9365235" y="2553382"/>
              <a:ext cx="2287617" cy="2322395"/>
            </a:xfrm>
            <a:prstGeom prst="rect">
              <a:avLst/>
            </a:prstGeom>
          </p:spPr>
        </p:pic>
        <p:pic>
          <p:nvPicPr>
            <p:cNvPr id="14" name="Picture 13" descr="A close up of a colorful line&#10;&#10;Description automatically generated with medium confidence">
              <a:extLst>
                <a:ext uri="{FF2B5EF4-FFF2-40B4-BE49-F238E27FC236}">
                  <a16:creationId xmlns:a16="http://schemas.microsoft.com/office/drawing/2014/main" id="{240A050E-06E7-118D-3B38-8409544673DE}"/>
                </a:ext>
              </a:extLst>
            </p:cNvPr>
            <p:cNvPicPr>
              <a:picLocks noChangeAspect="1"/>
            </p:cNvPicPr>
            <p:nvPr/>
          </p:nvPicPr>
          <p:blipFill>
            <a:blip r:embed="rId7"/>
            <a:srcRect l="1" t="47059" r="31878"/>
            <a:stretch/>
          </p:blipFill>
          <p:spPr>
            <a:xfrm>
              <a:off x="6897242" y="0"/>
              <a:ext cx="5294758" cy="3364547"/>
            </a:xfrm>
            <a:prstGeom prst="rect">
              <a:avLst/>
            </a:prstGeom>
          </p:spPr>
        </p:pic>
        <p:pic>
          <p:nvPicPr>
            <p:cNvPr id="15" name="Picture 14">
              <a:extLst>
                <a:ext uri="{FF2B5EF4-FFF2-40B4-BE49-F238E27FC236}">
                  <a16:creationId xmlns:a16="http://schemas.microsoft.com/office/drawing/2014/main" id="{296B61F2-88CB-98DA-4E47-36CD61A9D4A3}"/>
                </a:ext>
              </a:extLst>
            </p:cNvPr>
            <p:cNvPicPr>
              <a:picLocks noChangeAspect="1"/>
            </p:cNvPicPr>
            <p:nvPr/>
          </p:nvPicPr>
          <p:blipFill>
            <a:blip r:embed="rId8"/>
            <a:srcRect l="-13148" t="51752" r="52356" b="-6992"/>
            <a:stretch/>
          </p:blipFill>
          <p:spPr>
            <a:xfrm>
              <a:off x="9556345" y="0"/>
              <a:ext cx="2635655" cy="2421482"/>
            </a:xfrm>
            <a:prstGeom prst="rect">
              <a:avLst/>
            </a:prstGeom>
            <a:effectLst>
              <a:outerShdw blurRad="254000" dist="152400" dir="6600000" algn="tr" rotWithShape="0">
                <a:prstClr val="black">
                  <a:alpha val="20000"/>
                </a:prstClr>
              </a:outerShdw>
            </a:effectLst>
          </p:spPr>
        </p:pic>
      </p:grpSp>
      <p:sp>
        <p:nvSpPr>
          <p:cNvPr id="8" name="Text Placeholder 2">
            <a:extLst>
              <a:ext uri="{FF2B5EF4-FFF2-40B4-BE49-F238E27FC236}">
                <a16:creationId xmlns:a16="http://schemas.microsoft.com/office/drawing/2014/main" id="{CC2D0B12-2F59-60F5-7243-1792F3054533}"/>
              </a:ext>
            </a:extLst>
          </p:cNvPr>
          <p:cNvSpPr>
            <a:spLocks noGrp="1"/>
          </p:cNvSpPr>
          <p:nvPr>
            <p:ph type="body" idx="1" hasCustomPrompt="1"/>
          </p:nvPr>
        </p:nvSpPr>
        <p:spPr>
          <a:xfrm>
            <a:off x="914401" y="3512743"/>
            <a:ext cx="6319838" cy="307777"/>
          </a:xfrm>
          <a:noFill/>
        </p:spPr>
        <p:txBody>
          <a:bodyPr wrap="square" anchor="t">
            <a:spAutoFit/>
          </a:bodyPr>
          <a:lstStyle>
            <a:lvl1pPr marL="0" indent="0" algn="l">
              <a:lnSpc>
                <a:spcPct val="100000"/>
              </a:lnSpc>
              <a:spcBef>
                <a:spcPts val="0"/>
              </a:spcBef>
              <a:spcAft>
                <a:spcPts val="0"/>
              </a:spcAft>
              <a:buNone/>
              <a:defRPr lang="en-US" sz="2000" b="0" kern="1200" dirty="0">
                <a:solidFill>
                  <a:srgbClr val="FEA93A"/>
                </a:solidFill>
                <a:latin typeface="+mn-lt"/>
                <a:ea typeface="+mn-ea"/>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pPr>
            <a:r>
              <a:rPr lang="en-US"/>
              <a:t>Presenter(s)</a:t>
            </a:r>
          </a:p>
        </p:txBody>
      </p:sp>
      <p:sp>
        <p:nvSpPr>
          <p:cNvPr id="10" name="Title 1">
            <a:extLst>
              <a:ext uri="{FF2B5EF4-FFF2-40B4-BE49-F238E27FC236}">
                <a16:creationId xmlns:a16="http://schemas.microsoft.com/office/drawing/2014/main" id="{B053D961-C76E-3FBE-5605-20138A6E22EF}"/>
              </a:ext>
            </a:extLst>
          </p:cNvPr>
          <p:cNvSpPr>
            <a:spLocks noGrp="1"/>
          </p:cNvSpPr>
          <p:nvPr>
            <p:ph type="title" hasCustomPrompt="1"/>
          </p:nvPr>
        </p:nvSpPr>
        <p:spPr>
          <a:xfrm>
            <a:off x="914400" y="2861936"/>
            <a:ext cx="6319839" cy="609398"/>
          </a:xfrm>
        </p:spPr>
        <p:txBody>
          <a:bodyPr wrap="square" anchor="b">
            <a:spAutoFit/>
          </a:bodyPr>
          <a:lstStyle>
            <a:lvl1pPr algn="l" defTabSz="457200" rtl="0" eaLnBrk="1" latinLnBrk="0" hangingPunct="1">
              <a:lnSpc>
                <a:spcPct val="90000"/>
              </a:lnSpc>
              <a:spcBef>
                <a:spcPct val="0"/>
              </a:spcBef>
              <a:buNone/>
              <a:defRPr kumimoji="0" lang="en-US" sz="4400"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3/6/25</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889410542"/>
      </p:ext>
    </p:extLst>
  </p:cSld>
  <p:clrMapOvr>
    <a:masterClrMapping/>
  </p:clrMapOvr>
  <p:transition spd="med">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bg>
      <p:bgPr>
        <a:gradFill flip="none" rotWithShape="1">
          <a:gsLst>
            <a:gs pos="38000">
              <a:srgbClr val="064D9E"/>
            </a:gs>
            <a:gs pos="67000">
              <a:srgbClr val="064D9E"/>
            </a:gs>
            <a:gs pos="0">
              <a:srgbClr val="002859"/>
            </a:gs>
          </a:gsLst>
          <a:lin ang="5400000" scaled="1"/>
          <a:tileRect/>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7DE870A-C2A7-F541-3027-09BF1D275F90}"/>
              </a:ext>
            </a:extLst>
          </p:cNvPr>
          <p:cNvSpPr/>
          <p:nvPr/>
        </p:nvSpPr>
        <p:spPr bwMode="auto">
          <a:xfrm>
            <a:off x="0" y="0"/>
            <a:ext cx="12192000" cy="6858004"/>
          </a:xfrm>
          <a:prstGeom prst="rect">
            <a:avLst/>
          </a:prstGeom>
          <a:gradFill flip="none" rotWithShape="1">
            <a:gsLst>
              <a:gs pos="55000">
                <a:srgbClr val="131A7F"/>
              </a:gs>
              <a:gs pos="5000">
                <a:srgbClr val="131A8E">
                  <a:lumMod val="91932"/>
                  <a:lumOff val="8068"/>
                </a:srgbClr>
              </a:gs>
              <a:gs pos="98000">
                <a:srgbClr val="070738"/>
              </a:gs>
            </a:gsLst>
            <a:path path="circle">
              <a:fillToRect l="100000" b="100000"/>
            </a:path>
            <a:tileRect t="-100000" r="-10000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grpSp>
        <p:nvGrpSpPr>
          <p:cNvPr id="4" name="Group 3">
            <a:extLst>
              <a:ext uri="{FF2B5EF4-FFF2-40B4-BE49-F238E27FC236}">
                <a16:creationId xmlns:a16="http://schemas.microsoft.com/office/drawing/2014/main" id="{C15836A0-AED0-E37B-D22B-9CDEA29579A4}"/>
              </a:ext>
            </a:extLst>
          </p:cNvPr>
          <p:cNvGrpSpPr/>
          <p:nvPr/>
        </p:nvGrpSpPr>
        <p:grpSpPr>
          <a:xfrm>
            <a:off x="-6547" y="-71227"/>
            <a:ext cx="12240791" cy="7000923"/>
            <a:chOff x="-6547" y="-71227"/>
            <a:chExt cx="12240791" cy="7000923"/>
          </a:xfrm>
        </p:grpSpPr>
        <p:pic>
          <p:nvPicPr>
            <p:cNvPr id="6" name="Picture 5">
              <a:extLst>
                <a:ext uri="{FF2B5EF4-FFF2-40B4-BE49-F238E27FC236}">
                  <a16:creationId xmlns:a16="http://schemas.microsoft.com/office/drawing/2014/main" id="{692F474D-EE23-A0B8-F7B2-F7C900F8144A}"/>
                </a:ext>
              </a:extLst>
            </p:cNvPr>
            <p:cNvPicPr>
              <a:picLocks noChangeAspect="1"/>
            </p:cNvPicPr>
            <p:nvPr/>
          </p:nvPicPr>
          <p:blipFill>
            <a:blip r:embed="rId2">
              <a:alphaModFix amt="57000"/>
            </a:blip>
            <a:srcRect l="-9109" t="-340" r="-3643" b="43515"/>
            <a:stretch/>
          </p:blipFill>
          <p:spPr>
            <a:xfrm>
              <a:off x="2207491" y="4662124"/>
              <a:ext cx="5461944" cy="2249792"/>
            </a:xfrm>
            <a:prstGeom prst="rect">
              <a:avLst/>
            </a:prstGeom>
            <a:effectLst>
              <a:outerShdw blurRad="258703" dist="261370" dir="4200000" algn="t" rotWithShape="0">
                <a:srgbClr val="25145D">
                  <a:alpha val="62000"/>
                </a:srgbClr>
              </a:outerShdw>
            </a:effectLst>
          </p:spPr>
        </p:pic>
        <p:grpSp>
          <p:nvGrpSpPr>
            <p:cNvPr id="10" name="Group 9">
              <a:extLst>
                <a:ext uri="{FF2B5EF4-FFF2-40B4-BE49-F238E27FC236}">
                  <a16:creationId xmlns:a16="http://schemas.microsoft.com/office/drawing/2014/main" id="{EC613696-F041-2B88-7782-DFFA5081C996}"/>
                </a:ext>
              </a:extLst>
            </p:cNvPr>
            <p:cNvGrpSpPr/>
            <p:nvPr/>
          </p:nvGrpSpPr>
          <p:grpSpPr>
            <a:xfrm>
              <a:off x="0" y="-2"/>
              <a:ext cx="7056106" cy="6929696"/>
              <a:chOff x="-481264" y="-2"/>
              <a:chExt cx="7056106" cy="6929696"/>
            </a:xfrm>
          </p:grpSpPr>
          <p:pic>
            <p:nvPicPr>
              <p:cNvPr id="22" name="Picture 21">
                <a:extLst>
                  <a:ext uri="{FF2B5EF4-FFF2-40B4-BE49-F238E27FC236}">
                    <a16:creationId xmlns:a16="http://schemas.microsoft.com/office/drawing/2014/main" id="{FE2CFEA1-F770-21F8-5825-94A2A83E345A}"/>
                  </a:ext>
                </a:extLst>
              </p:cNvPr>
              <p:cNvPicPr>
                <a:picLocks noChangeAspect="1"/>
              </p:cNvPicPr>
              <p:nvPr/>
            </p:nvPicPr>
            <p:blipFill>
              <a:blip r:embed="rId3"/>
              <a:srcRect t="5862" r="9005" b="8651"/>
              <a:stretch/>
            </p:blipFill>
            <p:spPr>
              <a:xfrm rot="10800000">
                <a:off x="-481264" y="-2"/>
                <a:ext cx="6283544" cy="6929695"/>
              </a:xfrm>
              <a:prstGeom prst="rect">
                <a:avLst/>
              </a:prstGeom>
            </p:spPr>
          </p:pic>
          <p:pic>
            <p:nvPicPr>
              <p:cNvPr id="23" name="Picture 22" descr="A close up of a colorful line&#10;&#10;Description automatically generated with medium confidence">
                <a:extLst>
                  <a:ext uri="{FF2B5EF4-FFF2-40B4-BE49-F238E27FC236}">
                    <a16:creationId xmlns:a16="http://schemas.microsoft.com/office/drawing/2014/main" id="{88B6AF62-D90E-3619-E627-C10F6D9C2E30}"/>
                  </a:ext>
                </a:extLst>
              </p:cNvPr>
              <p:cNvPicPr>
                <a:picLocks noChangeAspect="1"/>
              </p:cNvPicPr>
              <p:nvPr/>
            </p:nvPicPr>
            <p:blipFill>
              <a:blip r:embed="rId4"/>
              <a:srcRect l="2" t="-6350" r="20481" b="-1"/>
              <a:stretch/>
            </p:blipFill>
            <p:spPr>
              <a:xfrm rot="5400000">
                <a:off x="769356" y="1124208"/>
                <a:ext cx="5546022" cy="6064950"/>
              </a:xfrm>
              <a:prstGeom prst="rect">
                <a:avLst/>
              </a:prstGeom>
            </p:spPr>
          </p:pic>
        </p:grpSp>
        <p:pic>
          <p:nvPicPr>
            <p:cNvPr id="12" name="Picture 11">
              <a:extLst>
                <a:ext uri="{FF2B5EF4-FFF2-40B4-BE49-F238E27FC236}">
                  <a16:creationId xmlns:a16="http://schemas.microsoft.com/office/drawing/2014/main" id="{E28B37A2-99B9-EFF9-C55D-8827190595B2}"/>
                </a:ext>
              </a:extLst>
            </p:cNvPr>
            <p:cNvPicPr>
              <a:picLocks noChangeAspect="1"/>
            </p:cNvPicPr>
            <p:nvPr/>
          </p:nvPicPr>
          <p:blipFill>
            <a:blip r:embed="rId5"/>
            <a:srcRect t="80" r="21640" b="66888"/>
            <a:stretch/>
          </p:blipFill>
          <p:spPr>
            <a:xfrm rot="10800000">
              <a:off x="0" y="-2"/>
              <a:ext cx="4414983" cy="2276705"/>
            </a:xfrm>
            <a:prstGeom prst="rect">
              <a:avLst/>
            </a:prstGeom>
          </p:spPr>
        </p:pic>
        <p:sp>
          <p:nvSpPr>
            <p:cNvPr id="13" name="Rectangle 12">
              <a:extLst>
                <a:ext uri="{FF2B5EF4-FFF2-40B4-BE49-F238E27FC236}">
                  <a16:creationId xmlns:a16="http://schemas.microsoft.com/office/drawing/2014/main" id="{A7C1AF37-B8D2-DCE9-9FFD-311021CE8F6B}"/>
                </a:ext>
              </a:extLst>
            </p:cNvPr>
            <p:cNvSpPr/>
            <p:nvPr/>
          </p:nvSpPr>
          <p:spPr bwMode="auto">
            <a:xfrm>
              <a:off x="5028585" y="-1"/>
              <a:ext cx="7205659" cy="6911915"/>
            </a:xfrm>
            <a:prstGeom prst="rect">
              <a:avLst/>
            </a:prstGeom>
            <a:gradFill flip="none" rotWithShape="1">
              <a:gsLst>
                <a:gs pos="100000">
                  <a:srgbClr val="25145D">
                    <a:alpha val="74097"/>
                  </a:srgbClr>
                </a:gs>
                <a:gs pos="65000">
                  <a:srgbClr val="25145D">
                    <a:alpha val="0"/>
                  </a:srgbClr>
                </a:gs>
              </a:gsLst>
              <a:lin ang="2700000" scaled="1"/>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4" name="Rectangle 13">
              <a:extLst>
                <a:ext uri="{FF2B5EF4-FFF2-40B4-BE49-F238E27FC236}">
                  <a16:creationId xmlns:a16="http://schemas.microsoft.com/office/drawing/2014/main" id="{E6F86882-3200-22F1-3AC0-9CD8DD07E987}"/>
                </a:ext>
              </a:extLst>
            </p:cNvPr>
            <p:cNvSpPr/>
            <p:nvPr/>
          </p:nvSpPr>
          <p:spPr bwMode="auto">
            <a:xfrm>
              <a:off x="0" y="4581296"/>
              <a:ext cx="7796465" cy="2330619"/>
            </a:xfrm>
            <a:prstGeom prst="rect">
              <a:avLst/>
            </a:prstGeom>
            <a:gradFill flip="none" rotWithShape="1">
              <a:gsLst>
                <a:gs pos="86000">
                  <a:srgbClr val="25145D"/>
                </a:gs>
                <a:gs pos="50000">
                  <a:srgbClr val="25145D">
                    <a:alpha val="0"/>
                  </a:srgbClr>
                </a:gs>
              </a:gsLst>
              <a:lin ang="8100000" scaled="1"/>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5" name="Picture 14">
              <a:extLst>
                <a:ext uri="{FF2B5EF4-FFF2-40B4-BE49-F238E27FC236}">
                  <a16:creationId xmlns:a16="http://schemas.microsoft.com/office/drawing/2014/main" id="{01ABF2BA-29F9-AA64-08DC-3DE5BBEC3EF6}"/>
                </a:ext>
              </a:extLst>
            </p:cNvPr>
            <p:cNvPicPr>
              <a:picLocks noChangeAspect="1"/>
            </p:cNvPicPr>
            <p:nvPr/>
          </p:nvPicPr>
          <p:blipFill>
            <a:blip r:embed="rId2"/>
            <a:srcRect l="-14833" r="73985" b="16848"/>
            <a:stretch/>
          </p:blipFill>
          <p:spPr>
            <a:xfrm rot="5400000">
              <a:off x="679238" y="4203899"/>
              <a:ext cx="2046557" cy="3405037"/>
            </a:xfrm>
            <a:prstGeom prst="rect">
              <a:avLst/>
            </a:prstGeom>
          </p:spPr>
        </p:pic>
        <p:pic>
          <p:nvPicPr>
            <p:cNvPr id="16" name="Picture 15">
              <a:extLst>
                <a:ext uri="{FF2B5EF4-FFF2-40B4-BE49-F238E27FC236}">
                  <a16:creationId xmlns:a16="http://schemas.microsoft.com/office/drawing/2014/main" id="{D6371EC1-EEEA-E09D-975F-BC6BF37F25DA}"/>
                </a:ext>
              </a:extLst>
            </p:cNvPr>
            <p:cNvPicPr>
              <a:picLocks noChangeAspect="1"/>
            </p:cNvPicPr>
            <p:nvPr/>
          </p:nvPicPr>
          <p:blipFill>
            <a:blip r:embed="rId6"/>
            <a:srcRect l="-15538" t="35496" r="13717" b="-14099"/>
            <a:stretch/>
          </p:blipFill>
          <p:spPr>
            <a:xfrm>
              <a:off x="3274083" y="214"/>
              <a:ext cx="3622391" cy="3464633"/>
            </a:xfrm>
            <a:prstGeom prst="rect">
              <a:avLst/>
            </a:prstGeom>
          </p:spPr>
        </p:pic>
        <p:pic>
          <p:nvPicPr>
            <p:cNvPr id="17" name="Picture 16">
              <a:extLst>
                <a:ext uri="{FF2B5EF4-FFF2-40B4-BE49-F238E27FC236}">
                  <a16:creationId xmlns:a16="http://schemas.microsoft.com/office/drawing/2014/main" id="{8425AA4A-2B68-4E78-862E-D735F5F043BF}"/>
                </a:ext>
              </a:extLst>
            </p:cNvPr>
            <p:cNvPicPr>
              <a:picLocks noChangeAspect="1"/>
            </p:cNvPicPr>
            <p:nvPr/>
          </p:nvPicPr>
          <p:blipFill>
            <a:blip r:embed="rId2"/>
            <a:srcRect l="-3072" t="-1" r="40930" b="13404"/>
            <a:stretch/>
          </p:blipFill>
          <p:spPr>
            <a:xfrm rot="10800000">
              <a:off x="-3" y="-71227"/>
              <a:ext cx="3461971" cy="3943104"/>
            </a:xfrm>
            <a:prstGeom prst="rect">
              <a:avLst/>
            </a:prstGeom>
            <a:effectLst>
              <a:outerShdw blurRad="258703" dist="331856" dir="4200000" algn="t" rotWithShape="0">
                <a:srgbClr val="25145D">
                  <a:alpha val="67000"/>
                </a:srgbClr>
              </a:outerShdw>
            </a:effectLst>
          </p:spPr>
        </p:pic>
        <p:pic>
          <p:nvPicPr>
            <p:cNvPr id="18" name="Picture 17" descr="A close up of a colorful line&#10;&#10;Description automatically generated with medium confidence">
              <a:extLst>
                <a:ext uri="{FF2B5EF4-FFF2-40B4-BE49-F238E27FC236}">
                  <a16:creationId xmlns:a16="http://schemas.microsoft.com/office/drawing/2014/main" id="{755480D5-A750-2902-8BB9-86CD1D9A1769}"/>
                </a:ext>
              </a:extLst>
            </p:cNvPr>
            <p:cNvPicPr>
              <a:picLocks noChangeAspect="1"/>
            </p:cNvPicPr>
            <p:nvPr/>
          </p:nvPicPr>
          <p:blipFill>
            <a:blip r:embed="rId4"/>
            <a:srcRect l="17082" t="60253" r="10492" b="2220"/>
            <a:stretch/>
          </p:blipFill>
          <p:spPr>
            <a:xfrm>
              <a:off x="-4" y="-1"/>
              <a:ext cx="3514522" cy="1488943"/>
            </a:xfrm>
            <a:prstGeom prst="rect">
              <a:avLst/>
            </a:prstGeom>
            <a:effectLst>
              <a:outerShdw blurRad="162880" dist="127000" dir="4200000" algn="t" rotWithShape="0">
                <a:srgbClr val="25145D">
                  <a:alpha val="60140"/>
                </a:srgbClr>
              </a:outerShdw>
            </a:effectLst>
          </p:spPr>
        </p:pic>
        <p:sp>
          <p:nvSpPr>
            <p:cNvPr id="19" name="Rectangle 18">
              <a:extLst>
                <a:ext uri="{FF2B5EF4-FFF2-40B4-BE49-F238E27FC236}">
                  <a16:creationId xmlns:a16="http://schemas.microsoft.com/office/drawing/2014/main" id="{8379F34C-C8E4-F9B1-EEE6-2E0A17CAAF2C}"/>
                </a:ext>
              </a:extLst>
            </p:cNvPr>
            <p:cNvSpPr/>
            <p:nvPr/>
          </p:nvSpPr>
          <p:spPr bwMode="auto">
            <a:xfrm flipV="1">
              <a:off x="-6547" y="-12509"/>
              <a:ext cx="4043976" cy="1208877"/>
            </a:xfrm>
            <a:prstGeom prst="rect">
              <a:avLst/>
            </a:prstGeom>
            <a:gradFill flip="none" rotWithShape="1">
              <a:gsLst>
                <a:gs pos="96000">
                  <a:srgbClr val="25145D"/>
                </a:gs>
                <a:gs pos="50000">
                  <a:srgbClr val="25145D">
                    <a:alpha val="0"/>
                  </a:srgbClr>
                </a:gs>
              </a:gsLst>
              <a:lin ang="8100000" scaled="1"/>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20" name="Picture 19" descr="A logo of a person with a computer&#10;&#10;Description automatically generated">
              <a:extLst>
                <a:ext uri="{FF2B5EF4-FFF2-40B4-BE49-F238E27FC236}">
                  <a16:creationId xmlns:a16="http://schemas.microsoft.com/office/drawing/2014/main" id="{7297FA6A-22C8-AB37-3E78-43F9CD5E4245}"/>
                </a:ext>
              </a:extLst>
            </p:cNvPr>
            <p:cNvPicPr>
              <a:picLocks noChangeAspect="1"/>
            </p:cNvPicPr>
            <p:nvPr/>
          </p:nvPicPr>
          <p:blipFill>
            <a:blip r:embed="rId7"/>
            <a:stretch>
              <a:fillRect/>
            </a:stretch>
          </p:blipFill>
          <p:spPr>
            <a:xfrm>
              <a:off x="1757269" y="4807921"/>
              <a:ext cx="1819608" cy="1668973"/>
            </a:xfrm>
            <a:prstGeom prst="rect">
              <a:avLst/>
            </a:prstGeom>
          </p:spPr>
        </p:pic>
        <p:pic>
          <p:nvPicPr>
            <p:cNvPr id="21" name="Picture 20" descr="A blue and white logo&#10;&#10;Description automatically generated">
              <a:extLst>
                <a:ext uri="{FF2B5EF4-FFF2-40B4-BE49-F238E27FC236}">
                  <a16:creationId xmlns:a16="http://schemas.microsoft.com/office/drawing/2014/main" id="{E591658F-0039-A7FD-8C95-735B38AE17EA}"/>
                </a:ext>
              </a:extLst>
            </p:cNvPr>
            <p:cNvPicPr>
              <a:picLocks noChangeAspect="1"/>
            </p:cNvPicPr>
            <p:nvPr/>
          </p:nvPicPr>
          <p:blipFill>
            <a:blip r:embed="rId8"/>
            <a:srcRect b="13854"/>
            <a:stretch/>
          </p:blipFill>
          <p:spPr>
            <a:xfrm rot="10800000">
              <a:off x="4607328" y="-17782"/>
              <a:ext cx="1413563" cy="1428007"/>
            </a:xfrm>
            <a:prstGeom prst="rect">
              <a:avLst/>
            </a:prstGeom>
          </p:spPr>
        </p:pic>
      </p:grpSp>
      <p:sp>
        <p:nvSpPr>
          <p:cNvPr id="3" name="Text Placeholder 2"/>
          <p:cNvSpPr>
            <a:spLocks noGrp="1"/>
          </p:cNvSpPr>
          <p:nvPr>
            <p:ph type="body" idx="1" hasCustomPrompt="1"/>
          </p:nvPr>
        </p:nvSpPr>
        <p:spPr>
          <a:xfrm>
            <a:off x="6976872" y="3980828"/>
            <a:ext cx="4427728" cy="307777"/>
          </a:xfrm>
          <a:noFill/>
        </p:spPr>
        <p:txBody>
          <a:bodyPr wrap="square" anchor="t">
            <a:spAutoFit/>
          </a:bodyPr>
          <a:lstStyle>
            <a:lvl1pPr marL="0" indent="0" algn="l">
              <a:lnSpc>
                <a:spcPct val="100000"/>
              </a:lnSpc>
              <a:spcBef>
                <a:spcPts val="0"/>
              </a:spcBef>
              <a:spcAft>
                <a:spcPts val="0"/>
              </a:spcAft>
              <a:buNone/>
              <a:defRPr lang="en-US" sz="2000" b="0" kern="1200" dirty="0">
                <a:solidFill>
                  <a:srgbClr val="FEA93A"/>
                </a:solidFill>
                <a:latin typeface="+mn-lt"/>
                <a:ea typeface="+mn-ea"/>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pPr>
            <a:r>
              <a:rPr lang="en-US"/>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Demo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3/6/25</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482628624"/>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1CA9A7D-2084-DBAE-40CE-93086FFC353F}"/>
              </a:ext>
            </a:extLst>
          </p:cNvPr>
          <p:cNvGrpSpPr/>
          <p:nvPr/>
        </p:nvGrpSpPr>
        <p:grpSpPr>
          <a:xfrm>
            <a:off x="0" y="-1"/>
            <a:ext cx="12197959" cy="6911915"/>
            <a:chOff x="0" y="-1"/>
            <a:chExt cx="12197959" cy="6911915"/>
          </a:xfrm>
        </p:grpSpPr>
        <p:pic>
          <p:nvPicPr>
            <p:cNvPr id="8" name="Picture 7">
              <a:extLst>
                <a:ext uri="{FF2B5EF4-FFF2-40B4-BE49-F238E27FC236}">
                  <a16:creationId xmlns:a16="http://schemas.microsoft.com/office/drawing/2014/main" id="{861D0A25-FE0A-D94F-23FF-A181B4B2A522}"/>
                </a:ext>
              </a:extLst>
            </p:cNvPr>
            <p:cNvPicPr>
              <a:picLocks noChangeAspect="1"/>
            </p:cNvPicPr>
            <p:nvPr/>
          </p:nvPicPr>
          <p:blipFill>
            <a:blip r:embed="rId2"/>
            <a:srcRect l="18625" t="-1" r="-456" b="37541"/>
            <a:stretch/>
          </p:blipFill>
          <p:spPr>
            <a:xfrm rot="16200000">
              <a:off x="9143604" y="3845451"/>
              <a:ext cx="3754509" cy="2342284"/>
            </a:xfrm>
            <a:prstGeom prst="rect">
              <a:avLst/>
            </a:prstGeom>
          </p:spPr>
        </p:pic>
        <p:pic>
          <p:nvPicPr>
            <p:cNvPr id="9" name="Picture 8">
              <a:extLst>
                <a:ext uri="{FF2B5EF4-FFF2-40B4-BE49-F238E27FC236}">
                  <a16:creationId xmlns:a16="http://schemas.microsoft.com/office/drawing/2014/main" id="{7830372B-03AE-A852-A43F-1B57ECBDD281}"/>
                </a:ext>
              </a:extLst>
            </p:cNvPr>
            <p:cNvPicPr>
              <a:picLocks noChangeAspect="1"/>
            </p:cNvPicPr>
            <p:nvPr/>
          </p:nvPicPr>
          <p:blipFill>
            <a:blip r:embed="rId3"/>
            <a:srcRect t="36730" r="4501"/>
            <a:stretch/>
          </p:blipFill>
          <p:spPr>
            <a:xfrm>
              <a:off x="6897242" y="-1"/>
              <a:ext cx="5294758" cy="4117825"/>
            </a:xfrm>
            <a:prstGeom prst="rect">
              <a:avLst/>
            </a:prstGeom>
          </p:spPr>
        </p:pic>
        <p:pic>
          <p:nvPicPr>
            <p:cNvPr id="10" name="Picture 9" descr="A blue and yellow arrow&#10;&#10;Description automatically generated">
              <a:extLst>
                <a:ext uri="{FF2B5EF4-FFF2-40B4-BE49-F238E27FC236}">
                  <a16:creationId xmlns:a16="http://schemas.microsoft.com/office/drawing/2014/main" id="{94A2FFE9-F8F3-29B2-3AA6-69BCA6A7F64A}"/>
                </a:ext>
              </a:extLst>
            </p:cNvPr>
            <p:cNvPicPr>
              <a:picLocks noChangeAspect="1"/>
            </p:cNvPicPr>
            <p:nvPr/>
          </p:nvPicPr>
          <p:blipFill>
            <a:blip r:embed="rId4"/>
            <a:srcRect l="73580" t="24024" r="-10669" b="29115"/>
            <a:stretch/>
          </p:blipFill>
          <p:spPr>
            <a:xfrm>
              <a:off x="0" y="4863085"/>
              <a:ext cx="1959429" cy="2023944"/>
            </a:xfrm>
            <a:prstGeom prst="rect">
              <a:avLst/>
            </a:prstGeom>
          </p:spPr>
        </p:pic>
        <p:pic>
          <p:nvPicPr>
            <p:cNvPr id="11" name="Picture 10">
              <a:extLst>
                <a:ext uri="{FF2B5EF4-FFF2-40B4-BE49-F238E27FC236}">
                  <a16:creationId xmlns:a16="http://schemas.microsoft.com/office/drawing/2014/main" id="{1C8202CA-B007-50DA-6C2A-BE013E36DE8A}"/>
                </a:ext>
              </a:extLst>
            </p:cNvPr>
            <p:cNvPicPr>
              <a:picLocks noChangeAspect="1"/>
            </p:cNvPicPr>
            <p:nvPr/>
          </p:nvPicPr>
          <p:blipFill>
            <a:blip r:embed="rId5"/>
            <a:srcRect t="-1645" r="20005" b="30735"/>
            <a:stretch/>
          </p:blipFill>
          <p:spPr>
            <a:xfrm>
              <a:off x="7320093" y="1604026"/>
              <a:ext cx="4871907" cy="5283003"/>
            </a:xfrm>
            <a:prstGeom prst="rect">
              <a:avLst/>
            </a:prstGeom>
          </p:spPr>
        </p:pic>
        <p:sp>
          <p:nvSpPr>
            <p:cNvPr id="12" name="Rectangle 11">
              <a:extLst>
                <a:ext uri="{FF2B5EF4-FFF2-40B4-BE49-F238E27FC236}">
                  <a16:creationId xmlns:a16="http://schemas.microsoft.com/office/drawing/2014/main" id="{4CE03BAB-A533-42C0-D4ED-795223CF5882}"/>
                </a:ext>
              </a:extLst>
            </p:cNvPr>
            <p:cNvSpPr/>
            <p:nvPr/>
          </p:nvSpPr>
          <p:spPr bwMode="auto">
            <a:xfrm>
              <a:off x="9813431" y="-1"/>
              <a:ext cx="2384528" cy="6911915"/>
            </a:xfrm>
            <a:prstGeom prst="rect">
              <a:avLst/>
            </a:prstGeom>
            <a:gradFill flip="none" rotWithShape="1">
              <a:gsLst>
                <a:gs pos="100000">
                  <a:srgbClr val="25145D">
                    <a:alpha val="88233"/>
                  </a:srgbClr>
                </a:gs>
                <a:gs pos="9000">
                  <a:srgbClr val="25145D">
                    <a:alpha val="0"/>
                  </a:srgbClr>
                </a:gs>
              </a:gsLst>
              <a:lin ang="0" scaled="1"/>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13" name="Picture 12" descr="A blue and green logo&#10;&#10;Description automatically generated">
              <a:extLst>
                <a:ext uri="{FF2B5EF4-FFF2-40B4-BE49-F238E27FC236}">
                  <a16:creationId xmlns:a16="http://schemas.microsoft.com/office/drawing/2014/main" id="{6E3E9384-4EB5-0A18-429E-757305B12ED9}"/>
                </a:ext>
              </a:extLst>
            </p:cNvPr>
            <p:cNvPicPr>
              <a:picLocks noChangeAspect="1"/>
            </p:cNvPicPr>
            <p:nvPr/>
          </p:nvPicPr>
          <p:blipFill>
            <a:blip r:embed="rId6"/>
            <a:stretch>
              <a:fillRect/>
            </a:stretch>
          </p:blipFill>
          <p:spPr>
            <a:xfrm>
              <a:off x="9365235" y="2553382"/>
              <a:ext cx="2287617" cy="2322395"/>
            </a:xfrm>
            <a:prstGeom prst="rect">
              <a:avLst/>
            </a:prstGeom>
          </p:spPr>
        </p:pic>
        <p:pic>
          <p:nvPicPr>
            <p:cNvPr id="14" name="Picture 13" descr="A close up of a colorful line&#10;&#10;Description automatically generated with medium confidence">
              <a:extLst>
                <a:ext uri="{FF2B5EF4-FFF2-40B4-BE49-F238E27FC236}">
                  <a16:creationId xmlns:a16="http://schemas.microsoft.com/office/drawing/2014/main" id="{7BFEEF4B-2622-FD3B-974C-E8FC62789F06}"/>
                </a:ext>
              </a:extLst>
            </p:cNvPr>
            <p:cNvPicPr>
              <a:picLocks noChangeAspect="1"/>
            </p:cNvPicPr>
            <p:nvPr/>
          </p:nvPicPr>
          <p:blipFill>
            <a:blip r:embed="rId7"/>
            <a:srcRect l="1" t="47059" r="31878"/>
            <a:stretch/>
          </p:blipFill>
          <p:spPr>
            <a:xfrm>
              <a:off x="6897242" y="0"/>
              <a:ext cx="5294758" cy="3364547"/>
            </a:xfrm>
            <a:prstGeom prst="rect">
              <a:avLst/>
            </a:prstGeom>
          </p:spPr>
        </p:pic>
        <p:pic>
          <p:nvPicPr>
            <p:cNvPr id="15" name="Picture 14">
              <a:extLst>
                <a:ext uri="{FF2B5EF4-FFF2-40B4-BE49-F238E27FC236}">
                  <a16:creationId xmlns:a16="http://schemas.microsoft.com/office/drawing/2014/main" id="{ABDBE8C8-4BC6-703A-A822-F22B87B2DAD2}"/>
                </a:ext>
              </a:extLst>
            </p:cNvPr>
            <p:cNvPicPr>
              <a:picLocks noChangeAspect="1"/>
            </p:cNvPicPr>
            <p:nvPr/>
          </p:nvPicPr>
          <p:blipFill>
            <a:blip r:embed="rId8"/>
            <a:srcRect l="-13148" t="51752" r="52356" b="-6992"/>
            <a:stretch/>
          </p:blipFill>
          <p:spPr>
            <a:xfrm>
              <a:off x="9556345" y="0"/>
              <a:ext cx="2635655" cy="2421482"/>
            </a:xfrm>
            <a:prstGeom prst="rect">
              <a:avLst/>
            </a:prstGeom>
            <a:effectLst>
              <a:outerShdw blurRad="254000" dist="152400" dir="6600000" algn="tr" rotWithShape="0">
                <a:prstClr val="black">
                  <a:alpha val="20000"/>
                </a:prstClr>
              </a:outerShdw>
            </a:effectLst>
          </p:spPr>
        </p:pic>
      </p:grpSp>
      <p:sp>
        <p:nvSpPr>
          <p:cNvPr id="2" name="Title 1"/>
          <p:cNvSpPr>
            <a:spLocks noGrp="1"/>
          </p:cNvSpPr>
          <p:nvPr>
            <p:ph type="title" hasCustomPrompt="1"/>
          </p:nvPr>
        </p:nvSpPr>
        <p:spPr>
          <a:xfrm>
            <a:off x="912305" y="2113538"/>
            <a:ext cx="8420646" cy="1354217"/>
          </a:xfrm>
        </p:spPr>
        <p:txBody>
          <a:bodyPr anchor="b"/>
          <a:lstStyle>
            <a:lvl1pPr>
              <a:spcAft>
                <a:spcPts val="0"/>
              </a:spcAft>
              <a:defRPr sz="8800" b="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5" y="3467761"/>
            <a:ext cx="8420646" cy="430887"/>
          </a:xfrm>
          <a:noFill/>
        </p:spPr>
        <p:txBody>
          <a:bodyPr vert="horz" wrap="square" lIns="0" tIns="0" rIns="0" bIns="0" rtlCol="0" anchor="t">
            <a:spAutoFit/>
          </a:bodyPr>
          <a:lstStyle>
            <a:lvl1pPr marL="0" indent="0">
              <a:spcAft>
                <a:spcPts val="0"/>
              </a:spcAft>
              <a:buFontTx/>
              <a:buNone/>
              <a:defRPr lang="en-US" sz="2800" b="0" kern="1200" dirty="0">
                <a:solidFill>
                  <a:srgbClr val="FEA93A"/>
                </a:solidFill>
                <a:latin typeface="+mn-lt"/>
                <a:ea typeface="+mn-ea"/>
                <a:cs typeface="Arial"/>
              </a:defRPr>
            </a:lvl1pPr>
            <a:lvl2pPr>
              <a:defRPr lang="en-US" smtClean="0"/>
            </a:lvl2pPr>
            <a:lvl3pPr>
              <a:defRPr lang="en-US" smtClean="0"/>
            </a:lvl3pPr>
            <a:lvl4pPr>
              <a:defRPr lang="en-US" smtClean="0"/>
            </a:lvl4pPr>
            <a:lvl5pPr>
              <a:defRPr lang="en-US"/>
            </a:lvl5pPr>
          </a:lstStyle>
          <a:p>
            <a:pPr marL="0" lv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182166651"/>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12794FCC-A545-207D-D071-AA14664B8E93}"/>
              </a:ext>
            </a:extLst>
          </p:cNvPr>
          <p:cNvGrpSpPr/>
          <p:nvPr/>
        </p:nvGrpSpPr>
        <p:grpSpPr>
          <a:xfrm>
            <a:off x="-2" y="-1"/>
            <a:ext cx="12192002" cy="6880971"/>
            <a:chOff x="-2" y="-1"/>
            <a:chExt cx="12192002" cy="6880971"/>
          </a:xfrm>
        </p:grpSpPr>
        <p:sp>
          <p:nvSpPr>
            <p:cNvPr id="8" name="Rectangle 7">
              <a:extLst>
                <a:ext uri="{FF2B5EF4-FFF2-40B4-BE49-F238E27FC236}">
                  <a16:creationId xmlns:a16="http://schemas.microsoft.com/office/drawing/2014/main" id="{E53F068E-1B51-1D0D-6508-DB37EDC0525B}"/>
                </a:ext>
              </a:extLst>
            </p:cNvPr>
            <p:cNvSpPr/>
            <p:nvPr userDrawn="1"/>
          </p:nvSpPr>
          <p:spPr bwMode="auto">
            <a:xfrm>
              <a:off x="0" y="0"/>
              <a:ext cx="12192000" cy="6880968"/>
            </a:xfrm>
            <a:prstGeom prst="rect">
              <a:avLst/>
            </a:prstGeom>
            <a:gradFill flip="none" rotWithShape="1">
              <a:gsLst>
                <a:gs pos="55000">
                  <a:srgbClr val="131A7F"/>
                </a:gs>
                <a:gs pos="5000">
                  <a:srgbClr val="131A8E">
                    <a:lumMod val="91932"/>
                    <a:lumOff val="8068"/>
                  </a:srgbClr>
                </a:gs>
                <a:gs pos="98000">
                  <a:srgbClr val="070738"/>
                </a:gs>
              </a:gsLst>
              <a:path path="circle">
                <a:fillToRect t="100000" r="100000"/>
              </a:path>
              <a:tileRect l="-100000" b="-10000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a:solidFill>
                  <a:srgbClr val="000000"/>
                </a:solidFill>
                <a:latin typeface="Arial" charset="0"/>
                <a:ea typeface="ＭＳ Ｐゴシック" pitchFamily="16" charset="-128"/>
              </a:endParaRPr>
            </a:p>
          </p:txBody>
        </p:sp>
        <p:grpSp>
          <p:nvGrpSpPr>
            <p:cNvPr id="9" name="Group 8">
              <a:extLst>
                <a:ext uri="{FF2B5EF4-FFF2-40B4-BE49-F238E27FC236}">
                  <a16:creationId xmlns:a16="http://schemas.microsoft.com/office/drawing/2014/main" id="{410F1A99-F2EB-0E97-3BF0-8FACFD7C81B2}"/>
                </a:ext>
              </a:extLst>
            </p:cNvPr>
            <p:cNvGrpSpPr/>
            <p:nvPr userDrawn="1"/>
          </p:nvGrpSpPr>
          <p:grpSpPr>
            <a:xfrm>
              <a:off x="-2" y="-1"/>
              <a:ext cx="12192000" cy="6880971"/>
              <a:chOff x="-2" y="-1"/>
              <a:chExt cx="12192000" cy="6880971"/>
            </a:xfrm>
          </p:grpSpPr>
          <p:pic>
            <p:nvPicPr>
              <p:cNvPr id="10" name="Picture 9" descr="A close up of a colorful line&#10;&#10;Description automatically generated with medium confidence">
                <a:extLst>
                  <a:ext uri="{FF2B5EF4-FFF2-40B4-BE49-F238E27FC236}">
                    <a16:creationId xmlns:a16="http://schemas.microsoft.com/office/drawing/2014/main" id="{8A64104E-2523-F5E8-85A3-CDC73E095DE3}"/>
                  </a:ext>
                </a:extLst>
              </p:cNvPr>
              <p:cNvPicPr>
                <a:picLocks noChangeAspect="1"/>
              </p:cNvPicPr>
              <p:nvPr/>
            </p:nvPicPr>
            <p:blipFill>
              <a:blip r:embed="rId2">
                <a:alphaModFix amt="40000"/>
              </a:blip>
              <a:srcRect l="67785" t="-4264" r="-4234" b="20880"/>
              <a:stretch/>
            </p:blipFill>
            <p:spPr>
              <a:xfrm>
                <a:off x="-2" y="331384"/>
                <a:ext cx="1038387" cy="1942347"/>
              </a:xfrm>
              <a:prstGeom prst="rect">
                <a:avLst/>
              </a:prstGeom>
            </p:spPr>
          </p:pic>
          <p:grpSp>
            <p:nvGrpSpPr>
              <p:cNvPr id="11" name="Group 10">
                <a:extLst>
                  <a:ext uri="{FF2B5EF4-FFF2-40B4-BE49-F238E27FC236}">
                    <a16:creationId xmlns:a16="http://schemas.microsoft.com/office/drawing/2014/main" id="{DB0A013C-BBA0-933C-7D16-56E410713B83}"/>
                  </a:ext>
                </a:extLst>
              </p:cNvPr>
              <p:cNvGrpSpPr/>
              <p:nvPr/>
            </p:nvGrpSpPr>
            <p:grpSpPr>
              <a:xfrm>
                <a:off x="10282087" y="4489715"/>
                <a:ext cx="1909911" cy="2391255"/>
                <a:chOff x="9798425" y="3879232"/>
                <a:chExt cx="2375549" cy="2974243"/>
              </a:xfrm>
            </p:grpSpPr>
            <p:pic>
              <p:nvPicPr>
                <p:cNvPr id="14" name="Picture 13">
                  <a:extLst>
                    <a:ext uri="{FF2B5EF4-FFF2-40B4-BE49-F238E27FC236}">
                      <a16:creationId xmlns:a16="http://schemas.microsoft.com/office/drawing/2014/main" id="{3861A5D3-F4B3-B465-8D96-C24ABA08C4F3}"/>
                    </a:ext>
                  </a:extLst>
                </p:cNvPr>
                <p:cNvPicPr>
                  <a:picLocks noChangeAspect="1"/>
                </p:cNvPicPr>
                <p:nvPr/>
              </p:nvPicPr>
              <p:blipFill>
                <a:blip r:embed="rId3">
                  <a:alphaModFix amt="39000"/>
                </a:blip>
                <a:srcRect t="-9689" r="27543" b="35530"/>
                <a:stretch/>
              </p:blipFill>
              <p:spPr>
                <a:xfrm>
                  <a:off x="9798425" y="3879232"/>
                  <a:ext cx="2375548" cy="2974240"/>
                </a:xfrm>
                <a:prstGeom prst="rect">
                  <a:avLst/>
                </a:prstGeom>
              </p:spPr>
            </p:pic>
            <p:pic>
              <p:nvPicPr>
                <p:cNvPr id="15" name="Picture 14" descr="A close up of a colorful line&#10;&#10;Description automatically generated with medium confidence">
                  <a:extLst>
                    <a:ext uri="{FF2B5EF4-FFF2-40B4-BE49-F238E27FC236}">
                      <a16:creationId xmlns:a16="http://schemas.microsoft.com/office/drawing/2014/main" id="{E74DA212-D930-03F6-4CBB-39FD43BDBAD7}"/>
                    </a:ext>
                  </a:extLst>
                </p:cNvPr>
                <p:cNvPicPr>
                  <a:picLocks noChangeAspect="1"/>
                </p:cNvPicPr>
                <p:nvPr/>
              </p:nvPicPr>
              <p:blipFill>
                <a:blip r:embed="rId2">
                  <a:alphaModFix amt="60000"/>
                </a:blip>
                <a:srcRect l="27659" t="75194" r="43071"/>
                <a:stretch/>
              </p:blipFill>
              <p:spPr>
                <a:xfrm rot="5400000">
                  <a:off x="10248188" y="4927689"/>
                  <a:ext cx="2275032" cy="1576540"/>
                </a:xfrm>
                <a:prstGeom prst="rect">
                  <a:avLst/>
                </a:prstGeom>
              </p:spPr>
            </p:pic>
          </p:grpSp>
          <p:pic>
            <p:nvPicPr>
              <p:cNvPr id="12" name="Picture 11" descr="A blue and yellow arrow&#10;&#10;Description automatically generated">
                <a:extLst>
                  <a:ext uri="{FF2B5EF4-FFF2-40B4-BE49-F238E27FC236}">
                    <a16:creationId xmlns:a16="http://schemas.microsoft.com/office/drawing/2014/main" id="{F532DC55-0962-52EE-AB29-71DCED73911F}"/>
                  </a:ext>
                </a:extLst>
              </p:cNvPr>
              <p:cNvPicPr>
                <a:picLocks noChangeAspect="1"/>
              </p:cNvPicPr>
              <p:nvPr/>
            </p:nvPicPr>
            <p:blipFill>
              <a:blip r:embed="rId4">
                <a:alphaModFix amt="55000"/>
              </a:blip>
              <a:srcRect l="42669" t="-5559" r="6487" b="61189"/>
              <a:stretch/>
            </p:blipFill>
            <p:spPr>
              <a:xfrm rot="5400000">
                <a:off x="-320616" y="320614"/>
                <a:ext cx="2237555" cy="1596325"/>
              </a:xfrm>
              <a:prstGeom prst="rect">
                <a:avLst/>
              </a:prstGeom>
            </p:spPr>
          </p:pic>
          <p:pic>
            <p:nvPicPr>
              <p:cNvPr id="13" name="Picture 12">
                <a:extLst>
                  <a:ext uri="{FF2B5EF4-FFF2-40B4-BE49-F238E27FC236}">
                    <a16:creationId xmlns:a16="http://schemas.microsoft.com/office/drawing/2014/main" id="{E85C67F5-4130-0956-0796-31D711CA37EA}"/>
                  </a:ext>
                </a:extLst>
              </p:cNvPr>
              <p:cNvPicPr>
                <a:picLocks noChangeAspect="1"/>
              </p:cNvPicPr>
              <p:nvPr/>
            </p:nvPicPr>
            <p:blipFill>
              <a:blip r:embed="rId5">
                <a:alphaModFix amt="75000"/>
              </a:blip>
              <a:srcRect l="42572" t="-363" r="39862" b="90445"/>
              <a:stretch/>
            </p:blipFill>
            <p:spPr>
              <a:xfrm rot="5400000">
                <a:off x="-216975" y="216976"/>
                <a:ext cx="805911" cy="371962"/>
              </a:xfrm>
              <a:prstGeom prst="rect">
                <a:avLst/>
              </a:prstGeom>
            </p:spPr>
          </p:pic>
        </p:grpSp>
      </p:grpSp>
      <p:sp>
        <p:nvSpPr>
          <p:cNvPr id="2" name="Title 1"/>
          <p:cNvSpPr>
            <a:spLocks noGrp="1"/>
          </p:cNvSpPr>
          <p:nvPr>
            <p:ph type="title" hasCustomPrompt="1"/>
          </p:nvPr>
        </p:nvSpPr>
        <p:spPr>
          <a:xfrm>
            <a:off x="1525601" y="2764619"/>
            <a:ext cx="6447521" cy="664382"/>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1525601" y="3683197"/>
            <a:ext cx="6447520" cy="307777"/>
          </a:xfrm>
          <a:noFill/>
        </p:spPr>
        <p:txBody>
          <a:bodyPr vert="horz" wrap="square" lIns="0" tIns="0" rIns="0" bIns="0" rtlCol="0" anchor="t">
            <a:spAutoFit/>
          </a:bodyPr>
          <a:lstStyle>
            <a:lvl1pPr marL="0" indent="0" algn="r">
              <a:spcAft>
                <a:spcPts val="0"/>
              </a:spcAft>
              <a:buFontTx/>
              <a:buNone/>
              <a:defRPr lang="en-US" sz="2000" b="0" kern="1200" dirty="0">
                <a:solidFill>
                  <a:srgbClr val="FEA93A"/>
                </a:solidFill>
                <a:latin typeface="+mn-lt"/>
                <a:ea typeface="+mn-ea"/>
                <a:cs typeface="Arial"/>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885598524"/>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175F636-5357-7A29-A8B7-A0F510B579A3}"/>
              </a:ext>
            </a:extLst>
          </p:cNvPr>
          <p:cNvGrpSpPr/>
          <p:nvPr/>
        </p:nvGrpSpPr>
        <p:grpSpPr>
          <a:xfrm>
            <a:off x="-6548" y="-8560"/>
            <a:ext cx="12198549" cy="6902664"/>
            <a:chOff x="-6548" y="-37588"/>
            <a:chExt cx="12198549" cy="6902664"/>
          </a:xfrm>
        </p:grpSpPr>
        <p:pic>
          <p:nvPicPr>
            <p:cNvPr id="3" name="Picture 2">
              <a:extLst>
                <a:ext uri="{FF2B5EF4-FFF2-40B4-BE49-F238E27FC236}">
                  <a16:creationId xmlns:a16="http://schemas.microsoft.com/office/drawing/2014/main" id="{81A345B4-563B-27ED-1602-A0340CC35B07}"/>
                </a:ext>
              </a:extLst>
            </p:cNvPr>
            <p:cNvPicPr/>
            <p:nvPr/>
          </p:nvPicPr>
          <p:blipFill>
            <a:blip r:embed="rId2"/>
            <a:srcRect l="53864" t="1755" r="-911" b="19483"/>
            <a:stretch/>
          </p:blipFill>
          <p:spPr>
            <a:xfrm>
              <a:off x="6071" y="-37588"/>
              <a:ext cx="5039627" cy="6895587"/>
            </a:xfrm>
            <a:prstGeom prst="rect">
              <a:avLst/>
            </a:prstGeom>
            <a:effectLst/>
          </p:spPr>
        </p:pic>
        <p:pic>
          <p:nvPicPr>
            <p:cNvPr id="4" name="Picture 3" descr="A blue and yellow arrow&#10;&#10;Description automatically generated">
              <a:extLst>
                <a:ext uri="{FF2B5EF4-FFF2-40B4-BE49-F238E27FC236}">
                  <a16:creationId xmlns:a16="http://schemas.microsoft.com/office/drawing/2014/main" id="{A80CDF84-8AD0-3BDA-5EE7-E67A8B39897C}"/>
                </a:ext>
              </a:extLst>
            </p:cNvPr>
            <p:cNvPicPr/>
            <p:nvPr/>
          </p:nvPicPr>
          <p:blipFill>
            <a:blip r:embed="rId3"/>
            <a:srcRect l="-328" t="-1711" r="25223" b="59974"/>
            <a:stretch/>
          </p:blipFill>
          <p:spPr>
            <a:xfrm rot="5400000">
              <a:off x="-1089124" y="3972735"/>
              <a:ext cx="3967842" cy="1802689"/>
            </a:xfrm>
            <a:prstGeom prst="rect">
              <a:avLst/>
            </a:prstGeom>
          </p:spPr>
        </p:pic>
        <p:pic>
          <p:nvPicPr>
            <p:cNvPr id="5" name="Picture 4">
              <a:extLst>
                <a:ext uri="{FF2B5EF4-FFF2-40B4-BE49-F238E27FC236}">
                  <a16:creationId xmlns:a16="http://schemas.microsoft.com/office/drawing/2014/main" id="{57E6177C-5C3F-D19C-A8A9-CDA73D562B59}"/>
                </a:ext>
              </a:extLst>
            </p:cNvPr>
            <p:cNvPicPr/>
            <p:nvPr/>
          </p:nvPicPr>
          <p:blipFill>
            <a:blip r:embed="rId4"/>
            <a:srcRect l="27873" t="9057" r="-2730" b="14"/>
            <a:stretch/>
          </p:blipFill>
          <p:spPr>
            <a:xfrm rot="10800000">
              <a:off x="7647413" y="104914"/>
              <a:ext cx="4544587" cy="6753086"/>
            </a:xfrm>
            <a:prstGeom prst="rect">
              <a:avLst/>
            </a:prstGeom>
          </p:spPr>
        </p:pic>
        <p:pic>
          <p:nvPicPr>
            <p:cNvPr id="6" name="Picture 5">
              <a:extLst>
                <a:ext uri="{FF2B5EF4-FFF2-40B4-BE49-F238E27FC236}">
                  <a16:creationId xmlns:a16="http://schemas.microsoft.com/office/drawing/2014/main" id="{1C3B39B4-C7A6-CD15-9A62-F794643013AF}"/>
                </a:ext>
              </a:extLst>
            </p:cNvPr>
            <p:cNvPicPr/>
            <p:nvPr/>
          </p:nvPicPr>
          <p:blipFill>
            <a:blip r:embed="rId5"/>
            <a:srcRect l="40563" t="40244" r="32705" b="37483"/>
            <a:stretch/>
          </p:blipFill>
          <p:spPr>
            <a:xfrm rot="16200000">
              <a:off x="9939298" y="-4016"/>
              <a:ext cx="2277718" cy="2227689"/>
            </a:xfrm>
            <a:prstGeom prst="rect">
              <a:avLst/>
            </a:prstGeom>
          </p:spPr>
        </p:pic>
        <p:pic>
          <p:nvPicPr>
            <p:cNvPr id="7" name="Picture 6">
              <a:extLst>
                <a:ext uri="{FF2B5EF4-FFF2-40B4-BE49-F238E27FC236}">
                  <a16:creationId xmlns:a16="http://schemas.microsoft.com/office/drawing/2014/main" id="{FCCC312C-8498-B638-5DBB-DEAB3D651B45}"/>
                </a:ext>
              </a:extLst>
            </p:cNvPr>
            <p:cNvPicPr/>
            <p:nvPr/>
          </p:nvPicPr>
          <p:blipFill>
            <a:blip r:embed="rId2"/>
            <a:srcRect l="6021" t="58485" r="60962" b="16848"/>
            <a:stretch/>
          </p:blipFill>
          <p:spPr>
            <a:xfrm rot="10800000">
              <a:off x="10537797" y="5847929"/>
              <a:ext cx="1654203" cy="1010071"/>
            </a:xfrm>
            <a:prstGeom prst="rect">
              <a:avLst/>
            </a:prstGeom>
          </p:spPr>
        </p:pic>
        <p:pic>
          <p:nvPicPr>
            <p:cNvPr id="8" name="Picture 7" descr="A blue and green logo&#10;&#10;Description automatically generated">
              <a:extLst>
                <a:ext uri="{FF2B5EF4-FFF2-40B4-BE49-F238E27FC236}">
                  <a16:creationId xmlns:a16="http://schemas.microsoft.com/office/drawing/2014/main" id="{A6FC1C1A-946D-3EEF-85B8-CF56079501E3}"/>
                </a:ext>
              </a:extLst>
            </p:cNvPr>
            <p:cNvPicPr/>
            <p:nvPr/>
          </p:nvPicPr>
          <p:blipFill>
            <a:blip r:embed="rId6"/>
            <a:stretch>
              <a:fillRect/>
            </a:stretch>
          </p:blipFill>
          <p:spPr>
            <a:xfrm flipH="1">
              <a:off x="9980339" y="479766"/>
              <a:ext cx="1862256" cy="1890567"/>
            </a:xfrm>
            <a:prstGeom prst="rect">
              <a:avLst/>
            </a:prstGeom>
          </p:spPr>
        </p:pic>
        <p:pic>
          <p:nvPicPr>
            <p:cNvPr id="9" name="Picture 8" descr="A logo of a lock&#10;&#10;Description automatically generated">
              <a:extLst>
                <a:ext uri="{FF2B5EF4-FFF2-40B4-BE49-F238E27FC236}">
                  <a16:creationId xmlns:a16="http://schemas.microsoft.com/office/drawing/2014/main" id="{C15A9619-D2DE-44B6-6A2A-699B817CBBC9}"/>
                </a:ext>
              </a:extLst>
            </p:cNvPr>
            <p:cNvPicPr/>
            <p:nvPr/>
          </p:nvPicPr>
          <p:blipFill>
            <a:blip r:embed="rId7"/>
            <a:stretch>
              <a:fillRect/>
            </a:stretch>
          </p:blipFill>
          <p:spPr>
            <a:xfrm flipH="1">
              <a:off x="647348" y="3222702"/>
              <a:ext cx="2005906" cy="2352934"/>
            </a:xfrm>
            <a:prstGeom prst="rect">
              <a:avLst/>
            </a:prstGeom>
          </p:spPr>
        </p:pic>
        <p:pic>
          <p:nvPicPr>
            <p:cNvPr id="10" name="Picture 9">
              <a:extLst>
                <a:ext uri="{FF2B5EF4-FFF2-40B4-BE49-F238E27FC236}">
                  <a16:creationId xmlns:a16="http://schemas.microsoft.com/office/drawing/2014/main" id="{7DDF3466-5965-B5A7-C399-7E18216AFF7B}"/>
                </a:ext>
              </a:extLst>
            </p:cNvPr>
            <p:cNvPicPr/>
            <p:nvPr/>
          </p:nvPicPr>
          <p:blipFill>
            <a:blip r:embed="rId5"/>
            <a:srcRect l="74062" t="16427" b="28674"/>
            <a:stretch/>
          </p:blipFill>
          <p:spPr>
            <a:xfrm rot="16200000">
              <a:off x="2234586" y="2426461"/>
              <a:ext cx="2544663" cy="6322423"/>
            </a:xfrm>
            <a:prstGeom prst="rect">
              <a:avLst/>
            </a:prstGeom>
            <a:effectLst>
              <a:outerShdw blurRad="254000" dist="190500" dir="16200000" rotWithShape="0">
                <a:srgbClr val="25145D">
                  <a:alpha val="56000"/>
                </a:srgbClr>
              </a:outerShdw>
            </a:effectLst>
          </p:spPr>
        </p:pic>
        <p:sp>
          <p:nvSpPr>
            <p:cNvPr id="12" name="Rectangle 11">
              <a:extLst>
                <a:ext uri="{FF2B5EF4-FFF2-40B4-BE49-F238E27FC236}">
                  <a16:creationId xmlns:a16="http://schemas.microsoft.com/office/drawing/2014/main" id="{26A5E6D1-9300-7F9F-1ECE-ECBF20DDCF14}"/>
                </a:ext>
              </a:extLst>
            </p:cNvPr>
            <p:cNvSpPr/>
            <p:nvPr/>
          </p:nvSpPr>
          <p:spPr bwMode="auto">
            <a:xfrm>
              <a:off x="0" y="4320412"/>
              <a:ext cx="7371471" cy="2544664"/>
            </a:xfrm>
            <a:prstGeom prst="rect">
              <a:avLst/>
            </a:prstGeom>
            <a:gradFill flip="none" rotWithShape="1">
              <a:gsLst>
                <a:gs pos="96000">
                  <a:srgbClr val="25145D"/>
                </a:gs>
                <a:gs pos="50000">
                  <a:srgbClr val="25145D">
                    <a:alpha val="0"/>
                  </a:srgbClr>
                </a:gs>
              </a:gsLst>
              <a:lin ang="8100000" scaled="1"/>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pic>
        <p:nvPicPr>
          <p:cNvPr id="13" name="Picture 12">
            <a:extLst>
              <a:ext uri="{FF2B5EF4-FFF2-40B4-BE49-F238E27FC236}">
                <a16:creationId xmlns:a16="http://schemas.microsoft.com/office/drawing/2014/main" id="{B63386AC-5A5E-7451-6758-97AD6BFCD026}"/>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5752477" y="3081369"/>
            <a:ext cx="5061321" cy="1564905"/>
          </a:xfrm>
          <a:prstGeom prst="rect">
            <a:avLst/>
          </a:prstGeom>
        </p:spPr>
      </p:pic>
      <p:sp>
        <p:nvSpPr>
          <p:cNvPr id="14" name="Rectangle 13">
            <a:extLst>
              <a:ext uri="{FF2B5EF4-FFF2-40B4-BE49-F238E27FC236}">
                <a16:creationId xmlns:a16="http://schemas.microsoft.com/office/drawing/2014/main" id="{7D147706-E893-5802-A178-CDBF7F1550CE}"/>
              </a:ext>
            </a:extLst>
          </p:cNvPr>
          <p:cNvSpPr/>
          <p:nvPr/>
        </p:nvSpPr>
        <p:spPr>
          <a:xfrm>
            <a:off x="6079671" y="4713373"/>
            <a:ext cx="2844595" cy="253916"/>
          </a:xfrm>
          <a:prstGeom prst="rect">
            <a:avLst/>
          </a:prstGeom>
        </p:spPr>
        <p:txBody>
          <a:bodyPr wrap="square">
            <a:spAutoFit/>
          </a:bodyPr>
          <a:lstStyle/>
          <a:p>
            <a:pPr lvl="0"/>
            <a:r>
              <a:rPr lang="en-US" sz="1050">
                <a:solidFill>
                  <a:schemeClr val="tx1">
                    <a:lumMod val="95000"/>
                    <a:alpha val="39744"/>
                  </a:schemeClr>
                </a:solidFill>
              </a:rPr>
              <a:t>Copyright © 2025 Esri. All rights reserved.</a:t>
            </a:r>
          </a:p>
        </p:txBody>
      </p:sp>
      <p:pic>
        <p:nvPicPr>
          <p:cNvPr id="11" name="Esri logo with tagline" descr="large Esri logo with The Science of Where tagline">
            <a:extLst>
              <a:ext uri="{FF2B5EF4-FFF2-40B4-BE49-F238E27FC236}">
                <a16:creationId xmlns:a16="http://schemas.microsoft.com/office/drawing/2014/main" id="{F2613B68-AFE1-9087-1B05-422E322D6146}"/>
              </a:ext>
            </a:extLst>
          </p:cNvPr>
          <p:cNvPicPr>
            <a:picLocks noChangeAspect="1"/>
          </p:cNvPicPr>
          <p:nvPr userDrawn="1"/>
        </p:nvPicPr>
        <p:blipFill>
          <a:blip r:embed="rId8"/>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794387680"/>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lvl1pPr>
              <a:defRPr/>
            </a:lvl1pPr>
          </a:lstStyle>
          <a:p>
            <a:pPr lvl="0"/>
            <a:r>
              <a:rPr lang="en-US"/>
              <a:t>Click to edit text</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3/6/25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lvl1pPr>
              <a:defRPr/>
            </a:lvl1pPr>
          </a:lstStyle>
          <a:p>
            <a:pPr lvl="0"/>
            <a:r>
              <a:rPr lang="en-US"/>
              <a:t>Click to edit text</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3/6/25</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3/6/25</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3/6/25</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3/6/25</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3/6/25</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3/6/25</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22" r:id="rId9"/>
    <p:sldLayoutId id="2147486823" r:id="rId10"/>
    <p:sldLayoutId id="2147486811" r:id="rId11"/>
    <p:sldLayoutId id="2147486812" r:id="rId12"/>
    <p:sldLayoutId id="2147486816" r:id="rId13"/>
    <p:sldLayoutId id="2147486839" r:id="rId14"/>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9" name="gradient background1">
            <a:extLst>
              <a:ext uri="{FF2B5EF4-FFF2-40B4-BE49-F238E27FC236}">
                <a16:creationId xmlns:a16="http://schemas.microsoft.com/office/drawing/2014/main" id="{0234FB64-EA48-4B02-4A5D-C07D9BE168A6}"/>
              </a:ext>
            </a:extLst>
          </p:cNvPr>
          <p:cNvSpPr/>
          <p:nvPr/>
        </p:nvSpPr>
        <p:spPr bwMode="auto">
          <a:xfrm>
            <a:off x="0" y="0"/>
            <a:ext cx="12191999" cy="6888971"/>
          </a:xfrm>
          <a:prstGeom prst="rect">
            <a:avLst/>
          </a:prstGeom>
          <a:gradFill flip="none" rotWithShape="1">
            <a:gsLst>
              <a:gs pos="51000">
                <a:srgbClr val="131A7F"/>
              </a:gs>
              <a:gs pos="15000">
                <a:srgbClr val="131A8E">
                  <a:lumMod val="91932"/>
                  <a:lumOff val="8068"/>
                </a:srgbClr>
              </a:gs>
              <a:gs pos="98000">
                <a:srgbClr val="070738"/>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3/6/25</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242449050"/>
      </p:ext>
    </p:extLst>
  </p:cSld>
  <p:clrMap bg1="dk1" tx1="lt1" bg2="dk2" tx2="lt2" accent1="accent1" accent2="accent2" accent3="accent3" accent4="accent4" accent5="accent5" accent6="accent6" hlink="hlink" folHlink="folHlink"/>
  <p:sldLayoutIdLst>
    <p:sldLayoutId id="2147486825" r:id="rId1"/>
    <p:sldLayoutId id="2147486826" r:id="rId2"/>
    <p:sldLayoutId id="2147486827" r:id="rId3"/>
    <p:sldLayoutId id="2147486828" r:id="rId4"/>
    <p:sldLayoutId id="2147486829" r:id="rId5"/>
    <p:sldLayoutId id="2147486830" r:id="rId6"/>
    <p:sldLayoutId id="2147486831" r:id="rId7"/>
    <p:sldLayoutId id="2147486832" r:id="rId8"/>
    <p:sldLayoutId id="2147486833" r:id="rId9"/>
    <p:sldLayoutId id="2147486834" r:id="rId10"/>
    <p:sldLayoutId id="2147486835" r:id="rId11"/>
    <p:sldLayoutId id="2147486836" r:id="rId12"/>
    <p:sldLayoutId id="2147486837" r:id="rId13"/>
    <p:sldLayoutId id="2147486838" r:id="rId14"/>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55.png"/><Relationship Id="rId4" Type="http://schemas.openxmlformats.org/officeDocument/2006/relationships/image" Target="../media/image54.pn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57.png"/><Relationship Id="rId4" Type="http://schemas.openxmlformats.org/officeDocument/2006/relationships/image" Target="../media/image56.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59.jpeg"/><Relationship Id="rId5" Type="http://schemas.openxmlformats.org/officeDocument/2006/relationships/image" Target="../media/image58.png"/><Relationship Id="rId4" Type="http://schemas.openxmlformats.org/officeDocument/2006/relationships/image" Target="../media/image56.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67.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69.png"/><Relationship Id="rId4" Type="http://schemas.openxmlformats.org/officeDocument/2006/relationships/image" Target="../media/image68.png"/></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jpe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tiff"/><Relationship Id="rId2" Type="http://schemas.openxmlformats.org/officeDocument/2006/relationships/notesSlide" Target="../notesSlides/notesSlide2.xml"/><Relationship Id="rId16" Type="http://schemas.openxmlformats.org/officeDocument/2006/relationships/image" Target="../media/image37.png"/><Relationship Id="rId1" Type="http://schemas.openxmlformats.org/officeDocument/2006/relationships/slideLayout" Target="../slideLayouts/slideLayout6.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svg"/><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jpe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76.png"/><Relationship Id="rId4" Type="http://schemas.openxmlformats.org/officeDocument/2006/relationships/image" Target="../media/image75.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78.png"/><Relationship Id="rId4" Type="http://schemas.openxmlformats.org/officeDocument/2006/relationships/image" Target="../media/image77.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80.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79.png"/><Relationship Id="rId5" Type="http://schemas.openxmlformats.org/officeDocument/2006/relationships/image" Target="../media/image62.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82.png"/><Relationship Id="rId4" Type="http://schemas.openxmlformats.org/officeDocument/2006/relationships/image" Target="../media/image81.png"/></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82.png"/><Relationship Id="rId4" Type="http://schemas.openxmlformats.org/officeDocument/2006/relationships/image" Target="../media/image83.png"/></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image" Target="../media/image83.png"/></Relationships>
</file>

<file path=ppt/slides/_rels/slide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image" Target="../media/image83.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image" Target="../media/image83.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81.png"/><Relationship Id="rId4" Type="http://schemas.openxmlformats.org/officeDocument/2006/relationships/image" Target="../media/image83.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83.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83.pn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image" Target="../media/image83.pn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image" Target="../media/image83.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image" Target="../media/image83.png"/></Relationships>
</file>

<file path=ppt/slides/_rels/slide4.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10.xml"/><Relationship Id="rId5" Type="http://schemas.openxmlformats.org/officeDocument/2006/relationships/image" Target="../media/image85.png"/><Relationship Id="rId4" Type="http://schemas.openxmlformats.org/officeDocument/2006/relationships/image" Target="../media/image84.png"/></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86.png"/></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s://github.com/Esri/arcgis-pro-sdk/wiki/tech-sessions#2025-palm-springs" TargetMode="External"/><Relationship Id="rId2" Type="http://schemas.openxmlformats.org/officeDocument/2006/relationships/hyperlink" Target="https://links.esri.com/ProSDKTechSessions#2025-palm-springs" TargetMode="External"/><Relationship Id="rId1" Type="http://schemas.openxmlformats.org/officeDocument/2006/relationships/slideLayout" Target="../slideLayouts/slideLayout14.xml"/><Relationship Id="rId5" Type="http://schemas.openxmlformats.org/officeDocument/2006/relationships/image" Target="../media/image88.png"/><Relationship Id="rId4" Type="http://schemas.openxmlformats.org/officeDocument/2006/relationships/image" Target="../media/image87.png"/></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jpe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tiff"/><Relationship Id="rId2" Type="http://schemas.openxmlformats.org/officeDocument/2006/relationships/notesSlide" Target="../notesSlides/notesSlide46.xml"/><Relationship Id="rId16" Type="http://schemas.openxmlformats.org/officeDocument/2006/relationships/image" Target="../media/image37.png"/><Relationship Id="rId1" Type="http://schemas.openxmlformats.org/officeDocument/2006/relationships/slideLayout" Target="../slideLayouts/slideLayout6.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svg"/><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jpeg"/></Relationships>
</file>

<file path=ppt/slides/_rels/slide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39.png"/><Relationship Id="rId7" Type="http://schemas.openxmlformats.org/officeDocument/2006/relationships/image" Target="../media/image47.sv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5.sv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sv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13.xml"/><Relationship Id="rId5" Type="http://schemas.openxmlformats.org/officeDocument/2006/relationships/image" Target="../media/image91.png"/><Relationship Id="rId4" Type="http://schemas.openxmlformats.org/officeDocument/2006/relationships/image" Target="../media/image9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8" Type="http://schemas.openxmlformats.org/officeDocument/2006/relationships/hyperlink" Target="https://twitter.com/esridevevents" TargetMode="External"/><Relationship Id="rId13" Type="http://schemas.openxmlformats.org/officeDocument/2006/relationships/hyperlink" Target="https://community.esri.com/t5/developers/ct-p/developers?rsource=https%3A%2F%2Flinks.esri.com%2FEsriDevCommunity" TargetMode="External"/><Relationship Id="rId18" Type="http://schemas.openxmlformats.org/officeDocument/2006/relationships/image" Target="../media/image96.png"/><Relationship Id="rId3" Type="http://schemas.openxmlformats.org/officeDocument/2006/relationships/image" Target="../media/image59.jpeg"/><Relationship Id="rId7" Type="http://schemas.openxmlformats.org/officeDocument/2006/relationships/hyperlink" Target="https://x.com/esridevevents" TargetMode="External"/><Relationship Id="rId12" Type="http://schemas.openxmlformats.org/officeDocument/2006/relationships/hyperlink" Target="https://github.com/EsriDevEvents" TargetMode="External"/><Relationship Id="rId17" Type="http://schemas.openxmlformats.org/officeDocument/2006/relationships/image" Target="../media/image95.png"/><Relationship Id="rId2" Type="http://schemas.openxmlformats.org/officeDocument/2006/relationships/notesSlide" Target="../notesSlides/notesSlide48.xml"/><Relationship Id="rId16" Type="http://schemas.openxmlformats.org/officeDocument/2006/relationships/image" Target="../media/image94.emf"/><Relationship Id="rId1" Type="http://schemas.openxmlformats.org/officeDocument/2006/relationships/slideLayout" Target="../slideLayouts/slideLayout3.xml"/><Relationship Id="rId6" Type="http://schemas.openxmlformats.org/officeDocument/2006/relationships/hyperlink" Target="https://twitter.com/EsriDevs" TargetMode="External"/><Relationship Id="rId11" Type="http://schemas.openxmlformats.org/officeDocument/2006/relationships/hyperlink" Target="https://github.com/Esri" TargetMode="External"/><Relationship Id="rId5" Type="http://schemas.openxmlformats.org/officeDocument/2006/relationships/hyperlink" Target="https://x.com/EsriDevs" TargetMode="External"/><Relationship Id="rId15" Type="http://schemas.openxmlformats.org/officeDocument/2006/relationships/image" Target="../media/image93.png"/><Relationship Id="rId10" Type="http://schemas.openxmlformats.org/officeDocument/2006/relationships/hyperlink" Target="https://mediaspace.esri.com/category/ArcGIS+Developers/244548402?rsource=https%3A%2F%2Flinks.esri.com%2FDevVideos" TargetMode="External"/><Relationship Id="rId4" Type="http://schemas.openxmlformats.org/officeDocument/2006/relationships/image" Target="../media/image60.png"/><Relationship Id="rId9" Type="http://schemas.openxmlformats.org/officeDocument/2006/relationships/hyperlink" Target="https://www.youtube.com/@EsriDevs" TargetMode="External"/><Relationship Id="rId14" Type="http://schemas.openxmlformats.org/officeDocument/2006/relationships/image" Target="../media/image92.png"/></Relationships>
</file>

<file path=ppt/slides/_rels/slide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9.sv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48.png"/><Relationship Id="rId11" Type="http://schemas.openxmlformats.org/officeDocument/2006/relationships/image" Target="../media/image51.svg"/><Relationship Id="rId5" Type="http://schemas.openxmlformats.org/officeDocument/2006/relationships/image" Target="../media/image47.svg"/><Relationship Id="rId10" Type="http://schemas.openxmlformats.org/officeDocument/2006/relationships/image" Target="../media/image50.png"/><Relationship Id="rId4" Type="http://schemas.openxmlformats.org/officeDocument/2006/relationships/image" Target="../media/image46.png"/><Relationship Id="rId9" Type="http://schemas.openxmlformats.org/officeDocument/2006/relationships/image" Target="../media/image45.svg"/></Relationships>
</file>

<file path=ppt/slides/_rels/slide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7.sv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9.svg"/><Relationship Id="rId10" Type="http://schemas.openxmlformats.org/officeDocument/2006/relationships/image" Target="../media/image50.png"/><Relationship Id="rId4" Type="http://schemas.openxmlformats.org/officeDocument/2006/relationships/image" Target="../media/image48.png"/><Relationship Id="rId9" Type="http://schemas.openxmlformats.org/officeDocument/2006/relationships/image" Target="../media/image45.svg"/></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AFD0C-2913-E32B-61ED-AE70F546E115}"/>
            </a:ext>
          </a:extLst>
        </p:cNvPr>
        <p:cNvGrpSpPr/>
        <p:nvPr/>
      </p:nvGrpSpPr>
      <p:grpSpPr>
        <a:xfrm>
          <a:off x="0" y="0"/>
          <a:ext cx="0" cy="0"/>
          <a:chOff x="0" y="0"/>
          <a:chExt cx="0" cy="0"/>
        </a:xfrm>
      </p:grpSpPr>
      <p:grpSp>
        <p:nvGrpSpPr>
          <p:cNvPr id="18" name="bg">
            <a:extLst>
              <a:ext uri="{FF2B5EF4-FFF2-40B4-BE49-F238E27FC236}">
                <a16:creationId xmlns:a16="http://schemas.microsoft.com/office/drawing/2014/main" id="{37EC62EE-81AC-AF73-7970-FCF2263BDB39}"/>
              </a:ext>
              <a:ext uri="{C183D7F6-B498-43B3-948B-1728B52AA6E4}">
                <adec:decorative xmlns:adec="http://schemas.microsoft.com/office/drawing/2017/decorative" val="1"/>
              </a:ext>
            </a:extLst>
          </p:cNvPr>
          <p:cNvGrpSpPr>
            <a:grpSpLocks noGrp="1" noUngrp="1" noRot="1" noMove="1" noResize="1"/>
          </p:cNvGrpSpPr>
          <p:nvPr/>
        </p:nvGrpSpPr>
        <p:grpSpPr>
          <a:xfrm>
            <a:off x="0" y="-23973"/>
            <a:ext cx="12192000" cy="6886298"/>
            <a:chOff x="0" y="-23973"/>
            <a:chExt cx="12192000" cy="6886298"/>
          </a:xfrm>
        </p:grpSpPr>
        <p:sp>
          <p:nvSpPr>
            <p:cNvPr id="19" name="gradient tealv2">
              <a:extLst>
                <a:ext uri="{FF2B5EF4-FFF2-40B4-BE49-F238E27FC236}">
                  <a16:creationId xmlns:a16="http://schemas.microsoft.com/office/drawing/2014/main" id="{C06C220B-0B74-0ACB-04CF-C45354F48F5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51000">
                  <a:srgbClr val="007D96"/>
                </a:gs>
                <a:gs pos="83000">
                  <a:srgbClr val="00D9C5"/>
                </a:gs>
                <a:gs pos="5000">
                  <a:srgbClr val="001745"/>
                </a:gs>
                <a:gs pos="26000">
                  <a:srgbClr val="003584"/>
                </a:gs>
              </a:gsLst>
              <a:lin ang="198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20" name="bg3">
              <a:extLst>
                <a:ext uri="{FF2B5EF4-FFF2-40B4-BE49-F238E27FC236}">
                  <a16:creationId xmlns:a16="http://schemas.microsoft.com/office/drawing/2014/main" id="{AC429FFA-1C2D-62EF-B1C1-AB72B69AED1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rcRect l="31847" r="5938"/>
            <a:stretch/>
          </p:blipFill>
          <p:spPr>
            <a:xfrm>
              <a:off x="4575425" y="-23973"/>
              <a:ext cx="7616575" cy="6886298"/>
            </a:xfrm>
            <a:prstGeom prst="rect">
              <a:avLst/>
            </a:prstGeom>
          </p:spPr>
        </p:pic>
      </p:grpSp>
      <p:sp>
        <p:nvSpPr>
          <p:cNvPr id="8" name="TextBox 7">
            <a:extLst>
              <a:ext uri="{FF2B5EF4-FFF2-40B4-BE49-F238E27FC236}">
                <a16:creationId xmlns:a16="http://schemas.microsoft.com/office/drawing/2014/main" id="{4ECA2841-B7B6-C43C-9FC7-9524130F252A}"/>
              </a:ext>
            </a:extLst>
          </p:cNvPr>
          <p:cNvSpPr txBox="1">
            <a:spLocks/>
          </p:cNvSpPr>
          <p:nvPr/>
        </p:nvSpPr>
        <p:spPr>
          <a:xfrm>
            <a:off x="10430860" y="6125378"/>
            <a:ext cx="1324556" cy="326721"/>
          </a:xfrm>
          <a:prstGeom prst="rect">
            <a:avLst/>
          </a:prstGeom>
          <a:noFill/>
        </p:spPr>
        <p:txBody>
          <a:bodyPr wrap="square" lIns="0" tIns="0" rIns="0" bIns="0" rtlCol="0" anchor="b">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lumMod val="85000"/>
                    <a:alpha val="39676"/>
                  </a:srgbClr>
                </a:solidFill>
                <a:effectLst/>
                <a:uLnTx/>
                <a:uFillTx/>
                <a:latin typeface="Arial"/>
                <a:ea typeface="ＭＳ Ｐゴシック"/>
              </a:rPr>
              <a:t>Copyright © 2025 Esri. </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lumMod val="85000"/>
                    <a:alpha val="39676"/>
                  </a:srgbClr>
                </a:solidFill>
                <a:effectLst/>
                <a:uLnTx/>
                <a:uFillTx/>
                <a:latin typeface="Arial"/>
                <a:ea typeface="ＭＳ Ｐゴシック"/>
              </a:rPr>
              <a:t>All rights reserved.</a:t>
            </a:r>
          </a:p>
        </p:txBody>
      </p:sp>
      <p:pic>
        <p:nvPicPr>
          <p:cNvPr id="21" name="esri logo">
            <a:extLst>
              <a:ext uri="{FF2B5EF4-FFF2-40B4-BE49-F238E27FC236}">
                <a16:creationId xmlns:a16="http://schemas.microsoft.com/office/drawing/2014/main" id="{81C76613-8E65-A5A6-099C-EF7D02185DC8}"/>
              </a:ext>
              <a:ext uri="{C183D7F6-B498-43B3-948B-1728B52AA6E4}">
                <adec:decorative xmlns:adec="http://schemas.microsoft.com/office/drawing/2017/decorative" val="1"/>
              </a:ext>
            </a:extLst>
          </p:cNvPr>
          <p:cNvPicPr>
            <a:picLocks noChangeAspect="1"/>
          </p:cNvPicPr>
          <p:nvPr/>
        </p:nvPicPr>
        <p:blipFill>
          <a:blip r:embed="rId4" cstate="screen">
            <a:alphaModFix amt="29000"/>
            <a:extLst>
              <a:ext uri="{28A0092B-C50C-407E-A947-70E740481C1C}">
                <a14:useLocalDpi xmlns:a14="http://schemas.microsoft.com/office/drawing/2010/main"/>
              </a:ext>
            </a:extLst>
          </a:blip>
          <a:stretch>
            <a:fillRect/>
          </a:stretch>
        </p:blipFill>
        <p:spPr>
          <a:xfrm>
            <a:off x="914400" y="509870"/>
            <a:ext cx="1731980" cy="413313"/>
          </a:xfrm>
          <a:prstGeom prst="rect">
            <a:avLst/>
          </a:prstGeom>
        </p:spPr>
      </p:pic>
      <p:sp>
        <p:nvSpPr>
          <p:cNvPr id="22" name="Event Name">
            <a:extLst>
              <a:ext uri="{FF2B5EF4-FFF2-40B4-BE49-F238E27FC236}">
                <a16:creationId xmlns:a16="http://schemas.microsoft.com/office/drawing/2014/main" id="{971378D8-AEC8-D587-E6D2-93C75A5F1A7A}"/>
              </a:ext>
              <a:ext uri="{C183D7F6-B498-43B3-948B-1728B52AA6E4}">
                <adec:decorative xmlns:adec="http://schemas.microsoft.com/office/drawing/2017/decorative" val="1"/>
              </a:ext>
            </a:extLst>
          </p:cNvPr>
          <p:cNvSpPr txBox="1">
            <a:spLocks/>
          </p:cNvSpPr>
          <p:nvPr/>
        </p:nvSpPr>
        <p:spPr bwMode="white">
          <a:xfrm>
            <a:off x="914400" y="6011576"/>
            <a:ext cx="3847084" cy="16062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b="1" i="1">
                <a:solidFill>
                  <a:srgbClr val="BCE02B">
                    <a:alpha val="70092"/>
                  </a:srgbClr>
                </a:solidFill>
              </a:rPr>
              <a:t>2025 ESRI DEVELOPER &amp; TECHNOLOGY SUMMIT</a:t>
            </a:r>
          </a:p>
        </p:txBody>
      </p:sp>
      <p:sp>
        <p:nvSpPr>
          <p:cNvPr id="23" name="Subtitle 2">
            <a:extLst>
              <a:ext uri="{FF2B5EF4-FFF2-40B4-BE49-F238E27FC236}">
                <a16:creationId xmlns:a16="http://schemas.microsoft.com/office/drawing/2014/main" id="{080166CD-67EE-F7F1-B87F-482E7F9AD83C}"/>
              </a:ext>
            </a:extLst>
          </p:cNvPr>
          <p:cNvSpPr>
            <a:spLocks noGrp="1"/>
          </p:cNvSpPr>
          <p:nvPr>
            <p:ph type="subTitle" idx="1"/>
          </p:nvPr>
        </p:nvSpPr>
        <p:spPr>
          <a:xfrm>
            <a:off x="909152" y="4008825"/>
            <a:ext cx="5711630" cy="592992"/>
          </a:xfrm>
        </p:spPr>
        <p:txBody>
          <a:bodyPr vert="horz" lIns="0" tIns="0" rIns="0" bIns="0" rtlCol="0" anchor="t">
            <a:noAutofit/>
          </a:bodyPr>
          <a:lstStyle/>
          <a:p>
            <a:pPr algn="l"/>
            <a:r>
              <a:rPr lang="en-US">
                <a:solidFill>
                  <a:srgbClr val="FFAD29"/>
                </a:solidFill>
              </a:rPr>
              <a:t>Greta </a:t>
            </a:r>
            <a:r>
              <a:rPr lang="en-US" err="1">
                <a:solidFill>
                  <a:srgbClr val="FFAD29"/>
                </a:solidFill>
              </a:rPr>
              <a:t>Jursch</a:t>
            </a:r>
            <a:endParaRPr lang="en-US"/>
          </a:p>
          <a:p>
            <a:pPr algn="l"/>
            <a:r>
              <a:rPr lang="en-US">
                <a:solidFill>
                  <a:srgbClr val="FFAD29"/>
                </a:solidFill>
              </a:rPr>
              <a:t>Brook Durant</a:t>
            </a:r>
          </a:p>
        </p:txBody>
      </p:sp>
      <p:sp>
        <p:nvSpPr>
          <p:cNvPr id="26" name="Title 1">
            <a:extLst>
              <a:ext uri="{FF2B5EF4-FFF2-40B4-BE49-F238E27FC236}">
                <a16:creationId xmlns:a16="http://schemas.microsoft.com/office/drawing/2014/main" id="{26C0A78E-7A05-BDD4-9050-A93ACB8177DC}"/>
              </a:ext>
              <a:ext uri="{C183D7F6-B498-43B3-948B-1728B52AA6E4}">
                <adec:decorative xmlns:adec="http://schemas.microsoft.com/office/drawing/2017/decorative" val="0"/>
              </a:ext>
            </a:extLst>
          </p:cNvPr>
          <p:cNvSpPr txBox="1">
            <a:spLocks noGrp="1"/>
          </p:cNvSpPr>
          <p:nvPr>
            <p:ph type="title" idx="4294967295"/>
          </p:nvPr>
        </p:nvSpPr>
        <p:spPr bwMode="white">
          <a:xfrm>
            <a:off x="917502" y="2971800"/>
            <a:ext cx="6764902" cy="914400"/>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lvl1pPr algn="ctr" defTabSz="457200" rtl="0" eaLnBrk="1" latinLnBrk="0" hangingPunct="1">
              <a:lnSpc>
                <a:spcPct val="100000"/>
              </a:lnSpc>
              <a:spcBef>
                <a:spcPct val="0"/>
              </a:spcBef>
              <a:buNone/>
              <a:defRPr sz="3600" b="0" kern="1200" baseline="0">
                <a:solidFill>
                  <a:schemeClr val="tx1"/>
                </a:solidFill>
                <a:latin typeface="+mj-lt"/>
                <a:ea typeface="+mj-ea"/>
                <a:cs typeface="Arial"/>
              </a:defRPr>
            </a:lvl1pPr>
          </a:lstStyle>
          <a:p>
            <a:pPr algn="l">
              <a:defRPr/>
            </a:pPr>
            <a:r>
              <a:rPr lang="en-US" sz="4000" b="1" dirty="0">
                <a:solidFill>
                  <a:srgbClr val="FFFFFF"/>
                </a:solidFill>
                <a:latin typeface="Arial"/>
                <a:ea typeface="+mj-lt"/>
                <a:cs typeface="+mj-lt"/>
              </a:rPr>
              <a:t>ArcGIS Pro SDK for .NET: </a:t>
            </a:r>
            <a:br>
              <a:rPr lang="en-US" sz="4000" b="1" dirty="0">
                <a:solidFill>
                  <a:srgbClr val="FFFFFF"/>
                </a:solidFill>
                <a:latin typeface="Arial"/>
                <a:ea typeface="+mj-lt"/>
                <a:cs typeface="+mj-lt"/>
              </a:rPr>
            </a:br>
            <a:r>
              <a:rPr lang="en-US" sz="4000" b="1" dirty="0">
                <a:solidFill>
                  <a:srgbClr val="FFFFFF"/>
                </a:solidFill>
                <a:latin typeface="Arial"/>
                <a:ea typeface="+mj-lt"/>
                <a:cs typeface="+mj-lt"/>
              </a:rPr>
              <a:t>Enhancing ArcGIS Pro with Custom UI/UX</a:t>
            </a:r>
            <a:endParaRPr lang="en-US" dirty="0"/>
          </a:p>
        </p:txBody>
      </p:sp>
    </p:spTree>
    <p:extLst>
      <p:ext uri="{BB962C8B-B14F-4D97-AF65-F5344CB8AC3E}">
        <p14:creationId xmlns:p14="http://schemas.microsoft.com/office/powerpoint/2010/main" val="160321"/>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41D737D-FE35-976B-61B6-48D2532E072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66176FC-0775-FEDA-0BAD-E56885FF4F78}"/>
              </a:ext>
            </a:extLst>
          </p:cNvPr>
          <p:cNvSpPr>
            <a:spLocks noGrp="1"/>
          </p:cNvSpPr>
          <p:nvPr>
            <p:ph type="title"/>
          </p:nvPr>
        </p:nvSpPr>
        <p:spPr/>
        <p:txBody>
          <a:bodyPr/>
          <a:lstStyle/>
          <a:p>
            <a:r>
              <a:rPr lang="en-US" dirty="0"/>
              <a:t>Modifying the ArcGIS Pro User Experience</a:t>
            </a:r>
          </a:p>
        </p:txBody>
      </p:sp>
      <p:sp>
        <p:nvSpPr>
          <p:cNvPr id="6" name="Text Placeholder 5">
            <a:extLst>
              <a:ext uri="{FF2B5EF4-FFF2-40B4-BE49-F238E27FC236}">
                <a16:creationId xmlns:a16="http://schemas.microsoft.com/office/drawing/2014/main" id="{7F66B47E-59C4-5C93-C98E-009DD16E6B1A}"/>
              </a:ext>
            </a:extLst>
          </p:cNvPr>
          <p:cNvSpPr>
            <a:spLocks noGrp="1"/>
          </p:cNvSpPr>
          <p:nvPr>
            <p:ph type="body" sz="quarter" idx="11"/>
          </p:nvPr>
        </p:nvSpPr>
        <p:spPr/>
        <p:txBody>
          <a:bodyPr/>
          <a:lstStyle/>
          <a:p>
            <a:r>
              <a:rPr lang="en-US" dirty="0">
                <a:solidFill>
                  <a:srgbClr val="FFAD29"/>
                </a:solidFill>
              </a:rPr>
              <a:t>Add-ins</a:t>
            </a:r>
          </a:p>
        </p:txBody>
      </p:sp>
      <p:pic>
        <p:nvPicPr>
          <p:cNvPr id="2" name="Picture 1">
            <a:extLst>
              <a:ext uri="{FF2B5EF4-FFF2-40B4-BE49-F238E27FC236}">
                <a16:creationId xmlns:a16="http://schemas.microsoft.com/office/drawing/2014/main" id="{453C1DFA-92C3-CBA1-FD6F-CE7E46A0D1C6}"/>
              </a:ext>
            </a:extLst>
          </p:cNvPr>
          <p:cNvPicPr>
            <a:picLocks noChangeAspect="1"/>
          </p:cNvPicPr>
          <p:nvPr/>
        </p:nvPicPr>
        <p:blipFill>
          <a:blip r:embed="rId4"/>
          <a:stretch>
            <a:fillRect/>
          </a:stretch>
        </p:blipFill>
        <p:spPr>
          <a:xfrm>
            <a:off x="914400" y="1769543"/>
            <a:ext cx="6153912" cy="4466733"/>
          </a:xfrm>
          <a:prstGeom prst="rect">
            <a:avLst/>
          </a:prstGeom>
        </p:spPr>
      </p:pic>
      <p:sp>
        <p:nvSpPr>
          <p:cNvPr id="3" name="Rectangle 2">
            <a:extLst>
              <a:ext uri="{FF2B5EF4-FFF2-40B4-BE49-F238E27FC236}">
                <a16:creationId xmlns:a16="http://schemas.microsoft.com/office/drawing/2014/main" id="{CD4F923A-9187-2A4E-34E2-606D7E8FE2CC}"/>
              </a:ext>
            </a:extLst>
          </p:cNvPr>
          <p:cNvSpPr/>
          <p:nvPr/>
        </p:nvSpPr>
        <p:spPr bwMode="auto">
          <a:xfrm>
            <a:off x="3912923" y="1952978"/>
            <a:ext cx="1121921" cy="383822"/>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2982889446"/>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F4D40548-5655-D06C-6B96-F7D9A877FE4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EFCCCF9-C5BF-4ED3-3F34-2F7B0E3E62D7}"/>
              </a:ext>
            </a:extLst>
          </p:cNvPr>
          <p:cNvSpPr>
            <a:spLocks noGrp="1"/>
          </p:cNvSpPr>
          <p:nvPr>
            <p:ph type="title"/>
          </p:nvPr>
        </p:nvSpPr>
        <p:spPr>
          <a:xfrm>
            <a:off x="914400" y="914400"/>
            <a:ext cx="10369296" cy="461665"/>
          </a:xfrm>
        </p:spPr>
        <p:txBody>
          <a:bodyPr/>
          <a:lstStyle/>
          <a:p>
            <a:r>
              <a:rPr lang="en-US"/>
              <a:t>Configurations: Workflow-Centric Application </a:t>
            </a:r>
          </a:p>
        </p:txBody>
      </p:sp>
      <p:sp>
        <p:nvSpPr>
          <p:cNvPr id="10" name="Content Placeholder 10">
            <a:extLst>
              <a:ext uri="{FF2B5EF4-FFF2-40B4-BE49-F238E27FC236}">
                <a16:creationId xmlns:a16="http://schemas.microsoft.com/office/drawing/2014/main" id="{F92FA2A4-F5D6-EBC0-E3B1-F4556290FB38}"/>
              </a:ext>
            </a:extLst>
          </p:cNvPr>
          <p:cNvSpPr>
            <a:spLocks noGrp="1"/>
          </p:cNvSpPr>
          <p:nvPr>
            <p:ph sz="quarter" idx="12"/>
          </p:nvPr>
        </p:nvSpPr>
        <p:spPr>
          <a:xfrm>
            <a:off x="914400" y="2057400"/>
            <a:ext cx="10369296" cy="1266321"/>
          </a:xfrm>
        </p:spPr>
        <p:txBody>
          <a:bodyPr vert="horz" lIns="0" tIns="0" rIns="0" bIns="0" rtlCol="0" anchor="t">
            <a:noAutofit/>
          </a:bodyPr>
          <a:lstStyle/>
          <a:p>
            <a:pPr>
              <a:buClr>
                <a:srgbClr val="FFAD29"/>
              </a:buClr>
              <a:buFont typeface="Arial" panose="020B0604020202020204" pitchFamily="34" charset="0"/>
              <a:buChar char="•"/>
            </a:pPr>
            <a:r>
              <a:rPr lang="en-US"/>
              <a:t>Custom configurations streamline ArcGIS Pro to your essentials</a:t>
            </a:r>
          </a:p>
          <a:p>
            <a:pPr lvl="1">
              <a:buClr>
                <a:srgbClr val="FFAD29"/>
              </a:buClr>
            </a:pPr>
            <a:endParaRPr lang="en-US"/>
          </a:p>
          <a:p>
            <a:pPr marL="404495" lvl="1">
              <a:buClr>
                <a:srgbClr val="FFAD29"/>
              </a:buClr>
              <a:buFont typeface="Courier New"/>
              <a:buChar char="o"/>
            </a:pPr>
            <a:endParaRPr lang="en-US"/>
          </a:p>
        </p:txBody>
      </p:sp>
      <p:sp>
        <p:nvSpPr>
          <p:cNvPr id="11" name="Text Placeholder 2">
            <a:extLst>
              <a:ext uri="{FF2B5EF4-FFF2-40B4-BE49-F238E27FC236}">
                <a16:creationId xmlns:a16="http://schemas.microsoft.com/office/drawing/2014/main" id="{6556F819-6D49-55C3-9C28-02886D219C82}"/>
              </a:ext>
            </a:extLst>
          </p:cNvPr>
          <p:cNvSpPr>
            <a:spLocks noGrp="1"/>
          </p:cNvSpPr>
          <p:nvPr>
            <p:ph type="body" sz="quarter" idx="11"/>
          </p:nvPr>
        </p:nvSpPr>
        <p:spPr>
          <a:xfrm>
            <a:off x="914400" y="1399032"/>
            <a:ext cx="10369296" cy="276999"/>
          </a:xfrm>
        </p:spPr>
        <p:txBody>
          <a:bodyPr/>
          <a:lstStyle/>
          <a:p>
            <a:r>
              <a:rPr lang="en-US">
                <a:solidFill>
                  <a:srgbClr val="FFAD29"/>
                </a:solidFill>
              </a:rPr>
              <a:t>Refocus and rebrand the application </a:t>
            </a:r>
            <a:endParaRPr lang="en-US"/>
          </a:p>
        </p:txBody>
      </p:sp>
      <p:sp>
        <p:nvSpPr>
          <p:cNvPr id="3" name="TextBox 2">
            <a:extLst>
              <a:ext uri="{FF2B5EF4-FFF2-40B4-BE49-F238E27FC236}">
                <a16:creationId xmlns:a16="http://schemas.microsoft.com/office/drawing/2014/main" id="{9689FE13-5EFE-BBEF-3D8F-56C94E403F04}"/>
              </a:ext>
            </a:extLst>
          </p:cNvPr>
          <p:cNvSpPr txBox="1"/>
          <p:nvPr/>
        </p:nvSpPr>
        <p:spPr>
          <a:xfrm>
            <a:off x="3048657" y="3244334"/>
            <a:ext cx="6097314" cy="369332"/>
          </a:xfrm>
          <a:prstGeom prst="rect">
            <a:avLst/>
          </a:prstGeom>
          <a:noFill/>
          <a:effectLst/>
        </p:spPr>
        <p:txBody>
          <a:bodyPr wrap="square">
            <a:spAutoFit/>
          </a:bodyPr>
          <a:lstStyle/>
          <a:p>
            <a:endParaRPr lang="en-US"/>
          </a:p>
        </p:txBody>
      </p:sp>
      <p:pic>
        <p:nvPicPr>
          <p:cNvPr id="5" name="Picture 4" descr="A blue and black cell phone&#10;&#10;Description automatically generated">
            <a:extLst>
              <a:ext uri="{FF2B5EF4-FFF2-40B4-BE49-F238E27FC236}">
                <a16:creationId xmlns:a16="http://schemas.microsoft.com/office/drawing/2014/main" id="{B2045419-8C76-83C6-120C-86E75E2923A0}"/>
              </a:ext>
            </a:extLst>
          </p:cNvPr>
          <p:cNvPicPr>
            <a:picLocks noChangeAspect="1"/>
          </p:cNvPicPr>
          <p:nvPr/>
        </p:nvPicPr>
        <p:blipFill>
          <a:blip r:embed="rId4"/>
          <a:stretch>
            <a:fillRect/>
          </a:stretch>
        </p:blipFill>
        <p:spPr>
          <a:xfrm>
            <a:off x="2288638" y="2952481"/>
            <a:ext cx="3807362" cy="3612668"/>
          </a:xfrm>
          <a:prstGeom prst="rect">
            <a:avLst/>
          </a:prstGeom>
        </p:spPr>
      </p:pic>
      <p:pic>
        <p:nvPicPr>
          <p:cNvPr id="7" name="Picture 6" descr="A computer screen shot of a computer&#10;&#10;AI-generated content may be incorrect.">
            <a:extLst>
              <a:ext uri="{FF2B5EF4-FFF2-40B4-BE49-F238E27FC236}">
                <a16:creationId xmlns:a16="http://schemas.microsoft.com/office/drawing/2014/main" id="{6995397E-DE98-F4F7-8F67-5F39431E9138}"/>
              </a:ext>
            </a:extLst>
          </p:cNvPr>
          <p:cNvPicPr>
            <a:picLocks noChangeAspect="1"/>
          </p:cNvPicPr>
          <p:nvPr/>
        </p:nvPicPr>
        <p:blipFill>
          <a:blip r:embed="rId5"/>
          <a:stretch>
            <a:fillRect/>
          </a:stretch>
        </p:blipFill>
        <p:spPr>
          <a:xfrm>
            <a:off x="3626287" y="3323721"/>
            <a:ext cx="4177644" cy="2619879"/>
          </a:xfrm>
          <a:prstGeom prst="rect">
            <a:avLst/>
          </a:prstGeom>
        </p:spPr>
      </p:pic>
    </p:spTree>
    <p:extLst>
      <p:ext uri="{BB962C8B-B14F-4D97-AF65-F5344CB8AC3E}">
        <p14:creationId xmlns:p14="http://schemas.microsoft.com/office/powerpoint/2010/main" val="202875157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AB47043-4C9B-A181-55CC-7BADCACBFF0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FFA1982-050E-258A-2FE0-E24893D25FE1}"/>
              </a:ext>
            </a:extLst>
          </p:cNvPr>
          <p:cNvSpPr>
            <a:spLocks noGrp="1"/>
          </p:cNvSpPr>
          <p:nvPr>
            <p:ph type="title"/>
          </p:nvPr>
        </p:nvSpPr>
        <p:spPr/>
        <p:txBody>
          <a:bodyPr/>
          <a:lstStyle/>
          <a:p>
            <a:r>
              <a:rPr lang="en-US"/>
              <a:t>Configurations: Organizational Branding</a:t>
            </a:r>
          </a:p>
        </p:txBody>
      </p:sp>
      <p:sp>
        <p:nvSpPr>
          <p:cNvPr id="10" name="Content Placeholder 10">
            <a:extLst>
              <a:ext uri="{FF2B5EF4-FFF2-40B4-BE49-F238E27FC236}">
                <a16:creationId xmlns:a16="http://schemas.microsoft.com/office/drawing/2014/main" id="{E13FFAF4-B263-6ACC-64CD-A0BB8A51426B}"/>
              </a:ext>
            </a:extLst>
          </p:cNvPr>
          <p:cNvSpPr>
            <a:spLocks noGrp="1"/>
          </p:cNvSpPr>
          <p:nvPr>
            <p:ph sz="quarter" idx="12"/>
          </p:nvPr>
        </p:nvSpPr>
        <p:spPr>
          <a:xfrm>
            <a:off x="914400" y="2057400"/>
            <a:ext cx="10369296" cy="3427413"/>
          </a:xfrm>
        </p:spPr>
        <p:txBody>
          <a:bodyPr vert="horz" lIns="0" tIns="0" rIns="0" bIns="0" rtlCol="0" anchor="t">
            <a:noAutofit/>
          </a:bodyPr>
          <a:lstStyle/>
          <a:p>
            <a:pPr>
              <a:buClr>
                <a:srgbClr val="FFAD29"/>
              </a:buClr>
            </a:pPr>
            <a:r>
              <a:rPr lang="en-US"/>
              <a:t>Custom splash screen</a:t>
            </a:r>
          </a:p>
          <a:p>
            <a:pPr>
              <a:buClr>
                <a:srgbClr val="FFAD29"/>
              </a:buClr>
            </a:pPr>
            <a:r>
              <a:rPr lang="en-US"/>
              <a:t>Custom About page</a:t>
            </a:r>
          </a:p>
          <a:p>
            <a:pPr>
              <a:buClr>
                <a:srgbClr val="FFAD29"/>
              </a:buClr>
            </a:pPr>
            <a:r>
              <a:rPr lang="en-US"/>
              <a:t>Custom start-up experience</a:t>
            </a:r>
          </a:p>
          <a:p>
            <a:pPr>
              <a:buClr>
                <a:srgbClr val="FFAD29"/>
              </a:buClr>
            </a:pPr>
            <a:r>
              <a:rPr lang="en-US"/>
              <a:t>Custom app icon</a:t>
            </a:r>
          </a:p>
          <a:p>
            <a:pPr>
              <a:buClr>
                <a:srgbClr val="FFAD29"/>
              </a:buClr>
            </a:pPr>
            <a:r>
              <a:rPr lang="en-US"/>
              <a:t>Remove all tabs</a:t>
            </a:r>
          </a:p>
          <a:p>
            <a:pPr lvl="1">
              <a:buClr>
                <a:srgbClr val="FFAD29"/>
              </a:buClr>
            </a:pPr>
            <a:endParaRPr lang="en-US"/>
          </a:p>
          <a:p>
            <a:pPr lvl="1">
              <a:buClr>
                <a:srgbClr val="FFAD29"/>
              </a:buClr>
            </a:pPr>
            <a:endParaRPr lang="en-US"/>
          </a:p>
          <a:p>
            <a:pPr lvl="1">
              <a:buClr>
                <a:srgbClr val="FFAD29"/>
              </a:buClr>
            </a:pPr>
            <a:endParaRPr lang="en-US"/>
          </a:p>
          <a:p>
            <a:pPr marL="404495" lvl="1">
              <a:buClr>
                <a:srgbClr val="FFAD29"/>
              </a:buClr>
              <a:buFont typeface="Courier New"/>
              <a:buChar char="o"/>
            </a:pPr>
            <a:endParaRPr lang="en-US"/>
          </a:p>
        </p:txBody>
      </p:sp>
      <p:sp>
        <p:nvSpPr>
          <p:cNvPr id="11" name="Text Placeholder 2">
            <a:extLst>
              <a:ext uri="{FF2B5EF4-FFF2-40B4-BE49-F238E27FC236}">
                <a16:creationId xmlns:a16="http://schemas.microsoft.com/office/drawing/2014/main" id="{78ED2A1C-CE82-ADF5-02D4-615651C18B83}"/>
              </a:ext>
            </a:extLst>
          </p:cNvPr>
          <p:cNvSpPr>
            <a:spLocks noGrp="1"/>
          </p:cNvSpPr>
          <p:nvPr>
            <p:ph type="body" sz="quarter" idx="11"/>
          </p:nvPr>
        </p:nvSpPr>
        <p:spPr>
          <a:xfrm>
            <a:off x="914400" y="1399032"/>
            <a:ext cx="10369296" cy="276999"/>
          </a:xfrm>
        </p:spPr>
        <p:txBody>
          <a:bodyPr/>
          <a:lstStyle/>
          <a:p>
            <a:r>
              <a:rPr lang="en-US">
                <a:solidFill>
                  <a:srgbClr val="FFAD29"/>
                </a:solidFill>
              </a:rPr>
              <a:t>Refocus and rebrand the application</a:t>
            </a:r>
            <a:endParaRPr lang="en-US"/>
          </a:p>
        </p:txBody>
      </p:sp>
      <p:pic>
        <p:nvPicPr>
          <p:cNvPr id="3" name="Picture 2" descr="A screenshot of a computer&#10;&#10;Description automatically generated">
            <a:extLst>
              <a:ext uri="{FF2B5EF4-FFF2-40B4-BE49-F238E27FC236}">
                <a16:creationId xmlns:a16="http://schemas.microsoft.com/office/drawing/2014/main" id="{E608C20F-99D0-7AE1-9014-450C0710D0B4}"/>
              </a:ext>
            </a:extLst>
          </p:cNvPr>
          <p:cNvPicPr>
            <a:picLocks noChangeAspect="1"/>
          </p:cNvPicPr>
          <p:nvPr/>
        </p:nvPicPr>
        <p:blipFill>
          <a:blip r:embed="rId4"/>
          <a:stretch>
            <a:fillRect/>
          </a:stretch>
        </p:blipFill>
        <p:spPr>
          <a:xfrm>
            <a:off x="6381750" y="1537531"/>
            <a:ext cx="5371643" cy="2936958"/>
          </a:xfrm>
          <a:prstGeom prst="rect">
            <a:avLst/>
          </a:prstGeom>
        </p:spPr>
      </p:pic>
      <p:pic>
        <p:nvPicPr>
          <p:cNvPr id="6" name="Picture 5" descr="A green and red logo&#10;&#10;Description automatically generated">
            <a:extLst>
              <a:ext uri="{FF2B5EF4-FFF2-40B4-BE49-F238E27FC236}">
                <a16:creationId xmlns:a16="http://schemas.microsoft.com/office/drawing/2014/main" id="{FAE48E8C-46E5-78CD-E4C9-E23A7D726B9E}"/>
              </a:ext>
            </a:extLst>
          </p:cNvPr>
          <p:cNvPicPr>
            <a:picLocks noChangeAspect="1"/>
          </p:cNvPicPr>
          <p:nvPr/>
        </p:nvPicPr>
        <p:blipFill>
          <a:blip r:embed="rId5"/>
          <a:stretch>
            <a:fillRect/>
          </a:stretch>
        </p:blipFill>
        <p:spPr>
          <a:xfrm>
            <a:off x="4427098" y="3970138"/>
            <a:ext cx="3909303" cy="2019026"/>
          </a:xfrm>
          <a:prstGeom prst="rect">
            <a:avLst/>
          </a:prstGeom>
        </p:spPr>
      </p:pic>
    </p:spTree>
    <p:extLst>
      <p:ext uri="{BB962C8B-B14F-4D97-AF65-F5344CB8AC3E}">
        <p14:creationId xmlns:p14="http://schemas.microsoft.com/office/powerpoint/2010/main" val="1340743651"/>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BAF0A23-600F-7DEE-6321-D5C215C416C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3251E58-51F1-96C8-6410-C7FACA73B775}"/>
              </a:ext>
            </a:extLst>
          </p:cNvPr>
          <p:cNvSpPr>
            <a:spLocks noGrp="1"/>
          </p:cNvSpPr>
          <p:nvPr>
            <p:ph type="title"/>
          </p:nvPr>
        </p:nvSpPr>
        <p:spPr/>
        <p:txBody>
          <a:bodyPr/>
          <a:lstStyle/>
          <a:p>
            <a:r>
              <a:rPr lang="en-US" dirty="0"/>
              <a:t>Modifying the ArcGIS Pro User Experience</a:t>
            </a:r>
          </a:p>
        </p:txBody>
      </p:sp>
      <p:sp>
        <p:nvSpPr>
          <p:cNvPr id="6" name="Text Placeholder 5">
            <a:extLst>
              <a:ext uri="{FF2B5EF4-FFF2-40B4-BE49-F238E27FC236}">
                <a16:creationId xmlns:a16="http://schemas.microsoft.com/office/drawing/2014/main" id="{D0E9EFA4-60C2-798B-6314-509F0CA15D78}"/>
              </a:ext>
            </a:extLst>
          </p:cNvPr>
          <p:cNvSpPr>
            <a:spLocks noGrp="1"/>
          </p:cNvSpPr>
          <p:nvPr>
            <p:ph type="body" sz="quarter" idx="11"/>
          </p:nvPr>
        </p:nvSpPr>
        <p:spPr/>
        <p:txBody>
          <a:bodyPr/>
          <a:lstStyle/>
          <a:p>
            <a:r>
              <a:rPr lang="en-US" dirty="0">
                <a:solidFill>
                  <a:srgbClr val="FFAD29"/>
                </a:solidFill>
              </a:rPr>
              <a:t>Configurations</a:t>
            </a:r>
          </a:p>
        </p:txBody>
      </p:sp>
      <p:pic>
        <p:nvPicPr>
          <p:cNvPr id="2" name="Picture 1" descr="A screenshot of a computer&#10;&#10;Description automatically generated">
            <a:extLst>
              <a:ext uri="{FF2B5EF4-FFF2-40B4-BE49-F238E27FC236}">
                <a16:creationId xmlns:a16="http://schemas.microsoft.com/office/drawing/2014/main" id="{EB63613F-1F97-E5D2-D233-255447C3318A}"/>
              </a:ext>
            </a:extLst>
          </p:cNvPr>
          <p:cNvPicPr>
            <a:picLocks noChangeAspect="1"/>
          </p:cNvPicPr>
          <p:nvPr/>
        </p:nvPicPr>
        <p:blipFill>
          <a:blip r:embed="rId4"/>
          <a:stretch>
            <a:fillRect/>
          </a:stretch>
        </p:blipFill>
        <p:spPr>
          <a:xfrm>
            <a:off x="914400" y="2064401"/>
            <a:ext cx="4052711" cy="2215829"/>
          </a:xfrm>
          <a:prstGeom prst="rect">
            <a:avLst/>
          </a:prstGeom>
        </p:spPr>
      </p:pic>
      <p:pic>
        <p:nvPicPr>
          <p:cNvPr id="3" name="Picture 2">
            <a:extLst>
              <a:ext uri="{FF2B5EF4-FFF2-40B4-BE49-F238E27FC236}">
                <a16:creationId xmlns:a16="http://schemas.microsoft.com/office/drawing/2014/main" id="{B3B16F0C-5926-87B6-07A7-22EA04EFE29E}"/>
              </a:ext>
            </a:extLst>
          </p:cNvPr>
          <p:cNvPicPr>
            <a:picLocks noChangeAspect="1"/>
          </p:cNvPicPr>
          <p:nvPr/>
        </p:nvPicPr>
        <p:blipFill>
          <a:blip r:embed="rId5"/>
          <a:srcRect r="8186"/>
          <a:stretch/>
        </p:blipFill>
        <p:spPr>
          <a:xfrm>
            <a:off x="914400" y="4451144"/>
            <a:ext cx="10188321" cy="1225135"/>
          </a:xfrm>
          <a:prstGeom prst="rect">
            <a:avLst/>
          </a:prstGeom>
        </p:spPr>
      </p:pic>
      <p:sp>
        <p:nvSpPr>
          <p:cNvPr id="5" name="TextBox 4">
            <a:extLst>
              <a:ext uri="{FF2B5EF4-FFF2-40B4-BE49-F238E27FC236}">
                <a16:creationId xmlns:a16="http://schemas.microsoft.com/office/drawing/2014/main" id="{3683EED6-1643-8164-3A49-B84744CE8366}"/>
              </a:ext>
            </a:extLst>
          </p:cNvPr>
          <p:cNvSpPr txBox="1"/>
          <p:nvPr/>
        </p:nvSpPr>
        <p:spPr>
          <a:xfrm>
            <a:off x="13625689" y="4888089"/>
            <a:ext cx="0" cy="0"/>
          </a:xfrm>
          <a:prstGeom prst="rect">
            <a:avLst/>
          </a:prstGeom>
          <a:noFill/>
          <a:effectLst/>
        </p:spPr>
        <p:txBody>
          <a:bodyPr wrap="none" lIns="0" tIns="0" rIns="0" bIns="0" rtlCol="0">
            <a:noAutofit/>
          </a:bodyPr>
          <a:lstStyle/>
          <a:p>
            <a:pPr algn="l" eaLnBrk="0" hangingPunct="0"/>
            <a:endParaRPr lang="en-US" sz="1400" dirty="0" err="1">
              <a:ea typeface="+mn-ea"/>
              <a:cs typeface="+mn-cs"/>
            </a:endParaRPr>
          </a:p>
        </p:txBody>
      </p:sp>
      <p:grpSp>
        <p:nvGrpSpPr>
          <p:cNvPr id="8" name="bg">
            <a:extLst>
              <a:ext uri="{FF2B5EF4-FFF2-40B4-BE49-F238E27FC236}">
                <a16:creationId xmlns:a16="http://schemas.microsoft.com/office/drawing/2014/main" id="{8C83808F-2430-2684-0BAF-49755CD029D9}"/>
              </a:ext>
              <a:ext uri="{C183D7F6-B498-43B3-948B-1728B52AA6E4}">
                <adec:decorative xmlns:adec="http://schemas.microsoft.com/office/drawing/2017/decorative" val="1"/>
              </a:ext>
            </a:extLst>
          </p:cNvPr>
          <p:cNvGrpSpPr/>
          <p:nvPr/>
        </p:nvGrpSpPr>
        <p:grpSpPr>
          <a:xfrm>
            <a:off x="-22225" y="-21932"/>
            <a:ext cx="12236450" cy="6901865"/>
            <a:chOff x="-22225" y="-21932"/>
            <a:chExt cx="12236450" cy="6901865"/>
          </a:xfrm>
        </p:grpSpPr>
        <p:pic>
          <p:nvPicPr>
            <p:cNvPr id="9" name="bg">
              <a:extLst>
                <a:ext uri="{FF2B5EF4-FFF2-40B4-BE49-F238E27FC236}">
                  <a16:creationId xmlns:a16="http://schemas.microsoft.com/office/drawing/2014/main" id="{9422F5E3-17A0-147D-61D2-DAA7CD03AD5A}"/>
                </a:ext>
                <a:ext uri="{C183D7F6-B498-43B3-948B-1728B52AA6E4}">
                  <adec:decorative xmlns:adec="http://schemas.microsoft.com/office/drawing/2017/decorative" val="1"/>
                </a:ext>
              </a:extLst>
            </p:cNvPr>
            <p:cNvPicPr/>
            <p:nvPr/>
          </p:nvPicPr>
          <p:blipFill>
            <a:blip r:embed="rId6">
              <a:alphaModFix/>
            </a:blip>
            <a:srcRect r="362"/>
            <a:stretch/>
          </p:blipFill>
          <p:spPr>
            <a:xfrm>
              <a:off x="-22225" y="-21932"/>
              <a:ext cx="12236450" cy="6901865"/>
            </a:xfrm>
            <a:prstGeom prst="rect">
              <a:avLst/>
            </a:prstGeom>
          </p:spPr>
        </p:pic>
        <p:sp>
          <p:nvSpPr>
            <p:cNvPr id="10" name="gradient1">
              <a:extLst>
                <a:ext uri="{FF2B5EF4-FFF2-40B4-BE49-F238E27FC236}">
                  <a16:creationId xmlns:a16="http://schemas.microsoft.com/office/drawing/2014/main" id="{3DCE859D-7456-61AD-73FB-19A5FFECBDF6}"/>
                </a:ext>
                <a:ext uri="{C183D7F6-B498-43B3-948B-1728B52AA6E4}">
                  <adec:decorative xmlns:adec="http://schemas.microsoft.com/office/drawing/2017/decorative" val="1"/>
                </a:ext>
              </a:extLst>
            </p:cNvPr>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 name="gradient teal">
              <a:extLst>
                <a:ext uri="{FF2B5EF4-FFF2-40B4-BE49-F238E27FC236}">
                  <a16:creationId xmlns:a16="http://schemas.microsoft.com/office/drawing/2014/main" id="{9774E298-D946-EAA0-49B5-A7DB2B448F1A}"/>
                </a:ext>
                <a:ext uri="{C183D7F6-B498-43B3-948B-1728B52AA6E4}">
                  <adec:decorative xmlns:adec="http://schemas.microsoft.com/office/drawing/2017/decorative" val="1"/>
                </a:ext>
              </a:extLst>
            </p:cNvPr>
            <p:cNvSpPr/>
            <p:nvPr/>
          </p:nvSpPr>
          <p:spPr bwMode="auto">
            <a:xfrm>
              <a:off x="0" y="-7480"/>
              <a:ext cx="12192000" cy="6872960"/>
            </a:xfrm>
            <a:prstGeom prst="rect">
              <a:avLst/>
            </a:prstGeom>
            <a:gradFill flip="none" rotWithShape="1">
              <a:gsLst>
                <a:gs pos="0">
                  <a:srgbClr val="0D0D0D">
                    <a:alpha val="0"/>
                  </a:srgbClr>
                </a:gs>
                <a:gs pos="92000">
                  <a:srgbClr val="03A998">
                    <a:alpha val="71000"/>
                  </a:srgbClr>
                </a:gs>
                <a:gs pos="71000">
                  <a:srgbClr val="00636E"/>
                </a:gs>
                <a:gs pos="42000">
                  <a:srgbClr val="033F5D"/>
                </a:gs>
              </a:gsLst>
              <a:lin ang="19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2" name="gradient tealv2">
              <a:extLst>
                <a:ext uri="{FF2B5EF4-FFF2-40B4-BE49-F238E27FC236}">
                  <a16:creationId xmlns:a16="http://schemas.microsoft.com/office/drawing/2014/main" id="{8E00665C-EED3-D8C6-CD9A-A8376642ADAF}"/>
                </a:ext>
                <a:ext uri="{C183D7F6-B498-43B3-948B-1728B52AA6E4}">
                  <adec:decorative xmlns:adec="http://schemas.microsoft.com/office/drawing/2017/decorative" val="1"/>
                </a:ext>
              </a:extLst>
            </p:cNvPr>
            <p:cNvSpPr/>
            <p:nvPr/>
          </p:nvSpPr>
          <p:spPr bwMode="auto">
            <a:xfrm>
              <a:off x="0" y="-14960"/>
              <a:ext cx="12192000" cy="6872960"/>
            </a:xfrm>
            <a:prstGeom prst="rect">
              <a:avLst/>
            </a:prstGeom>
            <a:gradFill flip="none" rotWithShape="1">
              <a:gsLst>
                <a:gs pos="60000">
                  <a:srgbClr val="007D96"/>
                </a:gs>
                <a:gs pos="90000">
                  <a:srgbClr val="00D9C5"/>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3" name="element">
              <a:extLst>
                <a:ext uri="{FF2B5EF4-FFF2-40B4-BE49-F238E27FC236}">
                  <a16:creationId xmlns:a16="http://schemas.microsoft.com/office/drawing/2014/main" id="{E5EE2406-C782-8A97-E125-B807818F714B}"/>
                </a:ext>
                <a:ext uri="{C183D7F6-B498-43B3-948B-1728B52AA6E4}">
                  <adec:decorative xmlns:adec="http://schemas.microsoft.com/office/drawing/2017/decorative" val="1"/>
                </a:ext>
              </a:extLst>
            </p:cNvPr>
            <p:cNvPicPr/>
            <p:nvPr/>
          </p:nvPicPr>
          <p:blipFill>
            <a:blip r:embed="rId7"/>
            <a:srcRect l="58018"/>
            <a:stretch/>
          </p:blipFill>
          <p:spPr>
            <a:xfrm>
              <a:off x="7074831" y="0"/>
              <a:ext cx="5117169" cy="6863434"/>
            </a:xfrm>
            <a:prstGeom prst="rect">
              <a:avLst/>
            </a:prstGeom>
          </p:spPr>
        </p:pic>
      </p:grpSp>
      <p:sp>
        <p:nvSpPr>
          <p:cNvPr id="14" name="Title 2">
            <a:extLst>
              <a:ext uri="{FF2B5EF4-FFF2-40B4-BE49-F238E27FC236}">
                <a16:creationId xmlns:a16="http://schemas.microsoft.com/office/drawing/2014/main" id="{A92C282F-A83C-EBB3-7945-D3EDD51E8EFA}"/>
              </a:ext>
            </a:extLst>
          </p:cNvPr>
          <p:cNvSpPr txBox="1">
            <a:spLocks/>
          </p:cNvSpPr>
          <p:nvPr/>
        </p:nvSpPr>
        <p:spPr>
          <a:xfrm>
            <a:off x="914399" y="1255344"/>
            <a:ext cx="6833938" cy="2215991"/>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4800" b="1" dirty="0"/>
              <a:t>ArcGIS Pro UI Framework: Key Pieces</a:t>
            </a:r>
          </a:p>
        </p:txBody>
      </p:sp>
    </p:spTree>
    <p:extLst>
      <p:ext uri="{BB962C8B-B14F-4D97-AF65-F5344CB8AC3E}">
        <p14:creationId xmlns:p14="http://schemas.microsoft.com/office/powerpoint/2010/main" val="115870239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39D0635-6D85-15FD-2473-CCE50062F5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324920-B69E-113D-36B1-A93C43B480AB}"/>
              </a:ext>
            </a:extLst>
          </p:cNvPr>
          <p:cNvSpPr>
            <a:spLocks noGrp="1"/>
          </p:cNvSpPr>
          <p:nvPr>
            <p:ph type="title"/>
          </p:nvPr>
        </p:nvSpPr>
        <p:spPr/>
        <p:txBody>
          <a:bodyPr/>
          <a:lstStyle/>
          <a:p>
            <a:r>
              <a:rPr lang="en-US"/>
              <a:t>ArcGIS Pro UI Framework</a:t>
            </a:r>
          </a:p>
        </p:txBody>
      </p:sp>
      <p:sp>
        <p:nvSpPr>
          <p:cNvPr id="11" name="Content Placeholder 10">
            <a:extLst>
              <a:ext uri="{FF2B5EF4-FFF2-40B4-BE49-F238E27FC236}">
                <a16:creationId xmlns:a16="http://schemas.microsoft.com/office/drawing/2014/main" id="{EF74DD02-7143-1B79-6A96-3A96F58E6859}"/>
              </a:ext>
            </a:extLst>
          </p:cNvPr>
          <p:cNvSpPr>
            <a:spLocks noGrp="1"/>
          </p:cNvSpPr>
          <p:nvPr>
            <p:ph sz="quarter" idx="12"/>
          </p:nvPr>
        </p:nvSpPr>
        <p:spPr/>
        <p:txBody>
          <a:bodyPr vert="horz" lIns="0" tIns="0" rIns="0" bIns="0" rtlCol="0" anchor="t">
            <a:noAutofit/>
          </a:bodyPr>
          <a:lstStyle/>
          <a:p>
            <a:pPr>
              <a:buClr>
                <a:srgbClr val="FFAD29"/>
              </a:buClr>
            </a:pPr>
            <a:r>
              <a:rPr lang="en-US"/>
              <a:t>Key pieces</a:t>
            </a:r>
          </a:p>
          <a:p>
            <a:pPr marL="404495" lvl="1">
              <a:buClr>
                <a:srgbClr val="FFAD29"/>
              </a:buClr>
              <a:buFont typeface="Courier New"/>
              <a:buChar char="o"/>
            </a:pPr>
            <a:r>
              <a:rPr lang="en-US"/>
              <a:t>Ribbon</a:t>
            </a:r>
          </a:p>
          <a:p>
            <a:pPr marL="404495" lvl="1">
              <a:buClr>
                <a:srgbClr val="FFAD29"/>
              </a:buClr>
              <a:buFont typeface="Courier New"/>
              <a:buChar char="o"/>
            </a:pPr>
            <a:r>
              <a:rPr lang="en-US"/>
              <a:t>Tabs &amp; Contextual tabs</a:t>
            </a:r>
          </a:p>
          <a:p>
            <a:pPr marL="404495" lvl="1">
              <a:buClr>
                <a:srgbClr val="FFAD29"/>
              </a:buClr>
              <a:buFont typeface="Courier New"/>
              <a:buChar char="o"/>
            </a:pPr>
            <a:r>
              <a:rPr lang="en-US"/>
              <a:t>Dockpanes</a:t>
            </a:r>
          </a:p>
        </p:txBody>
      </p:sp>
      <p:pic>
        <p:nvPicPr>
          <p:cNvPr id="10" name="Picture 9" descr="A computer screen with a white screen&#10;&#10;Description automatically generated">
            <a:extLst>
              <a:ext uri="{FF2B5EF4-FFF2-40B4-BE49-F238E27FC236}">
                <a16:creationId xmlns:a16="http://schemas.microsoft.com/office/drawing/2014/main" id="{D48F26EF-B5CC-D56F-67B7-6A9B68471042}"/>
              </a:ext>
            </a:extLst>
          </p:cNvPr>
          <p:cNvPicPr>
            <a:picLocks noChangeAspect="1"/>
          </p:cNvPicPr>
          <p:nvPr/>
        </p:nvPicPr>
        <p:blipFill>
          <a:blip r:embed="rId4"/>
          <a:stretch>
            <a:fillRect/>
          </a:stretch>
        </p:blipFill>
        <p:spPr>
          <a:xfrm>
            <a:off x="6251439" y="1706828"/>
            <a:ext cx="4225075" cy="2656055"/>
          </a:xfrm>
          <a:prstGeom prst="rect">
            <a:avLst/>
          </a:prstGeom>
        </p:spPr>
      </p:pic>
      <p:pic>
        <p:nvPicPr>
          <p:cNvPr id="12" name="Picture 11" descr="A blue and black cell phone&#10;&#10;Description automatically generated">
            <a:extLst>
              <a:ext uri="{FF2B5EF4-FFF2-40B4-BE49-F238E27FC236}">
                <a16:creationId xmlns:a16="http://schemas.microsoft.com/office/drawing/2014/main" id="{C7819B56-E494-8F17-B990-9BA2D16037C1}"/>
              </a:ext>
            </a:extLst>
          </p:cNvPr>
          <p:cNvPicPr>
            <a:picLocks noChangeAspect="1"/>
          </p:cNvPicPr>
          <p:nvPr/>
        </p:nvPicPr>
        <p:blipFill>
          <a:blip r:embed="rId5"/>
          <a:stretch>
            <a:fillRect/>
          </a:stretch>
        </p:blipFill>
        <p:spPr>
          <a:xfrm>
            <a:off x="4503735" y="2140480"/>
            <a:ext cx="4469841" cy="4241270"/>
          </a:xfrm>
          <a:prstGeom prst="rect">
            <a:avLst/>
          </a:prstGeom>
        </p:spPr>
      </p:pic>
      <p:pic>
        <p:nvPicPr>
          <p:cNvPr id="16" name="Picture 15">
            <a:extLst>
              <a:ext uri="{FF2B5EF4-FFF2-40B4-BE49-F238E27FC236}">
                <a16:creationId xmlns:a16="http://schemas.microsoft.com/office/drawing/2014/main" id="{B39966DD-5412-18B1-D298-24EEDEF54240}"/>
              </a:ext>
            </a:extLst>
          </p:cNvPr>
          <p:cNvPicPr>
            <a:picLocks noChangeAspect="1"/>
          </p:cNvPicPr>
          <p:nvPr/>
        </p:nvPicPr>
        <p:blipFill>
          <a:blip r:embed="rId6"/>
          <a:stretch>
            <a:fillRect/>
          </a:stretch>
        </p:blipFill>
        <p:spPr>
          <a:xfrm>
            <a:off x="9588151" y="3352502"/>
            <a:ext cx="1561375" cy="259109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198071971"/>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E6965CA-EF01-A191-2724-6ED78ACB63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81C8C3-79A9-DCFF-472D-2AD2B1A0E7BC}"/>
              </a:ext>
            </a:extLst>
          </p:cNvPr>
          <p:cNvSpPr>
            <a:spLocks noGrp="1"/>
          </p:cNvSpPr>
          <p:nvPr>
            <p:ph type="title"/>
          </p:nvPr>
        </p:nvSpPr>
        <p:spPr/>
        <p:txBody>
          <a:bodyPr/>
          <a:lstStyle/>
          <a:p>
            <a:r>
              <a:rPr lang="en-US"/>
              <a:t>Ribbon</a:t>
            </a:r>
          </a:p>
        </p:txBody>
      </p:sp>
      <p:sp>
        <p:nvSpPr>
          <p:cNvPr id="9" name="TextBox 8">
            <a:extLst>
              <a:ext uri="{FF2B5EF4-FFF2-40B4-BE49-F238E27FC236}">
                <a16:creationId xmlns:a16="http://schemas.microsoft.com/office/drawing/2014/main" id="{9005260E-77C9-4D8F-A02F-99C9043E80EC}"/>
              </a:ext>
            </a:extLst>
          </p:cNvPr>
          <p:cNvSpPr txBox="1"/>
          <p:nvPr/>
        </p:nvSpPr>
        <p:spPr>
          <a:xfrm>
            <a:off x="847723" y="1622762"/>
            <a:ext cx="9744075" cy="646331"/>
          </a:xfrm>
          <a:prstGeom prst="rect">
            <a:avLst/>
          </a:prstGeom>
          <a:noFill/>
          <a:effectLst/>
        </p:spPr>
        <p:txBody>
          <a:bodyPr wrap="square">
            <a:spAutoFit/>
          </a:bodyPr>
          <a:lstStyle/>
          <a:p>
            <a:pPr marL="285750" indent="-285750">
              <a:buFont typeface="Arial" panose="020B0604020202020204" pitchFamily="34" charset="0"/>
              <a:buChar char="•"/>
            </a:pPr>
            <a:r>
              <a:rPr lang="en-US"/>
              <a:t>The ribbon serves as a centralized hub for accessing the wide array of functions and tools within the application.</a:t>
            </a:r>
          </a:p>
        </p:txBody>
      </p:sp>
      <p:pic>
        <p:nvPicPr>
          <p:cNvPr id="8" name="Picture 7" descr="A screenshot of a computer&#10;&#10;AI-generated content may be incorrect.">
            <a:extLst>
              <a:ext uri="{FF2B5EF4-FFF2-40B4-BE49-F238E27FC236}">
                <a16:creationId xmlns:a16="http://schemas.microsoft.com/office/drawing/2014/main" id="{3EFEAC78-24F4-5E18-173A-4981971BDA47}"/>
              </a:ext>
            </a:extLst>
          </p:cNvPr>
          <p:cNvPicPr>
            <a:picLocks noChangeAspect="1"/>
          </p:cNvPicPr>
          <p:nvPr/>
        </p:nvPicPr>
        <p:blipFill>
          <a:blip r:embed="rId4"/>
          <a:srcRect l="34702"/>
          <a:stretch/>
        </p:blipFill>
        <p:spPr>
          <a:xfrm>
            <a:off x="6206266" y="3768570"/>
            <a:ext cx="5985733" cy="3108680"/>
          </a:xfrm>
          <a:prstGeom prst="rect">
            <a:avLst/>
          </a:prstGeom>
        </p:spPr>
      </p:pic>
      <p:grpSp>
        <p:nvGrpSpPr>
          <p:cNvPr id="31" name="Group 30">
            <a:extLst>
              <a:ext uri="{FF2B5EF4-FFF2-40B4-BE49-F238E27FC236}">
                <a16:creationId xmlns:a16="http://schemas.microsoft.com/office/drawing/2014/main" id="{9C7792FD-3152-F173-B6DA-944160DF26B5}"/>
              </a:ext>
            </a:extLst>
          </p:cNvPr>
          <p:cNvGrpSpPr/>
          <p:nvPr/>
        </p:nvGrpSpPr>
        <p:grpSpPr>
          <a:xfrm>
            <a:off x="246993" y="3157066"/>
            <a:ext cx="5590894" cy="1223008"/>
            <a:chOff x="227943" y="3157066"/>
            <a:chExt cx="5590894" cy="1223008"/>
          </a:xfrm>
        </p:grpSpPr>
        <p:pic>
          <p:nvPicPr>
            <p:cNvPr id="11" name="Picture 10" descr="A screenshot of a computer&#10;&#10;AI-generated content may be incorrect.">
              <a:extLst>
                <a:ext uri="{FF2B5EF4-FFF2-40B4-BE49-F238E27FC236}">
                  <a16:creationId xmlns:a16="http://schemas.microsoft.com/office/drawing/2014/main" id="{10217606-41BD-FCC7-979C-AFA6D7DD8199}"/>
                </a:ext>
              </a:extLst>
            </p:cNvPr>
            <p:cNvPicPr>
              <a:picLocks noChangeAspect="1"/>
            </p:cNvPicPr>
            <p:nvPr/>
          </p:nvPicPr>
          <p:blipFill>
            <a:blip r:embed="rId5"/>
            <a:stretch>
              <a:fillRect/>
            </a:stretch>
          </p:blipFill>
          <p:spPr>
            <a:xfrm>
              <a:off x="227943" y="3157066"/>
              <a:ext cx="5590894" cy="1223008"/>
            </a:xfrm>
            <a:prstGeom prst="rect">
              <a:avLst/>
            </a:prstGeom>
          </p:spPr>
        </p:pic>
        <p:sp>
          <p:nvSpPr>
            <p:cNvPr id="15" name="Rectangle: Rounded Corners 14">
              <a:extLst>
                <a:ext uri="{FF2B5EF4-FFF2-40B4-BE49-F238E27FC236}">
                  <a16:creationId xmlns:a16="http://schemas.microsoft.com/office/drawing/2014/main" id="{38823CFF-51A1-351E-1E68-455F079FAEC6}"/>
                </a:ext>
              </a:extLst>
            </p:cNvPr>
            <p:cNvSpPr/>
            <p:nvPr/>
          </p:nvSpPr>
          <p:spPr bwMode="auto">
            <a:xfrm>
              <a:off x="385598" y="3666094"/>
              <a:ext cx="350649" cy="470270"/>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6" name="Rectangle: Rounded Corners 15">
              <a:extLst>
                <a:ext uri="{FF2B5EF4-FFF2-40B4-BE49-F238E27FC236}">
                  <a16:creationId xmlns:a16="http://schemas.microsoft.com/office/drawing/2014/main" id="{7E9111CD-8EEA-4A25-9005-EFF8CF50F381}"/>
                </a:ext>
              </a:extLst>
            </p:cNvPr>
            <p:cNvSpPr/>
            <p:nvPr/>
          </p:nvSpPr>
          <p:spPr bwMode="auto">
            <a:xfrm>
              <a:off x="1443925" y="3687705"/>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7" name="Rectangle: Rounded Corners 16">
              <a:extLst>
                <a:ext uri="{FF2B5EF4-FFF2-40B4-BE49-F238E27FC236}">
                  <a16:creationId xmlns:a16="http://schemas.microsoft.com/office/drawing/2014/main" id="{7975F00F-A424-75BB-A17A-D6E2878AABEB}"/>
                </a:ext>
              </a:extLst>
            </p:cNvPr>
            <p:cNvSpPr/>
            <p:nvPr/>
          </p:nvSpPr>
          <p:spPr bwMode="auto">
            <a:xfrm>
              <a:off x="1444515" y="3931413"/>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8" name="Rectangle: Rounded Corners 17">
              <a:extLst>
                <a:ext uri="{FF2B5EF4-FFF2-40B4-BE49-F238E27FC236}">
                  <a16:creationId xmlns:a16="http://schemas.microsoft.com/office/drawing/2014/main" id="{FFCC6417-1485-1F6A-C45F-F2E624BA2312}"/>
                </a:ext>
              </a:extLst>
            </p:cNvPr>
            <p:cNvSpPr/>
            <p:nvPr/>
          </p:nvSpPr>
          <p:spPr bwMode="auto">
            <a:xfrm>
              <a:off x="2344597" y="3666093"/>
              <a:ext cx="35064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9" name="Rectangle: Rounded Corners 18">
              <a:extLst>
                <a:ext uri="{FF2B5EF4-FFF2-40B4-BE49-F238E27FC236}">
                  <a16:creationId xmlns:a16="http://schemas.microsoft.com/office/drawing/2014/main" id="{AA4502ED-3770-E58A-33DD-B6072ADEEB20}"/>
                </a:ext>
              </a:extLst>
            </p:cNvPr>
            <p:cNvSpPr/>
            <p:nvPr/>
          </p:nvSpPr>
          <p:spPr bwMode="auto">
            <a:xfrm>
              <a:off x="2769086" y="3666093"/>
              <a:ext cx="35064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0" name="Rectangle: Rounded Corners 19">
              <a:extLst>
                <a:ext uri="{FF2B5EF4-FFF2-40B4-BE49-F238E27FC236}">
                  <a16:creationId xmlns:a16="http://schemas.microsoft.com/office/drawing/2014/main" id="{FC4C4B6E-7BA9-7A1A-2F3D-CE9F1DFA4C72}"/>
                </a:ext>
              </a:extLst>
            </p:cNvPr>
            <p:cNvSpPr/>
            <p:nvPr/>
          </p:nvSpPr>
          <p:spPr bwMode="auto">
            <a:xfrm>
              <a:off x="3227599" y="3666093"/>
              <a:ext cx="187188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1" name="Rectangle: Rounded Corners 20">
              <a:extLst>
                <a:ext uri="{FF2B5EF4-FFF2-40B4-BE49-F238E27FC236}">
                  <a16:creationId xmlns:a16="http://schemas.microsoft.com/office/drawing/2014/main" id="{8BF258CF-89EE-48BC-C4AB-EAA191467410}"/>
                </a:ext>
              </a:extLst>
            </p:cNvPr>
            <p:cNvSpPr/>
            <p:nvPr/>
          </p:nvSpPr>
          <p:spPr bwMode="auto">
            <a:xfrm>
              <a:off x="3304979" y="3742949"/>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2" name="Rectangle: Rounded Corners 21">
              <a:extLst>
                <a:ext uri="{FF2B5EF4-FFF2-40B4-BE49-F238E27FC236}">
                  <a16:creationId xmlns:a16="http://schemas.microsoft.com/office/drawing/2014/main" id="{AD8C4A85-8E16-5C33-DF49-1DD0A03F91CC}"/>
                </a:ext>
              </a:extLst>
            </p:cNvPr>
            <p:cNvSpPr/>
            <p:nvPr/>
          </p:nvSpPr>
          <p:spPr bwMode="auto">
            <a:xfrm>
              <a:off x="3670348" y="3741499"/>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3" name="Rectangle: Rounded Corners 22">
              <a:extLst>
                <a:ext uri="{FF2B5EF4-FFF2-40B4-BE49-F238E27FC236}">
                  <a16:creationId xmlns:a16="http://schemas.microsoft.com/office/drawing/2014/main" id="{3C09A877-D6F7-CA51-3FF8-3C30D70FC3B4}"/>
                </a:ext>
              </a:extLst>
            </p:cNvPr>
            <p:cNvSpPr/>
            <p:nvPr/>
          </p:nvSpPr>
          <p:spPr bwMode="auto">
            <a:xfrm>
              <a:off x="4035717" y="3741499"/>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4" name="Rectangle: Rounded Corners 23">
              <a:extLst>
                <a:ext uri="{FF2B5EF4-FFF2-40B4-BE49-F238E27FC236}">
                  <a16:creationId xmlns:a16="http://schemas.microsoft.com/office/drawing/2014/main" id="{7955C409-3574-93ED-8168-3E1228E03F59}"/>
                </a:ext>
              </a:extLst>
            </p:cNvPr>
            <p:cNvSpPr/>
            <p:nvPr/>
          </p:nvSpPr>
          <p:spPr bwMode="auto">
            <a:xfrm>
              <a:off x="4401086" y="3733721"/>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5" name="Rectangle: Rounded Corners 24">
              <a:extLst>
                <a:ext uri="{FF2B5EF4-FFF2-40B4-BE49-F238E27FC236}">
                  <a16:creationId xmlns:a16="http://schemas.microsoft.com/office/drawing/2014/main" id="{DA327E38-FFDF-AAEF-CC9E-1B44ACAE8C92}"/>
                </a:ext>
              </a:extLst>
            </p:cNvPr>
            <p:cNvSpPr/>
            <p:nvPr/>
          </p:nvSpPr>
          <p:spPr bwMode="auto">
            <a:xfrm>
              <a:off x="5247214" y="3666094"/>
              <a:ext cx="48815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6" name="Rectangle: Rounded Corners 25">
              <a:extLst>
                <a:ext uri="{FF2B5EF4-FFF2-40B4-BE49-F238E27FC236}">
                  <a16:creationId xmlns:a16="http://schemas.microsoft.com/office/drawing/2014/main" id="{1B353B86-EA3E-A339-D7C6-4E51B0463770}"/>
                </a:ext>
              </a:extLst>
            </p:cNvPr>
            <p:cNvSpPr/>
            <p:nvPr/>
          </p:nvSpPr>
          <p:spPr bwMode="auto">
            <a:xfrm>
              <a:off x="5247804" y="3909802"/>
              <a:ext cx="48815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7" name="Rectangle: Rounded Corners 26">
              <a:extLst>
                <a:ext uri="{FF2B5EF4-FFF2-40B4-BE49-F238E27FC236}">
                  <a16:creationId xmlns:a16="http://schemas.microsoft.com/office/drawing/2014/main" id="{CC8AC4F1-A533-E603-AA4B-CE31C4189825}"/>
                </a:ext>
              </a:extLst>
            </p:cNvPr>
            <p:cNvSpPr/>
            <p:nvPr/>
          </p:nvSpPr>
          <p:spPr bwMode="auto">
            <a:xfrm>
              <a:off x="824617" y="3666094"/>
              <a:ext cx="350649" cy="470270"/>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pic>
        <p:nvPicPr>
          <p:cNvPr id="30" name="Picture 29" descr="A group of words on a black background&#10;&#10;AI-generated content may be incorrect.">
            <a:extLst>
              <a:ext uri="{FF2B5EF4-FFF2-40B4-BE49-F238E27FC236}">
                <a16:creationId xmlns:a16="http://schemas.microsoft.com/office/drawing/2014/main" id="{4D4D6E0C-DA03-C223-43D4-830508FBC8EC}"/>
              </a:ext>
            </a:extLst>
          </p:cNvPr>
          <p:cNvPicPr>
            <a:picLocks noChangeAspect="1"/>
          </p:cNvPicPr>
          <p:nvPr/>
        </p:nvPicPr>
        <p:blipFill>
          <a:blip r:embed="rId6"/>
          <a:stretch>
            <a:fillRect/>
          </a:stretch>
        </p:blipFill>
        <p:spPr>
          <a:xfrm>
            <a:off x="1008462" y="4624085"/>
            <a:ext cx="3682973" cy="1879586"/>
          </a:xfrm>
          <a:prstGeom prst="rect">
            <a:avLst/>
          </a:prstGeom>
        </p:spPr>
      </p:pic>
    </p:spTree>
    <p:extLst>
      <p:ext uri="{BB962C8B-B14F-4D97-AF65-F5344CB8AC3E}">
        <p14:creationId xmlns:p14="http://schemas.microsoft.com/office/powerpoint/2010/main" val="3529013311"/>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FD22BCD8-123A-529E-D7F1-392D9DBA25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318831-5E65-818F-4B41-C2247A37CF2C}"/>
              </a:ext>
            </a:extLst>
          </p:cNvPr>
          <p:cNvSpPr>
            <a:spLocks noGrp="1"/>
          </p:cNvSpPr>
          <p:nvPr>
            <p:ph type="title"/>
          </p:nvPr>
        </p:nvSpPr>
        <p:spPr/>
        <p:txBody>
          <a:bodyPr/>
          <a:lstStyle/>
          <a:p>
            <a:r>
              <a:rPr lang="en-US"/>
              <a:t>Tabs &amp; Contextual Tabs</a:t>
            </a:r>
          </a:p>
        </p:txBody>
      </p:sp>
      <p:sp>
        <p:nvSpPr>
          <p:cNvPr id="4" name="Content Placeholder 3">
            <a:extLst>
              <a:ext uri="{FF2B5EF4-FFF2-40B4-BE49-F238E27FC236}">
                <a16:creationId xmlns:a16="http://schemas.microsoft.com/office/drawing/2014/main" id="{E884B206-4C2B-4D3C-0FB6-919CC7FC8408}"/>
              </a:ext>
            </a:extLst>
          </p:cNvPr>
          <p:cNvSpPr>
            <a:spLocks noGrp="1"/>
          </p:cNvSpPr>
          <p:nvPr>
            <p:ph sz="quarter" idx="12"/>
          </p:nvPr>
        </p:nvSpPr>
        <p:spPr/>
        <p:txBody>
          <a:bodyPr/>
          <a:lstStyle/>
          <a:p>
            <a:r>
              <a:rPr lang="en-US" b="1"/>
              <a:t>Core Tabs: </a:t>
            </a:r>
            <a:r>
              <a:rPr lang="en-US"/>
              <a:t>Always visible, general functions for most data types.</a:t>
            </a:r>
          </a:p>
          <a:p>
            <a:r>
              <a:rPr lang="en-US" b="1"/>
              <a:t>Contextual Tabs: </a:t>
            </a:r>
            <a:r>
              <a:rPr lang="en-US"/>
              <a:t>Functions specific to selected data type or view, appear based on selection.</a:t>
            </a:r>
          </a:p>
        </p:txBody>
      </p:sp>
      <p:pic>
        <p:nvPicPr>
          <p:cNvPr id="3" name="Picture 2" descr="A blue and black cell phone&#10;&#10;Description automatically generated">
            <a:extLst>
              <a:ext uri="{FF2B5EF4-FFF2-40B4-BE49-F238E27FC236}">
                <a16:creationId xmlns:a16="http://schemas.microsoft.com/office/drawing/2014/main" id="{B6074879-A5FA-A072-3F5D-2F5D59973AAC}"/>
              </a:ext>
            </a:extLst>
          </p:cNvPr>
          <p:cNvPicPr>
            <a:picLocks noChangeAspect="1"/>
          </p:cNvPicPr>
          <p:nvPr/>
        </p:nvPicPr>
        <p:blipFill>
          <a:blip r:embed="rId4"/>
          <a:stretch>
            <a:fillRect/>
          </a:stretch>
        </p:blipFill>
        <p:spPr>
          <a:xfrm>
            <a:off x="-115562" y="3988352"/>
            <a:ext cx="3024299" cy="2869648"/>
          </a:xfrm>
          <a:prstGeom prst="rect">
            <a:avLst/>
          </a:prstGeom>
        </p:spPr>
      </p:pic>
      <p:pic>
        <p:nvPicPr>
          <p:cNvPr id="5" name="Picture 4">
            <a:extLst>
              <a:ext uri="{FF2B5EF4-FFF2-40B4-BE49-F238E27FC236}">
                <a16:creationId xmlns:a16="http://schemas.microsoft.com/office/drawing/2014/main" id="{075CB1A7-62F4-8426-4DAC-D50C62E6F0C4}"/>
              </a:ext>
            </a:extLst>
          </p:cNvPr>
          <p:cNvPicPr>
            <a:picLocks noChangeAspect="1"/>
          </p:cNvPicPr>
          <p:nvPr/>
        </p:nvPicPr>
        <p:blipFill>
          <a:blip r:embed="rId5"/>
          <a:srcRect b="6124"/>
          <a:stretch/>
        </p:blipFill>
        <p:spPr>
          <a:xfrm>
            <a:off x="908304" y="3771106"/>
            <a:ext cx="10079122" cy="1391444"/>
          </a:xfrm>
          <a:prstGeom prst="rect">
            <a:avLst/>
          </a:prstGeom>
        </p:spPr>
      </p:pic>
      <p:sp>
        <p:nvSpPr>
          <p:cNvPr id="7" name="Rectangle 6">
            <a:extLst>
              <a:ext uri="{FF2B5EF4-FFF2-40B4-BE49-F238E27FC236}">
                <a16:creationId xmlns:a16="http://schemas.microsoft.com/office/drawing/2014/main" id="{877A384B-D1FF-C1E2-882C-89351F6E1080}"/>
              </a:ext>
            </a:extLst>
          </p:cNvPr>
          <p:cNvSpPr/>
          <p:nvPr/>
        </p:nvSpPr>
        <p:spPr bwMode="auto">
          <a:xfrm>
            <a:off x="1001111" y="3988352"/>
            <a:ext cx="6775058" cy="317647"/>
          </a:xfrm>
          <a:prstGeom prst="rect">
            <a:avLst/>
          </a:prstGeom>
          <a:no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8" name="Rectangle 7">
            <a:extLst>
              <a:ext uri="{FF2B5EF4-FFF2-40B4-BE49-F238E27FC236}">
                <a16:creationId xmlns:a16="http://schemas.microsoft.com/office/drawing/2014/main" id="{60D8EA82-8957-5C18-1AE6-FC9262C98250}"/>
              </a:ext>
            </a:extLst>
          </p:cNvPr>
          <p:cNvSpPr/>
          <p:nvPr/>
        </p:nvSpPr>
        <p:spPr bwMode="auto">
          <a:xfrm>
            <a:off x="7845973" y="3988352"/>
            <a:ext cx="3071648" cy="317647"/>
          </a:xfrm>
          <a:prstGeom prst="rect">
            <a:avLst/>
          </a:prstGeom>
          <a:no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3157411113"/>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90CEFEF4-C14D-36DE-438B-4680199770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F26CF0-7032-1AC0-D289-245ED45605F7}"/>
              </a:ext>
            </a:extLst>
          </p:cNvPr>
          <p:cNvSpPr>
            <a:spLocks noGrp="1"/>
          </p:cNvSpPr>
          <p:nvPr>
            <p:ph type="title"/>
          </p:nvPr>
        </p:nvSpPr>
        <p:spPr/>
        <p:txBody>
          <a:bodyPr/>
          <a:lstStyle/>
          <a:p>
            <a:r>
              <a:rPr lang="en-US"/>
              <a:t>Dockpanes</a:t>
            </a:r>
          </a:p>
        </p:txBody>
      </p:sp>
      <p:pic>
        <p:nvPicPr>
          <p:cNvPr id="9" name="Picture 8" descr="A screen shot of a computer code&#10;&#10;AI-generated content may be incorrect.">
            <a:extLst>
              <a:ext uri="{FF2B5EF4-FFF2-40B4-BE49-F238E27FC236}">
                <a16:creationId xmlns:a16="http://schemas.microsoft.com/office/drawing/2014/main" id="{C313EFC2-4ADA-E6B7-B8AA-8B0763E315A8}"/>
              </a:ext>
            </a:extLst>
          </p:cNvPr>
          <p:cNvPicPr>
            <a:picLocks noChangeAspect="1"/>
          </p:cNvPicPr>
          <p:nvPr/>
        </p:nvPicPr>
        <p:blipFill>
          <a:blip r:embed="rId4"/>
          <a:stretch>
            <a:fillRect/>
          </a:stretch>
        </p:blipFill>
        <p:spPr>
          <a:xfrm>
            <a:off x="914400" y="4126619"/>
            <a:ext cx="9076623" cy="2217237"/>
          </a:xfrm>
          <a:prstGeom prst="rect">
            <a:avLst/>
          </a:prstGeom>
        </p:spPr>
      </p:pic>
      <p:sp>
        <p:nvSpPr>
          <p:cNvPr id="14" name="Text Placeholder 2">
            <a:extLst>
              <a:ext uri="{FF2B5EF4-FFF2-40B4-BE49-F238E27FC236}">
                <a16:creationId xmlns:a16="http://schemas.microsoft.com/office/drawing/2014/main" id="{F64650A2-D35E-2B55-F54E-8F365D19C5A5}"/>
              </a:ext>
            </a:extLst>
          </p:cNvPr>
          <p:cNvSpPr txBox="1">
            <a:spLocks/>
          </p:cNvSpPr>
          <p:nvPr/>
        </p:nvSpPr>
        <p:spPr>
          <a:xfrm>
            <a:off x="914400" y="3665444"/>
            <a:ext cx="2281187"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FFAD29"/>
                </a:solidFill>
              </a:rPr>
              <a:t>Declare a </a:t>
            </a:r>
            <a:r>
              <a:rPr lang="en-US" err="1">
                <a:solidFill>
                  <a:srgbClr val="FFAD29"/>
                </a:solidFill>
              </a:rPr>
              <a:t>dockpane</a:t>
            </a:r>
            <a:endParaRPr lang="en-US">
              <a:solidFill>
                <a:srgbClr val="FFAD29"/>
              </a:solidFill>
            </a:endParaRPr>
          </a:p>
        </p:txBody>
      </p:sp>
      <p:sp>
        <p:nvSpPr>
          <p:cNvPr id="16" name="Content Placeholder 10">
            <a:extLst>
              <a:ext uri="{FF2B5EF4-FFF2-40B4-BE49-F238E27FC236}">
                <a16:creationId xmlns:a16="http://schemas.microsoft.com/office/drawing/2014/main" id="{31FE9CB4-4036-B255-DB51-8E7FBE8274A7}"/>
              </a:ext>
            </a:extLst>
          </p:cNvPr>
          <p:cNvSpPr>
            <a:spLocks noGrp="1"/>
          </p:cNvSpPr>
          <p:nvPr>
            <p:ph sz="quarter" idx="12"/>
          </p:nvPr>
        </p:nvSpPr>
        <p:spPr>
          <a:xfrm>
            <a:off x="914400" y="2057401"/>
            <a:ext cx="7196959" cy="579268"/>
          </a:xfrm>
        </p:spPr>
        <p:txBody>
          <a:bodyPr vert="horz" lIns="0" tIns="0" rIns="0" bIns="0" rtlCol="0" anchor="t">
            <a:noAutofit/>
          </a:bodyPr>
          <a:lstStyle/>
          <a:p>
            <a:pPr>
              <a:buClr>
                <a:srgbClr val="FFAD29"/>
              </a:buClr>
            </a:pPr>
            <a:r>
              <a:rPr lang="en-US"/>
              <a:t>Dockpanes are modeless dialogs that can be docked at the top, right, left, or bottom of the view area within the application.</a:t>
            </a:r>
          </a:p>
        </p:txBody>
      </p:sp>
      <p:pic>
        <p:nvPicPr>
          <p:cNvPr id="24" name="Picture 23" descr="A screenshot of a computer&#10;&#10;AI-generated content may be incorrect.">
            <a:extLst>
              <a:ext uri="{FF2B5EF4-FFF2-40B4-BE49-F238E27FC236}">
                <a16:creationId xmlns:a16="http://schemas.microsoft.com/office/drawing/2014/main" id="{3181D5E7-490E-843D-C855-9D2F32863F78}"/>
              </a:ext>
            </a:extLst>
          </p:cNvPr>
          <p:cNvPicPr>
            <a:picLocks noChangeAspect="1"/>
          </p:cNvPicPr>
          <p:nvPr/>
        </p:nvPicPr>
        <p:blipFill>
          <a:blip r:embed="rId5"/>
          <a:stretch>
            <a:fillRect/>
          </a:stretch>
        </p:blipFill>
        <p:spPr>
          <a:xfrm>
            <a:off x="9543989" y="307427"/>
            <a:ext cx="2031114" cy="4540469"/>
          </a:xfrm>
          <a:prstGeom prst="rect">
            <a:avLst/>
          </a:prstGeom>
        </p:spPr>
      </p:pic>
    </p:spTree>
    <p:extLst>
      <p:ext uri="{BB962C8B-B14F-4D97-AF65-F5344CB8AC3E}">
        <p14:creationId xmlns:p14="http://schemas.microsoft.com/office/powerpoint/2010/main" val="407350142"/>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27D37-471F-D39E-A061-69FF7B49821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1783F19-9BF9-C7C0-8D15-E1CA484E6A70}"/>
              </a:ext>
            </a:extLst>
          </p:cNvPr>
          <p:cNvSpPr>
            <a:spLocks noGrp="1"/>
          </p:cNvSpPr>
          <p:nvPr>
            <p:ph type="title"/>
          </p:nvPr>
        </p:nvSpPr>
        <p:spPr/>
        <p:txBody>
          <a:bodyPr/>
          <a:lstStyle/>
          <a:p>
            <a:r>
              <a:rPr lang="en-US" dirty="0"/>
              <a:t>Modifying the ArcGIS Pro User Experience</a:t>
            </a:r>
          </a:p>
        </p:txBody>
      </p:sp>
      <p:sp>
        <p:nvSpPr>
          <p:cNvPr id="6" name="Text Placeholder 5">
            <a:extLst>
              <a:ext uri="{FF2B5EF4-FFF2-40B4-BE49-F238E27FC236}">
                <a16:creationId xmlns:a16="http://schemas.microsoft.com/office/drawing/2014/main" id="{39FFCE2A-B1EE-C8FD-7E2B-41C65A2C72EF}"/>
              </a:ext>
            </a:extLst>
          </p:cNvPr>
          <p:cNvSpPr>
            <a:spLocks noGrp="1"/>
          </p:cNvSpPr>
          <p:nvPr>
            <p:ph type="body" sz="quarter" idx="11"/>
          </p:nvPr>
        </p:nvSpPr>
        <p:spPr/>
        <p:txBody>
          <a:bodyPr/>
          <a:lstStyle/>
          <a:p>
            <a:r>
              <a:rPr lang="en-US" dirty="0">
                <a:solidFill>
                  <a:srgbClr val="FFAD29"/>
                </a:solidFill>
              </a:rPr>
              <a:t>Configurations</a:t>
            </a:r>
          </a:p>
        </p:txBody>
      </p:sp>
      <p:pic>
        <p:nvPicPr>
          <p:cNvPr id="2" name="Picture 1" descr="A screenshot of a computer&#10;&#10;Description automatically generated">
            <a:extLst>
              <a:ext uri="{FF2B5EF4-FFF2-40B4-BE49-F238E27FC236}">
                <a16:creationId xmlns:a16="http://schemas.microsoft.com/office/drawing/2014/main" id="{4394EE1F-E488-7BE4-7264-B36BC1F521D6}"/>
              </a:ext>
            </a:extLst>
          </p:cNvPr>
          <p:cNvPicPr>
            <a:picLocks noChangeAspect="1"/>
          </p:cNvPicPr>
          <p:nvPr/>
        </p:nvPicPr>
        <p:blipFill>
          <a:blip r:embed="rId3"/>
          <a:stretch>
            <a:fillRect/>
          </a:stretch>
        </p:blipFill>
        <p:spPr>
          <a:xfrm>
            <a:off x="914400" y="2064401"/>
            <a:ext cx="4052711" cy="2215829"/>
          </a:xfrm>
          <a:prstGeom prst="rect">
            <a:avLst/>
          </a:prstGeom>
        </p:spPr>
      </p:pic>
      <p:pic>
        <p:nvPicPr>
          <p:cNvPr id="3" name="Picture 2">
            <a:extLst>
              <a:ext uri="{FF2B5EF4-FFF2-40B4-BE49-F238E27FC236}">
                <a16:creationId xmlns:a16="http://schemas.microsoft.com/office/drawing/2014/main" id="{B72F1558-6E26-9921-7B3B-837F5B782222}"/>
              </a:ext>
            </a:extLst>
          </p:cNvPr>
          <p:cNvPicPr>
            <a:picLocks noChangeAspect="1"/>
          </p:cNvPicPr>
          <p:nvPr/>
        </p:nvPicPr>
        <p:blipFill>
          <a:blip r:embed="rId4"/>
          <a:srcRect r="8186"/>
          <a:stretch/>
        </p:blipFill>
        <p:spPr>
          <a:xfrm>
            <a:off x="914400" y="4451144"/>
            <a:ext cx="10188321" cy="1225135"/>
          </a:xfrm>
          <a:prstGeom prst="rect">
            <a:avLst/>
          </a:prstGeom>
        </p:spPr>
      </p:pic>
      <p:sp>
        <p:nvSpPr>
          <p:cNvPr id="5" name="TextBox 4">
            <a:extLst>
              <a:ext uri="{FF2B5EF4-FFF2-40B4-BE49-F238E27FC236}">
                <a16:creationId xmlns:a16="http://schemas.microsoft.com/office/drawing/2014/main" id="{9AB72DAC-E70E-2322-049D-893EBE511B41}"/>
              </a:ext>
            </a:extLst>
          </p:cNvPr>
          <p:cNvSpPr txBox="1"/>
          <p:nvPr/>
        </p:nvSpPr>
        <p:spPr>
          <a:xfrm>
            <a:off x="13625689" y="4888089"/>
            <a:ext cx="0" cy="0"/>
          </a:xfrm>
          <a:prstGeom prst="rect">
            <a:avLst/>
          </a:prstGeom>
          <a:noFill/>
          <a:effectLst/>
        </p:spPr>
        <p:txBody>
          <a:bodyPr wrap="none" lIns="0" tIns="0" rIns="0" bIns="0" rtlCol="0">
            <a:noAutofit/>
          </a:bodyPr>
          <a:lstStyle/>
          <a:p>
            <a:pPr algn="l" eaLnBrk="0" hangingPunct="0"/>
            <a:endParaRPr lang="en-US" sz="1400" dirty="0" err="1">
              <a:ea typeface="+mn-ea"/>
              <a:cs typeface="+mn-cs"/>
            </a:endParaRPr>
          </a:p>
        </p:txBody>
      </p:sp>
      <p:grpSp>
        <p:nvGrpSpPr>
          <p:cNvPr id="8" name="bg">
            <a:extLst>
              <a:ext uri="{FF2B5EF4-FFF2-40B4-BE49-F238E27FC236}">
                <a16:creationId xmlns:a16="http://schemas.microsoft.com/office/drawing/2014/main" id="{27A3BAD7-B2F0-E508-1A2D-6A00868CCC83}"/>
              </a:ext>
              <a:ext uri="{C183D7F6-B498-43B3-948B-1728B52AA6E4}">
                <adec:decorative xmlns:adec="http://schemas.microsoft.com/office/drawing/2017/decorative" val="1"/>
              </a:ext>
            </a:extLst>
          </p:cNvPr>
          <p:cNvGrpSpPr/>
          <p:nvPr/>
        </p:nvGrpSpPr>
        <p:grpSpPr>
          <a:xfrm>
            <a:off x="-22225" y="-21932"/>
            <a:ext cx="12236450" cy="6901865"/>
            <a:chOff x="-22225" y="-21932"/>
            <a:chExt cx="12236450" cy="6901865"/>
          </a:xfrm>
        </p:grpSpPr>
        <p:pic>
          <p:nvPicPr>
            <p:cNvPr id="9" name="bg">
              <a:extLst>
                <a:ext uri="{FF2B5EF4-FFF2-40B4-BE49-F238E27FC236}">
                  <a16:creationId xmlns:a16="http://schemas.microsoft.com/office/drawing/2014/main" id="{88C9388A-BE75-D1A8-9AB1-3B0E7A0D7000}"/>
                </a:ext>
                <a:ext uri="{C183D7F6-B498-43B3-948B-1728B52AA6E4}">
                  <adec:decorative xmlns:adec="http://schemas.microsoft.com/office/drawing/2017/decorative" val="1"/>
                </a:ext>
              </a:extLst>
            </p:cNvPr>
            <p:cNvPicPr/>
            <p:nvPr/>
          </p:nvPicPr>
          <p:blipFill>
            <a:blip r:embed="rId5">
              <a:alphaModFix/>
            </a:blip>
            <a:srcRect r="362"/>
            <a:stretch/>
          </p:blipFill>
          <p:spPr>
            <a:xfrm>
              <a:off x="-22225" y="-21932"/>
              <a:ext cx="12236450" cy="6901865"/>
            </a:xfrm>
            <a:prstGeom prst="rect">
              <a:avLst/>
            </a:prstGeom>
          </p:spPr>
        </p:pic>
        <p:sp>
          <p:nvSpPr>
            <p:cNvPr id="10" name="gradient1">
              <a:extLst>
                <a:ext uri="{FF2B5EF4-FFF2-40B4-BE49-F238E27FC236}">
                  <a16:creationId xmlns:a16="http://schemas.microsoft.com/office/drawing/2014/main" id="{B169476F-5C78-EA5B-B37C-AB9F5DECC71F}"/>
                </a:ext>
                <a:ext uri="{C183D7F6-B498-43B3-948B-1728B52AA6E4}">
                  <adec:decorative xmlns:adec="http://schemas.microsoft.com/office/drawing/2017/decorative" val="1"/>
                </a:ext>
              </a:extLst>
            </p:cNvPr>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 name="gradient teal">
              <a:extLst>
                <a:ext uri="{FF2B5EF4-FFF2-40B4-BE49-F238E27FC236}">
                  <a16:creationId xmlns:a16="http://schemas.microsoft.com/office/drawing/2014/main" id="{EF2B4825-EBEE-5820-3096-D63BC9810092}"/>
                </a:ext>
                <a:ext uri="{C183D7F6-B498-43B3-948B-1728B52AA6E4}">
                  <adec:decorative xmlns:adec="http://schemas.microsoft.com/office/drawing/2017/decorative" val="1"/>
                </a:ext>
              </a:extLst>
            </p:cNvPr>
            <p:cNvSpPr/>
            <p:nvPr/>
          </p:nvSpPr>
          <p:spPr bwMode="auto">
            <a:xfrm>
              <a:off x="0" y="-7480"/>
              <a:ext cx="12192000" cy="6872960"/>
            </a:xfrm>
            <a:prstGeom prst="rect">
              <a:avLst/>
            </a:prstGeom>
            <a:gradFill flip="none" rotWithShape="1">
              <a:gsLst>
                <a:gs pos="0">
                  <a:srgbClr val="0D0D0D">
                    <a:alpha val="0"/>
                  </a:srgbClr>
                </a:gs>
                <a:gs pos="92000">
                  <a:srgbClr val="03A998">
                    <a:alpha val="71000"/>
                  </a:srgbClr>
                </a:gs>
                <a:gs pos="71000">
                  <a:srgbClr val="00636E"/>
                </a:gs>
                <a:gs pos="42000">
                  <a:srgbClr val="033F5D"/>
                </a:gs>
              </a:gsLst>
              <a:lin ang="19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2" name="gradient tealv2">
              <a:extLst>
                <a:ext uri="{FF2B5EF4-FFF2-40B4-BE49-F238E27FC236}">
                  <a16:creationId xmlns:a16="http://schemas.microsoft.com/office/drawing/2014/main" id="{29814FDA-F8BC-96E4-5CC8-8DAE9E705913}"/>
                </a:ext>
                <a:ext uri="{C183D7F6-B498-43B3-948B-1728B52AA6E4}">
                  <adec:decorative xmlns:adec="http://schemas.microsoft.com/office/drawing/2017/decorative" val="1"/>
                </a:ext>
              </a:extLst>
            </p:cNvPr>
            <p:cNvSpPr/>
            <p:nvPr/>
          </p:nvSpPr>
          <p:spPr bwMode="auto">
            <a:xfrm>
              <a:off x="0" y="-14960"/>
              <a:ext cx="12192000" cy="6872960"/>
            </a:xfrm>
            <a:prstGeom prst="rect">
              <a:avLst/>
            </a:prstGeom>
            <a:gradFill flip="none" rotWithShape="1">
              <a:gsLst>
                <a:gs pos="60000">
                  <a:srgbClr val="007D96"/>
                </a:gs>
                <a:gs pos="90000">
                  <a:srgbClr val="00D9C5"/>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3" name="element">
              <a:extLst>
                <a:ext uri="{FF2B5EF4-FFF2-40B4-BE49-F238E27FC236}">
                  <a16:creationId xmlns:a16="http://schemas.microsoft.com/office/drawing/2014/main" id="{351D7A4D-80ED-B96E-C644-576EBCD9D96A}"/>
                </a:ext>
                <a:ext uri="{C183D7F6-B498-43B3-948B-1728B52AA6E4}">
                  <adec:decorative xmlns:adec="http://schemas.microsoft.com/office/drawing/2017/decorative" val="1"/>
                </a:ext>
              </a:extLst>
            </p:cNvPr>
            <p:cNvPicPr/>
            <p:nvPr/>
          </p:nvPicPr>
          <p:blipFill>
            <a:blip r:embed="rId6"/>
            <a:srcRect l="58018"/>
            <a:stretch/>
          </p:blipFill>
          <p:spPr>
            <a:xfrm>
              <a:off x="7074831" y="0"/>
              <a:ext cx="5117169" cy="6863434"/>
            </a:xfrm>
            <a:prstGeom prst="rect">
              <a:avLst/>
            </a:prstGeom>
          </p:spPr>
        </p:pic>
      </p:grpSp>
      <p:sp>
        <p:nvSpPr>
          <p:cNvPr id="14" name="Title 2">
            <a:extLst>
              <a:ext uri="{FF2B5EF4-FFF2-40B4-BE49-F238E27FC236}">
                <a16:creationId xmlns:a16="http://schemas.microsoft.com/office/drawing/2014/main" id="{4F312874-48D7-2BB9-C0A5-E0505FCCBE8A}"/>
              </a:ext>
            </a:extLst>
          </p:cNvPr>
          <p:cNvSpPr txBox="1">
            <a:spLocks/>
          </p:cNvSpPr>
          <p:nvPr/>
        </p:nvSpPr>
        <p:spPr>
          <a:xfrm>
            <a:off x="914399" y="2732672"/>
            <a:ext cx="6833938" cy="738664"/>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4800" b="1" dirty="0"/>
              <a:t>Design Principles</a:t>
            </a:r>
          </a:p>
        </p:txBody>
      </p:sp>
    </p:spTree>
    <p:extLst>
      <p:ext uri="{BB962C8B-B14F-4D97-AF65-F5344CB8AC3E}">
        <p14:creationId xmlns:p14="http://schemas.microsoft.com/office/powerpoint/2010/main" val="2539660865"/>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50EFB2A2-4520-AEE6-E0B1-46765085184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2DFFD9B-99C0-CE15-098F-29BEA1BFA40D}"/>
              </a:ext>
            </a:extLst>
          </p:cNvPr>
          <p:cNvSpPr>
            <a:spLocks noGrp="1"/>
          </p:cNvSpPr>
          <p:nvPr>
            <p:ph type="title"/>
          </p:nvPr>
        </p:nvSpPr>
        <p:spPr/>
        <p:txBody>
          <a:bodyPr/>
          <a:lstStyle/>
          <a:p>
            <a:r>
              <a:rPr lang="en-US"/>
              <a:t>Leveraging Groups and Subgroups</a:t>
            </a:r>
          </a:p>
        </p:txBody>
      </p:sp>
      <p:sp>
        <p:nvSpPr>
          <p:cNvPr id="5" name="Content Placeholder 10">
            <a:extLst>
              <a:ext uri="{FF2B5EF4-FFF2-40B4-BE49-F238E27FC236}">
                <a16:creationId xmlns:a16="http://schemas.microsoft.com/office/drawing/2014/main" id="{EFAB7A0F-3713-CF74-4414-FFF7E4DAF12C}"/>
              </a:ext>
            </a:extLst>
          </p:cNvPr>
          <p:cNvSpPr>
            <a:spLocks noGrp="1"/>
          </p:cNvSpPr>
          <p:nvPr>
            <p:ph sz="quarter" idx="12"/>
          </p:nvPr>
        </p:nvSpPr>
        <p:spPr>
          <a:xfrm>
            <a:off x="914400" y="2057401"/>
            <a:ext cx="10369296" cy="579268"/>
          </a:xfrm>
        </p:spPr>
        <p:txBody>
          <a:bodyPr vert="horz" lIns="0" tIns="0" rIns="0" bIns="0" rtlCol="0" anchor="t">
            <a:noAutofit/>
          </a:bodyPr>
          <a:lstStyle/>
          <a:p>
            <a:pPr>
              <a:buClr>
                <a:srgbClr val="FFAD29"/>
              </a:buClr>
            </a:pPr>
            <a:r>
              <a:rPr lang="en-US"/>
              <a:t>Add self-explanatory labels for groups of related commands, using task and goal-based language.</a:t>
            </a:r>
          </a:p>
        </p:txBody>
      </p:sp>
      <p:sp>
        <p:nvSpPr>
          <p:cNvPr id="7" name="Text Placeholder 6">
            <a:extLst>
              <a:ext uri="{FF2B5EF4-FFF2-40B4-BE49-F238E27FC236}">
                <a16:creationId xmlns:a16="http://schemas.microsoft.com/office/drawing/2014/main" id="{417925DF-CF28-CE00-E78F-A8338A2C5738}"/>
              </a:ext>
            </a:extLst>
          </p:cNvPr>
          <p:cNvSpPr>
            <a:spLocks noGrp="1"/>
          </p:cNvSpPr>
          <p:nvPr>
            <p:ph type="body" sz="quarter" idx="11"/>
          </p:nvPr>
        </p:nvSpPr>
        <p:spPr/>
        <p:txBody>
          <a:bodyPr/>
          <a:lstStyle/>
          <a:p>
            <a:r>
              <a:rPr lang="en-US">
                <a:solidFill>
                  <a:srgbClr val="FFAD29"/>
                </a:solidFill>
              </a:rPr>
              <a:t>From concept to reality: shaping your product around user flow</a:t>
            </a:r>
          </a:p>
        </p:txBody>
      </p:sp>
      <p:pic>
        <p:nvPicPr>
          <p:cNvPr id="10" name="Picture 9" descr="A screenshot of a computer&#10;&#10;AI-generated content may be incorrect.">
            <a:extLst>
              <a:ext uri="{FF2B5EF4-FFF2-40B4-BE49-F238E27FC236}">
                <a16:creationId xmlns:a16="http://schemas.microsoft.com/office/drawing/2014/main" id="{0A3D8AAF-1481-CF96-4028-F8492268A9E0}"/>
              </a:ext>
            </a:extLst>
          </p:cNvPr>
          <p:cNvPicPr>
            <a:picLocks noChangeAspect="1"/>
          </p:cNvPicPr>
          <p:nvPr/>
        </p:nvPicPr>
        <p:blipFill>
          <a:blip r:embed="rId4"/>
          <a:stretch>
            <a:fillRect/>
          </a:stretch>
        </p:blipFill>
        <p:spPr>
          <a:xfrm>
            <a:off x="1008993" y="3194050"/>
            <a:ext cx="5590894" cy="1223008"/>
          </a:xfrm>
          <a:prstGeom prst="rect">
            <a:avLst/>
          </a:prstGeom>
        </p:spPr>
      </p:pic>
      <p:pic>
        <p:nvPicPr>
          <p:cNvPr id="13" name="Picture 12" descr="A blue and black gradient&#10;&#10;AI-generated content may be incorrect.">
            <a:extLst>
              <a:ext uri="{FF2B5EF4-FFF2-40B4-BE49-F238E27FC236}">
                <a16:creationId xmlns:a16="http://schemas.microsoft.com/office/drawing/2014/main" id="{81754063-85BA-39F2-B8C9-F1D812C56F7C}"/>
              </a:ext>
            </a:extLst>
          </p:cNvPr>
          <p:cNvPicPr>
            <a:picLocks noChangeAspect="1"/>
          </p:cNvPicPr>
          <p:nvPr/>
        </p:nvPicPr>
        <p:blipFill>
          <a:blip r:embed="rId5"/>
          <a:stretch>
            <a:fillRect/>
          </a:stretch>
        </p:blipFill>
        <p:spPr>
          <a:xfrm>
            <a:off x="1008993" y="3840369"/>
            <a:ext cx="1141552" cy="743473"/>
          </a:xfrm>
          <a:prstGeom prst="rect">
            <a:avLst/>
          </a:prstGeom>
        </p:spPr>
      </p:pic>
      <p:pic>
        <p:nvPicPr>
          <p:cNvPr id="14" name="Picture 13" descr="A blue and black gradient&#10;&#10;AI-generated content may be incorrect.">
            <a:extLst>
              <a:ext uri="{FF2B5EF4-FFF2-40B4-BE49-F238E27FC236}">
                <a16:creationId xmlns:a16="http://schemas.microsoft.com/office/drawing/2014/main" id="{F3633215-9759-E35E-E21B-0B3351B44B58}"/>
              </a:ext>
            </a:extLst>
          </p:cNvPr>
          <p:cNvPicPr>
            <a:picLocks noChangeAspect="1"/>
          </p:cNvPicPr>
          <p:nvPr/>
        </p:nvPicPr>
        <p:blipFill>
          <a:blip r:embed="rId5"/>
          <a:stretch>
            <a:fillRect/>
          </a:stretch>
        </p:blipFill>
        <p:spPr>
          <a:xfrm>
            <a:off x="3951889" y="3840368"/>
            <a:ext cx="1999594" cy="743473"/>
          </a:xfrm>
          <a:prstGeom prst="rect">
            <a:avLst/>
          </a:prstGeom>
        </p:spPr>
      </p:pic>
      <p:sp>
        <p:nvSpPr>
          <p:cNvPr id="31" name="Rectangle: Rounded Corners 30">
            <a:extLst>
              <a:ext uri="{FF2B5EF4-FFF2-40B4-BE49-F238E27FC236}">
                <a16:creationId xmlns:a16="http://schemas.microsoft.com/office/drawing/2014/main" id="{0FD4D203-F478-3627-C012-2657C4F63726}"/>
              </a:ext>
            </a:extLst>
          </p:cNvPr>
          <p:cNvSpPr/>
          <p:nvPr/>
        </p:nvSpPr>
        <p:spPr bwMode="auto">
          <a:xfrm>
            <a:off x="1166648" y="3703078"/>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2" name="Rectangle: Rounded Corners 31">
            <a:extLst>
              <a:ext uri="{FF2B5EF4-FFF2-40B4-BE49-F238E27FC236}">
                <a16:creationId xmlns:a16="http://schemas.microsoft.com/office/drawing/2014/main" id="{739EE2B8-0A5B-C5AD-D10E-FEF944985FF6}"/>
              </a:ext>
            </a:extLst>
          </p:cNvPr>
          <p:cNvSpPr/>
          <p:nvPr/>
        </p:nvSpPr>
        <p:spPr bwMode="auto">
          <a:xfrm>
            <a:off x="2224975" y="3724689"/>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3" name="Rectangle: Rounded Corners 32">
            <a:extLst>
              <a:ext uri="{FF2B5EF4-FFF2-40B4-BE49-F238E27FC236}">
                <a16:creationId xmlns:a16="http://schemas.microsoft.com/office/drawing/2014/main" id="{4A025E16-507B-B6EF-1416-F7071FDEE26D}"/>
              </a:ext>
            </a:extLst>
          </p:cNvPr>
          <p:cNvSpPr/>
          <p:nvPr/>
        </p:nvSpPr>
        <p:spPr bwMode="auto">
          <a:xfrm>
            <a:off x="2225565" y="3968397"/>
            <a:ext cx="82624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4" name="Rectangle: Rounded Corners 33">
            <a:extLst>
              <a:ext uri="{FF2B5EF4-FFF2-40B4-BE49-F238E27FC236}">
                <a16:creationId xmlns:a16="http://schemas.microsoft.com/office/drawing/2014/main" id="{71F0229D-C61C-2DB9-14CD-5241C00E6CE1}"/>
              </a:ext>
            </a:extLst>
          </p:cNvPr>
          <p:cNvSpPr/>
          <p:nvPr/>
        </p:nvSpPr>
        <p:spPr bwMode="auto">
          <a:xfrm>
            <a:off x="3125647" y="3703077"/>
            <a:ext cx="35064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5" name="Rectangle: Rounded Corners 34">
            <a:extLst>
              <a:ext uri="{FF2B5EF4-FFF2-40B4-BE49-F238E27FC236}">
                <a16:creationId xmlns:a16="http://schemas.microsoft.com/office/drawing/2014/main" id="{1C02A8DC-6F42-1D77-22CA-D49673199A8F}"/>
              </a:ext>
            </a:extLst>
          </p:cNvPr>
          <p:cNvSpPr/>
          <p:nvPr/>
        </p:nvSpPr>
        <p:spPr bwMode="auto">
          <a:xfrm>
            <a:off x="3550136" y="3703077"/>
            <a:ext cx="35064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6" name="Rectangle: Rounded Corners 35">
            <a:extLst>
              <a:ext uri="{FF2B5EF4-FFF2-40B4-BE49-F238E27FC236}">
                <a16:creationId xmlns:a16="http://schemas.microsoft.com/office/drawing/2014/main" id="{C5D58D76-2D57-29A0-0BFA-A811574C6B3B}"/>
              </a:ext>
            </a:extLst>
          </p:cNvPr>
          <p:cNvSpPr/>
          <p:nvPr/>
        </p:nvSpPr>
        <p:spPr bwMode="auto">
          <a:xfrm>
            <a:off x="4008649" y="3703077"/>
            <a:ext cx="1871889" cy="470271"/>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7" name="Rectangle: Rounded Corners 36">
            <a:extLst>
              <a:ext uri="{FF2B5EF4-FFF2-40B4-BE49-F238E27FC236}">
                <a16:creationId xmlns:a16="http://schemas.microsoft.com/office/drawing/2014/main" id="{BC19BFC8-4449-00E8-C054-DF22058D6C07}"/>
              </a:ext>
            </a:extLst>
          </p:cNvPr>
          <p:cNvSpPr/>
          <p:nvPr/>
        </p:nvSpPr>
        <p:spPr bwMode="auto">
          <a:xfrm>
            <a:off x="4086029" y="3779933"/>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8" name="Rectangle: Rounded Corners 37">
            <a:extLst>
              <a:ext uri="{FF2B5EF4-FFF2-40B4-BE49-F238E27FC236}">
                <a16:creationId xmlns:a16="http://schemas.microsoft.com/office/drawing/2014/main" id="{81783B98-476F-B6BE-B19C-CD1B3C398AC8}"/>
              </a:ext>
            </a:extLst>
          </p:cNvPr>
          <p:cNvSpPr/>
          <p:nvPr/>
        </p:nvSpPr>
        <p:spPr bwMode="auto">
          <a:xfrm>
            <a:off x="4451398" y="3778483"/>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39" name="Rectangle: Rounded Corners 38">
            <a:extLst>
              <a:ext uri="{FF2B5EF4-FFF2-40B4-BE49-F238E27FC236}">
                <a16:creationId xmlns:a16="http://schemas.microsoft.com/office/drawing/2014/main" id="{C858754E-4F5A-8244-0003-268B3DC26DED}"/>
              </a:ext>
            </a:extLst>
          </p:cNvPr>
          <p:cNvSpPr/>
          <p:nvPr/>
        </p:nvSpPr>
        <p:spPr bwMode="auto">
          <a:xfrm>
            <a:off x="4816767" y="3778483"/>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40" name="Rectangle: Rounded Corners 39">
            <a:extLst>
              <a:ext uri="{FF2B5EF4-FFF2-40B4-BE49-F238E27FC236}">
                <a16:creationId xmlns:a16="http://schemas.microsoft.com/office/drawing/2014/main" id="{02A40D9D-F33B-6E02-4EAA-5A028EF7BC1E}"/>
              </a:ext>
            </a:extLst>
          </p:cNvPr>
          <p:cNvSpPr/>
          <p:nvPr/>
        </p:nvSpPr>
        <p:spPr bwMode="auto">
          <a:xfrm>
            <a:off x="5182136" y="3770705"/>
            <a:ext cx="290349" cy="317871"/>
          </a:xfrm>
          <a:prstGeom prst="roundRect">
            <a:avLst/>
          </a:prstGeom>
          <a:solidFill>
            <a:srgbClr val="0070C0"/>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41" name="Rectangle: Rounded Corners 40">
            <a:extLst>
              <a:ext uri="{FF2B5EF4-FFF2-40B4-BE49-F238E27FC236}">
                <a16:creationId xmlns:a16="http://schemas.microsoft.com/office/drawing/2014/main" id="{A38A7921-DB14-6153-8F6A-34351203E7C4}"/>
              </a:ext>
            </a:extLst>
          </p:cNvPr>
          <p:cNvSpPr/>
          <p:nvPr/>
        </p:nvSpPr>
        <p:spPr bwMode="auto">
          <a:xfrm>
            <a:off x="6028264" y="3703078"/>
            <a:ext cx="48815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42" name="Rectangle: Rounded Corners 41">
            <a:extLst>
              <a:ext uri="{FF2B5EF4-FFF2-40B4-BE49-F238E27FC236}">
                <a16:creationId xmlns:a16="http://schemas.microsoft.com/office/drawing/2014/main" id="{DC74CBF8-13B2-8780-AB52-E39FCD70CEAA}"/>
              </a:ext>
            </a:extLst>
          </p:cNvPr>
          <p:cNvSpPr/>
          <p:nvPr/>
        </p:nvSpPr>
        <p:spPr bwMode="auto">
          <a:xfrm>
            <a:off x="6028854" y="3946786"/>
            <a:ext cx="488152" cy="204952"/>
          </a:xfrm>
          <a:prstGeom prst="round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43" name="Picture 42" descr="A screenshot of a computer&#10;&#10;AI-generated content may be incorrect.">
            <a:extLst>
              <a:ext uri="{FF2B5EF4-FFF2-40B4-BE49-F238E27FC236}">
                <a16:creationId xmlns:a16="http://schemas.microsoft.com/office/drawing/2014/main" id="{171C731A-BA70-8089-0312-058C293AD00F}"/>
              </a:ext>
            </a:extLst>
          </p:cNvPr>
          <p:cNvPicPr>
            <a:picLocks noChangeAspect="1"/>
          </p:cNvPicPr>
          <p:nvPr/>
        </p:nvPicPr>
        <p:blipFill>
          <a:blip r:embed="rId6"/>
          <a:stretch>
            <a:fillRect/>
          </a:stretch>
        </p:blipFill>
        <p:spPr>
          <a:xfrm>
            <a:off x="985966" y="4951718"/>
            <a:ext cx="8881934" cy="1252152"/>
          </a:xfrm>
          <a:prstGeom prst="rect">
            <a:avLst/>
          </a:prstGeom>
        </p:spPr>
      </p:pic>
    </p:spTree>
    <p:extLst>
      <p:ext uri="{BB962C8B-B14F-4D97-AF65-F5344CB8AC3E}">
        <p14:creationId xmlns:p14="http://schemas.microsoft.com/office/powerpoint/2010/main" val="4198921585"/>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8EBAA-4782-D9D8-0524-F99BE12E5400}"/>
            </a:ext>
          </a:extLst>
        </p:cNvPr>
        <p:cNvGrpSpPr/>
        <p:nvPr/>
      </p:nvGrpSpPr>
      <p:grpSpPr>
        <a:xfrm>
          <a:off x="0" y="0"/>
          <a:ext cx="0" cy="0"/>
          <a:chOff x="0" y="0"/>
          <a:chExt cx="0" cy="0"/>
        </a:xfrm>
      </p:grpSpPr>
      <p:grpSp>
        <p:nvGrpSpPr>
          <p:cNvPr id="37" name="bg">
            <a:extLst>
              <a:ext uri="{FF2B5EF4-FFF2-40B4-BE49-F238E27FC236}">
                <a16:creationId xmlns:a16="http://schemas.microsoft.com/office/drawing/2014/main" id="{E3A90F2B-F3B7-0CD2-32BB-670AA0285D6B}"/>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6826" cy="6880440"/>
            <a:chOff x="0" y="-14960"/>
            <a:chExt cx="12196826" cy="6880440"/>
          </a:xfrm>
        </p:grpSpPr>
        <p:sp>
          <p:nvSpPr>
            <p:cNvPr id="4" name="gradient1">
              <a:extLst>
                <a:ext uri="{FF2B5EF4-FFF2-40B4-BE49-F238E27FC236}">
                  <a16:creationId xmlns:a16="http://schemas.microsoft.com/office/drawing/2014/main" id="{957F7470-BD9E-D2A4-956C-E8AFFB8DD95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9" name="gradient tealv2">
              <a:extLst>
                <a:ext uri="{FF2B5EF4-FFF2-40B4-BE49-F238E27FC236}">
                  <a16:creationId xmlns:a16="http://schemas.microsoft.com/office/drawing/2014/main" id="{B0198057-C623-2995-2023-4F1631B123E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99000">
                  <a:srgbClr val="007D96"/>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6" name="teal corner">
              <a:extLst>
                <a:ext uri="{FF2B5EF4-FFF2-40B4-BE49-F238E27FC236}">
                  <a16:creationId xmlns:a16="http://schemas.microsoft.com/office/drawing/2014/main" id="{7860A2D8-6839-745E-7BF4-A5C7270B422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49000">
                  <a:srgbClr val="009BA5">
                    <a:alpha val="16522"/>
                  </a:srgbClr>
                </a:gs>
                <a:gs pos="26000">
                  <a:srgbClr val="007D96">
                    <a:alpha val="0"/>
                  </a:srgbClr>
                </a:gs>
                <a:gs pos="72000">
                  <a:srgbClr val="00B8B4">
                    <a:alpha val="30000"/>
                  </a:srgbClr>
                </a:gs>
                <a:gs pos="100000">
                  <a:srgbClr val="00D9C5">
                    <a:alpha val="54958"/>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38" name="bg">
              <a:extLst>
                <a:ext uri="{FF2B5EF4-FFF2-40B4-BE49-F238E27FC236}">
                  <a16:creationId xmlns:a16="http://schemas.microsoft.com/office/drawing/2014/main" id="{F8660F21-44A3-7275-40CA-AFBE3C228FAB}"/>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7874" y="-7480"/>
              <a:ext cx="12188952" cy="6863434"/>
            </a:xfrm>
            <a:prstGeom prst="rect">
              <a:avLst/>
            </a:prstGeom>
          </p:spPr>
        </p:pic>
      </p:grpSp>
      <p:sp>
        <p:nvSpPr>
          <p:cNvPr id="2" name="Title 1">
            <a:extLst>
              <a:ext uri="{FF2B5EF4-FFF2-40B4-BE49-F238E27FC236}">
                <a16:creationId xmlns:a16="http://schemas.microsoft.com/office/drawing/2014/main" id="{531B7CC6-9F0F-C76D-E36C-DCED3403BD08}"/>
              </a:ext>
            </a:extLst>
          </p:cNvPr>
          <p:cNvSpPr>
            <a:spLocks noGrp="1"/>
          </p:cNvSpPr>
          <p:nvPr>
            <p:ph type="title"/>
          </p:nvPr>
        </p:nvSpPr>
        <p:spPr/>
        <p:txBody>
          <a:bodyPr/>
          <a:lstStyle/>
          <a:p>
            <a:pPr algn="ctr"/>
            <a:r>
              <a:rPr lang="en-US"/>
              <a:t>Please share your feedback in the app</a:t>
            </a:r>
          </a:p>
        </p:txBody>
      </p:sp>
      <p:sp>
        <p:nvSpPr>
          <p:cNvPr id="6" name="Step1">
            <a:extLst>
              <a:ext uri="{FF2B5EF4-FFF2-40B4-BE49-F238E27FC236}">
                <a16:creationId xmlns:a16="http://schemas.microsoft.com/office/drawing/2014/main" id="{31FF6A23-CD32-878B-B5D4-41B49314BA80}"/>
              </a:ext>
            </a:extLst>
          </p:cNvPr>
          <p:cNvSpPr txBox="1"/>
          <p:nvPr/>
        </p:nvSpPr>
        <p:spPr>
          <a:xfrm>
            <a:off x="1605700"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Download the Esri Events app and find your event</a:t>
            </a:r>
          </a:p>
        </p:txBody>
      </p:sp>
      <p:grpSp>
        <p:nvGrpSpPr>
          <p:cNvPr id="50" name="Group 49" descr="Step 1">
            <a:extLst>
              <a:ext uri="{FF2B5EF4-FFF2-40B4-BE49-F238E27FC236}">
                <a16:creationId xmlns:a16="http://schemas.microsoft.com/office/drawing/2014/main" id="{421588B5-1B87-AD14-1D89-D768ED4868E3}"/>
              </a:ext>
            </a:extLst>
          </p:cNvPr>
          <p:cNvGrpSpPr/>
          <p:nvPr/>
        </p:nvGrpSpPr>
        <p:grpSpPr>
          <a:xfrm>
            <a:off x="1511487" y="2480866"/>
            <a:ext cx="1921724" cy="3516069"/>
            <a:chOff x="1511487" y="2480866"/>
            <a:chExt cx="1921724" cy="3516069"/>
          </a:xfrm>
        </p:grpSpPr>
        <p:grpSp>
          <p:nvGrpSpPr>
            <p:cNvPr id="5" name="Group 4" descr="Step 1">
              <a:extLst>
                <a:ext uri="{FF2B5EF4-FFF2-40B4-BE49-F238E27FC236}">
                  <a16:creationId xmlns:a16="http://schemas.microsoft.com/office/drawing/2014/main" id="{F382D6DE-26E5-2F63-8197-4C1A20385D62}"/>
                </a:ext>
              </a:extLst>
            </p:cNvPr>
            <p:cNvGrpSpPr/>
            <p:nvPr/>
          </p:nvGrpSpPr>
          <p:grpSpPr>
            <a:xfrm>
              <a:off x="1511487" y="2480866"/>
              <a:ext cx="1921724" cy="3516069"/>
              <a:chOff x="1511487" y="2480866"/>
              <a:chExt cx="1921724" cy="3516069"/>
            </a:xfrm>
          </p:grpSpPr>
          <p:grpSp>
            <p:nvGrpSpPr>
              <p:cNvPr id="18" name="Group 17" descr="Step 1">
                <a:extLst>
                  <a:ext uri="{FF2B5EF4-FFF2-40B4-BE49-F238E27FC236}">
                    <a16:creationId xmlns:a16="http://schemas.microsoft.com/office/drawing/2014/main" id="{53912CBC-11E9-EF37-793C-86779C3FB3A1}"/>
                  </a:ext>
                  <a:ext uri="{C183D7F6-B498-43B3-948B-1728B52AA6E4}">
                    <adec:decorative xmlns:adec="http://schemas.microsoft.com/office/drawing/2017/decorative" val="0"/>
                  </a:ext>
                </a:extLst>
              </p:cNvPr>
              <p:cNvGrpSpPr>
                <a:grpSpLocks/>
              </p:cNvGrpSpPr>
              <p:nvPr/>
            </p:nvGrpSpPr>
            <p:grpSpPr>
              <a:xfrm>
                <a:off x="1511487" y="2480866"/>
                <a:ext cx="1921724" cy="3516069"/>
                <a:chOff x="1511487" y="2480866"/>
                <a:chExt cx="1921724" cy="3516069"/>
              </a:xfrm>
            </p:grpSpPr>
            <p:pic>
              <p:nvPicPr>
                <p:cNvPr id="33" name="Picture 8">
                  <a:extLst>
                    <a:ext uri="{FF2B5EF4-FFF2-40B4-BE49-F238E27FC236}">
                      <a16:creationId xmlns:a16="http://schemas.microsoft.com/office/drawing/2014/main" id="{7D4507CB-0963-C401-3CC9-044AD64D9FB9}"/>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511487" y="2480866"/>
                  <a:ext cx="1921724" cy="3516069"/>
                </a:xfrm>
                <a:prstGeom prst="rect">
                  <a:avLst/>
                </a:prstGeom>
              </p:spPr>
            </p:pic>
            <p:pic>
              <p:nvPicPr>
                <p:cNvPr id="34" name="Picture 33">
                  <a:extLst>
                    <a:ext uri="{FF2B5EF4-FFF2-40B4-BE49-F238E27FC236}">
                      <a16:creationId xmlns:a16="http://schemas.microsoft.com/office/drawing/2014/main" id="{68D33295-2BE5-DCE3-E0B0-CAE1E3CCAA06}"/>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574581" y="2622479"/>
                  <a:ext cx="1785525" cy="3204672"/>
                </a:xfrm>
                <a:prstGeom prst="rect">
                  <a:avLst/>
                </a:prstGeom>
              </p:spPr>
            </p:pic>
          </p:grpSp>
          <p:pic>
            <p:nvPicPr>
              <p:cNvPr id="10" name="Picture 9">
                <a:extLst>
                  <a:ext uri="{FF2B5EF4-FFF2-40B4-BE49-F238E27FC236}">
                    <a16:creationId xmlns:a16="http://schemas.microsoft.com/office/drawing/2014/main" id="{48987BE8-5A00-EBB6-53D2-25EA4F9502B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676" t="2423" r="2218" b="560"/>
              <a:stretch/>
            </p:blipFill>
            <p:spPr>
              <a:xfrm>
                <a:off x="1616645" y="5037433"/>
                <a:ext cx="1695962" cy="758683"/>
              </a:xfrm>
              <a:prstGeom prst="rect">
                <a:avLst/>
              </a:prstGeom>
            </p:spPr>
          </p:pic>
          <p:pic>
            <p:nvPicPr>
              <p:cNvPr id="49" name="Picture 48">
                <a:extLst>
                  <a:ext uri="{FF2B5EF4-FFF2-40B4-BE49-F238E27FC236}">
                    <a16:creationId xmlns:a16="http://schemas.microsoft.com/office/drawing/2014/main" id="{C3743992-1BF4-0C58-B853-156857735DFC}"/>
                  </a:ext>
                </a:extLst>
              </p:cNvPr>
              <p:cNvPicPr>
                <a:picLocks noChangeAspect="1"/>
              </p:cNvPicPr>
              <p:nvPr/>
            </p:nvPicPr>
            <p:blipFill>
              <a:blip r:embed="rId8"/>
              <a:srcRect l="3364" r="3364"/>
              <a:stretch/>
            </p:blipFill>
            <p:spPr>
              <a:xfrm>
                <a:off x="1616645" y="4327558"/>
                <a:ext cx="1695962" cy="676581"/>
              </a:xfrm>
              <a:prstGeom prst="rect">
                <a:avLst/>
              </a:prstGeom>
            </p:spPr>
          </p:pic>
        </p:grpSp>
        <p:grpSp>
          <p:nvGrpSpPr>
            <p:cNvPr id="48" name="Group 47">
              <a:extLst>
                <a:ext uri="{FF2B5EF4-FFF2-40B4-BE49-F238E27FC236}">
                  <a16:creationId xmlns:a16="http://schemas.microsoft.com/office/drawing/2014/main" id="{CA85F6AF-E295-E4F9-06C1-CD18D027F00E}"/>
                </a:ext>
              </a:extLst>
            </p:cNvPr>
            <p:cNvGrpSpPr/>
            <p:nvPr/>
          </p:nvGrpSpPr>
          <p:grpSpPr>
            <a:xfrm>
              <a:off x="1577975" y="3454400"/>
              <a:ext cx="1763939" cy="736600"/>
              <a:chOff x="1577975" y="3454400"/>
              <a:chExt cx="1763939" cy="736600"/>
            </a:xfrm>
          </p:grpSpPr>
          <p:sp>
            <p:nvSpPr>
              <p:cNvPr id="46" name="Rectangle 45">
                <a:extLst>
                  <a:ext uri="{FF2B5EF4-FFF2-40B4-BE49-F238E27FC236}">
                    <a16:creationId xmlns:a16="http://schemas.microsoft.com/office/drawing/2014/main" id="{D9F44C40-9820-174F-0898-E18DFB5B8F28}"/>
                  </a:ext>
                </a:extLst>
              </p:cNvPr>
              <p:cNvSpPr/>
              <p:nvPr/>
            </p:nvSpPr>
            <p:spPr bwMode="auto">
              <a:xfrm>
                <a:off x="1577975" y="3454400"/>
                <a:ext cx="1763939" cy="736600"/>
              </a:xfrm>
              <a:prstGeom prst="rect">
                <a:avLst/>
              </a:prstGeom>
              <a:solidFill>
                <a:srgbClr val="F7F7F7"/>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47" name="Picture 46">
                <a:extLst>
                  <a:ext uri="{FF2B5EF4-FFF2-40B4-BE49-F238E27FC236}">
                    <a16:creationId xmlns:a16="http://schemas.microsoft.com/office/drawing/2014/main" id="{CDBB08F0-5B66-E32E-9005-20206AB9E033}"/>
                  </a:ext>
                </a:extLst>
              </p:cNvPr>
              <p:cNvPicPr>
                <a:picLocks noChangeAspect="1"/>
              </p:cNvPicPr>
              <p:nvPr/>
            </p:nvPicPr>
            <p:blipFill>
              <a:blip r:embed="rId9"/>
              <a:srcRect/>
              <a:stretch/>
            </p:blipFill>
            <p:spPr>
              <a:xfrm>
                <a:off x="1616645" y="3514725"/>
                <a:ext cx="1698501" cy="635000"/>
              </a:xfrm>
              <a:prstGeom prst="rect">
                <a:avLst/>
              </a:prstGeom>
            </p:spPr>
          </p:pic>
        </p:grpSp>
      </p:grpSp>
      <p:sp>
        <p:nvSpPr>
          <p:cNvPr id="24" name="Right Arrow 38">
            <a:extLst>
              <a:ext uri="{FF2B5EF4-FFF2-40B4-BE49-F238E27FC236}">
                <a16:creationId xmlns:a16="http://schemas.microsoft.com/office/drawing/2014/main" id="{E0E17F63-BED6-1775-244F-6E9EA77BC245}"/>
              </a:ext>
              <a:ext uri="{C183D7F6-B498-43B3-948B-1728B52AA6E4}">
                <adec:decorative xmlns:adec="http://schemas.microsoft.com/office/drawing/2017/decorative" val="1"/>
              </a:ext>
            </a:extLst>
          </p:cNvPr>
          <p:cNvSpPr>
            <a:spLocks/>
          </p:cNvSpPr>
          <p:nvPr/>
        </p:nvSpPr>
        <p:spPr bwMode="auto">
          <a:xfrm>
            <a:off x="3370586" y="3609539"/>
            <a:ext cx="616190"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7" name="Step2">
            <a:extLst>
              <a:ext uri="{FF2B5EF4-FFF2-40B4-BE49-F238E27FC236}">
                <a16:creationId xmlns:a16="http://schemas.microsoft.com/office/drawing/2014/main" id="{5BFD7153-EDB5-4E8F-BF3A-69B302BD1CAA}"/>
              </a:ext>
            </a:extLst>
          </p:cNvPr>
          <p:cNvSpPr txBox="1"/>
          <p:nvPr/>
        </p:nvSpPr>
        <p:spPr>
          <a:xfrm>
            <a:off x="4011467"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AD29"/>
                </a:solidFill>
                <a:effectLst/>
                <a:uLnTx/>
                <a:uFillTx/>
                <a:latin typeface="Arial"/>
                <a:ea typeface="ＭＳ Ｐゴシック"/>
              </a:rPr>
              <a:t>Select the session that you attended</a:t>
            </a:r>
          </a:p>
        </p:txBody>
      </p:sp>
      <p:grpSp>
        <p:nvGrpSpPr>
          <p:cNvPr id="11" name="Group 10" descr="Step 2">
            <a:extLst>
              <a:ext uri="{FF2B5EF4-FFF2-40B4-BE49-F238E27FC236}">
                <a16:creationId xmlns:a16="http://schemas.microsoft.com/office/drawing/2014/main" id="{343CA557-9F90-6F7C-545E-C38157230AA0}"/>
              </a:ext>
              <a:ext uri="{C183D7F6-B498-43B3-948B-1728B52AA6E4}">
                <adec:decorative xmlns:adec="http://schemas.microsoft.com/office/drawing/2017/decorative" val="0"/>
              </a:ext>
            </a:extLst>
          </p:cNvPr>
          <p:cNvGrpSpPr>
            <a:grpSpLocks/>
          </p:cNvGrpSpPr>
          <p:nvPr/>
        </p:nvGrpSpPr>
        <p:grpSpPr>
          <a:xfrm>
            <a:off x="3917254" y="2480866"/>
            <a:ext cx="1921724" cy="3516069"/>
            <a:chOff x="3125273" y="2289667"/>
            <a:chExt cx="1745068" cy="3192852"/>
          </a:xfrm>
        </p:grpSpPr>
        <p:pic>
          <p:nvPicPr>
            <p:cNvPr id="12" name="Picture 11">
              <a:extLst>
                <a:ext uri="{FF2B5EF4-FFF2-40B4-BE49-F238E27FC236}">
                  <a16:creationId xmlns:a16="http://schemas.microsoft.com/office/drawing/2014/main" id="{C8103348-BC29-0440-761E-E8A7EC6B395E}"/>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13" name="Picture 8">
              <a:extLst>
                <a:ext uri="{FF2B5EF4-FFF2-40B4-BE49-F238E27FC236}">
                  <a16:creationId xmlns:a16="http://schemas.microsoft.com/office/drawing/2014/main" id="{F7D64221-6067-FEEF-E714-95CCE0433C78}"/>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14" name="Picture 13">
              <a:extLst>
                <a:ext uri="{FF2B5EF4-FFF2-40B4-BE49-F238E27FC236}">
                  <a16:creationId xmlns:a16="http://schemas.microsoft.com/office/drawing/2014/main" id="{41DD68FC-9BCF-FB22-A4CB-5529820CA3E8}"/>
                </a:ext>
                <a:ext uri="{C183D7F6-B498-43B3-948B-1728B52AA6E4}">
                  <adec:decorative xmlns:adec="http://schemas.microsoft.com/office/drawing/2017/decorative" val="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184457" y="2416320"/>
              <a:ext cx="1627632" cy="2917493"/>
            </a:xfrm>
            <a:prstGeom prst="rect">
              <a:avLst/>
            </a:prstGeom>
          </p:spPr>
        </p:pic>
      </p:grpSp>
      <p:sp>
        <p:nvSpPr>
          <p:cNvPr id="25" name="Right Arrow 38">
            <a:extLst>
              <a:ext uri="{FF2B5EF4-FFF2-40B4-BE49-F238E27FC236}">
                <a16:creationId xmlns:a16="http://schemas.microsoft.com/office/drawing/2014/main" id="{42D1AFE1-E613-89A9-F74E-A7BA45EFDE51}"/>
              </a:ext>
              <a:ext uri="{C183D7F6-B498-43B3-948B-1728B52AA6E4}">
                <adec:decorative xmlns:adec="http://schemas.microsoft.com/office/drawing/2017/decorative" val="1"/>
              </a:ext>
            </a:extLst>
          </p:cNvPr>
          <p:cNvSpPr>
            <a:spLocks/>
          </p:cNvSpPr>
          <p:nvPr/>
        </p:nvSpPr>
        <p:spPr bwMode="auto">
          <a:xfrm>
            <a:off x="5609701" y="4327558"/>
            <a:ext cx="777941"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8" name="Step3">
            <a:extLst>
              <a:ext uri="{FF2B5EF4-FFF2-40B4-BE49-F238E27FC236}">
                <a16:creationId xmlns:a16="http://schemas.microsoft.com/office/drawing/2014/main" id="{3CB957EE-F490-39C2-AC95-F8E4E129725E}"/>
              </a:ext>
            </a:extLst>
          </p:cNvPr>
          <p:cNvSpPr txBox="1"/>
          <p:nvPr/>
        </p:nvSpPr>
        <p:spPr>
          <a:xfrm>
            <a:off x="6417234"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Scroll down to “Survey”</a:t>
            </a:r>
          </a:p>
        </p:txBody>
      </p:sp>
      <p:grpSp>
        <p:nvGrpSpPr>
          <p:cNvPr id="15" name="Group 14" descr="Step 3">
            <a:extLst>
              <a:ext uri="{FF2B5EF4-FFF2-40B4-BE49-F238E27FC236}">
                <a16:creationId xmlns:a16="http://schemas.microsoft.com/office/drawing/2014/main" id="{21E5D418-BE93-B63C-AC26-DBED42B795C4}"/>
              </a:ext>
              <a:ext uri="{C183D7F6-B498-43B3-948B-1728B52AA6E4}">
                <adec:decorative xmlns:adec="http://schemas.microsoft.com/office/drawing/2017/decorative" val="0"/>
              </a:ext>
            </a:extLst>
          </p:cNvPr>
          <p:cNvGrpSpPr>
            <a:grpSpLocks/>
          </p:cNvGrpSpPr>
          <p:nvPr/>
        </p:nvGrpSpPr>
        <p:grpSpPr>
          <a:xfrm>
            <a:off x="6323021" y="2480866"/>
            <a:ext cx="1921724" cy="3516069"/>
            <a:chOff x="5226240" y="2289667"/>
            <a:chExt cx="1745068" cy="3192852"/>
          </a:xfrm>
        </p:grpSpPr>
        <p:pic>
          <p:nvPicPr>
            <p:cNvPr id="16" name="Picture 15">
              <a:extLst>
                <a:ext uri="{FF2B5EF4-FFF2-40B4-BE49-F238E27FC236}">
                  <a16:creationId xmlns:a16="http://schemas.microsoft.com/office/drawing/2014/main" id="{A1DDADA4-098C-1E25-5FE3-7A42B71246EB}"/>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0" name="Rectangle 19">
              <a:extLst>
                <a:ext uri="{FF2B5EF4-FFF2-40B4-BE49-F238E27FC236}">
                  <a16:creationId xmlns:a16="http://schemas.microsoft.com/office/drawing/2014/main" id="{670B2A99-940A-745D-6790-9021BFB4253C}"/>
                </a:ext>
                <a:ext uri="{C183D7F6-B498-43B3-948B-1728B52AA6E4}">
                  <adec:decorative xmlns:adec="http://schemas.microsoft.com/office/drawing/2017/decorative" val="1"/>
                </a:ext>
              </a:extLst>
            </p:cNvPr>
            <p:cNvSpPr>
              <a:spLocks/>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21" name="Picture 8">
              <a:extLst>
                <a:ext uri="{FF2B5EF4-FFF2-40B4-BE49-F238E27FC236}">
                  <a16:creationId xmlns:a16="http://schemas.microsoft.com/office/drawing/2014/main" id="{16E955F1-F947-75F7-C7EE-126EC69435F5}"/>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22" name="Picture 21">
              <a:extLst>
                <a:ext uri="{FF2B5EF4-FFF2-40B4-BE49-F238E27FC236}">
                  <a16:creationId xmlns:a16="http://schemas.microsoft.com/office/drawing/2014/main" id="{EA216DD8-00FE-1552-B233-B6665724AEAB}"/>
                </a:ext>
                <a:ext uri="{C183D7F6-B498-43B3-948B-1728B52AA6E4}">
                  <adec:decorative xmlns:adec="http://schemas.microsoft.com/office/drawing/2017/decorative" val="1"/>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5288838" y="2428985"/>
              <a:ext cx="1627632" cy="2919244"/>
            </a:xfrm>
            <a:prstGeom prst="rect">
              <a:avLst/>
            </a:prstGeom>
          </p:spPr>
        </p:pic>
        <p:pic>
          <p:nvPicPr>
            <p:cNvPr id="23" name="Picture 22">
              <a:extLst>
                <a:ext uri="{FF2B5EF4-FFF2-40B4-BE49-F238E27FC236}">
                  <a16:creationId xmlns:a16="http://schemas.microsoft.com/office/drawing/2014/main" id="{19315D17-0B77-EC2B-49D3-D36A28CB4DCD}"/>
                </a:ext>
                <a:ext uri="{C183D7F6-B498-43B3-948B-1728B52AA6E4}">
                  <adec:decorative xmlns:adec="http://schemas.microsoft.com/office/drawing/2017/decorative" val="1"/>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5286686" y="2428985"/>
              <a:ext cx="1627632" cy="211014"/>
            </a:xfrm>
            <a:prstGeom prst="rect">
              <a:avLst/>
            </a:prstGeom>
          </p:spPr>
        </p:pic>
      </p:grpSp>
      <p:sp>
        <p:nvSpPr>
          <p:cNvPr id="26" name="Right Arrow 38">
            <a:extLst>
              <a:ext uri="{FF2B5EF4-FFF2-40B4-BE49-F238E27FC236}">
                <a16:creationId xmlns:a16="http://schemas.microsoft.com/office/drawing/2014/main" id="{68CAF063-8DB3-F154-6686-35F6E50C2B6C}"/>
              </a:ext>
              <a:ext uri="{C183D7F6-B498-43B3-948B-1728B52AA6E4}">
                <adec:decorative xmlns:adec="http://schemas.microsoft.com/office/drawing/2017/decorative" val="1"/>
              </a:ext>
            </a:extLst>
          </p:cNvPr>
          <p:cNvSpPr>
            <a:spLocks/>
          </p:cNvSpPr>
          <p:nvPr/>
        </p:nvSpPr>
        <p:spPr bwMode="auto">
          <a:xfrm>
            <a:off x="7935728" y="4327558"/>
            <a:ext cx="777941"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9" name="Step4">
            <a:extLst>
              <a:ext uri="{FF2B5EF4-FFF2-40B4-BE49-F238E27FC236}">
                <a16:creationId xmlns:a16="http://schemas.microsoft.com/office/drawing/2014/main" id="{C44B77A2-7C0A-F4A7-6AC1-3BE440AEE592}"/>
              </a:ext>
            </a:extLst>
          </p:cNvPr>
          <p:cNvSpPr txBox="1"/>
          <p:nvPr/>
        </p:nvSpPr>
        <p:spPr>
          <a:xfrm>
            <a:off x="8823001"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AD29"/>
                </a:solidFill>
                <a:effectLst/>
                <a:uLnTx/>
                <a:uFillTx/>
                <a:latin typeface="Arial"/>
                <a:ea typeface="ＭＳ Ｐゴシック"/>
              </a:rPr>
              <a:t>Log in to access the survey</a:t>
            </a:r>
          </a:p>
        </p:txBody>
      </p:sp>
      <p:grpSp>
        <p:nvGrpSpPr>
          <p:cNvPr id="27" name="Group 26" descr="Step 4">
            <a:extLst>
              <a:ext uri="{FF2B5EF4-FFF2-40B4-BE49-F238E27FC236}">
                <a16:creationId xmlns:a16="http://schemas.microsoft.com/office/drawing/2014/main" id="{D4ACC402-6ED2-50C9-6EA8-A242B7405E98}"/>
              </a:ext>
              <a:ext uri="{C183D7F6-B498-43B3-948B-1728B52AA6E4}">
                <adec:decorative xmlns:adec="http://schemas.microsoft.com/office/drawing/2017/decorative" val="0"/>
              </a:ext>
            </a:extLst>
          </p:cNvPr>
          <p:cNvGrpSpPr>
            <a:grpSpLocks/>
          </p:cNvGrpSpPr>
          <p:nvPr/>
        </p:nvGrpSpPr>
        <p:grpSpPr>
          <a:xfrm>
            <a:off x="8728788" y="2480866"/>
            <a:ext cx="1921724" cy="3516069"/>
            <a:chOff x="8728788" y="2289666"/>
            <a:chExt cx="1921724" cy="3516069"/>
          </a:xfrm>
        </p:grpSpPr>
        <p:pic>
          <p:nvPicPr>
            <p:cNvPr id="28" name="Picture 8">
              <a:extLst>
                <a:ext uri="{FF2B5EF4-FFF2-40B4-BE49-F238E27FC236}">
                  <a16:creationId xmlns:a16="http://schemas.microsoft.com/office/drawing/2014/main" id="{465D2CC1-DA09-0B02-C6EB-540DCECF02F7}"/>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29" name="Group 28">
              <a:extLst>
                <a:ext uri="{FF2B5EF4-FFF2-40B4-BE49-F238E27FC236}">
                  <a16:creationId xmlns:a16="http://schemas.microsoft.com/office/drawing/2014/main" id="{8ACE62F6-65DE-8235-7729-1EC9EE4A89C4}"/>
                </a:ext>
              </a:extLst>
            </p:cNvPr>
            <p:cNvGrpSpPr>
              <a:grpSpLocks/>
            </p:cNvGrpSpPr>
            <p:nvPr/>
          </p:nvGrpSpPr>
          <p:grpSpPr>
            <a:xfrm>
              <a:off x="8795989" y="2443515"/>
              <a:ext cx="1801368" cy="3214334"/>
              <a:chOff x="8795989" y="2443515"/>
              <a:chExt cx="1801368" cy="3214334"/>
            </a:xfrm>
          </p:grpSpPr>
          <p:pic>
            <p:nvPicPr>
              <p:cNvPr id="30" name="Picture 29">
                <a:extLst>
                  <a:ext uri="{FF2B5EF4-FFF2-40B4-BE49-F238E27FC236}">
                    <a16:creationId xmlns:a16="http://schemas.microsoft.com/office/drawing/2014/main" id="{87BBC0AE-94A7-29C6-9055-264374FD0556}"/>
                  </a:ext>
                  <a:ext uri="{C183D7F6-B498-43B3-948B-1728B52AA6E4}">
                    <adec:decorative xmlns:adec="http://schemas.microsoft.com/office/drawing/2017/decorative" val="1"/>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8795989" y="2443515"/>
                <a:ext cx="1801368" cy="186411"/>
              </a:xfrm>
              <a:prstGeom prst="rect">
                <a:avLst/>
              </a:prstGeom>
            </p:spPr>
          </p:pic>
          <p:pic>
            <p:nvPicPr>
              <p:cNvPr id="31" name="Picture 30">
                <a:extLst>
                  <a:ext uri="{FF2B5EF4-FFF2-40B4-BE49-F238E27FC236}">
                    <a16:creationId xmlns:a16="http://schemas.microsoft.com/office/drawing/2014/main" id="{FF25E9FA-9029-6128-3498-E4F76E703B8C}"/>
                  </a:ext>
                  <a:ext uri="{C183D7F6-B498-43B3-948B-1728B52AA6E4}">
                    <adec:decorative xmlns:adec="http://schemas.microsoft.com/office/drawing/2017/decorative" val="1"/>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8795990" y="2635248"/>
                <a:ext cx="1799083" cy="3022601"/>
              </a:xfrm>
              <a:prstGeom prst="rect">
                <a:avLst/>
              </a:prstGeom>
            </p:spPr>
          </p:pic>
        </p:grpSp>
      </p:grpSp>
    </p:spTree>
    <p:extLst>
      <p:ext uri="{BB962C8B-B14F-4D97-AF65-F5344CB8AC3E}">
        <p14:creationId xmlns:p14="http://schemas.microsoft.com/office/powerpoint/2010/main" val="1855924078"/>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33319BA-58C6-7876-0B24-1716E6FC089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FA310FB-E8B7-4AC6-4075-2BBD6A63EF36}"/>
              </a:ext>
            </a:extLst>
          </p:cNvPr>
          <p:cNvSpPr>
            <a:spLocks noGrp="1"/>
          </p:cNvSpPr>
          <p:nvPr>
            <p:ph type="title"/>
          </p:nvPr>
        </p:nvSpPr>
        <p:spPr>
          <a:xfrm>
            <a:off x="914400" y="914400"/>
            <a:ext cx="10369296" cy="461665"/>
          </a:xfrm>
        </p:spPr>
        <p:txBody>
          <a:bodyPr/>
          <a:lstStyle/>
          <a:p>
            <a:r>
              <a:rPr lang="en-US"/>
              <a:t>Use Results-Oriented Commands Whenever Appropriate</a:t>
            </a:r>
          </a:p>
        </p:txBody>
      </p:sp>
      <p:sp>
        <p:nvSpPr>
          <p:cNvPr id="11" name="Text Placeholder 2">
            <a:extLst>
              <a:ext uri="{FF2B5EF4-FFF2-40B4-BE49-F238E27FC236}">
                <a16:creationId xmlns:a16="http://schemas.microsoft.com/office/drawing/2014/main" id="{B578C51F-04AC-A9F0-8472-D37BBFB986AD}"/>
              </a:ext>
            </a:extLst>
          </p:cNvPr>
          <p:cNvSpPr>
            <a:spLocks noGrp="1"/>
          </p:cNvSpPr>
          <p:nvPr>
            <p:ph type="body" sz="quarter" idx="11"/>
          </p:nvPr>
        </p:nvSpPr>
        <p:spPr>
          <a:xfrm>
            <a:off x="914400" y="1399032"/>
            <a:ext cx="10369296" cy="276999"/>
          </a:xfrm>
        </p:spPr>
        <p:txBody>
          <a:bodyPr/>
          <a:lstStyle/>
          <a:p>
            <a:r>
              <a:rPr lang="en-US">
                <a:solidFill>
                  <a:srgbClr val="FFAD29"/>
                </a:solidFill>
              </a:rPr>
              <a:t>From concept to reality: shaping your product around user flow</a:t>
            </a:r>
          </a:p>
        </p:txBody>
      </p:sp>
      <p:sp>
        <p:nvSpPr>
          <p:cNvPr id="5" name="Content Placeholder 10">
            <a:extLst>
              <a:ext uri="{FF2B5EF4-FFF2-40B4-BE49-F238E27FC236}">
                <a16:creationId xmlns:a16="http://schemas.microsoft.com/office/drawing/2014/main" id="{F54E328F-4AA5-F583-A7B5-615DF80EAE8E}"/>
              </a:ext>
            </a:extLst>
          </p:cNvPr>
          <p:cNvSpPr>
            <a:spLocks noGrp="1"/>
          </p:cNvSpPr>
          <p:nvPr>
            <p:ph sz="quarter" idx="12"/>
          </p:nvPr>
        </p:nvSpPr>
        <p:spPr>
          <a:xfrm>
            <a:off x="914400" y="2057401"/>
            <a:ext cx="10369296" cy="579268"/>
          </a:xfrm>
        </p:spPr>
        <p:txBody>
          <a:bodyPr vert="horz" lIns="0" tIns="0" rIns="0" bIns="0" rtlCol="0" anchor="t">
            <a:noAutofit/>
          </a:bodyPr>
          <a:lstStyle/>
          <a:p>
            <a:pPr>
              <a:buClr>
                <a:srgbClr val="FFAD29"/>
              </a:buClr>
            </a:pPr>
            <a:r>
              <a:rPr lang="en-US"/>
              <a:t>Live previews, galleries, tooltips</a:t>
            </a:r>
          </a:p>
        </p:txBody>
      </p:sp>
      <p:pic>
        <p:nvPicPr>
          <p:cNvPr id="6" name="Picture 5" descr="A black background with many small colored lines&#10;&#10;AI-generated content may be incorrect.">
            <a:extLst>
              <a:ext uri="{FF2B5EF4-FFF2-40B4-BE49-F238E27FC236}">
                <a16:creationId xmlns:a16="http://schemas.microsoft.com/office/drawing/2014/main" id="{77ACE9EC-81CF-22AA-EF50-4C42BC173A22}"/>
              </a:ext>
            </a:extLst>
          </p:cNvPr>
          <p:cNvPicPr>
            <a:picLocks noChangeAspect="1"/>
          </p:cNvPicPr>
          <p:nvPr/>
        </p:nvPicPr>
        <p:blipFill>
          <a:blip r:embed="rId4"/>
          <a:stretch>
            <a:fillRect/>
          </a:stretch>
        </p:blipFill>
        <p:spPr>
          <a:xfrm>
            <a:off x="4293684" y="4447981"/>
            <a:ext cx="7462601" cy="1881328"/>
          </a:xfrm>
          <a:prstGeom prst="rect">
            <a:avLst/>
          </a:prstGeom>
        </p:spPr>
      </p:pic>
      <p:sp>
        <p:nvSpPr>
          <p:cNvPr id="7" name="Text Placeholder 2">
            <a:extLst>
              <a:ext uri="{FF2B5EF4-FFF2-40B4-BE49-F238E27FC236}">
                <a16:creationId xmlns:a16="http://schemas.microsoft.com/office/drawing/2014/main" id="{C3C6104B-FE0B-484F-7C1A-DDF7B18DB257}"/>
              </a:ext>
            </a:extLst>
          </p:cNvPr>
          <p:cNvSpPr txBox="1">
            <a:spLocks/>
          </p:cNvSpPr>
          <p:nvPr/>
        </p:nvSpPr>
        <p:spPr>
          <a:xfrm>
            <a:off x="4293684" y="4058269"/>
            <a:ext cx="1924050"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FFAD29"/>
                </a:solidFill>
              </a:rPr>
              <a:t>In-line gallery</a:t>
            </a:r>
          </a:p>
        </p:txBody>
      </p:sp>
      <p:pic>
        <p:nvPicPr>
          <p:cNvPr id="9" name="Picture 8">
            <a:extLst>
              <a:ext uri="{FF2B5EF4-FFF2-40B4-BE49-F238E27FC236}">
                <a16:creationId xmlns:a16="http://schemas.microsoft.com/office/drawing/2014/main" id="{6C59807E-0120-488B-45AB-97A7DE88C466}"/>
              </a:ext>
            </a:extLst>
          </p:cNvPr>
          <p:cNvPicPr>
            <a:picLocks noChangeAspect="1"/>
          </p:cNvPicPr>
          <p:nvPr/>
        </p:nvPicPr>
        <p:blipFill>
          <a:blip r:embed="rId5"/>
          <a:stretch>
            <a:fillRect/>
          </a:stretch>
        </p:blipFill>
        <p:spPr>
          <a:xfrm>
            <a:off x="270472" y="4531565"/>
            <a:ext cx="3859605" cy="835741"/>
          </a:xfrm>
          <a:prstGeom prst="rect">
            <a:avLst/>
          </a:prstGeom>
        </p:spPr>
      </p:pic>
      <p:pic>
        <p:nvPicPr>
          <p:cNvPr id="12" name="Picture 11">
            <a:extLst>
              <a:ext uri="{FF2B5EF4-FFF2-40B4-BE49-F238E27FC236}">
                <a16:creationId xmlns:a16="http://schemas.microsoft.com/office/drawing/2014/main" id="{DEBB2512-50DE-11A2-A7CC-CC0CA3C9ED1E}"/>
              </a:ext>
            </a:extLst>
          </p:cNvPr>
          <p:cNvPicPr>
            <a:picLocks noChangeAspect="1"/>
          </p:cNvPicPr>
          <p:nvPr/>
        </p:nvPicPr>
        <p:blipFill>
          <a:blip r:embed="rId6"/>
          <a:srcRect l="816" r="1"/>
          <a:stretch/>
        </p:blipFill>
        <p:spPr>
          <a:xfrm>
            <a:off x="990600" y="2442777"/>
            <a:ext cx="10004679" cy="1125745"/>
          </a:xfrm>
          <a:prstGeom prst="rect">
            <a:avLst/>
          </a:prstGeom>
        </p:spPr>
      </p:pic>
    </p:spTree>
    <p:extLst>
      <p:ext uri="{BB962C8B-B14F-4D97-AF65-F5344CB8AC3E}">
        <p14:creationId xmlns:p14="http://schemas.microsoft.com/office/powerpoint/2010/main" val="776886169"/>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9397FB4F-1B67-F08A-DFC8-C183C45A3B6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785A68E-630A-4081-0E85-64845242206D}"/>
              </a:ext>
            </a:extLst>
          </p:cNvPr>
          <p:cNvSpPr>
            <a:spLocks noGrp="1"/>
          </p:cNvSpPr>
          <p:nvPr>
            <p:ph type="title"/>
          </p:nvPr>
        </p:nvSpPr>
        <p:spPr>
          <a:xfrm>
            <a:off x="914400" y="914400"/>
            <a:ext cx="10369296" cy="461665"/>
          </a:xfrm>
        </p:spPr>
        <p:txBody>
          <a:bodyPr/>
          <a:lstStyle/>
          <a:p>
            <a:r>
              <a:rPr lang="en-US"/>
              <a:t>Esri Brushes &amp; Theming</a:t>
            </a:r>
          </a:p>
        </p:txBody>
      </p:sp>
      <p:sp>
        <p:nvSpPr>
          <p:cNvPr id="11" name="Text Placeholder 2">
            <a:extLst>
              <a:ext uri="{FF2B5EF4-FFF2-40B4-BE49-F238E27FC236}">
                <a16:creationId xmlns:a16="http://schemas.microsoft.com/office/drawing/2014/main" id="{E99C9B28-B741-31F1-6B73-1A2A65A24661}"/>
              </a:ext>
            </a:extLst>
          </p:cNvPr>
          <p:cNvSpPr>
            <a:spLocks noGrp="1"/>
          </p:cNvSpPr>
          <p:nvPr>
            <p:ph type="body" sz="quarter" idx="11"/>
          </p:nvPr>
        </p:nvSpPr>
        <p:spPr>
          <a:xfrm>
            <a:off x="914400" y="1399032"/>
            <a:ext cx="10369296" cy="276999"/>
          </a:xfrm>
        </p:spPr>
        <p:txBody>
          <a:bodyPr/>
          <a:lstStyle/>
          <a:p>
            <a:r>
              <a:rPr lang="en-US">
                <a:solidFill>
                  <a:srgbClr val="FFAD29"/>
                </a:solidFill>
              </a:rPr>
              <a:t>Ensuring Clarity and Accessibility</a:t>
            </a:r>
          </a:p>
        </p:txBody>
      </p:sp>
      <p:sp>
        <p:nvSpPr>
          <p:cNvPr id="5" name="Content Placeholder 10">
            <a:extLst>
              <a:ext uri="{FF2B5EF4-FFF2-40B4-BE49-F238E27FC236}">
                <a16:creationId xmlns:a16="http://schemas.microsoft.com/office/drawing/2014/main" id="{F03072C2-22FD-2DAF-F98D-C5878746EA0B}"/>
              </a:ext>
            </a:extLst>
          </p:cNvPr>
          <p:cNvSpPr>
            <a:spLocks noGrp="1"/>
          </p:cNvSpPr>
          <p:nvPr>
            <p:ph sz="quarter" idx="12"/>
          </p:nvPr>
        </p:nvSpPr>
        <p:spPr>
          <a:xfrm>
            <a:off x="914400" y="2057401"/>
            <a:ext cx="5695950" cy="579268"/>
          </a:xfrm>
        </p:spPr>
        <p:txBody>
          <a:bodyPr vert="horz" lIns="0" tIns="0" rIns="0" bIns="0" rtlCol="0" anchor="t">
            <a:noAutofit/>
          </a:bodyPr>
          <a:lstStyle/>
          <a:p>
            <a:pPr>
              <a:buClr>
                <a:srgbClr val="FFAD29"/>
              </a:buClr>
            </a:pPr>
            <a:r>
              <a:rPr lang="en-US"/>
              <a:t>In most cases ArcGIS Pro will set the correct default foreground and background brushes. </a:t>
            </a:r>
          </a:p>
          <a:p>
            <a:pPr>
              <a:buClr>
                <a:srgbClr val="FFAD29"/>
              </a:buClr>
            </a:pPr>
            <a:r>
              <a:rPr lang="en-US"/>
              <a:t>However, if you do need to explicitly set the foreground or background colors you must use an Esri brush. Esri brushes will resolve to the correct Light or Dark color variant depending on the corresponding theme of Pro. </a:t>
            </a:r>
          </a:p>
          <a:p>
            <a:pPr>
              <a:buClr>
                <a:srgbClr val="FFAD29"/>
              </a:buClr>
            </a:pPr>
            <a:endParaRPr lang="en-US"/>
          </a:p>
        </p:txBody>
      </p:sp>
      <p:pic>
        <p:nvPicPr>
          <p:cNvPr id="3" name="Picture 2">
            <a:extLst>
              <a:ext uri="{FF2B5EF4-FFF2-40B4-BE49-F238E27FC236}">
                <a16:creationId xmlns:a16="http://schemas.microsoft.com/office/drawing/2014/main" id="{48E9EC54-C4D5-98D4-AE09-6DD1FB0F824F}"/>
              </a:ext>
            </a:extLst>
          </p:cNvPr>
          <p:cNvPicPr>
            <a:picLocks noChangeAspect="1"/>
          </p:cNvPicPr>
          <p:nvPr/>
        </p:nvPicPr>
        <p:blipFill>
          <a:blip r:embed="rId4"/>
          <a:stretch>
            <a:fillRect/>
          </a:stretch>
        </p:blipFill>
        <p:spPr>
          <a:xfrm>
            <a:off x="6931232" y="596900"/>
            <a:ext cx="4161801" cy="2725872"/>
          </a:xfrm>
          <a:prstGeom prst="rect">
            <a:avLst/>
          </a:prstGeom>
        </p:spPr>
      </p:pic>
      <p:pic>
        <p:nvPicPr>
          <p:cNvPr id="3075" name="Picture 3" descr="Dockpane">
            <a:extLst>
              <a:ext uri="{FF2B5EF4-FFF2-40B4-BE49-F238E27FC236}">
                <a16:creationId xmlns:a16="http://schemas.microsoft.com/office/drawing/2014/main" id="{987714EB-4294-D187-A28F-1A580FA953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1232" y="3640272"/>
            <a:ext cx="4825803" cy="2725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6719195"/>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EDF35A3-42E1-8E4C-6754-D0465D143BF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F81FBAF-709E-3D63-1CA4-51727439F412}"/>
              </a:ext>
            </a:extLst>
          </p:cNvPr>
          <p:cNvSpPr>
            <a:spLocks noGrp="1"/>
          </p:cNvSpPr>
          <p:nvPr>
            <p:ph type="title"/>
          </p:nvPr>
        </p:nvSpPr>
        <p:spPr>
          <a:xfrm>
            <a:off x="914400" y="914400"/>
            <a:ext cx="10369296" cy="461665"/>
          </a:xfrm>
        </p:spPr>
        <p:txBody>
          <a:bodyPr/>
          <a:lstStyle/>
          <a:p>
            <a:r>
              <a:rPr lang="en-US"/>
              <a:t>Embracing the Contextual Nature of Pro</a:t>
            </a:r>
          </a:p>
        </p:txBody>
      </p:sp>
      <p:sp>
        <p:nvSpPr>
          <p:cNvPr id="11" name="Text Placeholder 2">
            <a:extLst>
              <a:ext uri="{FF2B5EF4-FFF2-40B4-BE49-F238E27FC236}">
                <a16:creationId xmlns:a16="http://schemas.microsoft.com/office/drawing/2014/main" id="{1DFCE58E-071C-9CAD-B58E-4A3BDD9900BE}"/>
              </a:ext>
            </a:extLst>
          </p:cNvPr>
          <p:cNvSpPr>
            <a:spLocks noGrp="1"/>
          </p:cNvSpPr>
          <p:nvPr>
            <p:ph type="body" sz="quarter" idx="11"/>
          </p:nvPr>
        </p:nvSpPr>
        <p:spPr>
          <a:xfrm>
            <a:off x="914400" y="1399032"/>
            <a:ext cx="10369296" cy="276999"/>
          </a:xfrm>
        </p:spPr>
        <p:txBody>
          <a:bodyPr/>
          <a:lstStyle/>
          <a:p>
            <a:r>
              <a:rPr lang="en-US">
                <a:solidFill>
                  <a:srgbClr val="FFAD29"/>
                </a:solidFill>
              </a:rPr>
              <a:t>Context aware panes and group tabs</a:t>
            </a:r>
          </a:p>
        </p:txBody>
      </p:sp>
      <p:sp>
        <p:nvSpPr>
          <p:cNvPr id="5" name="Content Placeholder 10">
            <a:extLst>
              <a:ext uri="{FF2B5EF4-FFF2-40B4-BE49-F238E27FC236}">
                <a16:creationId xmlns:a16="http://schemas.microsoft.com/office/drawing/2014/main" id="{8C520AEC-BC34-AD69-430E-165D28A31ADA}"/>
              </a:ext>
            </a:extLst>
          </p:cNvPr>
          <p:cNvSpPr>
            <a:spLocks noGrp="1"/>
          </p:cNvSpPr>
          <p:nvPr>
            <p:ph sz="quarter" idx="12"/>
          </p:nvPr>
        </p:nvSpPr>
        <p:spPr>
          <a:xfrm>
            <a:off x="914400" y="2057401"/>
            <a:ext cx="10369296" cy="1581402"/>
          </a:xfrm>
        </p:spPr>
        <p:txBody>
          <a:bodyPr vert="horz" lIns="0" tIns="0" rIns="0" bIns="0" rtlCol="0" anchor="t">
            <a:noAutofit/>
          </a:bodyPr>
          <a:lstStyle/>
          <a:p>
            <a:pPr>
              <a:buClr>
                <a:srgbClr val="FFAD29"/>
              </a:buClr>
            </a:pPr>
            <a:r>
              <a:rPr lang="en-US"/>
              <a:t>Contextual ribbon-based design for desktop provides relevant tools that adapt to user tasks, enhancing efficiency and reducing clutter. </a:t>
            </a:r>
          </a:p>
          <a:p>
            <a:pPr>
              <a:buClr>
                <a:srgbClr val="FFAD29"/>
              </a:buClr>
            </a:pPr>
            <a:r>
              <a:rPr lang="en-US"/>
              <a:t>Present elements contextually to ensure users have immediate access to needed features, keeping workflows seamless and intuitive.</a:t>
            </a:r>
          </a:p>
        </p:txBody>
      </p:sp>
      <p:pic>
        <p:nvPicPr>
          <p:cNvPr id="9" name="Picture 8" descr="A computer screen with text and images&#10;&#10;AI-generated content may be incorrect.">
            <a:extLst>
              <a:ext uri="{FF2B5EF4-FFF2-40B4-BE49-F238E27FC236}">
                <a16:creationId xmlns:a16="http://schemas.microsoft.com/office/drawing/2014/main" id="{5232E29B-FC0D-1B3C-CDD0-25C281A496B5}"/>
              </a:ext>
            </a:extLst>
          </p:cNvPr>
          <p:cNvPicPr>
            <a:picLocks noChangeAspect="1"/>
          </p:cNvPicPr>
          <p:nvPr/>
        </p:nvPicPr>
        <p:blipFill>
          <a:blip r:embed="rId4"/>
          <a:stretch>
            <a:fillRect/>
          </a:stretch>
        </p:blipFill>
        <p:spPr>
          <a:xfrm>
            <a:off x="6814487" y="4221332"/>
            <a:ext cx="4387048" cy="2169616"/>
          </a:xfrm>
          <a:prstGeom prst="rect">
            <a:avLst/>
          </a:prstGeom>
        </p:spPr>
      </p:pic>
      <p:pic>
        <p:nvPicPr>
          <p:cNvPr id="12" name="Picture 11">
            <a:extLst>
              <a:ext uri="{FF2B5EF4-FFF2-40B4-BE49-F238E27FC236}">
                <a16:creationId xmlns:a16="http://schemas.microsoft.com/office/drawing/2014/main" id="{BE7546AA-B6F2-83C4-DE73-10C949B8953E}"/>
              </a:ext>
            </a:extLst>
          </p:cNvPr>
          <p:cNvPicPr>
            <a:picLocks noChangeAspect="1"/>
          </p:cNvPicPr>
          <p:nvPr/>
        </p:nvPicPr>
        <p:blipFill>
          <a:blip r:embed="rId5"/>
          <a:stretch>
            <a:fillRect/>
          </a:stretch>
        </p:blipFill>
        <p:spPr>
          <a:xfrm>
            <a:off x="914400" y="4221332"/>
            <a:ext cx="5325422" cy="645506"/>
          </a:xfrm>
          <a:prstGeom prst="rect">
            <a:avLst/>
          </a:prstGeom>
        </p:spPr>
      </p:pic>
      <p:sp>
        <p:nvSpPr>
          <p:cNvPr id="13" name="Text Placeholder 2">
            <a:extLst>
              <a:ext uri="{FF2B5EF4-FFF2-40B4-BE49-F238E27FC236}">
                <a16:creationId xmlns:a16="http://schemas.microsoft.com/office/drawing/2014/main" id="{A7A4879A-1245-684D-6061-54C744274B0F}"/>
              </a:ext>
            </a:extLst>
          </p:cNvPr>
          <p:cNvSpPr txBox="1">
            <a:spLocks/>
          </p:cNvSpPr>
          <p:nvPr/>
        </p:nvSpPr>
        <p:spPr>
          <a:xfrm>
            <a:off x="919520" y="3791568"/>
            <a:ext cx="1791319"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FFAD29"/>
                </a:solidFill>
              </a:rPr>
              <a:t>Activate tab</a:t>
            </a:r>
          </a:p>
        </p:txBody>
      </p:sp>
      <p:sp>
        <p:nvSpPr>
          <p:cNvPr id="14" name="Text Placeholder 2">
            <a:extLst>
              <a:ext uri="{FF2B5EF4-FFF2-40B4-BE49-F238E27FC236}">
                <a16:creationId xmlns:a16="http://schemas.microsoft.com/office/drawing/2014/main" id="{2AFAC093-8CE9-69FA-7A07-FC5019D3E6DD}"/>
              </a:ext>
            </a:extLst>
          </p:cNvPr>
          <p:cNvSpPr txBox="1">
            <a:spLocks/>
          </p:cNvSpPr>
          <p:nvPr/>
        </p:nvSpPr>
        <p:spPr>
          <a:xfrm>
            <a:off x="6814487" y="3791568"/>
            <a:ext cx="2790631" cy="276999"/>
          </a:xfrm>
          <a:prstGeom prst="rect">
            <a:avLst/>
          </a:prstGeom>
          <a:noFill/>
        </p:spPr>
        <p:txBody>
          <a:bodyPr vert="horz" wrap="square"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solidFill>
                  <a:srgbClr val="FFAD29"/>
                </a:solidFill>
              </a:rPr>
              <a:t>Activate pane</a:t>
            </a:r>
          </a:p>
        </p:txBody>
      </p:sp>
    </p:spTree>
    <p:extLst>
      <p:ext uri="{BB962C8B-B14F-4D97-AF65-F5344CB8AC3E}">
        <p14:creationId xmlns:p14="http://schemas.microsoft.com/office/powerpoint/2010/main" val="662375654"/>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34444-94E7-1CF8-298B-32D1D2DA9B0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314F0E4-2266-3BB6-6A6E-E1F5354D2042}"/>
              </a:ext>
            </a:extLst>
          </p:cNvPr>
          <p:cNvSpPr>
            <a:spLocks noGrp="1"/>
          </p:cNvSpPr>
          <p:nvPr>
            <p:ph type="title"/>
          </p:nvPr>
        </p:nvSpPr>
        <p:spPr/>
        <p:txBody>
          <a:bodyPr/>
          <a:lstStyle/>
          <a:p>
            <a:r>
              <a:rPr lang="en-US" dirty="0"/>
              <a:t>Modifying the ArcGIS Pro User Experience</a:t>
            </a:r>
          </a:p>
        </p:txBody>
      </p:sp>
      <p:sp>
        <p:nvSpPr>
          <p:cNvPr id="6" name="Text Placeholder 5">
            <a:extLst>
              <a:ext uri="{FF2B5EF4-FFF2-40B4-BE49-F238E27FC236}">
                <a16:creationId xmlns:a16="http://schemas.microsoft.com/office/drawing/2014/main" id="{49F86814-2DDD-D9CA-877E-84789323D9C2}"/>
              </a:ext>
            </a:extLst>
          </p:cNvPr>
          <p:cNvSpPr>
            <a:spLocks noGrp="1"/>
          </p:cNvSpPr>
          <p:nvPr>
            <p:ph type="body" sz="quarter" idx="11"/>
          </p:nvPr>
        </p:nvSpPr>
        <p:spPr/>
        <p:txBody>
          <a:bodyPr/>
          <a:lstStyle/>
          <a:p>
            <a:r>
              <a:rPr lang="en-US" dirty="0">
                <a:solidFill>
                  <a:srgbClr val="FFAD29"/>
                </a:solidFill>
              </a:rPr>
              <a:t>Configurations</a:t>
            </a:r>
          </a:p>
        </p:txBody>
      </p:sp>
      <p:pic>
        <p:nvPicPr>
          <p:cNvPr id="2" name="Picture 1" descr="A screenshot of a computer&#10;&#10;Description automatically generated">
            <a:extLst>
              <a:ext uri="{FF2B5EF4-FFF2-40B4-BE49-F238E27FC236}">
                <a16:creationId xmlns:a16="http://schemas.microsoft.com/office/drawing/2014/main" id="{91854D29-6AC7-7C5A-B6C6-AB03312EFA25}"/>
              </a:ext>
            </a:extLst>
          </p:cNvPr>
          <p:cNvPicPr>
            <a:picLocks noChangeAspect="1"/>
          </p:cNvPicPr>
          <p:nvPr/>
        </p:nvPicPr>
        <p:blipFill>
          <a:blip r:embed="rId3"/>
          <a:stretch>
            <a:fillRect/>
          </a:stretch>
        </p:blipFill>
        <p:spPr>
          <a:xfrm>
            <a:off x="914400" y="2064401"/>
            <a:ext cx="4052711" cy="2215829"/>
          </a:xfrm>
          <a:prstGeom prst="rect">
            <a:avLst/>
          </a:prstGeom>
        </p:spPr>
      </p:pic>
      <p:pic>
        <p:nvPicPr>
          <p:cNvPr id="3" name="Picture 2">
            <a:extLst>
              <a:ext uri="{FF2B5EF4-FFF2-40B4-BE49-F238E27FC236}">
                <a16:creationId xmlns:a16="http://schemas.microsoft.com/office/drawing/2014/main" id="{BB0DF87A-FFFB-73FD-03B5-88CCC7D7E62F}"/>
              </a:ext>
            </a:extLst>
          </p:cNvPr>
          <p:cNvPicPr>
            <a:picLocks noChangeAspect="1"/>
          </p:cNvPicPr>
          <p:nvPr/>
        </p:nvPicPr>
        <p:blipFill>
          <a:blip r:embed="rId4"/>
          <a:srcRect r="8186"/>
          <a:stretch/>
        </p:blipFill>
        <p:spPr>
          <a:xfrm>
            <a:off x="914400" y="4451144"/>
            <a:ext cx="10188321" cy="1225135"/>
          </a:xfrm>
          <a:prstGeom prst="rect">
            <a:avLst/>
          </a:prstGeom>
        </p:spPr>
      </p:pic>
      <p:sp>
        <p:nvSpPr>
          <p:cNvPr id="5" name="TextBox 4">
            <a:extLst>
              <a:ext uri="{FF2B5EF4-FFF2-40B4-BE49-F238E27FC236}">
                <a16:creationId xmlns:a16="http://schemas.microsoft.com/office/drawing/2014/main" id="{DF9C83B8-1B5D-9E25-8D47-351FF8A9BC3D}"/>
              </a:ext>
            </a:extLst>
          </p:cNvPr>
          <p:cNvSpPr txBox="1"/>
          <p:nvPr/>
        </p:nvSpPr>
        <p:spPr>
          <a:xfrm>
            <a:off x="13625689" y="4888089"/>
            <a:ext cx="0" cy="0"/>
          </a:xfrm>
          <a:prstGeom prst="rect">
            <a:avLst/>
          </a:prstGeom>
          <a:noFill/>
          <a:effectLst/>
        </p:spPr>
        <p:txBody>
          <a:bodyPr wrap="none" lIns="0" tIns="0" rIns="0" bIns="0" rtlCol="0">
            <a:noAutofit/>
          </a:bodyPr>
          <a:lstStyle/>
          <a:p>
            <a:pPr algn="l" eaLnBrk="0" hangingPunct="0"/>
            <a:endParaRPr lang="en-US" sz="1400" dirty="0" err="1">
              <a:ea typeface="+mn-ea"/>
              <a:cs typeface="+mn-cs"/>
            </a:endParaRPr>
          </a:p>
        </p:txBody>
      </p:sp>
      <p:grpSp>
        <p:nvGrpSpPr>
          <p:cNvPr id="8" name="bg">
            <a:extLst>
              <a:ext uri="{FF2B5EF4-FFF2-40B4-BE49-F238E27FC236}">
                <a16:creationId xmlns:a16="http://schemas.microsoft.com/office/drawing/2014/main" id="{DAC187A4-7B55-C9DF-E6CA-1CB20C4B5E93}"/>
              </a:ext>
              <a:ext uri="{C183D7F6-B498-43B3-948B-1728B52AA6E4}">
                <adec:decorative xmlns:adec="http://schemas.microsoft.com/office/drawing/2017/decorative" val="1"/>
              </a:ext>
            </a:extLst>
          </p:cNvPr>
          <p:cNvGrpSpPr/>
          <p:nvPr/>
        </p:nvGrpSpPr>
        <p:grpSpPr>
          <a:xfrm>
            <a:off x="-22225" y="-21932"/>
            <a:ext cx="12236450" cy="6901865"/>
            <a:chOff x="-22225" y="-21932"/>
            <a:chExt cx="12236450" cy="6901865"/>
          </a:xfrm>
        </p:grpSpPr>
        <p:pic>
          <p:nvPicPr>
            <p:cNvPr id="9" name="bg">
              <a:extLst>
                <a:ext uri="{FF2B5EF4-FFF2-40B4-BE49-F238E27FC236}">
                  <a16:creationId xmlns:a16="http://schemas.microsoft.com/office/drawing/2014/main" id="{6C6FEB99-EE04-F24F-A26E-F7C3A7B22E76}"/>
                </a:ext>
                <a:ext uri="{C183D7F6-B498-43B3-948B-1728B52AA6E4}">
                  <adec:decorative xmlns:adec="http://schemas.microsoft.com/office/drawing/2017/decorative" val="1"/>
                </a:ext>
              </a:extLst>
            </p:cNvPr>
            <p:cNvPicPr/>
            <p:nvPr/>
          </p:nvPicPr>
          <p:blipFill>
            <a:blip r:embed="rId5">
              <a:alphaModFix/>
            </a:blip>
            <a:srcRect r="362"/>
            <a:stretch/>
          </p:blipFill>
          <p:spPr>
            <a:xfrm>
              <a:off x="-22225" y="-21932"/>
              <a:ext cx="12236450" cy="6901865"/>
            </a:xfrm>
            <a:prstGeom prst="rect">
              <a:avLst/>
            </a:prstGeom>
          </p:spPr>
        </p:pic>
        <p:sp>
          <p:nvSpPr>
            <p:cNvPr id="10" name="gradient1">
              <a:extLst>
                <a:ext uri="{FF2B5EF4-FFF2-40B4-BE49-F238E27FC236}">
                  <a16:creationId xmlns:a16="http://schemas.microsoft.com/office/drawing/2014/main" id="{01D40287-BB91-C4F5-57F6-BEEF10C0BB48}"/>
                </a:ext>
                <a:ext uri="{C183D7F6-B498-43B3-948B-1728B52AA6E4}">
                  <adec:decorative xmlns:adec="http://schemas.microsoft.com/office/drawing/2017/decorative" val="1"/>
                </a:ext>
              </a:extLst>
            </p:cNvPr>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 name="gradient teal">
              <a:extLst>
                <a:ext uri="{FF2B5EF4-FFF2-40B4-BE49-F238E27FC236}">
                  <a16:creationId xmlns:a16="http://schemas.microsoft.com/office/drawing/2014/main" id="{DDB00C17-FE45-440B-55A7-193ABF53F084}"/>
                </a:ext>
                <a:ext uri="{C183D7F6-B498-43B3-948B-1728B52AA6E4}">
                  <adec:decorative xmlns:adec="http://schemas.microsoft.com/office/drawing/2017/decorative" val="1"/>
                </a:ext>
              </a:extLst>
            </p:cNvPr>
            <p:cNvSpPr/>
            <p:nvPr/>
          </p:nvSpPr>
          <p:spPr bwMode="auto">
            <a:xfrm>
              <a:off x="0" y="-7480"/>
              <a:ext cx="12192000" cy="6872960"/>
            </a:xfrm>
            <a:prstGeom prst="rect">
              <a:avLst/>
            </a:prstGeom>
            <a:gradFill flip="none" rotWithShape="1">
              <a:gsLst>
                <a:gs pos="0">
                  <a:srgbClr val="0D0D0D">
                    <a:alpha val="0"/>
                  </a:srgbClr>
                </a:gs>
                <a:gs pos="92000">
                  <a:srgbClr val="03A998">
                    <a:alpha val="71000"/>
                  </a:srgbClr>
                </a:gs>
                <a:gs pos="71000">
                  <a:srgbClr val="00636E"/>
                </a:gs>
                <a:gs pos="42000">
                  <a:srgbClr val="033F5D"/>
                </a:gs>
              </a:gsLst>
              <a:lin ang="19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2" name="gradient tealv2">
              <a:extLst>
                <a:ext uri="{FF2B5EF4-FFF2-40B4-BE49-F238E27FC236}">
                  <a16:creationId xmlns:a16="http://schemas.microsoft.com/office/drawing/2014/main" id="{E45DBE77-41D6-D63C-7AAA-80F4D24AB2FE}"/>
                </a:ext>
                <a:ext uri="{C183D7F6-B498-43B3-948B-1728B52AA6E4}">
                  <adec:decorative xmlns:adec="http://schemas.microsoft.com/office/drawing/2017/decorative" val="1"/>
                </a:ext>
              </a:extLst>
            </p:cNvPr>
            <p:cNvSpPr/>
            <p:nvPr/>
          </p:nvSpPr>
          <p:spPr bwMode="auto">
            <a:xfrm>
              <a:off x="0" y="-14960"/>
              <a:ext cx="12192000" cy="6872960"/>
            </a:xfrm>
            <a:prstGeom prst="rect">
              <a:avLst/>
            </a:prstGeom>
            <a:gradFill flip="none" rotWithShape="1">
              <a:gsLst>
                <a:gs pos="60000">
                  <a:srgbClr val="007D96"/>
                </a:gs>
                <a:gs pos="90000">
                  <a:srgbClr val="00D9C5"/>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3" name="element">
              <a:extLst>
                <a:ext uri="{FF2B5EF4-FFF2-40B4-BE49-F238E27FC236}">
                  <a16:creationId xmlns:a16="http://schemas.microsoft.com/office/drawing/2014/main" id="{2AFE2DEB-5F05-A932-7DAB-3759B058E096}"/>
                </a:ext>
                <a:ext uri="{C183D7F6-B498-43B3-948B-1728B52AA6E4}">
                  <adec:decorative xmlns:adec="http://schemas.microsoft.com/office/drawing/2017/decorative" val="1"/>
                </a:ext>
              </a:extLst>
            </p:cNvPr>
            <p:cNvPicPr/>
            <p:nvPr/>
          </p:nvPicPr>
          <p:blipFill>
            <a:blip r:embed="rId6"/>
            <a:srcRect l="58018"/>
            <a:stretch/>
          </p:blipFill>
          <p:spPr>
            <a:xfrm>
              <a:off x="7074831" y="0"/>
              <a:ext cx="5117169" cy="6863434"/>
            </a:xfrm>
            <a:prstGeom prst="rect">
              <a:avLst/>
            </a:prstGeom>
          </p:spPr>
        </p:pic>
      </p:grpSp>
      <p:sp>
        <p:nvSpPr>
          <p:cNvPr id="14" name="Title 2">
            <a:extLst>
              <a:ext uri="{FF2B5EF4-FFF2-40B4-BE49-F238E27FC236}">
                <a16:creationId xmlns:a16="http://schemas.microsoft.com/office/drawing/2014/main" id="{A5221C66-D34C-01D6-34C8-85F0743ACD30}"/>
              </a:ext>
            </a:extLst>
          </p:cNvPr>
          <p:cNvSpPr txBox="1">
            <a:spLocks/>
          </p:cNvSpPr>
          <p:nvPr/>
        </p:nvSpPr>
        <p:spPr>
          <a:xfrm>
            <a:off x="914399" y="1255346"/>
            <a:ext cx="6833938" cy="2215991"/>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4800" b="1" dirty="0"/>
              <a:t>Design Examples:</a:t>
            </a:r>
          </a:p>
          <a:p>
            <a:r>
              <a:rPr lang="en-US" sz="4800" b="1" dirty="0"/>
              <a:t>Add-in and Configuration</a:t>
            </a:r>
          </a:p>
        </p:txBody>
      </p:sp>
    </p:spTree>
    <p:extLst>
      <p:ext uri="{BB962C8B-B14F-4D97-AF65-F5344CB8AC3E}">
        <p14:creationId xmlns:p14="http://schemas.microsoft.com/office/powerpoint/2010/main" val="1915721871"/>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7C7833B7-64F5-5047-828F-8E3E7F18A8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01814DC-3E88-94A0-E074-03B35FA1FB41}"/>
              </a:ext>
            </a:extLst>
          </p:cNvPr>
          <p:cNvSpPr>
            <a:spLocks noGrp="1"/>
          </p:cNvSpPr>
          <p:nvPr>
            <p:ph type="title"/>
          </p:nvPr>
        </p:nvSpPr>
        <p:spPr>
          <a:xfrm>
            <a:off x="914400" y="961779"/>
            <a:ext cx="10369296" cy="461665"/>
          </a:xfrm>
        </p:spPr>
        <p:txBody>
          <a:bodyPr/>
          <a:lstStyle/>
          <a:p>
            <a:r>
              <a:rPr lang="en-US" dirty="0"/>
              <a:t>Unlocking User Potential: Using UI Elements Effectively</a:t>
            </a:r>
          </a:p>
        </p:txBody>
      </p:sp>
      <p:graphicFrame>
        <p:nvGraphicFramePr>
          <p:cNvPr id="9" name="Table 9">
            <a:extLst>
              <a:ext uri="{FF2B5EF4-FFF2-40B4-BE49-F238E27FC236}">
                <a16:creationId xmlns:a16="http://schemas.microsoft.com/office/drawing/2014/main" id="{E53D775F-8C33-ECCD-7D79-B908EFE70240}"/>
              </a:ext>
            </a:extLst>
          </p:cNvPr>
          <p:cNvGraphicFramePr>
            <a:graphicFrameLocks noGrp="1"/>
          </p:cNvGraphicFramePr>
          <p:nvPr>
            <p:extLst>
              <p:ext uri="{D42A27DB-BD31-4B8C-83A1-F6EECF244321}">
                <p14:modId xmlns:p14="http://schemas.microsoft.com/office/powerpoint/2010/main" val="2615119997"/>
              </p:ext>
            </p:extLst>
          </p:nvPr>
        </p:nvGraphicFramePr>
        <p:xfrm>
          <a:off x="908304" y="2042440"/>
          <a:ext cx="10369296" cy="4041119"/>
        </p:xfrm>
        <a:graphic>
          <a:graphicData uri="http://schemas.openxmlformats.org/drawingml/2006/table">
            <a:tbl>
              <a:tblPr firstRow="1" bandRow="1">
                <a:tableStyleId>{5940675A-B579-460E-94D1-54222C63F5DA}</a:tableStyleId>
              </a:tblPr>
              <a:tblGrid>
                <a:gridCol w="5105817">
                  <a:extLst>
                    <a:ext uri="{9D8B030D-6E8A-4147-A177-3AD203B41FA5}">
                      <a16:colId xmlns:a16="http://schemas.microsoft.com/office/drawing/2014/main" val="3482902080"/>
                    </a:ext>
                  </a:extLst>
                </a:gridCol>
                <a:gridCol w="5263479">
                  <a:extLst>
                    <a:ext uri="{9D8B030D-6E8A-4147-A177-3AD203B41FA5}">
                      <a16:colId xmlns:a16="http://schemas.microsoft.com/office/drawing/2014/main" val="224768694"/>
                    </a:ext>
                  </a:extLst>
                </a:gridCol>
              </a:tblGrid>
              <a:tr h="432027">
                <a:tc>
                  <a:txBody>
                    <a:bodyPr/>
                    <a:lstStyle/>
                    <a:p>
                      <a:pPr lvl="0" algn="ctr">
                        <a:buNone/>
                      </a:pPr>
                      <a:r>
                        <a:rPr lang="en-US"/>
                        <a:t>Your user’s ideal workflow</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a:t>ArcGIS Pro SDK for .NET Components</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23955881"/>
                  </a:ext>
                </a:extLst>
              </a:tr>
              <a:tr h="3609092">
                <a:tc>
                  <a:txBody>
                    <a:bodyPr/>
                    <a:lstStyle/>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endParaRPr lang="en-US"/>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endParaRPr lang="en-US" b="1"/>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80549123"/>
                  </a:ext>
                </a:extLst>
              </a:tr>
            </a:tbl>
          </a:graphicData>
        </a:graphic>
      </p:graphicFrame>
      <p:pic>
        <p:nvPicPr>
          <p:cNvPr id="15" name="Picture 14" descr="A computer screen with a white screen&#10;&#10;Description automatically generated">
            <a:extLst>
              <a:ext uri="{FF2B5EF4-FFF2-40B4-BE49-F238E27FC236}">
                <a16:creationId xmlns:a16="http://schemas.microsoft.com/office/drawing/2014/main" id="{05398113-6B38-7AC7-B40F-D982EA2B594E}"/>
              </a:ext>
            </a:extLst>
          </p:cNvPr>
          <p:cNvPicPr>
            <a:picLocks noChangeAspect="1"/>
          </p:cNvPicPr>
          <p:nvPr/>
        </p:nvPicPr>
        <p:blipFill>
          <a:blip r:embed="rId4"/>
          <a:stretch>
            <a:fillRect/>
          </a:stretch>
        </p:blipFill>
        <p:spPr>
          <a:xfrm>
            <a:off x="7678551" y="2982824"/>
            <a:ext cx="2205775" cy="1386640"/>
          </a:xfrm>
          <a:prstGeom prst="rect">
            <a:avLst/>
          </a:prstGeom>
        </p:spPr>
      </p:pic>
      <p:pic>
        <p:nvPicPr>
          <p:cNvPr id="16" name="Picture 15" descr="A blue and black cell phone&#10;&#10;Description automatically generated">
            <a:extLst>
              <a:ext uri="{FF2B5EF4-FFF2-40B4-BE49-F238E27FC236}">
                <a16:creationId xmlns:a16="http://schemas.microsoft.com/office/drawing/2014/main" id="{2D31E784-689D-3DC3-8CD3-576AF49741ED}"/>
              </a:ext>
            </a:extLst>
          </p:cNvPr>
          <p:cNvPicPr>
            <a:picLocks noChangeAspect="1"/>
          </p:cNvPicPr>
          <p:nvPr/>
        </p:nvPicPr>
        <p:blipFill>
          <a:blip r:embed="rId5"/>
          <a:stretch>
            <a:fillRect/>
          </a:stretch>
        </p:blipFill>
        <p:spPr>
          <a:xfrm>
            <a:off x="6816571" y="3235556"/>
            <a:ext cx="2333559" cy="2214229"/>
          </a:xfrm>
          <a:prstGeom prst="rect">
            <a:avLst/>
          </a:prstGeom>
        </p:spPr>
      </p:pic>
      <p:pic>
        <p:nvPicPr>
          <p:cNvPr id="20" name="Picture 19" descr="A diagram of a person's head&#10;&#10;Description automatically generated">
            <a:extLst>
              <a:ext uri="{FF2B5EF4-FFF2-40B4-BE49-F238E27FC236}">
                <a16:creationId xmlns:a16="http://schemas.microsoft.com/office/drawing/2014/main" id="{0BD71CB2-953D-6A38-2397-8F8593365201}"/>
              </a:ext>
            </a:extLst>
          </p:cNvPr>
          <p:cNvPicPr>
            <a:picLocks noChangeAspect="1"/>
          </p:cNvPicPr>
          <p:nvPr/>
        </p:nvPicPr>
        <p:blipFill>
          <a:blip r:embed="rId6"/>
          <a:stretch>
            <a:fillRect/>
          </a:stretch>
        </p:blipFill>
        <p:spPr>
          <a:xfrm>
            <a:off x="1032129" y="2785496"/>
            <a:ext cx="4447998" cy="2555005"/>
          </a:xfrm>
          <a:prstGeom prst="rect">
            <a:avLst/>
          </a:prstGeom>
        </p:spPr>
      </p:pic>
      <p:pic>
        <p:nvPicPr>
          <p:cNvPr id="6" name="Picture 5">
            <a:extLst>
              <a:ext uri="{FF2B5EF4-FFF2-40B4-BE49-F238E27FC236}">
                <a16:creationId xmlns:a16="http://schemas.microsoft.com/office/drawing/2014/main" id="{55AB30F9-E083-53F6-B52D-9483E78D5181}"/>
              </a:ext>
            </a:extLst>
          </p:cNvPr>
          <p:cNvPicPr>
            <a:picLocks noChangeAspect="1"/>
          </p:cNvPicPr>
          <p:nvPr/>
        </p:nvPicPr>
        <p:blipFill>
          <a:blip r:embed="rId7"/>
          <a:stretch>
            <a:fillRect/>
          </a:stretch>
        </p:blipFill>
        <p:spPr>
          <a:xfrm>
            <a:off x="10012110" y="2982824"/>
            <a:ext cx="1533313" cy="1694384"/>
          </a:xfrm>
          <a:prstGeom prst="rect">
            <a:avLst/>
          </a:prstGeom>
        </p:spPr>
      </p:pic>
    </p:spTree>
    <p:extLst>
      <p:ext uri="{BB962C8B-B14F-4D97-AF65-F5344CB8AC3E}">
        <p14:creationId xmlns:p14="http://schemas.microsoft.com/office/powerpoint/2010/main" val="1197100887"/>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BD14241-FC4C-E75E-F329-06050A89F25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E6306F0-75A5-C5A1-761E-7B36336FD1B5}"/>
              </a:ext>
            </a:extLst>
          </p:cNvPr>
          <p:cNvSpPr>
            <a:spLocks noGrp="1"/>
          </p:cNvSpPr>
          <p:nvPr>
            <p:ph type="title"/>
          </p:nvPr>
        </p:nvSpPr>
        <p:spPr>
          <a:xfrm>
            <a:off x="914400" y="961779"/>
            <a:ext cx="10369296" cy="461665"/>
          </a:xfrm>
        </p:spPr>
        <p:txBody>
          <a:bodyPr/>
          <a:lstStyle/>
          <a:p>
            <a:r>
              <a:rPr lang="en-US"/>
              <a:t>Example Scenario: Two </a:t>
            </a:r>
            <a:r>
              <a:rPr lang="en-US" dirty="0"/>
              <a:t>User </a:t>
            </a:r>
            <a:r>
              <a:rPr lang="en-US"/>
              <a:t>Types</a:t>
            </a:r>
            <a:endParaRPr lang="en-US" dirty="0"/>
          </a:p>
        </p:txBody>
      </p:sp>
      <p:sp>
        <p:nvSpPr>
          <p:cNvPr id="2" name="Title 3">
            <a:extLst>
              <a:ext uri="{FF2B5EF4-FFF2-40B4-BE49-F238E27FC236}">
                <a16:creationId xmlns:a16="http://schemas.microsoft.com/office/drawing/2014/main" id="{23A24D4D-92E4-8866-51C0-CC2364C4E7BB}"/>
              </a:ext>
            </a:extLst>
          </p:cNvPr>
          <p:cNvSpPr txBox="1">
            <a:spLocks/>
          </p:cNvSpPr>
          <p:nvPr/>
        </p:nvSpPr>
        <p:spPr>
          <a:xfrm>
            <a:off x="6404231" y="1781770"/>
            <a:ext cx="4873371" cy="923330"/>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2400"/>
              <a:t>Situation Response Planner</a:t>
            </a:r>
          </a:p>
          <a:p>
            <a:pPr marL="342900" indent="-342900">
              <a:buFont typeface="Arial" panose="020B0604020202020204" pitchFamily="34" charset="0"/>
              <a:buChar char="•"/>
            </a:pPr>
            <a:r>
              <a:rPr lang="en-US" sz="1800">
                <a:solidFill>
                  <a:srgbClr val="C3E3F7"/>
                </a:solidFill>
              </a:rPr>
              <a:t>Needs a focused configuration for creating Layouts for briefings</a:t>
            </a:r>
          </a:p>
        </p:txBody>
      </p:sp>
      <p:sp>
        <p:nvSpPr>
          <p:cNvPr id="3" name="Title 3">
            <a:extLst>
              <a:ext uri="{FF2B5EF4-FFF2-40B4-BE49-F238E27FC236}">
                <a16:creationId xmlns:a16="http://schemas.microsoft.com/office/drawing/2014/main" id="{95409421-BA73-2B9C-F97A-E6887224B75E}"/>
              </a:ext>
            </a:extLst>
          </p:cNvPr>
          <p:cNvSpPr txBox="1">
            <a:spLocks/>
          </p:cNvSpPr>
          <p:nvPr/>
        </p:nvSpPr>
        <p:spPr>
          <a:xfrm>
            <a:off x="914400" y="1781770"/>
            <a:ext cx="4873371" cy="923330"/>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2400"/>
              <a:t>GIS Data Analyst</a:t>
            </a:r>
          </a:p>
          <a:p>
            <a:pPr marL="342900" indent="-342900">
              <a:buFont typeface="Arial" panose="020B0604020202020204" pitchFamily="34" charset="0"/>
              <a:buChar char="•"/>
            </a:pPr>
            <a:r>
              <a:rPr lang="en-US" sz="1800">
                <a:solidFill>
                  <a:srgbClr val="C3E3F7"/>
                </a:solidFill>
              </a:rPr>
              <a:t>Needs an Add-In to help them map incidents more efficiently</a:t>
            </a:r>
          </a:p>
        </p:txBody>
      </p:sp>
      <p:pic>
        <p:nvPicPr>
          <p:cNvPr id="6" name="Picture 5" descr="A yellow and white outline of a firefighter's badge&#10;&#10;AI-generated content may be incorrect.">
            <a:extLst>
              <a:ext uri="{FF2B5EF4-FFF2-40B4-BE49-F238E27FC236}">
                <a16:creationId xmlns:a16="http://schemas.microsoft.com/office/drawing/2014/main" id="{C8B75555-5C4A-C1CD-1850-E0A97084DB4F}"/>
              </a:ext>
            </a:extLst>
          </p:cNvPr>
          <p:cNvPicPr>
            <a:picLocks noChangeAspect="1"/>
          </p:cNvPicPr>
          <p:nvPr/>
        </p:nvPicPr>
        <p:blipFill>
          <a:blip r:embed="rId4"/>
          <a:stretch>
            <a:fillRect/>
          </a:stretch>
        </p:blipFill>
        <p:spPr>
          <a:xfrm>
            <a:off x="7118606" y="2811182"/>
            <a:ext cx="2857494" cy="3026828"/>
          </a:xfrm>
          <a:prstGeom prst="rect">
            <a:avLst/>
          </a:prstGeom>
        </p:spPr>
      </p:pic>
      <p:pic>
        <p:nvPicPr>
          <p:cNvPr id="8" name="Picture 7" descr="A yellow line drawing of a house and a person&#10;&#10;AI-generated content may be incorrect.">
            <a:extLst>
              <a:ext uri="{FF2B5EF4-FFF2-40B4-BE49-F238E27FC236}">
                <a16:creationId xmlns:a16="http://schemas.microsoft.com/office/drawing/2014/main" id="{1E76EDD9-E727-72DC-1CDC-1311EDD69790}"/>
              </a:ext>
            </a:extLst>
          </p:cNvPr>
          <p:cNvPicPr>
            <a:picLocks noChangeAspect="1"/>
          </p:cNvPicPr>
          <p:nvPr/>
        </p:nvPicPr>
        <p:blipFill>
          <a:blip r:embed="rId5"/>
          <a:stretch>
            <a:fillRect/>
          </a:stretch>
        </p:blipFill>
        <p:spPr>
          <a:xfrm>
            <a:off x="1651009" y="2811182"/>
            <a:ext cx="2963328" cy="3026828"/>
          </a:xfrm>
          <a:prstGeom prst="rect">
            <a:avLst/>
          </a:prstGeom>
        </p:spPr>
      </p:pic>
    </p:spTree>
    <p:extLst>
      <p:ext uri="{BB962C8B-B14F-4D97-AF65-F5344CB8AC3E}">
        <p14:creationId xmlns:p14="http://schemas.microsoft.com/office/powerpoint/2010/main" val="2410898621"/>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34444-94E7-1CF8-298B-32D1D2DA9B0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314F0E4-2266-3BB6-6A6E-E1F5354D2042}"/>
              </a:ext>
            </a:extLst>
          </p:cNvPr>
          <p:cNvSpPr>
            <a:spLocks noGrp="1"/>
          </p:cNvSpPr>
          <p:nvPr>
            <p:ph type="title"/>
          </p:nvPr>
        </p:nvSpPr>
        <p:spPr/>
        <p:txBody>
          <a:bodyPr/>
          <a:lstStyle/>
          <a:p>
            <a:r>
              <a:rPr lang="en-US" dirty="0"/>
              <a:t>Modifying the ArcGIS Pro User Experience</a:t>
            </a:r>
          </a:p>
        </p:txBody>
      </p:sp>
      <p:sp>
        <p:nvSpPr>
          <p:cNvPr id="6" name="Text Placeholder 5">
            <a:extLst>
              <a:ext uri="{FF2B5EF4-FFF2-40B4-BE49-F238E27FC236}">
                <a16:creationId xmlns:a16="http://schemas.microsoft.com/office/drawing/2014/main" id="{49F86814-2DDD-D9CA-877E-84789323D9C2}"/>
              </a:ext>
            </a:extLst>
          </p:cNvPr>
          <p:cNvSpPr>
            <a:spLocks noGrp="1"/>
          </p:cNvSpPr>
          <p:nvPr>
            <p:ph type="body" sz="quarter" idx="11"/>
          </p:nvPr>
        </p:nvSpPr>
        <p:spPr/>
        <p:txBody>
          <a:bodyPr/>
          <a:lstStyle/>
          <a:p>
            <a:r>
              <a:rPr lang="en-US" dirty="0">
                <a:solidFill>
                  <a:srgbClr val="FFAD29"/>
                </a:solidFill>
              </a:rPr>
              <a:t>Configurations</a:t>
            </a:r>
          </a:p>
        </p:txBody>
      </p:sp>
      <p:pic>
        <p:nvPicPr>
          <p:cNvPr id="2" name="Picture 1" descr="A screenshot of a computer&#10;&#10;Description automatically generated">
            <a:extLst>
              <a:ext uri="{FF2B5EF4-FFF2-40B4-BE49-F238E27FC236}">
                <a16:creationId xmlns:a16="http://schemas.microsoft.com/office/drawing/2014/main" id="{91854D29-6AC7-7C5A-B6C6-AB03312EFA25}"/>
              </a:ext>
            </a:extLst>
          </p:cNvPr>
          <p:cNvPicPr>
            <a:picLocks noChangeAspect="1"/>
          </p:cNvPicPr>
          <p:nvPr/>
        </p:nvPicPr>
        <p:blipFill>
          <a:blip r:embed="rId3"/>
          <a:stretch>
            <a:fillRect/>
          </a:stretch>
        </p:blipFill>
        <p:spPr>
          <a:xfrm>
            <a:off x="914400" y="2064401"/>
            <a:ext cx="4052711" cy="2215829"/>
          </a:xfrm>
          <a:prstGeom prst="rect">
            <a:avLst/>
          </a:prstGeom>
        </p:spPr>
      </p:pic>
      <p:pic>
        <p:nvPicPr>
          <p:cNvPr id="3" name="Picture 2">
            <a:extLst>
              <a:ext uri="{FF2B5EF4-FFF2-40B4-BE49-F238E27FC236}">
                <a16:creationId xmlns:a16="http://schemas.microsoft.com/office/drawing/2014/main" id="{BB0DF87A-FFFB-73FD-03B5-88CCC7D7E62F}"/>
              </a:ext>
            </a:extLst>
          </p:cNvPr>
          <p:cNvPicPr>
            <a:picLocks noChangeAspect="1"/>
          </p:cNvPicPr>
          <p:nvPr/>
        </p:nvPicPr>
        <p:blipFill>
          <a:blip r:embed="rId4"/>
          <a:srcRect r="8186"/>
          <a:stretch/>
        </p:blipFill>
        <p:spPr>
          <a:xfrm>
            <a:off x="914400" y="4451144"/>
            <a:ext cx="10188321" cy="1225135"/>
          </a:xfrm>
          <a:prstGeom prst="rect">
            <a:avLst/>
          </a:prstGeom>
        </p:spPr>
      </p:pic>
      <p:sp>
        <p:nvSpPr>
          <p:cNvPr id="5" name="TextBox 4">
            <a:extLst>
              <a:ext uri="{FF2B5EF4-FFF2-40B4-BE49-F238E27FC236}">
                <a16:creationId xmlns:a16="http://schemas.microsoft.com/office/drawing/2014/main" id="{DF9C83B8-1B5D-9E25-8D47-351FF8A9BC3D}"/>
              </a:ext>
            </a:extLst>
          </p:cNvPr>
          <p:cNvSpPr txBox="1"/>
          <p:nvPr/>
        </p:nvSpPr>
        <p:spPr>
          <a:xfrm>
            <a:off x="13625689" y="4888089"/>
            <a:ext cx="0" cy="0"/>
          </a:xfrm>
          <a:prstGeom prst="rect">
            <a:avLst/>
          </a:prstGeom>
          <a:noFill/>
          <a:effectLst/>
        </p:spPr>
        <p:txBody>
          <a:bodyPr wrap="none" lIns="0" tIns="0" rIns="0" bIns="0" rtlCol="0">
            <a:noAutofit/>
          </a:bodyPr>
          <a:lstStyle/>
          <a:p>
            <a:pPr algn="l" eaLnBrk="0" hangingPunct="0"/>
            <a:endParaRPr lang="en-US" sz="1400" dirty="0" err="1">
              <a:ea typeface="+mn-ea"/>
              <a:cs typeface="+mn-cs"/>
            </a:endParaRPr>
          </a:p>
        </p:txBody>
      </p:sp>
      <p:grpSp>
        <p:nvGrpSpPr>
          <p:cNvPr id="8" name="bg">
            <a:extLst>
              <a:ext uri="{FF2B5EF4-FFF2-40B4-BE49-F238E27FC236}">
                <a16:creationId xmlns:a16="http://schemas.microsoft.com/office/drawing/2014/main" id="{DAC187A4-7B55-C9DF-E6CA-1CB20C4B5E93}"/>
              </a:ext>
              <a:ext uri="{C183D7F6-B498-43B3-948B-1728B52AA6E4}">
                <adec:decorative xmlns:adec="http://schemas.microsoft.com/office/drawing/2017/decorative" val="1"/>
              </a:ext>
            </a:extLst>
          </p:cNvPr>
          <p:cNvGrpSpPr/>
          <p:nvPr/>
        </p:nvGrpSpPr>
        <p:grpSpPr>
          <a:xfrm>
            <a:off x="-22225" y="-21932"/>
            <a:ext cx="12236450" cy="6901865"/>
            <a:chOff x="-22225" y="-21932"/>
            <a:chExt cx="12236450" cy="6901865"/>
          </a:xfrm>
        </p:grpSpPr>
        <p:pic>
          <p:nvPicPr>
            <p:cNvPr id="9" name="bg">
              <a:extLst>
                <a:ext uri="{FF2B5EF4-FFF2-40B4-BE49-F238E27FC236}">
                  <a16:creationId xmlns:a16="http://schemas.microsoft.com/office/drawing/2014/main" id="{6C6FEB99-EE04-F24F-A26E-F7C3A7B22E76}"/>
                </a:ext>
                <a:ext uri="{C183D7F6-B498-43B3-948B-1728B52AA6E4}">
                  <adec:decorative xmlns:adec="http://schemas.microsoft.com/office/drawing/2017/decorative" val="1"/>
                </a:ext>
              </a:extLst>
            </p:cNvPr>
            <p:cNvPicPr/>
            <p:nvPr/>
          </p:nvPicPr>
          <p:blipFill>
            <a:blip r:embed="rId5">
              <a:alphaModFix/>
            </a:blip>
            <a:srcRect r="362"/>
            <a:stretch/>
          </p:blipFill>
          <p:spPr>
            <a:xfrm>
              <a:off x="-22225" y="-21932"/>
              <a:ext cx="12236450" cy="6901865"/>
            </a:xfrm>
            <a:prstGeom prst="rect">
              <a:avLst/>
            </a:prstGeom>
          </p:spPr>
        </p:pic>
        <p:sp>
          <p:nvSpPr>
            <p:cNvPr id="10" name="gradient1">
              <a:extLst>
                <a:ext uri="{FF2B5EF4-FFF2-40B4-BE49-F238E27FC236}">
                  <a16:creationId xmlns:a16="http://schemas.microsoft.com/office/drawing/2014/main" id="{01D40287-BB91-C4F5-57F6-BEEF10C0BB48}"/>
                </a:ext>
                <a:ext uri="{C183D7F6-B498-43B3-948B-1728B52AA6E4}">
                  <adec:decorative xmlns:adec="http://schemas.microsoft.com/office/drawing/2017/decorative" val="1"/>
                </a:ext>
              </a:extLst>
            </p:cNvPr>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 name="gradient teal">
              <a:extLst>
                <a:ext uri="{FF2B5EF4-FFF2-40B4-BE49-F238E27FC236}">
                  <a16:creationId xmlns:a16="http://schemas.microsoft.com/office/drawing/2014/main" id="{DDB00C17-FE45-440B-55A7-193ABF53F084}"/>
                </a:ext>
                <a:ext uri="{C183D7F6-B498-43B3-948B-1728B52AA6E4}">
                  <adec:decorative xmlns:adec="http://schemas.microsoft.com/office/drawing/2017/decorative" val="1"/>
                </a:ext>
              </a:extLst>
            </p:cNvPr>
            <p:cNvSpPr/>
            <p:nvPr/>
          </p:nvSpPr>
          <p:spPr bwMode="auto">
            <a:xfrm>
              <a:off x="0" y="-7480"/>
              <a:ext cx="12192000" cy="6872960"/>
            </a:xfrm>
            <a:prstGeom prst="rect">
              <a:avLst/>
            </a:prstGeom>
            <a:gradFill flip="none" rotWithShape="1">
              <a:gsLst>
                <a:gs pos="0">
                  <a:srgbClr val="0D0D0D">
                    <a:alpha val="0"/>
                  </a:srgbClr>
                </a:gs>
                <a:gs pos="92000">
                  <a:srgbClr val="03A998">
                    <a:alpha val="71000"/>
                  </a:srgbClr>
                </a:gs>
                <a:gs pos="71000">
                  <a:srgbClr val="00636E"/>
                </a:gs>
                <a:gs pos="42000">
                  <a:srgbClr val="033F5D"/>
                </a:gs>
              </a:gsLst>
              <a:lin ang="19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2" name="gradient tealv2">
              <a:extLst>
                <a:ext uri="{FF2B5EF4-FFF2-40B4-BE49-F238E27FC236}">
                  <a16:creationId xmlns:a16="http://schemas.microsoft.com/office/drawing/2014/main" id="{E45DBE77-41D6-D63C-7AAA-80F4D24AB2FE}"/>
                </a:ext>
                <a:ext uri="{C183D7F6-B498-43B3-948B-1728B52AA6E4}">
                  <adec:decorative xmlns:adec="http://schemas.microsoft.com/office/drawing/2017/decorative" val="1"/>
                </a:ext>
              </a:extLst>
            </p:cNvPr>
            <p:cNvSpPr/>
            <p:nvPr/>
          </p:nvSpPr>
          <p:spPr bwMode="auto">
            <a:xfrm>
              <a:off x="0" y="-14960"/>
              <a:ext cx="12192000" cy="6872960"/>
            </a:xfrm>
            <a:prstGeom prst="rect">
              <a:avLst/>
            </a:prstGeom>
            <a:gradFill flip="none" rotWithShape="1">
              <a:gsLst>
                <a:gs pos="60000">
                  <a:srgbClr val="007D96"/>
                </a:gs>
                <a:gs pos="90000">
                  <a:srgbClr val="00D9C5"/>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3" name="element">
              <a:extLst>
                <a:ext uri="{FF2B5EF4-FFF2-40B4-BE49-F238E27FC236}">
                  <a16:creationId xmlns:a16="http://schemas.microsoft.com/office/drawing/2014/main" id="{2AFE2DEB-5F05-A932-7DAB-3759B058E096}"/>
                </a:ext>
                <a:ext uri="{C183D7F6-B498-43B3-948B-1728B52AA6E4}">
                  <adec:decorative xmlns:adec="http://schemas.microsoft.com/office/drawing/2017/decorative" val="1"/>
                </a:ext>
              </a:extLst>
            </p:cNvPr>
            <p:cNvPicPr/>
            <p:nvPr/>
          </p:nvPicPr>
          <p:blipFill>
            <a:blip r:embed="rId6"/>
            <a:srcRect l="58018"/>
            <a:stretch/>
          </p:blipFill>
          <p:spPr>
            <a:xfrm>
              <a:off x="7074831" y="0"/>
              <a:ext cx="5117169" cy="6863434"/>
            </a:xfrm>
            <a:prstGeom prst="rect">
              <a:avLst/>
            </a:prstGeom>
          </p:spPr>
        </p:pic>
      </p:grpSp>
      <p:sp>
        <p:nvSpPr>
          <p:cNvPr id="14" name="Title 2">
            <a:extLst>
              <a:ext uri="{FF2B5EF4-FFF2-40B4-BE49-F238E27FC236}">
                <a16:creationId xmlns:a16="http://schemas.microsoft.com/office/drawing/2014/main" id="{A5221C66-D34C-01D6-34C8-85F0743ACD30}"/>
              </a:ext>
            </a:extLst>
          </p:cNvPr>
          <p:cNvSpPr txBox="1">
            <a:spLocks/>
          </p:cNvSpPr>
          <p:nvPr/>
        </p:nvSpPr>
        <p:spPr>
          <a:xfrm>
            <a:off x="914399" y="1255346"/>
            <a:ext cx="6833938" cy="2215991"/>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4800" b="1" dirty="0"/>
              <a:t>Design Example: Crafting a Sample </a:t>
            </a:r>
          </a:p>
          <a:p>
            <a:r>
              <a:rPr lang="en-US" sz="4800" b="1" dirty="0"/>
              <a:t>Add-in</a:t>
            </a:r>
          </a:p>
        </p:txBody>
      </p:sp>
    </p:spTree>
    <p:extLst>
      <p:ext uri="{BB962C8B-B14F-4D97-AF65-F5344CB8AC3E}">
        <p14:creationId xmlns:p14="http://schemas.microsoft.com/office/powerpoint/2010/main" val="185800328"/>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7AA4BB4-0988-F41D-C535-A41BF8A671F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2D1D579-0F78-ED1C-34BC-D932ADB01DE5}"/>
              </a:ext>
            </a:extLst>
          </p:cNvPr>
          <p:cNvSpPr>
            <a:spLocks noGrp="1"/>
          </p:cNvSpPr>
          <p:nvPr>
            <p:ph type="title"/>
          </p:nvPr>
        </p:nvSpPr>
        <p:spPr/>
        <p:txBody>
          <a:bodyPr/>
          <a:lstStyle/>
          <a:p>
            <a:r>
              <a:rPr lang="en-US" dirty="0"/>
              <a:t>Understand the user and their workflow</a:t>
            </a:r>
          </a:p>
        </p:txBody>
      </p:sp>
      <p:sp>
        <p:nvSpPr>
          <p:cNvPr id="11" name="Text Placeholder 2">
            <a:extLst>
              <a:ext uri="{FF2B5EF4-FFF2-40B4-BE49-F238E27FC236}">
                <a16:creationId xmlns:a16="http://schemas.microsoft.com/office/drawing/2014/main" id="{3AC4D229-6756-57B3-4550-FD53485E4D4F}"/>
              </a:ext>
            </a:extLst>
          </p:cNvPr>
          <p:cNvSpPr>
            <a:spLocks noGrp="1"/>
          </p:cNvSpPr>
          <p:nvPr>
            <p:ph type="body" sz="quarter" idx="11"/>
          </p:nvPr>
        </p:nvSpPr>
        <p:spPr>
          <a:xfrm>
            <a:off x="914400" y="1399032"/>
            <a:ext cx="10369296" cy="553998"/>
          </a:xfrm>
        </p:spPr>
        <p:txBody>
          <a:bodyPr/>
          <a:lstStyle/>
          <a:p>
            <a:r>
              <a:rPr lang="en-US">
                <a:solidFill>
                  <a:srgbClr val="FFAD29"/>
                </a:solidFill>
                <a:effectLst/>
              </a:rPr>
              <a:t>Start with a mental map of the desired workflow for your users</a:t>
            </a:r>
          </a:p>
          <a:p>
            <a:endParaRPr lang="en-US">
              <a:solidFill>
                <a:srgbClr val="FFAD29"/>
              </a:solidFill>
            </a:endParaRPr>
          </a:p>
        </p:txBody>
      </p:sp>
      <p:pic>
        <p:nvPicPr>
          <p:cNvPr id="27" name="Picture 26">
            <a:extLst>
              <a:ext uri="{FF2B5EF4-FFF2-40B4-BE49-F238E27FC236}">
                <a16:creationId xmlns:a16="http://schemas.microsoft.com/office/drawing/2014/main" id="{CEDECB46-955F-DD4E-85AB-AF4418DBA1A4}"/>
              </a:ext>
            </a:extLst>
          </p:cNvPr>
          <p:cNvPicPr>
            <a:picLocks noChangeAspect="1"/>
          </p:cNvPicPr>
          <p:nvPr/>
        </p:nvPicPr>
        <p:blipFill>
          <a:blip r:embed="rId4"/>
          <a:stretch>
            <a:fillRect/>
          </a:stretch>
        </p:blipFill>
        <p:spPr>
          <a:xfrm>
            <a:off x="642937" y="4688471"/>
            <a:ext cx="10906125" cy="1246414"/>
          </a:xfrm>
          <a:prstGeom prst="rect">
            <a:avLst/>
          </a:prstGeom>
        </p:spPr>
      </p:pic>
      <p:sp>
        <p:nvSpPr>
          <p:cNvPr id="29" name="TextBox 28">
            <a:extLst>
              <a:ext uri="{FF2B5EF4-FFF2-40B4-BE49-F238E27FC236}">
                <a16:creationId xmlns:a16="http://schemas.microsoft.com/office/drawing/2014/main" id="{A3356EDA-1676-76CE-92ED-9D8D084C6955}"/>
              </a:ext>
            </a:extLst>
          </p:cNvPr>
          <p:cNvSpPr txBox="1"/>
          <p:nvPr/>
        </p:nvSpPr>
        <p:spPr>
          <a:xfrm>
            <a:off x="3500431" y="2406959"/>
            <a:ext cx="7499349" cy="914400"/>
          </a:xfrm>
          <a:prstGeom prst="rect">
            <a:avLst/>
          </a:prstGeom>
          <a:noFill/>
          <a:effectLst/>
        </p:spPr>
        <p:txBody>
          <a:bodyPr wrap="none" lIns="0" tIns="0" rIns="0" bIns="0" rtlCol="0">
            <a:noAutofit/>
          </a:body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ＭＳ Ｐゴシック"/>
                <a:cs typeface="+mn-cs"/>
              </a:rPr>
              <a:t>Fire GIS Analyst:</a:t>
            </a:r>
          </a:p>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ＭＳ Ｐゴシック"/>
              </a:rPr>
              <a:t>Needs all the tools in ArcGIS Pro, plus a focused workflow for incident </a:t>
            </a:r>
          </a:p>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ＭＳ Ｐゴシック"/>
              </a:rPr>
              <a:t>creation and mapping</a:t>
            </a:r>
            <a:endParaRPr kumimoji="0" lang="en-US" sz="1800" b="0" i="0" u="none" strike="noStrike" kern="1200" cap="none" spc="0" normalizeH="0" baseline="0" noProof="0" dirty="0">
              <a:ln>
                <a:noFill/>
              </a:ln>
              <a:solidFill>
                <a:srgbClr val="FFFFFF"/>
              </a:solidFill>
              <a:effectLst/>
              <a:uLnTx/>
              <a:uFillTx/>
              <a:latin typeface="Arial"/>
              <a:ea typeface="ＭＳ Ｐゴシック"/>
              <a:cs typeface="+mn-cs"/>
            </a:endParaRPr>
          </a:p>
        </p:txBody>
      </p:sp>
      <p:sp>
        <p:nvSpPr>
          <p:cNvPr id="31" name="TextBox 30">
            <a:extLst>
              <a:ext uri="{FF2B5EF4-FFF2-40B4-BE49-F238E27FC236}">
                <a16:creationId xmlns:a16="http://schemas.microsoft.com/office/drawing/2014/main" id="{D08F7092-9A40-90A9-F395-D7D8343484BF}"/>
              </a:ext>
            </a:extLst>
          </p:cNvPr>
          <p:cNvSpPr txBox="1"/>
          <p:nvPr/>
        </p:nvSpPr>
        <p:spPr>
          <a:xfrm>
            <a:off x="642937" y="5019290"/>
            <a:ext cx="1643063" cy="830997"/>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a:ea typeface="ＭＳ Ｐゴシック"/>
              </a:rPr>
              <a:t>Incident must be documented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Arial"/>
              <a:ea typeface="ＭＳ Ｐゴシック"/>
            </a:endParaRPr>
          </a:p>
        </p:txBody>
      </p:sp>
      <p:sp>
        <p:nvSpPr>
          <p:cNvPr id="33" name="TextBox 32">
            <a:extLst>
              <a:ext uri="{FF2B5EF4-FFF2-40B4-BE49-F238E27FC236}">
                <a16:creationId xmlns:a16="http://schemas.microsoft.com/office/drawing/2014/main" id="{49C037B2-150F-C524-3EB7-1E904E91AF11}"/>
              </a:ext>
            </a:extLst>
          </p:cNvPr>
          <p:cNvSpPr txBox="1"/>
          <p:nvPr/>
        </p:nvSpPr>
        <p:spPr>
          <a:xfrm>
            <a:off x="2847975" y="5142400"/>
            <a:ext cx="1643063" cy="338554"/>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srgbClr val="FFFFFF"/>
                </a:solidFill>
                <a:latin typeface="Arial"/>
                <a:ea typeface="ＭＳ Ｐゴシック"/>
              </a:rPr>
              <a:t>Start Editing</a:t>
            </a:r>
            <a:r>
              <a:rPr kumimoji="0" lang="en-US" sz="1600" b="0" i="0" u="none" strike="noStrike" kern="1200" cap="none" spc="0" normalizeH="0" baseline="0" noProof="0" dirty="0">
                <a:ln>
                  <a:noFill/>
                </a:ln>
                <a:solidFill>
                  <a:srgbClr val="FFFFFF"/>
                </a:solidFill>
                <a:effectLst/>
                <a:uLnTx/>
                <a:uFillTx/>
                <a:latin typeface="Arial"/>
                <a:ea typeface="ＭＳ Ｐゴシック"/>
              </a:rPr>
              <a:t> </a:t>
            </a:r>
          </a:p>
        </p:txBody>
      </p:sp>
      <p:sp>
        <p:nvSpPr>
          <p:cNvPr id="35" name="TextBox 34">
            <a:extLst>
              <a:ext uri="{FF2B5EF4-FFF2-40B4-BE49-F238E27FC236}">
                <a16:creationId xmlns:a16="http://schemas.microsoft.com/office/drawing/2014/main" id="{744A89E3-2531-C2A6-EAAE-1B730D5B0DC1}"/>
              </a:ext>
            </a:extLst>
          </p:cNvPr>
          <p:cNvSpPr txBox="1"/>
          <p:nvPr/>
        </p:nvSpPr>
        <p:spPr>
          <a:xfrm>
            <a:off x="5424227" y="5019289"/>
            <a:ext cx="1362595"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a:ea typeface="ＭＳ Ｐゴシック"/>
              </a:rPr>
              <a:t>Define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a:ea typeface="ＭＳ Ｐゴシック"/>
              </a:rPr>
              <a:t>perimeter</a:t>
            </a:r>
          </a:p>
        </p:txBody>
      </p:sp>
      <p:sp>
        <p:nvSpPr>
          <p:cNvPr id="36" name="TextBox 35">
            <a:extLst>
              <a:ext uri="{FF2B5EF4-FFF2-40B4-BE49-F238E27FC236}">
                <a16:creationId xmlns:a16="http://schemas.microsoft.com/office/drawing/2014/main" id="{EC1CF42F-9149-871F-3ED8-41B7BAF87E22}"/>
              </a:ext>
            </a:extLst>
          </p:cNvPr>
          <p:cNvSpPr txBox="1"/>
          <p:nvPr/>
        </p:nvSpPr>
        <p:spPr>
          <a:xfrm>
            <a:off x="7720011" y="5057744"/>
            <a:ext cx="1643063"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a:ea typeface="ＭＳ Ｐゴシック"/>
              </a:rPr>
              <a:t>Add incident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a:ea typeface="ＭＳ Ｐゴシック"/>
              </a:rPr>
              <a:t>information</a:t>
            </a:r>
          </a:p>
        </p:txBody>
      </p:sp>
      <p:sp>
        <p:nvSpPr>
          <p:cNvPr id="38" name="TextBox 37">
            <a:extLst>
              <a:ext uri="{FF2B5EF4-FFF2-40B4-BE49-F238E27FC236}">
                <a16:creationId xmlns:a16="http://schemas.microsoft.com/office/drawing/2014/main" id="{68092F26-52F6-0B0B-8B6A-389D7F61971E}"/>
              </a:ext>
            </a:extLst>
          </p:cNvPr>
          <p:cNvSpPr txBox="1"/>
          <p:nvPr/>
        </p:nvSpPr>
        <p:spPr>
          <a:xfrm>
            <a:off x="9905998" y="5048798"/>
            <a:ext cx="1643064" cy="338554"/>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a:ea typeface="ＭＳ Ｐゴシック"/>
              </a:rPr>
              <a:t>Save</a:t>
            </a:r>
          </a:p>
        </p:txBody>
      </p:sp>
      <p:pic>
        <p:nvPicPr>
          <p:cNvPr id="2" name="Picture 1" descr="A yellow line drawing of a house and a person&#10;&#10;AI-generated content may be incorrect.">
            <a:extLst>
              <a:ext uri="{FF2B5EF4-FFF2-40B4-BE49-F238E27FC236}">
                <a16:creationId xmlns:a16="http://schemas.microsoft.com/office/drawing/2014/main" id="{15E4185F-A62A-9918-7194-37C994F8F060}"/>
              </a:ext>
            </a:extLst>
          </p:cNvPr>
          <p:cNvPicPr>
            <a:picLocks noChangeAspect="1"/>
          </p:cNvPicPr>
          <p:nvPr/>
        </p:nvPicPr>
        <p:blipFill>
          <a:blip r:embed="rId5"/>
          <a:stretch>
            <a:fillRect/>
          </a:stretch>
        </p:blipFill>
        <p:spPr>
          <a:xfrm>
            <a:off x="537103" y="1807780"/>
            <a:ext cx="2963328" cy="3026828"/>
          </a:xfrm>
          <a:prstGeom prst="rect">
            <a:avLst/>
          </a:prstGeom>
        </p:spPr>
      </p:pic>
    </p:spTree>
    <p:extLst>
      <p:ext uri="{BB962C8B-B14F-4D97-AF65-F5344CB8AC3E}">
        <p14:creationId xmlns:p14="http://schemas.microsoft.com/office/powerpoint/2010/main" val="3069634083"/>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C82B62E-6401-645C-A648-4D855BA6D39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CCF0907-24A0-901E-C2D3-66F1B09B401E}"/>
              </a:ext>
            </a:extLst>
          </p:cNvPr>
          <p:cNvSpPr>
            <a:spLocks noGrp="1"/>
          </p:cNvSpPr>
          <p:nvPr>
            <p:ph type="title"/>
          </p:nvPr>
        </p:nvSpPr>
        <p:spPr/>
        <p:txBody>
          <a:bodyPr/>
          <a:lstStyle/>
          <a:p>
            <a:r>
              <a:rPr lang="en-US"/>
              <a:t>Left-to-right design</a:t>
            </a:r>
          </a:p>
        </p:txBody>
      </p:sp>
      <p:sp>
        <p:nvSpPr>
          <p:cNvPr id="5" name="Content Placeholder 10">
            <a:extLst>
              <a:ext uri="{FF2B5EF4-FFF2-40B4-BE49-F238E27FC236}">
                <a16:creationId xmlns:a16="http://schemas.microsoft.com/office/drawing/2014/main" id="{3451C638-D468-E3A4-C7F0-E409360C5949}"/>
              </a:ext>
            </a:extLst>
          </p:cNvPr>
          <p:cNvSpPr>
            <a:spLocks noGrp="1"/>
          </p:cNvSpPr>
          <p:nvPr>
            <p:ph sz="quarter" idx="12"/>
          </p:nvPr>
        </p:nvSpPr>
        <p:spPr>
          <a:xfrm>
            <a:off x="914400" y="2057401"/>
            <a:ext cx="10369296" cy="579268"/>
          </a:xfrm>
        </p:spPr>
        <p:txBody>
          <a:bodyPr vert="horz" lIns="0" tIns="0" rIns="0" bIns="0" rtlCol="0" anchor="t">
            <a:noAutofit/>
          </a:bodyPr>
          <a:lstStyle/>
          <a:p>
            <a:pPr>
              <a:buClr>
                <a:srgbClr val="FFAD29"/>
              </a:buClr>
            </a:pPr>
            <a:r>
              <a:rPr lang="en-US"/>
              <a:t>The first (left-most) tab should contain the most frequently used commands. </a:t>
            </a:r>
          </a:p>
          <a:p>
            <a:pPr>
              <a:buClr>
                <a:srgbClr val="FFAD29"/>
              </a:buClr>
            </a:pPr>
            <a:r>
              <a:rPr lang="en-US"/>
              <a:t>If you have frequently used commands that don’t fit into the other tabs, the first tab is the right place for them.</a:t>
            </a:r>
          </a:p>
          <a:p>
            <a:pPr>
              <a:buClr>
                <a:srgbClr val="FFAD29"/>
              </a:buClr>
            </a:pPr>
            <a:endParaRPr lang="en-US"/>
          </a:p>
        </p:txBody>
      </p:sp>
      <p:sp>
        <p:nvSpPr>
          <p:cNvPr id="7" name="Text Placeholder 6">
            <a:extLst>
              <a:ext uri="{FF2B5EF4-FFF2-40B4-BE49-F238E27FC236}">
                <a16:creationId xmlns:a16="http://schemas.microsoft.com/office/drawing/2014/main" id="{CD46392B-B0F2-ADEF-59C5-993E1FC6C9E3}"/>
              </a:ext>
            </a:extLst>
          </p:cNvPr>
          <p:cNvSpPr>
            <a:spLocks noGrp="1"/>
          </p:cNvSpPr>
          <p:nvPr>
            <p:ph type="body" sz="quarter" idx="11"/>
          </p:nvPr>
        </p:nvSpPr>
        <p:spPr/>
        <p:txBody>
          <a:bodyPr/>
          <a:lstStyle/>
          <a:p>
            <a:r>
              <a:rPr lang="en-US">
                <a:solidFill>
                  <a:srgbClr val="FFAD29"/>
                </a:solidFill>
              </a:rPr>
              <a:t>From concept to reality: shaping your product around user flow</a:t>
            </a:r>
          </a:p>
        </p:txBody>
      </p:sp>
      <p:pic>
        <p:nvPicPr>
          <p:cNvPr id="9" name="Picture 8" descr="A screenshot of a computer&#10;&#10;AI-generated content may be incorrect.">
            <a:extLst>
              <a:ext uri="{FF2B5EF4-FFF2-40B4-BE49-F238E27FC236}">
                <a16:creationId xmlns:a16="http://schemas.microsoft.com/office/drawing/2014/main" id="{26C8379C-2D72-8B03-5365-2AB181A67D89}"/>
              </a:ext>
            </a:extLst>
          </p:cNvPr>
          <p:cNvPicPr>
            <a:picLocks noChangeAspect="1"/>
          </p:cNvPicPr>
          <p:nvPr/>
        </p:nvPicPr>
        <p:blipFill>
          <a:blip r:embed="rId4"/>
          <a:stretch>
            <a:fillRect/>
          </a:stretch>
        </p:blipFill>
        <p:spPr>
          <a:xfrm>
            <a:off x="508000" y="4369848"/>
            <a:ext cx="11176000" cy="1575564"/>
          </a:xfrm>
          <a:prstGeom prst="rect">
            <a:avLst/>
          </a:prstGeom>
        </p:spPr>
      </p:pic>
      <p:sp>
        <p:nvSpPr>
          <p:cNvPr id="10" name="Rectangle 9">
            <a:extLst>
              <a:ext uri="{FF2B5EF4-FFF2-40B4-BE49-F238E27FC236}">
                <a16:creationId xmlns:a16="http://schemas.microsoft.com/office/drawing/2014/main" id="{C41DF8A9-3615-416E-4F6D-56FF93219C1A}"/>
              </a:ext>
            </a:extLst>
          </p:cNvPr>
          <p:cNvSpPr/>
          <p:nvPr/>
        </p:nvSpPr>
        <p:spPr bwMode="auto">
          <a:xfrm>
            <a:off x="463550" y="4189582"/>
            <a:ext cx="335756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Tree>
    <p:extLst>
      <p:ext uri="{BB962C8B-B14F-4D97-AF65-F5344CB8AC3E}">
        <p14:creationId xmlns:p14="http://schemas.microsoft.com/office/powerpoint/2010/main" val="88782269"/>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7B694345-164C-B13F-38F3-4D050051DFE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02C1EB4-35CB-3D4E-8B7A-D918FC64393F}"/>
              </a:ext>
            </a:extLst>
          </p:cNvPr>
          <p:cNvSpPr>
            <a:spLocks noGrp="1"/>
          </p:cNvSpPr>
          <p:nvPr>
            <p:ph type="title"/>
          </p:nvPr>
        </p:nvSpPr>
        <p:spPr/>
        <p:txBody>
          <a:bodyPr/>
          <a:lstStyle/>
          <a:p>
            <a:r>
              <a:rPr lang="en-US"/>
              <a:t>Build your Ribbons</a:t>
            </a:r>
          </a:p>
        </p:txBody>
      </p:sp>
      <p:sp>
        <p:nvSpPr>
          <p:cNvPr id="11" name="Text Placeholder 2">
            <a:extLst>
              <a:ext uri="{FF2B5EF4-FFF2-40B4-BE49-F238E27FC236}">
                <a16:creationId xmlns:a16="http://schemas.microsoft.com/office/drawing/2014/main" id="{5405E13E-FAB9-8329-0A35-5AC5B866D4FE}"/>
              </a:ext>
            </a:extLst>
          </p:cNvPr>
          <p:cNvSpPr>
            <a:spLocks noGrp="1"/>
          </p:cNvSpPr>
          <p:nvPr>
            <p:ph type="body" sz="quarter" idx="11"/>
          </p:nvPr>
        </p:nvSpPr>
        <p:spPr>
          <a:xfrm>
            <a:off x="914400" y="1399032"/>
            <a:ext cx="10369296" cy="276999"/>
          </a:xfrm>
        </p:spPr>
        <p:txBody>
          <a:bodyPr/>
          <a:lstStyle/>
          <a:p>
            <a:r>
              <a:rPr lang="en-US">
                <a:solidFill>
                  <a:srgbClr val="FFAD29"/>
                </a:solidFill>
              </a:rPr>
              <a:t>From concept to reality: shaping your product around user flow</a:t>
            </a:r>
          </a:p>
        </p:txBody>
      </p:sp>
      <p:pic>
        <p:nvPicPr>
          <p:cNvPr id="27" name="Picture 26">
            <a:extLst>
              <a:ext uri="{FF2B5EF4-FFF2-40B4-BE49-F238E27FC236}">
                <a16:creationId xmlns:a16="http://schemas.microsoft.com/office/drawing/2014/main" id="{5C28A157-D392-7ED9-9790-2C3518CB217B}"/>
              </a:ext>
            </a:extLst>
          </p:cNvPr>
          <p:cNvPicPr>
            <a:picLocks noChangeAspect="1"/>
          </p:cNvPicPr>
          <p:nvPr/>
        </p:nvPicPr>
        <p:blipFill>
          <a:blip r:embed="rId4"/>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6B13F6BA-2378-77AE-65F0-2D49EDF1769B}"/>
              </a:ext>
            </a:extLst>
          </p:cNvPr>
          <p:cNvSpPr txBox="1"/>
          <p:nvPr/>
        </p:nvSpPr>
        <p:spPr>
          <a:xfrm>
            <a:off x="642937" y="2662544"/>
            <a:ext cx="1643063"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What incident am I looking at?</a:t>
            </a:r>
          </a:p>
        </p:txBody>
      </p:sp>
      <p:sp>
        <p:nvSpPr>
          <p:cNvPr id="29" name="TextBox 28">
            <a:extLst>
              <a:ext uri="{FF2B5EF4-FFF2-40B4-BE49-F238E27FC236}">
                <a16:creationId xmlns:a16="http://schemas.microsoft.com/office/drawing/2014/main" id="{8DDF89DF-90E9-F754-968E-F3907AB16556}"/>
              </a:ext>
            </a:extLst>
          </p:cNvPr>
          <p:cNvSpPr txBox="1"/>
          <p:nvPr/>
        </p:nvSpPr>
        <p:spPr>
          <a:xfrm>
            <a:off x="2847975" y="2785654"/>
            <a:ext cx="1643063" cy="338554"/>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Open Layout </a:t>
            </a:r>
          </a:p>
        </p:txBody>
      </p:sp>
      <p:sp>
        <p:nvSpPr>
          <p:cNvPr id="30" name="TextBox 29">
            <a:extLst>
              <a:ext uri="{FF2B5EF4-FFF2-40B4-BE49-F238E27FC236}">
                <a16:creationId xmlns:a16="http://schemas.microsoft.com/office/drawing/2014/main" id="{E741D21F-992A-A547-B9D0-1FC232D7F237}"/>
              </a:ext>
            </a:extLst>
          </p:cNvPr>
          <p:cNvSpPr txBox="1"/>
          <p:nvPr/>
        </p:nvSpPr>
        <p:spPr>
          <a:xfrm>
            <a:off x="5295900" y="2644877"/>
            <a:ext cx="2724150"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Set up the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map elements</a:t>
            </a:r>
          </a:p>
        </p:txBody>
      </p:sp>
      <p:sp>
        <p:nvSpPr>
          <p:cNvPr id="31" name="TextBox 30">
            <a:extLst>
              <a:ext uri="{FF2B5EF4-FFF2-40B4-BE49-F238E27FC236}">
                <a16:creationId xmlns:a16="http://schemas.microsoft.com/office/drawing/2014/main" id="{46467DFA-3F67-38E5-BA77-4D12FA535696}"/>
              </a:ext>
            </a:extLst>
          </p:cNvPr>
          <p:cNvSpPr txBox="1"/>
          <p:nvPr/>
        </p:nvSpPr>
        <p:spPr>
          <a:xfrm>
            <a:off x="7720011" y="2700998"/>
            <a:ext cx="1643063"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Add incident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information</a:t>
            </a:r>
          </a:p>
        </p:txBody>
      </p:sp>
      <p:sp>
        <p:nvSpPr>
          <p:cNvPr id="32" name="TextBox 31">
            <a:extLst>
              <a:ext uri="{FF2B5EF4-FFF2-40B4-BE49-F238E27FC236}">
                <a16:creationId xmlns:a16="http://schemas.microsoft.com/office/drawing/2014/main" id="{AFD163C7-34FD-036A-8954-CD64865AF82B}"/>
              </a:ext>
            </a:extLst>
          </p:cNvPr>
          <p:cNvSpPr txBox="1"/>
          <p:nvPr/>
        </p:nvSpPr>
        <p:spPr>
          <a:xfrm>
            <a:off x="9905998" y="2692052"/>
            <a:ext cx="1643064"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Export for briefing meeting</a:t>
            </a:r>
          </a:p>
        </p:txBody>
      </p:sp>
      <p:sp>
        <p:nvSpPr>
          <p:cNvPr id="39" name="Rectangle 38">
            <a:extLst>
              <a:ext uri="{FF2B5EF4-FFF2-40B4-BE49-F238E27FC236}">
                <a16:creationId xmlns:a16="http://schemas.microsoft.com/office/drawing/2014/main" id="{ED2EE27D-93DF-3F9A-DA0C-4277BD0A1636}"/>
              </a:ext>
            </a:extLst>
          </p:cNvPr>
          <p:cNvSpPr/>
          <p:nvPr/>
        </p:nvSpPr>
        <p:spPr bwMode="auto">
          <a:xfrm>
            <a:off x="4669632" y="1995756"/>
            <a:ext cx="2507456"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3" name="Picture 2" descr="A screenshot of a computer&#10;&#10;AI-generated content may be incorrect.">
            <a:extLst>
              <a:ext uri="{FF2B5EF4-FFF2-40B4-BE49-F238E27FC236}">
                <a16:creationId xmlns:a16="http://schemas.microsoft.com/office/drawing/2014/main" id="{952094FB-FEF7-CDE0-C601-ACA99E484AD0}"/>
              </a:ext>
            </a:extLst>
          </p:cNvPr>
          <p:cNvPicPr>
            <a:picLocks noChangeAspect="1"/>
          </p:cNvPicPr>
          <p:nvPr/>
        </p:nvPicPr>
        <p:blipFill>
          <a:blip r:embed="rId5"/>
          <a:stretch>
            <a:fillRect/>
          </a:stretch>
        </p:blipFill>
        <p:spPr>
          <a:xfrm>
            <a:off x="508000" y="4369848"/>
            <a:ext cx="11176000" cy="1575564"/>
          </a:xfrm>
          <a:prstGeom prst="rect">
            <a:avLst/>
          </a:prstGeom>
        </p:spPr>
      </p:pic>
      <p:sp>
        <p:nvSpPr>
          <p:cNvPr id="5" name="Rectangle 4">
            <a:extLst>
              <a:ext uri="{FF2B5EF4-FFF2-40B4-BE49-F238E27FC236}">
                <a16:creationId xmlns:a16="http://schemas.microsoft.com/office/drawing/2014/main" id="{12C6A957-EA6D-D882-393A-9D0F7B73C08F}"/>
              </a:ext>
            </a:extLst>
          </p:cNvPr>
          <p:cNvSpPr/>
          <p:nvPr/>
        </p:nvSpPr>
        <p:spPr bwMode="auto">
          <a:xfrm>
            <a:off x="3763567" y="4233833"/>
            <a:ext cx="267533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Tree>
    <p:extLst>
      <p:ext uri="{BB962C8B-B14F-4D97-AF65-F5344CB8AC3E}">
        <p14:creationId xmlns:p14="http://schemas.microsoft.com/office/powerpoint/2010/main" val="2355589127"/>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B5B975AB-EC8D-5920-826D-6E1EEEAFC7A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BB0240D-A1B3-1C1F-D18A-09AEC39F1F5D}"/>
              </a:ext>
            </a:extLst>
          </p:cNvPr>
          <p:cNvSpPr>
            <a:spLocks noGrp="1"/>
          </p:cNvSpPr>
          <p:nvPr>
            <p:ph type="title"/>
          </p:nvPr>
        </p:nvSpPr>
        <p:spPr>
          <a:xfrm>
            <a:off x="914400" y="729734"/>
            <a:ext cx="7077075" cy="923330"/>
          </a:xfrm>
        </p:spPr>
        <p:txBody>
          <a:bodyPr/>
          <a:lstStyle/>
          <a:p>
            <a:r>
              <a:rPr lang="en-US" dirty="0">
                <a:solidFill>
                  <a:srgbClr val="FFFFFF"/>
                </a:solidFill>
                <a:ea typeface="ＭＳ Ｐゴシック"/>
                <a:cs typeface="+mj-lt"/>
              </a:rPr>
              <a:t>ArcGIS Pro SDK for .NET: Enhancing ArcGIS Pro with Custom UI/UX</a:t>
            </a:r>
            <a:endParaRPr lang="en-US" dirty="0"/>
          </a:p>
        </p:txBody>
      </p:sp>
      <p:sp>
        <p:nvSpPr>
          <p:cNvPr id="10" name="Content Placeholder 10">
            <a:extLst>
              <a:ext uri="{FF2B5EF4-FFF2-40B4-BE49-F238E27FC236}">
                <a16:creationId xmlns:a16="http://schemas.microsoft.com/office/drawing/2014/main" id="{65E9AAE5-C6AC-7F17-EA99-8DDFCD16EDE7}"/>
              </a:ext>
            </a:extLst>
          </p:cNvPr>
          <p:cNvSpPr>
            <a:spLocks noGrp="1"/>
          </p:cNvSpPr>
          <p:nvPr>
            <p:ph sz="quarter" idx="12"/>
          </p:nvPr>
        </p:nvSpPr>
        <p:spPr>
          <a:xfrm>
            <a:off x="914400" y="2604631"/>
            <a:ext cx="10369296" cy="3427413"/>
          </a:xfrm>
        </p:spPr>
        <p:txBody>
          <a:bodyPr vert="horz" lIns="0" tIns="0" rIns="0" bIns="0" rtlCol="0" anchor="t">
            <a:noAutofit/>
          </a:bodyPr>
          <a:lstStyle/>
          <a:p>
            <a:pPr>
              <a:buClr>
                <a:srgbClr val="FFAD29"/>
              </a:buClr>
            </a:pPr>
            <a:r>
              <a:rPr lang="en-US" dirty="0"/>
              <a:t>Introduction</a:t>
            </a:r>
          </a:p>
          <a:p>
            <a:pPr>
              <a:buClr>
                <a:srgbClr val="FFAD29"/>
              </a:buClr>
            </a:pPr>
            <a:r>
              <a:rPr lang="en-US" dirty="0"/>
              <a:t>ArcGIS Pro UI Framework: Key Pieces</a:t>
            </a:r>
          </a:p>
          <a:p>
            <a:pPr>
              <a:buClr>
                <a:srgbClr val="FFAD29"/>
              </a:buClr>
            </a:pPr>
            <a:r>
              <a:rPr lang="en-US" dirty="0"/>
              <a:t>Design Principles</a:t>
            </a:r>
          </a:p>
          <a:p>
            <a:pPr>
              <a:buClr>
                <a:srgbClr val="FFAD29"/>
              </a:buClr>
            </a:pPr>
            <a:r>
              <a:rPr lang="en-US" dirty="0"/>
              <a:t>Design Examples</a:t>
            </a:r>
          </a:p>
          <a:p>
            <a:pPr>
              <a:buClr>
                <a:srgbClr val="FFAD29"/>
              </a:buClr>
            </a:pPr>
            <a:r>
              <a:rPr lang="en-US" dirty="0"/>
              <a:t>Resources</a:t>
            </a:r>
          </a:p>
          <a:p>
            <a:pPr lvl="1">
              <a:buClr>
                <a:srgbClr val="FFAD29"/>
              </a:buClr>
            </a:pPr>
            <a:endParaRPr lang="en-US" dirty="0"/>
          </a:p>
          <a:p>
            <a:pPr>
              <a:buClr>
                <a:srgbClr val="FFAD29"/>
              </a:buClr>
            </a:pPr>
            <a:endParaRPr lang="en-US" dirty="0"/>
          </a:p>
          <a:p>
            <a:pPr>
              <a:buClr>
                <a:srgbClr val="FFAD29"/>
              </a:buClr>
            </a:pPr>
            <a:endParaRPr lang="en-US" dirty="0"/>
          </a:p>
          <a:p>
            <a:pPr>
              <a:buClr>
                <a:srgbClr val="FFAD29"/>
              </a:buClr>
            </a:pPr>
            <a:endParaRPr lang="en-US" dirty="0"/>
          </a:p>
          <a:p>
            <a:pPr>
              <a:buClr>
                <a:srgbClr val="FFAD29"/>
              </a:buClr>
            </a:pPr>
            <a:endParaRPr lang="en-US" dirty="0"/>
          </a:p>
        </p:txBody>
      </p:sp>
      <p:sp>
        <p:nvSpPr>
          <p:cNvPr id="3" name="Text Placeholder 2">
            <a:extLst>
              <a:ext uri="{FF2B5EF4-FFF2-40B4-BE49-F238E27FC236}">
                <a16:creationId xmlns:a16="http://schemas.microsoft.com/office/drawing/2014/main" id="{950E17FB-C999-2B3B-2F98-2E483FAAD4EC}"/>
              </a:ext>
            </a:extLst>
          </p:cNvPr>
          <p:cNvSpPr>
            <a:spLocks noGrp="1"/>
          </p:cNvSpPr>
          <p:nvPr>
            <p:ph type="body" sz="quarter" idx="11"/>
          </p:nvPr>
        </p:nvSpPr>
        <p:spPr>
          <a:xfrm>
            <a:off x="914400" y="1749319"/>
            <a:ext cx="10369296" cy="276999"/>
          </a:xfrm>
        </p:spPr>
        <p:txBody>
          <a:bodyPr/>
          <a:lstStyle/>
          <a:p>
            <a:r>
              <a:rPr lang="en-US">
                <a:solidFill>
                  <a:srgbClr val="FFAD29"/>
                </a:solidFill>
              </a:rPr>
              <a:t>Agenda</a:t>
            </a:r>
            <a:endParaRPr lang="en-US"/>
          </a:p>
        </p:txBody>
      </p:sp>
    </p:spTree>
    <p:extLst>
      <p:ext uri="{BB962C8B-B14F-4D97-AF65-F5344CB8AC3E}">
        <p14:creationId xmlns:p14="http://schemas.microsoft.com/office/powerpoint/2010/main" val="3008304975"/>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7F6ED60-93B6-15D3-5381-E1388E85BEA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AD783FA-D06A-6644-AD70-049BF5DBDC25}"/>
              </a:ext>
            </a:extLst>
          </p:cNvPr>
          <p:cNvSpPr>
            <a:spLocks noGrp="1"/>
          </p:cNvSpPr>
          <p:nvPr>
            <p:ph type="title"/>
          </p:nvPr>
        </p:nvSpPr>
        <p:spPr/>
        <p:txBody>
          <a:bodyPr/>
          <a:lstStyle/>
          <a:p>
            <a:r>
              <a:rPr lang="en-US"/>
              <a:t>Build your Ribbons</a:t>
            </a:r>
          </a:p>
        </p:txBody>
      </p:sp>
      <p:sp>
        <p:nvSpPr>
          <p:cNvPr id="11" name="Text Placeholder 2">
            <a:extLst>
              <a:ext uri="{FF2B5EF4-FFF2-40B4-BE49-F238E27FC236}">
                <a16:creationId xmlns:a16="http://schemas.microsoft.com/office/drawing/2014/main" id="{A2E49F8D-B84C-AADA-28F2-142BEFEC06F3}"/>
              </a:ext>
            </a:extLst>
          </p:cNvPr>
          <p:cNvSpPr>
            <a:spLocks noGrp="1"/>
          </p:cNvSpPr>
          <p:nvPr>
            <p:ph type="body" sz="quarter" idx="11"/>
          </p:nvPr>
        </p:nvSpPr>
        <p:spPr>
          <a:xfrm>
            <a:off x="914400" y="1399032"/>
            <a:ext cx="10369296" cy="276999"/>
          </a:xfrm>
        </p:spPr>
        <p:txBody>
          <a:bodyPr/>
          <a:lstStyle/>
          <a:p>
            <a:r>
              <a:rPr lang="en-US">
                <a:solidFill>
                  <a:srgbClr val="FFAD29"/>
                </a:solidFill>
              </a:rPr>
              <a:t>From concept to reality: shaping your product around user flow</a:t>
            </a:r>
          </a:p>
        </p:txBody>
      </p:sp>
      <p:pic>
        <p:nvPicPr>
          <p:cNvPr id="27" name="Picture 26">
            <a:extLst>
              <a:ext uri="{FF2B5EF4-FFF2-40B4-BE49-F238E27FC236}">
                <a16:creationId xmlns:a16="http://schemas.microsoft.com/office/drawing/2014/main" id="{98165516-6A5E-7495-89E6-B4F779431DAE}"/>
              </a:ext>
            </a:extLst>
          </p:cNvPr>
          <p:cNvPicPr>
            <a:picLocks noChangeAspect="1"/>
          </p:cNvPicPr>
          <p:nvPr/>
        </p:nvPicPr>
        <p:blipFill>
          <a:blip r:embed="rId4"/>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5444B2B7-7CC9-BD88-37C5-469E8FAF01A7}"/>
              </a:ext>
            </a:extLst>
          </p:cNvPr>
          <p:cNvSpPr txBox="1"/>
          <p:nvPr/>
        </p:nvSpPr>
        <p:spPr>
          <a:xfrm>
            <a:off x="642937" y="2662544"/>
            <a:ext cx="1643063"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What incident am I looking at?</a:t>
            </a:r>
          </a:p>
        </p:txBody>
      </p:sp>
      <p:sp>
        <p:nvSpPr>
          <p:cNvPr id="29" name="TextBox 28">
            <a:extLst>
              <a:ext uri="{FF2B5EF4-FFF2-40B4-BE49-F238E27FC236}">
                <a16:creationId xmlns:a16="http://schemas.microsoft.com/office/drawing/2014/main" id="{885B9067-256A-F4AC-469D-738816534A72}"/>
              </a:ext>
            </a:extLst>
          </p:cNvPr>
          <p:cNvSpPr txBox="1"/>
          <p:nvPr/>
        </p:nvSpPr>
        <p:spPr>
          <a:xfrm>
            <a:off x="2847975" y="2785654"/>
            <a:ext cx="1643063" cy="338554"/>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Open Layout </a:t>
            </a:r>
          </a:p>
        </p:txBody>
      </p:sp>
      <p:sp>
        <p:nvSpPr>
          <p:cNvPr id="30" name="TextBox 29">
            <a:extLst>
              <a:ext uri="{FF2B5EF4-FFF2-40B4-BE49-F238E27FC236}">
                <a16:creationId xmlns:a16="http://schemas.microsoft.com/office/drawing/2014/main" id="{A3AC4636-25EF-78E5-415C-ED5D4C8F2DFA}"/>
              </a:ext>
            </a:extLst>
          </p:cNvPr>
          <p:cNvSpPr txBox="1"/>
          <p:nvPr/>
        </p:nvSpPr>
        <p:spPr>
          <a:xfrm>
            <a:off x="5295900" y="2644877"/>
            <a:ext cx="2724150"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Set up the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map elements</a:t>
            </a:r>
          </a:p>
        </p:txBody>
      </p:sp>
      <p:sp>
        <p:nvSpPr>
          <p:cNvPr id="31" name="TextBox 30">
            <a:extLst>
              <a:ext uri="{FF2B5EF4-FFF2-40B4-BE49-F238E27FC236}">
                <a16:creationId xmlns:a16="http://schemas.microsoft.com/office/drawing/2014/main" id="{D3FA6EE2-1E04-3CCE-0CF5-96CE47E183E8}"/>
              </a:ext>
            </a:extLst>
          </p:cNvPr>
          <p:cNvSpPr txBox="1"/>
          <p:nvPr/>
        </p:nvSpPr>
        <p:spPr>
          <a:xfrm>
            <a:off x="7720011" y="2700998"/>
            <a:ext cx="1643063"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Add incident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information</a:t>
            </a:r>
          </a:p>
        </p:txBody>
      </p:sp>
      <p:sp>
        <p:nvSpPr>
          <p:cNvPr id="32" name="TextBox 31">
            <a:extLst>
              <a:ext uri="{FF2B5EF4-FFF2-40B4-BE49-F238E27FC236}">
                <a16:creationId xmlns:a16="http://schemas.microsoft.com/office/drawing/2014/main" id="{6421978B-37DF-9533-5905-6D0D478675F2}"/>
              </a:ext>
            </a:extLst>
          </p:cNvPr>
          <p:cNvSpPr txBox="1"/>
          <p:nvPr/>
        </p:nvSpPr>
        <p:spPr>
          <a:xfrm>
            <a:off x="9905998" y="2692052"/>
            <a:ext cx="1643064"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Export for briefing meeting</a:t>
            </a:r>
          </a:p>
        </p:txBody>
      </p:sp>
      <p:sp>
        <p:nvSpPr>
          <p:cNvPr id="39" name="Rectangle 38">
            <a:extLst>
              <a:ext uri="{FF2B5EF4-FFF2-40B4-BE49-F238E27FC236}">
                <a16:creationId xmlns:a16="http://schemas.microsoft.com/office/drawing/2014/main" id="{6250043C-AEEF-8414-9E87-06F03C4ABED6}"/>
              </a:ext>
            </a:extLst>
          </p:cNvPr>
          <p:cNvSpPr/>
          <p:nvPr/>
        </p:nvSpPr>
        <p:spPr bwMode="auto">
          <a:xfrm>
            <a:off x="7288876" y="1971860"/>
            <a:ext cx="225266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3" name="Picture 2" descr="A screenshot of a computer&#10;&#10;AI-generated content may be incorrect.">
            <a:extLst>
              <a:ext uri="{FF2B5EF4-FFF2-40B4-BE49-F238E27FC236}">
                <a16:creationId xmlns:a16="http://schemas.microsoft.com/office/drawing/2014/main" id="{B61A402D-A343-09BE-8DB5-2BA18752ABB0}"/>
              </a:ext>
            </a:extLst>
          </p:cNvPr>
          <p:cNvPicPr>
            <a:picLocks noChangeAspect="1"/>
          </p:cNvPicPr>
          <p:nvPr/>
        </p:nvPicPr>
        <p:blipFill>
          <a:blip r:embed="rId5"/>
          <a:stretch>
            <a:fillRect/>
          </a:stretch>
        </p:blipFill>
        <p:spPr>
          <a:xfrm>
            <a:off x="508000" y="4369848"/>
            <a:ext cx="11176000" cy="1575564"/>
          </a:xfrm>
          <a:prstGeom prst="rect">
            <a:avLst/>
          </a:prstGeom>
        </p:spPr>
      </p:pic>
      <p:sp>
        <p:nvSpPr>
          <p:cNvPr id="5" name="Rectangle 4">
            <a:extLst>
              <a:ext uri="{FF2B5EF4-FFF2-40B4-BE49-F238E27FC236}">
                <a16:creationId xmlns:a16="http://schemas.microsoft.com/office/drawing/2014/main" id="{8F4E2625-8DAF-B54D-1CF3-AA36EF55B816}"/>
              </a:ext>
            </a:extLst>
          </p:cNvPr>
          <p:cNvSpPr/>
          <p:nvPr/>
        </p:nvSpPr>
        <p:spPr bwMode="auto">
          <a:xfrm>
            <a:off x="6362699" y="4233833"/>
            <a:ext cx="389858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Tree>
    <p:extLst>
      <p:ext uri="{BB962C8B-B14F-4D97-AF65-F5344CB8AC3E}">
        <p14:creationId xmlns:p14="http://schemas.microsoft.com/office/powerpoint/2010/main" val="3962448126"/>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E6A5DF1-5F48-9016-C3F5-65A7A297B92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4D01F96-44C6-CD95-BCB6-0BA83A400820}"/>
              </a:ext>
            </a:extLst>
          </p:cNvPr>
          <p:cNvSpPr>
            <a:spLocks noGrp="1"/>
          </p:cNvSpPr>
          <p:nvPr>
            <p:ph type="title"/>
          </p:nvPr>
        </p:nvSpPr>
        <p:spPr/>
        <p:txBody>
          <a:bodyPr/>
          <a:lstStyle/>
          <a:p>
            <a:r>
              <a:rPr lang="en-US"/>
              <a:t>Build your Ribbons</a:t>
            </a:r>
          </a:p>
        </p:txBody>
      </p:sp>
      <p:sp>
        <p:nvSpPr>
          <p:cNvPr id="11" name="Text Placeholder 2">
            <a:extLst>
              <a:ext uri="{FF2B5EF4-FFF2-40B4-BE49-F238E27FC236}">
                <a16:creationId xmlns:a16="http://schemas.microsoft.com/office/drawing/2014/main" id="{A9C8179F-4F8A-2FC6-85C8-2539092C2303}"/>
              </a:ext>
            </a:extLst>
          </p:cNvPr>
          <p:cNvSpPr>
            <a:spLocks noGrp="1"/>
          </p:cNvSpPr>
          <p:nvPr>
            <p:ph type="body" sz="quarter" idx="11"/>
          </p:nvPr>
        </p:nvSpPr>
        <p:spPr>
          <a:xfrm>
            <a:off x="914400" y="1399032"/>
            <a:ext cx="10369296" cy="276999"/>
          </a:xfrm>
        </p:spPr>
        <p:txBody>
          <a:bodyPr/>
          <a:lstStyle/>
          <a:p>
            <a:r>
              <a:rPr lang="en-US">
                <a:solidFill>
                  <a:srgbClr val="FFAD29"/>
                </a:solidFill>
              </a:rPr>
              <a:t>From concept to reality: shaping your product around user flow</a:t>
            </a:r>
          </a:p>
        </p:txBody>
      </p:sp>
      <p:pic>
        <p:nvPicPr>
          <p:cNvPr id="27" name="Picture 26">
            <a:extLst>
              <a:ext uri="{FF2B5EF4-FFF2-40B4-BE49-F238E27FC236}">
                <a16:creationId xmlns:a16="http://schemas.microsoft.com/office/drawing/2014/main" id="{2910C067-CC55-88A7-02F8-4C5333C2A744}"/>
              </a:ext>
            </a:extLst>
          </p:cNvPr>
          <p:cNvPicPr>
            <a:picLocks noChangeAspect="1"/>
          </p:cNvPicPr>
          <p:nvPr/>
        </p:nvPicPr>
        <p:blipFill>
          <a:blip r:embed="rId4"/>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25255E8D-39D3-CACA-949A-ACE2AB460D2A}"/>
              </a:ext>
            </a:extLst>
          </p:cNvPr>
          <p:cNvSpPr txBox="1"/>
          <p:nvPr/>
        </p:nvSpPr>
        <p:spPr>
          <a:xfrm>
            <a:off x="642937" y="2662544"/>
            <a:ext cx="1643063"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What incident am I looking at?</a:t>
            </a:r>
          </a:p>
        </p:txBody>
      </p:sp>
      <p:sp>
        <p:nvSpPr>
          <p:cNvPr id="29" name="TextBox 28">
            <a:extLst>
              <a:ext uri="{FF2B5EF4-FFF2-40B4-BE49-F238E27FC236}">
                <a16:creationId xmlns:a16="http://schemas.microsoft.com/office/drawing/2014/main" id="{148C0A5C-ACA8-4070-DE59-2F12F3E4DD97}"/>
              </a:ext>
            </a:extLst>
          </p:cNvPr>
          <p:cNvSpPr txBox="1"/>
          <p:nvPr/>
        </p:nvSpPr>
        <p:spPr>
          <a:xfrm>
            <a:off x="2847975" y="2785654"/>
            <a:ext cx="1643063" cy="338554"/>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Open Layout </a:t>
            </a:r>
          </a:p>
        </p:txBody>
      </p:sp>
      <p:sp>
        <p:nvSpPr>
          <p:cNvPr id="30" name="TextBox 29">
            <a:extLst>
              <a:ext uri="{FF2B5EF4-FFF2-40B4-BE49-F238E27FC236}">
                <a16:creationId xmlns:a16="http://schemas.microsoft.com/office/drawing/2014/main" id="{411AFB49-8296-AC8E-0EA0-B1B7BE2656B3}"/>
              </a:ext>
            </a:extLst>
          </p:cNvPr>
          <p:cNvSpPr txBox="1"/>
          <p:nvPr/>
        </p:nvSpPr>
        <p:spPr>
          <a:xfrm>
            <a:off x="5295900" y="2644877"/>
            <a:ext cx="2724150"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Set up the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map elements</a:t>
            </a:r>
          </a:p>
        </p:txBody>
      </p:sp>
      <p:sp>
        <p:nvSpPr>
          <p:cNvPr id="31" name="TextBox 30">
            <a:extLst>
              <a:ext uri="{FF2B5EF4-FFF2-40B4-BE49-F238E27FC236}">
                <a16:creationId xmlns:a16="http://schemas.microsoft.com/office/drawing/2014/main" id="{6132D62C-4F47-E0ED-6968-A310172FF7D3}"/>
              </a:ext>
            </a:extLst>
          </p:cNvPr>
          <p:cNvSpPr txBox="1"/>
          <p:nvPr/>
        </p:nvSpPr>
        <p:spPr>
          <a:xfrm>
            <a:off x="7720011" y="2700998"/>
            <a:ext cx="1643063"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Add incident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information</a:t>
            </a:r>
          </a:p>
        </p:txBody>
      </p:sp>
      <p:sp>
        <p:nvSpPr>
          <p:cNvPr id="32" name="TextBox 31">
            <a:extLst>
              <a:ext uri="{FF2B5EF4-FFF2-40B4-BE49-F238E27FC236}">
                <a16:creationId xmlns:a16="http://schemas.microsoft.com/office/drawing/2014/main" id="{140C0A4B-F229-7BDC-60EF-336E5AF05D1C}"/>
              </a:ext>
            </a:extLst>
          </p:cNvPr>
          <p:cNvSpPr txBox="1"/>
          <p:nvPr/>
        </p:nvSpPr>
        <p:spPr>
          <a:xfrm>
            <a:off x="9905998" y="2692052"/>
            <a:ext cx="1643064" cy="584775"/>
          </a:xfrm>
          <a:prstGeom prst="rect">
            <a:avLst/>
          </a:prstGeom>
          <a:noFill/>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ＭＳ Ｐゴシック"/>
              </a:rPr>
              <a:t>Export for briefing meeting</a:t>
            </a:r>
          </a:p>
        </p:txBody>
      </p:sp>
      <p:sp>
        <p:nvSpPr>
          <p:cNvPr id="39" name="Rectangle 38">
            <a:extLst>
              <a:ext uri="{FF2B5EF4-FFF2-40B4-BE49-F238E27FC236}">
                <a16:creationId xmlns:a16="http://schemas.microsoft.com/office/drawing/2014/main" id="{93F88D24-BDD4-E47C-2C92-BB6EA16212BD}"/>
              </a:ext>
            </a:extLst>
          </p:cNvPr>
          <p:cNvSpPr/>
          <p:nvPr/>
        </p:nvSpPr>
        <p:spPr bwMode="auto">
          <a:xfrm>
            <a:off x="9534522" y="2013423"/>
            <a:ext cx="225266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5" name="Picture 4" descr="A screenshot of a computer&#10;&#10;AI-generated content may be incorrect.">
            <a:extLst>
              <a:ext uri="{FF2B5EF4-FFF2-40B4-BE49-F238E27FC236}">
                <a16:creationId xmlns:a16="http://schemas.microsoft.com/office/drawing/2014/main" id="{9A1690F4-EFBE-3603-8219-A6531A8944A0}"/>
              </a:ext>
            </a:extLst>
          </p:cNvPr>
          <p:cNvPicPr>
            <a:picLocks noChangeAspect="1"/>
          </p:cNvPicPr>
          <p:nvPr/>
        </p:nvPicPr>
        <p:blipFill>
          <a:blip r:embed="rId5"/>
          <a:stretch>
            <a:fillRect/>
          </a:stretch>
        </p:blipFill>
        <p:spPr>
          <a:xfrm>
            <a:off x="508000" y="4369848"/>
            <a:ext cx="11176000" cy="1575564"/>
          </a:xfrm>
          <a:prstGeom prst="rect">
            <a:avLst/>
          </a:prstGeom>
        </p:spPr>
      </p:pic>
      <p:sp>
        <p:nvSpPr>
          <p:cNvPr id="6" name="Rectangle 5">
            <a:extLst>
              <a:ext uri="{FF2B5EF4-FFF2-40B4-BE49-F238E27FC236}">
                <a16:creationId xmlns:a16="http://schemas.microsoft.com/office/drawing/2014/main" id="{7E766F3D-7920-66A7-A17A-69D25440B5A6}"/>
              </a:ext>
            </a:extLst>
          </p:cNvPr>
          <p:cNvSpPr/>
          <p:nvPr/>
        </p:nvSpPr>
        <p:spPr bwMode="auto">
          <a:xfrm>
            <a:off x="10172700" y="4256766"/>
            <a:ext cx="1262064"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spTree>
    <p:extLst>
      <p:ext uri="{BB962C8B-B14F-4D97-AF65-F5344CB8AC3E}">
        <p14:creationId xmlns:p14="http://schemas.microsoft.com/office/powerpoint/2010/main" val="3807817781"/>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EF27C-4B94-539C-5FB7-5737E222940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E901D04-97C1-E64E-24E1-12F23308EC5A}"/>
              </a:ext>
            </a:extLst>
          </p:cNvPr>
          <p:cNvSpPr>
            <a:spLocks noGrp="1"/>
          </p:cNvSpPr>
          <p:nvPr>
            <p:ph type="title"/>
          </p:nvPr>
        </p:nvSpPr>
        <p:spPr/>
        <p:txBody>
          <a:bodyPr/>
          <a:lstStyle/>
          <a:p>
            <a:r>
              <a:rPr lang="en-US" dirty="0"/>
              <a:t>Modifying the ArcGIS Pro User Experience</a:t>
            </a:r>
          </a:p>
        </p:txBody>
      </p:sp>
      <p:sp>
        <p:nvSpPr>
          <p:cNvPr id="6" name="Text Placeholder 5">
            <a:extLst>
              <a:ext uri="{FF2B5EF4-FFF2-40B4-BE49-F238E27FC236}">
                <a16:creationId xmlns:a16="http://schemas.microsoft.com/office/drawing/2014/main" id="{2AE68DF4-8F43-BD07-5FA4-F1D0AD47ECE8}"/>
              </a:ext>
            </a:extLst>
          </p:cNvPr>
          <p:cNvSpPr>
            <a:spLocks noGrp="1"/>
          </p:cNvSpPr>
          <p:nvPr>
            <p:ph type="body" sz="quarter" idx="11"/>
          </p:nvPr>
        </p:nvSpPr>
        <p:spPr/>
        <p:txBody>
          <a:bodyPr/>
          <a:lstStyle/>
          <a:p>
            <a:r>
              <a:rPr lang="en-US" dirty="0">
                <a:solidFill>
                  <a:srgbClr val="FFAD29"/>
                </a:solidFill>
              </a:rPr>
              <a:t>Configurations</a:t>
            </a:r>
          </a:p>
        </p:txBody>
      </p:sp>
      <p:pic>
        <p:nvPicPr>
          <p:cNvPr id="2" name="Picture 1" descr="A screenshot of a computer&#10;&#10;Description automatically generated">
            <a:extLst>
              <a:ext uri="{FF2B5EF4-FFF2-40B4-BE49-F238E27FC236}">
                <a16:creationId xmlns:a16="http://schemas.microsoft.com/office/drawing/2014/main" id="{C5BC1272-626B-1A4C-379C-A6B47148F4E8}"/>
              </a:ext>
            </a:extLst>
          </p:cNvPr>
          <p:cNvPicPr>
            <a:picLocks noChangeAspect="1"/>
          </p:cNvPicPr>
          <p:nvPr/>
        </p:nvPicPr>
        <p:blipFill>
          <a:blip r:embed="rId3"/>
          <a:stretch>
            <a:fillRect/>
          </a:stretch>
        </p:blipFill>
        <p:spPr>
          <a:xfrm>
            <a:off x="914400" y="2064401"/>
            <a:ext cx="4052711" cy="2215829"/>
          </a:xfrm>
          <a:prstGeom prst="rect">
            <a:avLst/>
          </a:prstGeom>
        </p:spPr>
      </p:pic>
      <p:pic>
        <p:nvPicPr>
          <p:cNvPr id="3" name="Picture 2">
            <a:extLst>
              <a:ext uri="{FF2B5EF4-FFF2-40B4-BE49-F238E27FC236}">
                <a16:creationId xmlns:a16="http://schemas.microsoft.com/office/drawing/2014/main" id="{C97D44AD-5628-0239-3E61-2A790B4F60D6}"/>
              </a:ext>
            </a:extLst>
          </p:cNvPr>
          <p:cNvPicPr>
            <a:picLocks noChangeAspect="1"/>
          </p:cNvPicPr>
          <p:nvPr/>
        </p:nvPicPr>
        <p:blipFill>
          <a:blip r:embed="rId4"/>
          <a:srcRect r="8186"/>
          <a:stretch/>
        </p:blipFill>
        <p:spPr>
          <a:xfrm>
            <a:off x="914400" y="4451144"/>
            <a:ext cx="10188321" cy="1225135"/>
          </a:xfrm>
          <a:prstGeom prst="rect">
            <a:avLst/>
          </a:prstGeom>
        </p:spPr>
      </p:pic>
      <p:sp>
        <p:nvSpPr>
          <p:cNvPr id="5" name="TextBox 4">
            <a:extLst>
              <a:ext uri="{FF2B5EF4-FFF2-40B4-BE49-F238E27FC236}">
                <a16:creationId xmlns:a16="http://schemas.microsoft.com/office/drawing/2014/main" id="{8A8CB174-5639-D15E-2EEC-C3F369312492}"/>
              </a:ext>
            </a:extLst>
          </p:cNvPr>
          <p:cNvSpPr txBox="1"/>
          <p:nvPr/>
        </p:nvSpPr>
        <p:spPr>
          <a:xfrm>
            <a:off x="13625689" y="4888089"/>
            <a:ext cx="0" cy="0"/>
          </a:xfrm>
          <a:prstGeom prst="rect">
            <a:avLst/>
          </a:prstGeom>
          <a:noFill/>
          <a:effectLst/>
        </p:spPr>
        <p:txBody>
          <a:bodyPr wrap="none" lIns="0" tIns="0" rIns="0" bIns="0" rtlCol="0">
            <a:noAutofit/>
          </a:bodyPr>
          <a:lstStyle/>
          <a:p>
            <a:pPr algn="l" eaLnBrk="0" hangingPunct="0"/>
            <a:endParaRPr lang="en-US" sz="1400" dirty="0" err="1">
              <a:ea typeface="+mn-ea"/>
              <a:cs typeface="+mn-cs"/>
            </a:endParaRPr>
          </a:p>
        </p:txBody>
      </p:sp>
      <p:grpSp>
        <p:nvGrpSpPr>
          <p:cNvPr id="8" name="bg">
            <a:extLst>
              <a:ext uri="{FF2B5EF4-FFF2-40B4-BE49-F238E27FC236}">
                <a16:creationId xmlns:a16="http://schemas.microsoft.com/office/drawing/2014/main" id="{0F4E9D86-4758-FDF4-29DC-71D0E24C8845}"/>
              </a:ext>
              <a:ext uri="{C183D7F6-B498-43B3-948B-1728B52AA6E4}">
                <adec:decorative xmlns:adec="http://schemas.microsoft.com/office/drawing/2017/decorative" val="1"/>
              </a:ext>
            </a:extLst>
          </p:cNvPr>
          <p:cNvGrpSpPr/>
          <p:nvPr/>
        </p:nvGrpSpPr>
        <p:grpSpPr>
          <a:xfrm>
            <a:off x="-22225" y="-21932"/>
            <a:ext cx="12236450" cy="6901865"/>
            <a:chOff x="-22225" y="-21932"/>
            <a:chExt cx="12236450" cy="6901865"/>
          </a:xfrm>
        </p:grpSpPr>
        <p:pic>
          <p:nvPicPr>
            <p:cNvPr id="9" name="bg">
              <a:extLst>
                <a:ext uri="{FF2B5EF4-FFF2-40B4-BE49-F238E27FC236}">
                  <a16:creationId xmlns:a16="http://schemas.microsoft.com/office/drawing/2014/main" id="{81AA4CE0-B1A3-9B5D-A001-07498EAD2702}"/>
                </a:ext>
                <a:ext uri="{C183D7F6-B498-43B3-948B-1728B52AA6E4}">
                  <adec:decorative xmlns:adec="http://schemas.microsoft.com/office/drawing/2017/decorative" val="1"/>
                </a:ext>
              </a:extLst>
            </p:cNvPr>
            <p:cNvPicPr/>
            <p:nvPr/>
          </p:nvPicPr>
          <p:blipFill>
            <a:blip r:embed="rId5">
              <a:alphaModFix/>
            </a:blip>
            <a:srcRect r="362"/>
            <a:stretch/>
          </p:blipFill>
          <p:spPr>
            <a:xfrm>
              <a:off x="-22225" y="-21932"/>
              <a:ext cx="12236450" cy="6901865"/>
            </a:xfrm>
            <a:prstGeom prst="rect">
              <a:avLst/>
            </a:prstGeom>
          </p:spPr>
        </p:pic>
        <p:sp>
          <p:nvSpPr>
            <p:cNvPr id="10" name="gradient1">
              <a:extLst>
                <a:ext uri="{FF2B5EF4-FFF2-40B4-BE49-F238E27FC236}">
                  <a16:creationId xmlns:a16="http://schemas.microsoft.com/office/drawing/2014/main" id="{744D3F2D-9E47-AC70-92D3-51B9707DC10E}"/>
                </a:ext>
                <a:ext uri="{C183D7F6-B498-43B3-948B-1728B52AA6E4}">
                  <adec:decorative xmlns:adec="http://schemas.microsoft.com/office/drawing/2017/decorative" val="1"/>
                </a:ext>
              </a:extLst>
            </p:cNvPr>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1" name="gradient teal">
              <a:extLst>
                <a:ext uri="{FF2B5EF4-FFF2-40B4-BE49-F238E27FC236}">
                  <a16:creationId xmlns:a16="http://schemas.microsoft.com/office/drawing/2014/main" id="{6A0BA0BB-9405-6DF6-7875-54D05FA1D15E}"/>
                </a:ext>
                <a:ext uri="{C183D7F6-B498-43B3-948B-1728B52AA6E4}">
                  <adec:decorative xmlns:adec="http://schemas.microsoft.com/office/drawing/2017/decorative" val="1"/>
                </a:ext>
              </a:extLst>
            </p:cNvPr>
            <p:cNvSpPr/>
            <p:nvPr/>
          </p:nvSpPr>
          <p:spPr bwMode="auto">
            <a:xfrm>
              <a:off x="0" y="-7480"/>
              <a:ext cx="12192000" cy="6872960"/>
            </a:xfrm>
            <a:prstGeom prst="rect">
              <a:avLst/>
            </a:prstGeom>
            <a:gradFill flip="none" rotWithShape="1">
              <a:gsLst>
                <a:gs pos="0">
                  <a:srgbClr val="0D0D0D">
                    <a:alpha val="0"/>
                  </a:srgbClr>
                </a:gs>
                <a:gs pos="92000">
                  <a:srgbClr val="03A998">
                    <a:alpha val="71000"/>
                  </a:srgbClr>
                </a:gs>
                <a:gs pos="71000">
                  <a:srgbClr val="00636E"/>
                </a:gs>
                <a:gs pos="42000">
                  <a:srgbClr val="033F5D"/>
                </a:gs>
              </a:gsLst>
              <a:lin ang="19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2" name="gradient tealv2">
              <a:extLst>
                <a:ext uri="{FF2B5EF4-FFF2-40B4-BE49-F238E27FC236}">
                  <a16:creationId xmlns:a16="http://schemas.microsoft.com/office/drawing/2014/main" id="{F6750E9B-CB2F-A2FA-E5AD-D4C004CDC2E9}"/>
                </a:ext>
                <a:ext uri="{C183D7F6-B498-43B3-948B-1728B52AA6E4}">
                  <adec:decorative xmlns:adec="http://schemas.microsoft.com/office/drawing/2017/decorative" val="1"/>
                </a:ext>
              </a:extLst>
            </p:cNvPr>
            <p:cNvSpPr/>
            <p:nvPr/>
          </p:nvSpPr>
          <p:spPr bwMode="auto">
            <a:xfrm>
              <a:off x="0" y="-14960"/>
              <a:ext cx="12192000" cy="6872960"/>
            </a:xfrm>
            <a:prstGeom prst="rect">
              <a:avLst/>
            </a:prstGeom>
            <a:gradFill flip="none" rotWithShape="1">
              <a:gsLst>
                <a:gs pos="60000">
                  <a:srgbClr val="007D96"/>
                </a:gs>
                <a:gs pos="90000">
                  <a:srgbClr val="00D9C5"/>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3" name="element">
              <a:extLst>
                <a:ext uri="{FF2B5EF4-FFF2-40B4-BE49-F238E27FC236}">
                  <a16:creationId xmlns:a16="http://schemas.microsoft.com/office/drawing/2014/main" id="{731516C1-EF0C-01A6-CB2D-879CA5D8D9B8}"/>
                </a:ext>
                <a:ext uri="{C183D7F6-B498-43B3-948B-1728B52AA6E4}">
                  <adec:decorative xmlns:adec="http://schemas.microsoft.com/office/drawing/2017/decorative" val="1"/>
                </a:ext>
              </a:extLst>
            </p:cNvPr>
            <p:cNvPicPr/>
            <p:nvPr/>
          </p:nvPicPr>
          <p:blipFill>
            <a:blip r:embed="rId6"/>
            <a:srcRect l="58018"/>
            <a:stretch/>
          </p:blipFill>
          <p:spPr>
            <a:xfrm>
              <a:off x="7074831" y="0"/>
              <a:ext cx="5117169" cy="6863434"/>
            </a:xfrm>
            <a:prstGeom prst="rect">
              <a:avLst/>
            </a:prstGeom>
          </p:spPr>
        </p:pic>
      </p:grpSp>
      <p:sp>
        <p:nvSpPr>
          <p:cNvPr id="14" name="Title 2">
            <a:extLst>
              <a:ext uri="{FF2B5EF4-FFF2-40B4-BE49-F238E27FC236}">
                <a16:creationId xmlns:a16="http://schemas.microsoft.com/office/drawing/2014/main" id="{8E59E6AC-FDF3-F2E4-64FA-438C4C100FD1}"/>
              </a:ext>
            </a:extLst>
          </p:cNvPr>
          <p:cNvSpPr txBox="1">
            <a:spLocks/>
          </p:cNvSpPr>
          <p:nvPr/>
        </p:nvSpPr>
        <p:spPr>
          <a:xfrm>
            <a:off x="914399" y="1255345"/>
            <a:ext cx="6833938" cy="2215991"/>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4800" b="1" dirty="0"/>
              <a:t>Design </a:t>
            </a:r>
            <a:r>
              <a:rPr lang="en-US" sz="4800" b="1"/>
              <a:t>Example</a:t>
            </a:r>
            <a:r>
              <a:rPr lang="en-US" sz="4800" b="1" dirty="0"/>
              <a:t>: Crafting a Sample Configuration</a:t>
            </a:r>
          </a:p>
        </p:txBody>
      </p:sp>
    </p:spTree>
    <p:extLst>
      <p:ext uri="{BB962C8B-B14F-4D97-AF65-F5344CB8AC3E}">
        <p14:creationId xmlns:p14="http://schemas.microsoft.com/office/powerpoint/2010/main" val="76839255"/>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7EADB70C-7A5F-DFC9-A745-D9C4106ECAF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82B2ED0-4EF2-2EB0-2034-9F0CB5D94C37}"/>
              </a:ext>
            </a:extLst>
          </p:cNvPr>
          <p:cNvSpPr>
            <a:spLocks noGrp="1"/>
          </p:cNvSpPr>
          <p:nvPr>
            <p:ph type="title"/>
          </p:nvPr>
        </p:nvSpPr>
        <p:spPr/>
        <p:txBody>
          <a:bodyPr/>
          <a:lstStyle/>
          <a:p>
            <a:r>
              <a:rPr lang="en-US"/>
              <a:t>Define your workflow</a:t>
            </a:r>
          </a:p>
        </p:txBody>
      </p:sp>
      <p:sp>
        <p:nvSpPr>
          <p:cNvPr id="11" name="Text Placeholder 2">
            <a:extLst>
              <a:ext uri="{FF2B5EF4-FFF2-40B4-BE49-F238E27FC236}">
                <a16:creationId xmlns:a16="http://schemas.microsoft.com/office/drawing/2014/main" id="{0F0EB999-2045-B407-18ED-966CD2F4E1FB}"/>
              </a:ext>
            </a:extLst>
          </p:cNvPr>
          <p:cNvSpPr>
            <a:spLocks noGrp="1"/>
          </p:cNvSpPr>
          <p:nvPr>
            <p:ph type="body" sz="quarter" idx="11"/>
          </p:nvPr>
        </p:nvSpPr>
        <p:spPr>
          <a:xfrm>
            <a:off x="914400" y="1399032"/>
            <a:ext cx="10369296" cy="553998"/>
          </a:xfrm>
        </p:spPr>
        <p:txBody>
          <a:bodyPr/>
          <a:lstStyle/>
          <a:p>
            <a:r>
              <a:rPr lang="en-US">
                <a:solidFill>
                  <a:srgbClr val="FFAD29"/>
                </a:solidFill>
                <a:effectLst/>
              </a:rPr>
              <a:t>Start with a mental map of the desired workflow for your users</a:t>
            </a:r>
          </a:p>
          <a:p>
            <a:endParaRPr lang="en-US">
              <a:solidFill>
                <a:srgbClr val="FFAD29"/>
              </a:solidFill>
            </a:endParaRPr>
          </a:p>
        </p:txBody>
      </p:sp>
      <p:pic>
        <p:nvPicPr>
          <p:cNvPr id="27" name="Picture 26">
            <a:extLst>
              <a:ext uri="{FF2B5EF4-FFF2-40B4-BE49-F238E27FC236}">
                <a16:creationId xmlns:a16="http://schemas.microsoft.com/office/drawing/2014/main" id="{A57919D6-DD88-6D3C-2DCD-DC9ECBEFA5B8}"/>
              </a:ext>
            </a:extLst>
          </p:cNvPr>
          <p:cNvPicPr>
            <a:picLocks noChangeAspect="1"/>
          </p:cNvPicPr>
          <p:nvPr/>
        </p:nvPicPr>
        <p:blipFill>
          <a:blip r:embed="rId4"/>
          <a:stretch>
            <a:fillRect/>
          </a:stretch>
        </p:blipFill>
        <p:spPr>
          <a:xfrm>
            <a:off x="642937" y="4688471"/>
            <a:ext cx="10906125" cy="1246414"/>
          </a:xfrm>
          <a:prstGeom prst="rect">
            <a:avLst/>
          </a:prstGeom>
        </p:spPr>
      </p:pic>
      <p:sp>
        <p:nvSpPr>
          <p:cNvPr id="29" name="TextBox 28">
            <a:extLst>
              <a:ext uri="{FF2B5EF4-FFF2-40B4-BE49-F238E27FC236}">
                <a16:creationId xmlns:a16="http://schemas.microsoft.com/office/drawing/2014/main" id="{6FAB69F5-2E2F-4F75-9293-E4B3A7301284}"/>
              </a:ext>
            </a:extLst>
          </p:cNvPr>
          <p:cNvSpPr txBox="1"/>
          <p:nvPr/>
        </p:nvSpPr>
        <p:spPr>
          <a:xfrm>
            <a:off x="3500431" y="2406959"/>
            <a:ext cx="7499349" cy="914400"/>
          </a:xfrm>
          <a:prstGeom prst="rect">
            <a:avLst/>
          </a:prstGeom>
          <a:noFill/>
          <a:effectLst/>
        </p:spPr>
        <p:txBody>
          <a:bodyPr wrap="none" lIns="0" tIns="0" rIns="0" bIns="0" rtlCol="0">
            <a:noAutofit/>
          </a:bodyPr>
          <a:lstStyle/>
          <a:p>
            <a:pPr algn="l" eaLnBrk="0" hangingPunct="0"/>
            <a:r>
              <a:rPr lang="en-US" sz="2000" b="1">
                <a:ea typeface="+mn-ea"/>
                <a:cs typeface="+mn-cs"/>
              </a:rPr>
              <a:t>Example user:</a:t>
            </a:r>
          </a:p>
          <a:p>
            <a:pPr algn="l" eaLnBrk="0" hangingPunct="0"/>
            <a:r>
              <a:rPr lang="en-US"/>
              <a:t>Situation Response Planner who needs to make Layouts for briefing meetings</a:t>
            </a:r>
            <a:endParaRPr lang="en-US">
              <a:ea typeface="+mn-ea"/>
              <a:cs typeface="+mn-cs"/>
            </a:endParaRPr>
          </a:p>
        </p:txBody>
      </p:sp>
      <p:sp>
        <p:nvSpPr>
          <p:cNvPr id="31" name="TextBox 30">
            <a:extLst>
              <a:ext uri="{FF2B5EF4-FFF2-40B4-BE49-F238E27FC236}">
                <a16:creationId xmlns:a16="http://schemas.microsoft.com/office/drawing/2014/main" id="{69FA81BB-FD57-9DCA-93E0-67695638D26A}"/>
              </a:ext>
            </a:extLst>
          </p:cNvPr>
          <p:cNvSpPr txBox="1"/>
          <p:nvPr/>
        </p:nvSpPr>
        <p:spPr>
          <a:xfrm>
            <a:off x="642937" y="5019290"/>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33" name="TextBox 32">
            <a:extLst>
              <a:ext uri="{FF2B5EF4-FFF2-40B4-BE49-F238E27FC236}">
                <a16:creationId xmlns:a16="http://schemas.microsoft.com/office/drawing/2014/main" id="{5BD9C5BB-430E-6B35-374D-07C3722D8877}"/>
              </a:ext>
            </a:extLst>
          </p:cNvPr>
          <p:cNvSpPr txBox="1"/>
          <p:nvPr/>
        </p:nvSpPr>
        <p:spPr>
          <a:xfrm>
            <a:off x="2847975" y="5142400"/>
            <a:ext cx="1643063" cy="338554"/>
          </a:xfrm>
          <a:prstGeom prst="rect">
            <a:avLst/>
          </a:prstGeom>
          <a:noFill/>
          <a:effectLst/>
        </p:spPr>
        <p:txBody>
          <a:bodyPr wrap="square">
            <a:spAutoFit/>
          </a:bodyPr>
          <a:lstStyle/>
          <a:p>
            <a:r>
              <a:rPr lang="en-US" sz="1600">
                <a:effectLst/>
              </a:rPr>
              <a:t>Open Layout </a:t>
            </a:r>
            <a:endParaRPr lang="en-US" sz="1600"/>
          </a:p>
        </p:txBody>
      </p:sp>
      <p:sp>
        <p:nvSpPr>
          <p:cNvPr id="35" name="TextBox 34">
            <a:extLst>
              <a:ext uri="{FF2B5EF4-FFF2-40B4-BE49-F238E27FC236}">
                <a16:creationId xmlns:a16="http://schemas.microsoft.com/office/drawing/2014/main" id="{7409DC04-8D17-166D-7E9D-8258C7C22176}"/>
              </a:ext>
            </a:extLst>
          </p:cNvPr>
          <p:cNvSpPr txBox="1"/>
          <p:nvPr/>
        </p:nvSpPr>
        <p:spPr>
          <a:xfrm>
            <a:off x="5295900" y="5001623"/>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6" name="TextBox 35">
            <a:extLst>
              <a:ext uri="{FF2B5EF4-FFF2-40B4-BE49-F238E27FC236}">
                <a16:creationId xmlns:a16="http://schemas.microsoft.com/office/drawing/2014/main" id="{842F11C2-E82E-39A4-F151-D3045F91B5C8}"/>
              </a:ext>
            </a:extLst>
          </p:cNvPr>
          <p:cNvSpPr txBox="1"/>
          <p:nvPr/>
        </p:nvSpPr>
        <p:spPr>
          <a:xfrm>
            <a:off x="7720011" y="5057744"/>
            <a:ext cx="1643063" cy="584775"/>
          </a:xfrm>
          <a:prstGeom prst="rect">
            <a:avLst/>
          </a:prstGeom>
          <a:noFill/>
          <a:effectLst/>
        </p:spPr>
        <p:txBody>
          <a:bodyPr wrap="square">
            <a:spAutoFit/>
          </a:bodyPr>
          <a:lstStyle/>
          <a:p>
            <a:r>
              <a:rPr lang="en-US" sz="1600">
                <a:effectLst/>
              </a:rPr>
              <a:t>Adding incident</a:t>
            </a:r>
          </a:p>
          <a:p>
            <a:r>
              <a:rPr lang="en-US" sz="1600"/>
              <a:t>information</a:t>
            </a:r>
          </a:p>
        </p:txBody>
      </p:sp>
      <p:sp>
        <p:nvSpPr>
          <p:cNvPr id="38" name="TextBox 37">
            <a:extLst>
              <a:ext uri="{FF2B5EF4-FFF2-40B4-BE49-F238E27FC236}">
                <a16:creationId xmlns:a16="http://schemas.microsoft.com/office/drawing/2014/main" id="{14FB771B-9BC4-5A61-2020-26622C2EC465}"/>
              </a:ext>
            </a:extLst>
          </p:cNvPr>
          <p:cNvSpPr txBox="1"/>
          <p:nvPr/>
        </p:nvSpPr>
        <p:spPr>
          <a:xfrm>
            <a:off x="9905998" y="5048798"/>
            <a:ext cx="1643064" cy="584775"/>
          </a:xfrm>
          <a:prstGeom prst="rect">
            <a:avLst/>
          </a:prstGeom>
          <a:noFill/>
          <a:effectLst/>
        </p:spPr>
        <p:txBody>
          <a:bodyPr wrap="square">
            <a:spAutoFit/>
          </a:bodyPr>
          <a:lstStyle/>
          <a:p>
            <a:r>
              <a:rPr lang="en-US" sz="1600">
                <a:effectLst/>
              </a:rPr>
              <a:t>Export for briefing meeting</a:t>
            </a:r>
            <a:endParaRPr lang="en-US" sz="1600"/>
          </a:p>
        </p:txBody>
      </p:sp>
      <p:pic>
        <p:nvPicPr>
          <p:cNvPr id="5" name="Picture 4" descr="A yellow and white outline of a firefighter's badge&#10;&#10;AI-generated content may be incorrect.">
            <a:extLst>
              <a:ext uri="{FF2B5EF4-FFF2-40B4-BE49-F238E27FC236}">
                <a16:creationId xmlns:a16="http://schemas.microsoft.com/office/drawing/2014/main" id="{4C77F15F-529E-91BA-EC77-266F74668785}"/>
              </a:ext>
            </a:extLst>
          </p:cNvPr>
          <p:cNvPicPr>
            <a:picLocks noChangeAspect="1"/>
          </p:cNvPicPr>
          <p:nvPr/>
        </p:nvPicPr>
        <p:blipFill>
          <a:blip r:embed="rId5"/>
          <a:stretch>
            <a:fillRect/>
          </a:stretch>
        </p:blipFill>
        <p:spPr>
          <a:xfrm>
            <a:off x="642937" y="1765498"/>
            <a:ext cx="2857494" cy="3026828"/>
          </a:xfrm>
          <a:prstGeom prst="rect">
            <a:avLst/>
          </a:prstGeom>
        </p:spPr>
      </p:pic>
    </p:spTree>
    <p:extLst>
      <p:ext uri="{BB962C8B-B14F-4D97-AF65-F5344CB8AC3E}">
        <p14:creationId xmlns:p14="http://schemas.microsoft.com/office/powerpoint/2010/main" val="1051080330"/>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191FA56-212A-1F7C-4D49-060242BC456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D5312F-A46C-7F94-D55F-61BD04B41C60}"/>
              </a:ext>
            </a:extLst>
          </p:cNvPr>
          <p:cNvSpPr>
            <a:spLocks noGrp="1"/>
          </p:cNvSpPr>
          <p:nvPr>
            <p:ph type="title"/>
          </p:nvPr>
        </p:nvSpPr>
        <p:spPr/>
        <p:txBody>
          <a:bodyPr/>
          <a:lstStyle/>
          <a:p>
            <a:r>
              <a:rPr lang="en-US"/>
              <a:t>Define your workflow</a:t>
            </a:r>
          </a:p>
        </p:txBody>
      </p:sp>
      <p:sp>
        <p:nvSpPr>
          <p:cNvPr id="11" name="Text Placeholder 2">
            <a:extLst>
              <a:ext uri="{FF2B5EF4-FFF2-40B4-BE49-F238E27FC236}">
                <a16:creationId xmlns:a16="http://schemas.microsoft.com/office/drawing/2014/main" id="{0BBE1D61-3420-F83E-8DA2-445709749274}"/>
              </a:ext>
            </a:extLst>
          </p:cNvPr>
          <p:cNvSpPr>
            <a:spLocks noGrp="1"/>
          </p:cNvSpPr>
          <p:nvPr>
            <p:ph type="body" sz="quarter" idx="11"/>
          </p:nvPr>
        </p:nvSpPr>
        <p:spPr>
          <a:xfrm>
            <a:off x="914400" y="1399032"/>
            <a:ext cx="10369296" cy="276999"/>
          </a:xfrm>
        </p:spPr>
        <p:txBody>
          <a:bodyPr/>
          <a:lstStyle/>
          <a:p>
            <a:r>
              <a:rPr lang="en-US">
                <a:solidFill>
                  <a:srgbClr val="FFAD29"/>
                </a:solidFill>
              </a:rPr>
              <a:t>From concept to reality: shaping your product around user flow</a:t>
            </a:r>
          </a:p>
        </p:txBody>
      </p:sp>
      <p:pic>
        <p:nvPicPr>
          <p:cNvPr id="27" name="Picture 26">
            <a:extLst>
              <a:ext uri="{FF2B5EF4-FFF2-40B4-BE49-F238E27FC236}">
                <a16:creationId xmlns:a16="http://schemas.microsoft.com/office/drawing/2014/main" id="{752FAD9F-F984-0FE7-515B-EE362EAB1585}"/>
              </a:ext>
            </a:extLst>
          </p:cNvPr>
          <p:cNvPicPr>
            <a:picLocks noChangeAspect="1"/>
          </p:cNvPicPr>
          <p:nvPr/>
        </p:nvPicPr>
        <p:blipFill>
          <a:blip r:embed="rId4"/>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BE9043E6-9DD6-1FFA-8E29-5A47B50A7977}"/>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9CE5E441-E362-BAAE-947B-60A974A397FF}"/>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7C175BC9-A589-6276-F69B-EC16DECF3BED}"/>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AF2D1B70-A039-0204-1955-045D278714C0}"/>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Adding incident</a:t>
            </a:r>
          </a:p>
          <a:p>
            <a:r>
              <a:rPr lang="en-US" sz="1600"/>
              <a:t>information</a:t>
            </a:r>
          </a:p>
        </p:txBody>
      </p:sp>
      <p:sp>
        <p:nvSpPr>
          <p:cNvPr id="32" name="TextBox 31">
            <a:extLst>
              <a:ext uri="{FF2B5EF4-FFF2-40B4-BE49-F238E27FC236}">
                <a16:creationId xmlns:a16="http://schemas.microsoft.com/office/drawing/2014/main" id="{F6BCEBC0-5155-7402-3F28-3BA1F835138D}"/>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0A40FFF1-2B87-04F2-1334-2BE7E56247A8}"/>
              </a:ext>
            </a:extLst>
          </p:cNvPr>
          <p:cNvSpPr/>
          <p:nvPr/>
        </p:nvSpPr>
        <p:spPr bwMode="auto">
          <a:xfrm>
            <a:off x="276226" y="2031759"/>
            <a:ext cx="2363220"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40" name="Picture 39" descr="A screenshot of a computer&#10;&#10;Description automatically generated">
            <a:extLst>
              <a:ext uri="{FF2B5EF4-FFF2-40B4-BE49-F238E27FC236}">
                <a16:creationId xmlns:a16="http://schemas.microsoft.com/office/drawing/2014/main" id="{E1134F3C-1B80-8967-17BD-12A7BCD7C7C3}"/>
              </a:ext>
            </a:extLst>
          </p:cNvPr>
          <p:cNvPicPr>
            <a:picLocks noChangeAspect="1"/>
          </p:cNvPicPr>
          <p:nvPr/>
        </p:nvPicPr>
        <p:blipFill>
          <a:blip r:embed="rId5"/>
          <a:stretch>
            <a:fillRect/>
          </a:stretch>
        </p:blipFill>
        <p:spPr>
          <a:xfrm>
            <a:off x="5053013" y="2031759"/>
            <a:ext cx="6704579" cy="3665744"/>
          </a:xfrm>
          <a:prstGeom prst="rect">
            <a:avLst/>
          </a:prstGeom>
        </p:spPr>
      </p:pic>
      <p:sp>
        <p:nvSpPr>
          <p:cNvPr id="41" name="Rectangle 40">
            <a:extLst>
              <a:ext uri="{FF2B5EF4-FFF2-40B4-BE49-F238E27FC236}">
                <a16:creationId xmlns:a16="http://schemas.microsoft.com/office/drawing/2014/main" id="{67D87D21-964A-F379-FAE4-19CDB9676732}"/>
              </a:ext>
            </a:extLst>
          </p:cNvPr>
          <p:cNvSpPr/>
          <p:nvPr/>
        </p:nvSpPr>
        <p:spPr bwMode="auto">
          <a:xfrm>
            <a:off x="8024813" y="2926004"/>
            <a:ext cx="2538412" cy="655170"/>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1108646453"/>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BF5836A-08B6-4F65-237D-AA0C27A23BF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2AA29B4-D5A0-2FC6-6764-AA2319B0FBAD}"/>
              </a:ext>
            </a:extLst>
          </p:cNvPr>
          <p:cNvSpPr>
            <a:spLocks noGrp="1"/>
          </p:cNvSpPr>
          <p:nvPr>
            <p:ph type="title"/>
          </p:nvPr>
        </p:nvSpPr>
        <p:spPr/>
        <p:txBody>
          <a:bodyPr/>
          <a:lstStyle/>
          <a:p>
            <a:r>
              <a:rPr lang="en-US"/>
              <a:t>Define your workflow</a:t>
            </a:r>
          </a:p>
        </p:txBody>
      </p:sp>
      <p:sp>
        <p:nvSpPr>
          <p:cNvPr id="11" name="Text Placeholder 2">
            <a:extLst>
              <a:ext uri="{FF2B5EF4-FFF2-40B4-BE49-F238E27FC236}">
                <a16:creationId xmlns:a16="http://schemas.microsoft.com/office/drawing/2014/main" id="{060A4718-668C-6738-06B8-4FBB6C80B16D}"/>
              </a:ext>
            </a:extLst>
          </p:cNvPr>
          <p:cNvSpPr>
            <a:spLocks noGrp="1"/>
          </p:cNvSpPr>
          <p:nvPr>
            <p:ph type="body" sz="quarter" idx="11"/>
          </p:nvPr>
        </p:nvSpPr>
        <p:spPr>
          <a:xfrm>
            <a:off x="914400" y="1399032"/>
            <a:ext cx="10369296" cy="276999"/>
          </a:xfrm>
        </p:spPr>
        <p:txBody>
          <a:bodyPr/>
          <a:lstStyle/>
          <a:p>
            <a:r>
              <a:rPr lang="en-US">
                <a:solidFill>
                  <a:srgbClr val="FFAD29"/>
                </a:solidFill>
              </a:rPr>
              <a:t>From concept to reality: shaping your product around user flow</a:t>
            </a:r>
          </a:p>
        </p:txBody>
      </p:sp>
      <p:pic>
        <p:nvPicPr>
          <p:cNvPr id="27" name="Picture 26">
            <a:extLst>
              <a:ext uri="{FF2B5EF4-FFF2-40B4-BE49-F238E27FC236}">
                <a16:creationId xmlns:a16="http://schemas.microsoft.com/office/drawing/2014/main" id="{7396297E-6A30-9473-8601-18524BE91DB3}"/>
              </a:ext>
            </a:extLst>
          </p:cNvPr>
          <p:cNvPicPr>
            <a:picLocks noChangeAspect="1"/>
          </p:cNvPicPr>
          <p:nvPr/>
        </p:nvPicPr>
        <p:blipFill>
          <a:blip r:embed="rId4"/>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F6AEE0AD-4AE8-F7A9-793D-A426754E3804}"/>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8C203F56-2DC1-6F63-E737-9D7A21E5AB62}"/>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9DB8B9EC-3AE1-F866-A024-12418E27531A}"/>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C3D0D69D-8B9E-26C3-12DB-6238AD13AF0C}"/>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Adding incident</a:t>
            </a:r>
          </a:p>
          <a:p>
            <a:r>
              <a:rPr lang="en-US" sz="1600"/>
              <a:t>information</a:t>
            </a:r>
          </a:p>
        </p:txBody>
      </p:sp>
      <p:sp>
        <p:nvSpPr>
          <p:cNvPr id="32" name="TextBox 31">
            <a:extLst>
              <a:ext uri="{FF2B5EF4-FFF2-40B4-BE49-F238E27FC236}">
                <a16:creationId xmlns:a16="http://schemas.microsoft.com/office/drawing/2014/main" id="{6181F4F5-3139-3379-D9A4-3BC26A72E2D5}"/>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3DC07B93-9B8A-5960-DDD4-C4A7658007F3}"/>
              </a:ext>
            </a:extLst>
          </p:cNvPr>
          <p:cNvSpPr/>
          <p:nvPr/>
        </p:nvSpPr>
        <p:spPr bwMode="auto">
          <a:xfrm>
            <a:off x="2600325" y="2031759"/>
            <a:ext cx="189071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40" name="Picture 39" descr="A screenshot of a computer&#10;&#10;Description automatically generated">
            <a:extLst>
              <a:ext uri="{FF2B5EF4-FFF2-40B4-BE49-F238E27FC236}">
                <a16:creationId xmlns:a16="http://schemas.microsoft.com/office/drawing/2014/main" id="{EFEB6120-50FD-F860-1A82-E7B257A77CCA}"/>
              </a:ext>
            </a:extLst>
          </p:cNvPr>
          <p:cNvPicPr>
            <a:picLocks noChangeAspect="1"/>
          </p:cNvPicPr>
          <p:nvPr/>
        </p:nvPicPr>
        <p:blipFill>
          <a:blip r:embed="rId5"/>
          <a:stretch>
            <a:fillRect/>
          </a:stretch>
        </p:blipFill>
        <p:spPr>
          <a:xfrm>
            <a:off x="5053013" y="2031759"/>
            <a:ext cx="6704579" cy="3665744"/>
          </a:xfrm>
          <a:prstGeom prst="rect">
            <a:avLst/>
          </a:prstGeom>
        </p:spPr>
      </p:pic>
      <p:sp>
        <p:nvSpPr>
          <p:cNvPr id="2" name="Rectangle 1">
            <a:extLst>
              <a:ext uri="{FF2B5EF4-FFF2-40B4-BE49-F238E27FC236}">
                <a16:creationId xmlns:a16="http://schemas.microsoft.com/office/drawing/2014/main" id="{15665AC9-C3F1-FA44-E7B2-320BC67F76C5}"/>
              </a:ext>
            </a:extLst>
          </p:cNvPr>
          <p:cNvSpPr/>
          <p:nvPr/>
        </p:nvSpPr>
        <p:spPr bwMode="auto">
          <a:xfrm>
            <a:off x="7934325" y="3542804"/>
            <a:ext cx="3614737" cy="179119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2681755547"/>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C061082-4C11-E269-AF08-44C1B87E9EA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C56B94-DA65-2B24-3AE0-100697DE5452}"/>
              </a:ext>
            </a:extLst>
          </p:cNvPr>
          <p:cNvSpPr>
            <a:spLocks noGrp="1"/>
          </p:cNvSpPr>
          <p:nvPr>
            <p:ph type="title"/>
          </p:nvPr>
        </p:nvSpPr>
        <p:spPr/>
        <p:txBody>
          <a:bodyPr/>
          <a:lstStyle/>
          <a:p>
            <a:r>
              <a:rPr lang="en-US"/>
              <a:t>Left-to-right design</a:t>
            </a:r>
          </a:p>
        </p:txBody>
      </p:sp>
      <p:sp>
        <p:nvSpPr>
          <p:cNvPr id="5" name="Content Placeholder 10">
            <a:extLst>
              <a:ext uri="{FF2B5EF4-FFF2-40B4-BE49-F238E27FC236}">
                <a16:creationId xmlns:a16="http://schemas.microsoft.com/office/drawing/2014/main" id="{BF802D08-4D57-AE97-A8AC-6D803D0373A3}"/>
              </a:ext>
            </a:extLst>
          </p:cNvPr>
          <p:cNvSpPr>
            <a:spLocks noGrp="1"/>
          </p:cNvSpPr>
          <p:nvPr>
            <p:ph sz="quarter" idx="12"/>
          </p:nvPr>
        </p:nvSpPr>
        <p:spPr>
          <a:xfrm>
            <a:off x="914400" y="2057401"/>
            <a:ext cx="10369296" cy="579268"/>
          </a:xfrm>
        </p:spPr>
        <p:txBody>
          <a:bodyPr vert="horz" lIns="0" tIns="0" rIns="0" bIns="0" rtlCol="0" anchor="t">
            <a:noAutofit/>
          </a:bodyPr>
          <a:lstStyle/>
          <a:p>
            <a:pPr>
              <a:buClr>
                <a:srgbClr val="FFAD29"/>
              </a:buClr>
            </a:pPr>
            <a:r>
              <a:rPr lang="en-US"/>
              <a:t>The first (left-most) tab should contain the most frequently used commands. </a:t>
            </a:r>
          </a:p>
          <a:p>
            <a:pPr>
              <a:buClr>
                <a:srgbClr val="FFAD29"/>
              </a:buClr>
            </a:pPr>
            <a:r>
              <a:rPr lang="en-US"/>
              <a:t>If you have frequently used commands that don’t fit into the other tabs, the first tab is the right place for them.</a:t>
            </a:r>
          </a:p>
          <a:p>
            <a:pPr>
              <a:buClr>
                <a:srgbClr val="FFAD29"/>
              </a:buClr>
            </a:pPr>
            <a:endParaRPr lang="en-US"/>
          </a:p>
        </p:txBody>
      </p:sp>
      <p:sp>
        <p:nvSpPr>
          <p:cNvPr id="7" name="Text Placeholder 6">
            <a:extLst>
              <a:ext uri="{FF2B5EF4-FFF2-40B4-BE49-F238E27FC236}">
                <a16:creationId xmlns:a16="http://schemas.microsoft.com/office/drawing/2014/main" id="{1A9C9479-DBFA-5850-9E3F-520FD0988F99}"/>
              </a:ext>
            </a:extLst>
          </p:cNvPr>
          <p:cNvSpPr>
            <a:spLocks noGrp="1"/>
          </p:cNvSpPr>
          <p:nvPr>
            <p:ph type="body" sz="quarter" idx="11"/>
          </p:nvPr>
        </p:nvSpPr>
        <p:spPr/>
        <p:txBody>
          <a:bodyPr/>
          <a:lstStyle/>
          <a:p>
            <a:r>
              <a:rPr lang="en-US">
                <a:solidFill>
                  <a:srgbClr val="FFAD29"/>
                </a:solidFill>
              </a:rPr>
              <a:t>From concept to reality: shaping your product around user flow</a:t>
            </a:r>
          </a:p>
        </p:txBody>
      </p:sp>
      <p:pic>
        <p:nvPicPr>
          <p:cNvPr id="9" name="Picture 8" descr="A screenshot of a computer&#10;&#10;AI-generated content may be incorrect.">
            <a:extLst>
              <a:ext uri="{FF2B5EF4-FFF2-40B4-BE49-F238E27FC236}">
                <a16:creationId xmlns:a16="http://schemas.microsoft.com/office/drawing/2014/main" id="{6B42D195-4B7C-3F52-16C7-AF9BB585F11F}"/>
              </a:ext>
            </a:extLst>
          </p:cNvPr>
          <p:cNvPicPr>
            <a:picLocks noChangeAspect="1"/>
          </p:cNvPicPr>
          <p:nvPr/>
        </p:nvPicPr>
        <p:blipFill>
          <a:blip r:embed="rId4"/>
          <a:stretch>
            <a:fillRect/>
          </a:stretch>
        </p:blipFill>
        <p:spPr>
          <a:xfrm>
            <a:off x="508000" y="4369848"/>
            <a:ext cx="11176000" cy="1575564"/>
          </a:xfrm>
          <a:prstGeom prst="rect">
            <a:avLst/>
          </a:prstGeom>
        </p:spPr>
      </p:pic>
      <p:sp>
        <p:nvSpPr>
          <p:cNvPr id="10" name="Rectangle 9">
            <a:extLst>
              <a:ext uri="{FF2B5EF4-FFF2-40B4-BE49-F238E27FC236}">
                <a16:creationId xmlns:a16="http://schemas.microsoft.com/office/drawing/2014/main" id="{BCB7537E-8129-94F9-DAC6-FA41C79F3CEF}"/>
              </a:ext>
            </a:extLst>
          </p:cNvPr>
          <p:cNvSpPr/>
          <p:nvPr/>
        </p:nvSpPr>
        <p:spPr bwMode="auto">
          <a:xfrm>
            <a:off x="463550" y="4189582"/>
            <a:ext cx="335756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432332837"/>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47E4BB1-80D2-E6C1-392C-8A1DD5FF5ED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9D352BF-A11E-33DC-CB51-1A58808F0F18}"/>
              </a:ext>
            </a:extLst>
          </p:cNvPr>
          <p:cNvSpPr>
            <a:spLocks noGrp="1"/>
          </p:cNvSpPr>
          <p:nvPr>
            <p:ph type="title"/>
          </p:nvPr>
        </p:nvSpPr>
        <p:spPr/>
        <p:txBody>
          <a:bodyPr/>
          <a:lstStyle/>
          <a:p>
            <a:r>
              <a:rPr lang="en-US"/>
              <a:t>Build your Ribbons</a:t>
            </a:r>
          </a:p>
        </p:txBody>
      </p:sp>
      <p:sp>
        <p:nvSpPr>
          <p:cNvPr id="11" name="Text Placeholder 2">
            <a:extLst>
              <a:ext uri="{FF2B5EF4-FFF2-40B4-BE49-F238E27FC236}">
                <a16:creationId xmlns:a16="http://schemas.microsoft.com/office/drawing/2014/main" id="{99126231-CD3F-6D1B-6D7E-006D2763A7BF}"/>
              </a:ext>
            </a:extLst>
          </p:cNvPr>
          <p:cNvSpPr>
            <a:spLocks noGrp="1"/>
          </p:cNvSpPr>
          <p:nvPr>
            <p:ph type="body" sz="quarter" idx="11"/>
          </p:nvPr>
        </p:nvSpPr>
        <p:spPr>
          <a:xfrm>
            <a:off x="914400" y="1399032"/>
            <a:ext cx="10369296" cy="276999"/>
          </a:xfrm>
        </p:spPr>
        <p:txBody>
          <a:bodyPr/>
          <a:lstStyle/>
          <a:p>
            <a:r>
              <a:rPr lang="en-US">
                <a:solidFill>
                  <a:srgbClr val="FFAD29"/>
                </a:solidFill>
              </a:rPr>
              <a:t>From concept to reality: shaping your product around user flow</a:t>
            </a:r>
          </a:p>
        </p:txBody>
      </p:sp>
      <p:pic>
        <p:nvPicPr>
          <p:cNvPr id="27" name="Picture 26">
            <a:extLst>
              <a:ext uri="{FF2B5EF4-FFF2-40B4-BE49-F238E27FC236}">
                <a16:creationId xmlns:a16="http://schemas.microsoft.com/office/drawing/2014/main" id="{20D82BCA-4387-4122-AB66-10F93CD901B1}"/>
              </a:ext>
            </a:extLst>
          </p:cNvPr>
          <p:cNvPicPr>
            <a:picLocks noChangeAspect="1"/>
          </p:cNvPicPr>
          <p:nvPr/>
        </p:nvPicPr>
        <p:blipFill>
          <a:blip r:embed="rId4"/>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480A319F-17B4-843D-BA1E-62EB7AACCED5}"/>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6B51588E-E363-B1A6-4C85-7157A5484D22}"/>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F6F5DBCF-52A1-AB86-2EC9-4EFA482D4B54}"/>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84A69902-9CAC-4CD5-A83B-5C9F65FCC9CA}"/>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 incident</a:t>
            </a:r>
          </a:p>
          <a:p>
            <a:r>
              <a:rPr lang="en-US" sz="1600"/>
              <a:t>information</a:t>
            </a:r>
          </a:p>
        </p:txBody>
      </p:sp>
      <p:sp>
        <p:nvSpPr>
          <p:cNvPr id="32" name="TextBox 31">
            <a:extLst>
              <a:ext uri="{FF2B5EF4-FFF2-40B4-BE49-F238E27FC236}">
                <a16:creationId xmlns:a16="http://schemas.microsoft.com/office/drawing/2014/main" id="{EC6F8CCD-8BF9-0995-6FB2-CA28166FD0DA}"/>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029C2250-69E0-6EDE-C6FA-2D312D87C431}"/>
              </a:ext>
            </a:extLst>
          </p:cNvPr>
          <p:cNvSpPr/>
          <p:nvPr/>
        </p:nvSpPr>
        <p:spPr bwMode="auto">
          <a:xfrm>
            <a:off x="4669632" y="1995756"/>
            <a:ext cx="2507456"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3" name="Picture 2" descr="A screenshot of a computer&#10;&#10;AI-generated content may be incorrect.">
            <a:extLst>
              <a:ext uri="{FF2B5EF4-FFF2-40B4-BE49-F238E27FC236}">
                <a16:creationId xmlns:a16="http://schemas.microsoft.com/office/drawing/2014/main" id="{46096B29-F713-2954-255A-5C3C38D44DC3}"/>
              </a:ext>
            </a:extLst>
          </p:cNvPr>
          <p:cNvPicPr>
            <a:picLocks noChangeAspect="1"/>
          </p:cNvPicPr>
          <p:nvPr/>
        </p:nvPicPr>
        <p:blipFill>
          <a:blip r:embed="rId5"/>
          <a:stretch>
            <a:fillRect/>
          </a:stretch>
        </p:blipFill>
        <p:spPr>
          <a:xfrm>
            <a:off x="508000" y="4369848"/>
            <a:ext cx="11176000" cy="1575564"/>
          </a:xfrm>
          <a:prstGeom prst="rect">
            <a:avLst/>
          </a:prstGeom>
        </p:spPr>
      </p:pic>
      <p:sp>
        <p:nvSpPr>
          <p:cNvPr id="5" name="Rectangle 4">
            <a:extLst>
              <a:ext uri="{FF2B5EF4-FFF2-40B4-BE49-F238E27FC236}">
                <a16:creationId xmlns:a16="http://schemas.microsoft.com/office/drawing/2014/main" id="{66AE2450-3F88-F3B2-1CAC-C0013B6D299A}"/>
              </a:ext>
            </a:extLst>
          </p:cNvPr>
          <p:cNvSpPr/>
          <p:nvPr/>
        </p:nvSpPr>
        <p:spPr bwMode="auto">
          <a:xfrm>
            <a:off x="3763567" y="4233833"/>
            <a:ext cx="267533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555274822"/>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221DE1C-5E9A-544D-2FCB-55BDBBBFE25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A12DEFA-A357-F15E-8DC3-C7DB4C5AC0D4}"/>
              </a:ext>
            </a:extLst>
          </p:cNvPr>
          <p:cNvSpPr>
            <a:spLocks noGrp="1"/>
          </p:cNvSpPr>
          <p:nvPr>
            <p:ph type="title"/>
          </p:nvPr>
        </p:nvSpPr>
        <p:spPr/>
        <p:txBody>
          <a:bodyPr/>
          <a:lstStyle/>
          <a:p>
            <a:r>
              <a:rPr lang="en-US"/>
              <a:t>Build your Ribbons</a:t>
            </a:r>
          </a:p>
        </p:txBody>
      </p:sp>
      <p:sp>
        <p:nvSpPr>
          <p:cNvPr id="11" name="Text Placeholder 2">
            <a:extLst>
              <a:ext uri="{FF2B5EF4-FFF2-40B4-BE49-F238E27FC236}">
                <a16:creationId xmlns:a16="http://schemas.microsoft.com/office/drawing/2014/main" id="{AA78D0FE-BE75-CAC9-CEC1-054312F531BD}"/>
              </a:ext>
            </a:extLst>
          </p:cNvPr>
          <p:cNvSpPr>
            <a:spLocks noGrp="1"/>
          </p:cNvSpPr>
          <p:nvPr>
            <p:ph type="body" sz="quarter" idx="11"/>
          </p:nvPr>
        </p:nvSpPr>
        <p:spPr>
          <a:xfrm>
            <a:off x="914400" y="1399032"/>
            <a:ext cx="10369296" cy="276999"/>
          </a:xfrm>
        </p:spPr>
        <p:txBody>
          <a:bodyPr/>
          <a:lstStyle/>
          <a:p>
            <a:r>
              <a:rPr lang="en-US">
                <a:solidFill>
                  <a:srgbClr val="FFAD29"/>
                </a:solidFill>
              </a:rPr>
              <a:t>From concept to reality: shaping your product around user flow</a:t>
            </a:r>
          </a:p>
        </p:txBody>
      </p:sp>
      <p:pic>
        <p:nvPicPr>
          <p:cNvPr id="27" name="Picture 26">
            <a:extLst>
              <a:ext uri="{FF2B5EF4-FFF2-40B4-BE49-F238E27FC236}">
                <a16:creationId xmlns:a16="http://schemas.microsoft.com/office/drawing/2014/main" id="{D1B09499-38A7-CA5C-BA0E-82C3587BCB81}"/>
              </a:ext>
            </a:extLst>
          </p:cNvPr>
          <p:cNvPicPr>
            <a:picLocks noChangeAspect="1"/>
          </p:cNvPicPr>
          <p:nvPr/>
        </p:nvPicPr>
        <p:blipFill>
          <a:blip r:embed="rId4"/>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52FCF3C0-273A-1803-CB16-AD6D2463CDD0}"/>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EDC78FF6-766F-9DA8-C801-DC2831C79AA5}"/>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E10612B1-0EAC-185E-CD82-CCE7B946BF42}"/>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CADA1963-C833-093C-FC5D-BB68A5DDE070}"/>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 incident</a:t>
            </a:r>
          </a:p>
          <a:p>
            <a:r>
              <a:rPr lang="en-US" sz="1600"/>
              <a:t>information</a:t>
            </a:r>
          </a:p>
        </p:txBody>
      </p:sp>
      <p:sp>
        <p:nvSpPr>
          <p:cNvPr id="32" name="TextBox 31">
            <a:extLst>
              <a:ext uri="{FF2B5EF4-FFF2-40B4-BE49-F238E27FC236}">
                <a16:creationId xmlns:a16="http://schemas.microsoft.com/office/drawing/2014/main" id="{78C8B1DD-1912-9150-5BE7-1963B2EF1551}"/>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EB4247A7-F9A0-E762-B756-59A23FC50209}"/>
              </a:ext>
            </a:extLst>
          </p:cNvPr>
          <p:cNvSpPr/>
          <p:nvPr/>
        </p:nvSpPr>
        <p:spPr bwMode="auto">
          <a:xfrm>
            <a:off x="7288876" y="1971860"/>
            <a:ext cx="225266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3" name="Picture 2" descr="A screenshot of a computer&#10;&#10;AI-generated content may be incorrect.">
            <a:extLst>
              <a:ext uri="{FF2B5EF4-FFF2-40B4-BE49-F238E27FC236}">
                <a16:creationId xmlns:a16="http://schemas.microsoft.com/office/drawing/2014/main" id="{9213EDBD-11D5-A178-8E89-EB3E78956E14}"/>
              </a:ext>
            </a:extLst>
          </p:cNvPr>
          <p:cNvPicPr>
            <a:picLocks noChangeAspect="1"/>
          </p:cNvPicPr>
          <p:nvPr/>
        </p:nvPicPr>
        <p:blipFill>
          <a:blip r:embed="rId5"/>
          <a:stretch>
            <a:fillRect/>
          </a:stretch>
        </p:blipFill>
        <p:spPr>
          <a:xfrm>
            <a:off x="508000" y="4369848"/>
            <a:ext cx="11176000" cy="1575564"/>
          </a:xfrm>
          <a:prstGeom prst="rect">
            <a:avLst/>
          </a:prstGeom>
        </p:spPr>
      </p:pic>
      <p:sp>
        <p:nvSpPr>
          <p:cNvPr id="5" name="Rectangle 4">
            <a:extLst>
              <a:ext uri="{FF2B5EF4-FFF2-40B4-BE49-F238E27FC236}">
                <a16:creationId xmlns:a16="http://schemas.microsoft.com/office/drawing/2014/main" id="{35CC4271-D9B4-D1DF-11AD-A9500D4C2E79}"/>
              </a:ext>
            </a:extLst>
          </p:cNvPr>
          <p:cNvSpPr/>
          <p:nvPr/>
        </p:nvSpPr>
        <p:spPr bwMode="auto">
          <a:xfrm>
            <a:off x="6362699" y="4233833"/>
            <a:ext cx="389858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2240554265"/>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C286C24-14B5-95FD-3DB6-C3CF2E900BB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B0C724F-DDDF-A127-3792-ADFAD316582A}"/>
              </a:ext>
            </a:extLst>
          </p:cNvPr>
          <p:cNvSpPr>
            <a:spLocks noGrp="1"/>
          </p:cNvSpPr>
          <p:nvPr>
            <p:ph type="title"/>
          </p:nvPr>
        </p:nvSpPr>
        <p:spPr/>
        <p:txBody>
          <a:bodyPr/>
          <a:lstStyle/>
          <a:p>
            <a:r>
              <a:rPr lang="en-US"/>
              <a:t>Build your Ribbons</a:t>
            </a:r>
          </a:p>
        </p:txBody>
      </p:sp>
      <p:sp>
        <p:nvSpPr>
          <p:cNvPr id="11" name="Text Placeholder 2">
            <a:extLst>
              <a:ext uri="{FF2B5EF4-FFF2-40B4-BE49-F238E27FC236}">
                <a16:creationId xmlns:a16="http://schemas.microsoft.com/office/drawing/2014/main" id="{789BDE84-0B91-C350-D7B3-DAC48790E971}"/>
              </a:ext>
            </a:extLst>
          </p:cNvPr>
          <p:cNvSpPr>
            <a:spLocks noGrp="1"/>
          </p:cNvSpPr>
          <p:nvPr>
            <p:ph type="body" sz="quarter" idx="11"/>
          </p:nvPr>
        </p:nvSpPr>
        <p:spPr>
          <a:xfrm>
            <a:off x="914400" y="1399032"/>
            <a:ext cx="10369296" cy="276999"/>
          </a:xfrm>
        </p:spPr>
        <p:txBody>
          <a:bodyPr/>
          <a:lstStyle/>
          <a:p>
            <a:r>
              <a:rPr lang="en-US">
                <a:solidFill>
                  <a:srgbClr val="FFAD29"/>
                </a:solidFill>
              </a:rPr>
              <a:t>From concept to reality: shaping your product around user flow</a:t>
            </a:r>
          </a:p>
        </p:txBody>
      </p:sp>
      <p:pic>
        <p:nvPicPr>
          <p:cNvPr id="27" name="Picture 26">
            <a:extLst>
              <a:ext uri="{FF2B5EF4-FFF2-40B4-BE49-F238E27FC236}">
                <a16:creationId xmlns:a16="http://schemas.microsoft.com/office/drawing/2014/main" id="{30E3E53D-973D-4100-CBC3-45ECC8DC4070}"/>
              </a:ext>
            </a:extLst>
          </p:cNvPr>
          <p:cNvPicPr>
            <a:picLocks noChangeAspect="1"/>
          </p:cNvPicPr>
          <p:nvPr/>
        </p:nvPicPr>
        <p:blipFill>
          <a:blip r:embed="rId4"/>
          <a:stretch>
            <a:fillRect/>
          </a:stretch>
        </p:blipFill>
        <p:spPr>
          <a:xfrm>
            <a:off x="642937" y="2331725"/>
            <a:ext cx="10906125" cy="1246414"/>
          </a:xfrm>
          <a:prstGeom prst="rect">
            <a:avLst/>
          </a:prstGeom>
        </p:spPr>
      </p:pic>
      <p:sp>
        <p:nvSpPr>
          <p:cNvPr id="28" name="TextBox 27">
            <a:extLst>
              <a:ext uri="{FF2B5EF4-FFF2-40B4-BE49-F238E27FC236}">
                <a16:creationId xmlns:a16="http://schemas.microsoft.com/office/drawing/2014/main" id="{794BEC2C-FEBA-762A-68A3-9A4D03E7088A}"/>
              </a:ext>
            </a:extLst>
          </p:cNvPr>
          <p:cNvSpPr txBox="1"/>
          <p:nvPr/>
        </p:nvSpPr>
        <p:spPr>
          <a:xfrm>
            <a:off x="642937" y="2662544"/>
            <a:ext cx="1643063" cy="584775"/>
          </a:xfrm>
          <a:prstGeom prst="rect">
            <a:avLst/>
          </a:prstGeom>
          <a:noFill/>
          <a:effectLst/>
        </p:spPr>
        <p:txBody>
          <a:bodyPr wrap="square">
            <a:spAutoFit/>
          </a:bodyPr>
          <a:lstStyle/>
          <a:p>
            <a:r>
              <a:rPr lang="en-US" sz="1600">
                <a:effectLst/>
              </a:rPr>
              <a:t>What incident am I looking at?</a:t>
            </a:r>
            <a:endParaRPr lang="en-US" sz="1600"/>
          </a:p>
        </p:txBody>
      </p:sp>
      <p:sp>
        <p:nvSpPr>
          <p:cNvPr id="29" name="TextBox 28">
            <a:extLst>
              <a:ext uri="{FF2B5EF4-FFF2-40B4-BE49-F238E27FC236}">
                <a16:creationId xmlns:a16="http://schemas.microsoft.com/office/drawing/2014/main" id="{E69AFC27-1D78-693D-728B-9F136B5E111B}"/>
              </a:ext>
            </a:extLst>
          </p:cNvPr>
          <p:cNvSpPr txBox="1"/>
          <p:nvPr/>
        </p:nvSpPr>
        <p:spPr>
          <a:xfrm>
            <a:off x="2847975" y="2785654"/>
            <a:ext cx="1643063" cy="338554"/>
          </a:xfrm>
          <a:prstGeom prst="rect">
            <a:avLst/>
          </a:prstGeom>
          <a:noFill/>
          <a:effectLst/>
        </p:spPr>
        <p:txBody>
          <a:bodyPr wrap="square">
            <a:spAutoFit/>
          </a:bodyPr>
          <a:lstStyle/>
          <a:p>
            <a:r>
              <a:rPr lang="en-US" sz="1600">
                <a:effectLst/>
              </a:rPr>
              <a:t>Open Layout </a:t>
            </a:r>
            <a:endParaRPr lang="en-US" sz="1600"/>
          </a:p>
        </p:txBody>
      </p:sp>
      <p:sp>
        <p:nvSpPr>
          <p:cNvPr id="30" name="TextBox 29">
            <a:extLst>
              <a:ext uri="{FF2B5EF4-FFF2-40B4-BE49-F238E27FC236}">
                <a16:creationId xmlns:a16="http://schemas.microsoft.com/office/drawing/2014/main" id="{BED5B2B8-2F63-CBE2-CDE1-91F38A0D5B58}"/>
              </a:ext>
            </a:extLst>
          </p:cNvPr>
          <p:cNvSpPr txBox="1"/>
          <p:nvPr/>
        </p:nvSpPr>
        <p:spPr>
          <a:xfrm>
            <a:off x="5295900" y="2644877"/>
            <a:ext cx="2724150" cy="584775"/>
          </a:xfrm>
          <a:prstGeom prst="rect">
            <a:avLst/>
          </a:prstGeom>
          <a:noFill/>
          <a:effectLst/>
        </p:spPr>
        <p:txBody>
          <a:bodyPr wrap="square">
            <a:spAutoFit/>
          </a:bodyPr>
          <a:lstStyle/>
          <a:p>
            <a:r>
              <a:rPr lang="en-US" sz="1600">
                <a:effectLst/>
              </a:rPr>
              <a:t>Set up the </a:t>
            </a:r>
          </a:p>
          <a:p>
            <a:r>
              <a:rPr lang="en-US" sz="1600">
                <a:effectLst/>
              </a:rPr>
              <a:t>map elements</a:t>
            </a:r>
            <a:endParaRPr lang="en-US" sz="1600"/>
          </a:p>
        </p:txBody>
      </p:sp>
      <p:sp>
        <p:nvSpPr>
          <p:cNvPr id="31" name="TextBox 30">
            <a:extLst>
              <a:ext uri="{FF2B5EF4-FFF2-40B4-BE49-F238E27FC236}">
                <a16:creationId xmlns:a16="http://schemas.microsoft.com/office/drawing/2014/main" id="{67BC84A1-3BEF-5A95-2007-FDCEA194BBE9}"/>
              </a:ext>
            </a:extLst>
          </p:cNvPr>
          <p:cNvSpPr txBox="1"/>
          <p:nvPr/>
        </p:nvSpPr>
        <p:spPr>
          <a:xfrm>
            <a:off x="7720011" y="2700998"/>
            <a:ext cx="1643063" cy="584775"/>
          </a:xfrm>
          <a:prstGeom prst="rect">
            <a:avLst/>
          </a:prstGeom>
          <a:noFill/>
          <a:effectLst/>
        </p:spPr>
        <p:txBody>
          <a:bodyPr wrap="square">
            <a:spAutoFit/>
          </a:bodyPr>
          <a:lstStyle/>
          <a:p>
            <a:r>
              <a:rPr lang="en-US" sz="1600">
                <a:effectLst/>
              </a:rPr>
              <a:t>Add incident</a:t>
            </a:r>
          </a:p>
          <a:p>
            <a:r>
              <a:rPr lang="en-US" sz="1600"/>
              <a:t>information</a:t>
            </a:r>
          </a:p>
        </p:txBody>
      </p:sp>
      <p:sp>
        <p:nvSpPr>
          <p:cNvPr id="32" name="TextBox 31">
            <a:extLst>
              <a:ext uri="{FF2B5EF4-FFF2-40B4-BE49-F238E27FC236}">
                <a16:creationId xmlns:a16="http://schemas.microsoft.com/office/drawing/2014/main" id="{2154EC9B-3222-3912-A06A-2C008A173EEC}"/>
              </a:ext>
            </a:extLst>
          </p:cNvPr>
          <p:cNvSpPr txBox="1"/>
          <p:nvPr/>
        </p:nvSpPr>
        <p:spPr>
          <a:xfrm>
            <a:off x="9905998" y="2692052"/>
            <a:ext cx="1643064" cy="584775"/>
          </a:xfrm>
          <a:prstGeom prst="rect">
            <a:avLst/>
          </a:prstGeom>
          <a:noFill/>
          <a:effectLst/>
        </p:spPr>
        <p:txBody>
          <a:bodyPr wrap="square">
            <a:spAutoFit/>
          </a:bodyPr>
          <a:lstStyle/>
          <a:p>
            <a:r>
              <a:rPr lang="en-US" sz="1600">
                <a:effectLst/>
              </a:rPr>
              <a:t>Export for briefing meeting</a:t>
            </a:r>
            <a:endParaRPr lang="en-US" sz="1600"/>
          </a:p>
        </p:txBody>
      </p:sp>
      <p:sp>
        <p:nvSpPr>
          <p:cNvPr id="39" name="Rectangle 38">
            <a:extLst>
              <a:ext uri="{FF2B5EF4-FFF2-40B4-BE49-F238E27FC236}">
                <a16:creationId xmlns:a16="http://schemas.microsoft.com/office/drawing/2014/main" id="{97FEDCC9-32E2-5174-13BB-202578B0906F}"/>
              </a:ext>
            </a:extLst>
          </p:cNvPr>
          <p:cNvSpPr/>
          <p:nvPr/>
        </p:nvSpPr>
        <p:spPr bwMode="auto">
          <a:xfrm>
            <a:off x="9534522" y="2013423"/>
            <a:ext cx="2252663"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5" name="Picture 4" descr="A screenshot of a computer&#10;&#10;AI-generated content may be incorrect.">
            <a:extLst>
              <a:ext uri="{FF2B5EF4-FFF2-40B4-BE49-F238E27FC236}">
                <a16:creationId xmlns:a16="http://schemas.microsoft.com/office/drawing/2014/main" id="{A5F2E6A2-7D6F-87AB-C46A-544EC2CF690F}"/>
              </a:ext>
            </a:extLst>
          </p:cNvPr>
          <p:cNvPicPr>
            <a:picLocks noChangeAspect="1"/>
          </p:cNvPicPr>
          <p:nvPr/>
        </p:nvPicPr>
        <p:blipFill>
          <a:blip r:embed="rId5"/>
          <a:stretch>
            <a:fillRect/>
          </a:stretch>
        </p:blipFill>
        <p:spPr>
          <a:xfrm>
            <a:off x="508000" y="4369848"/>
            <a:ext cx="11176000" cy="1575564"/>
          </a:xfrm>
          <a:prstGeom prst="rect">
            <a:avLst/>
          </a:prstGeom>
        </p:spPr>
      </p:pic>
      <p:sp>
        <p:nvSpPr>
          <p:cNvPr id="6" name="Rectangle 5">
            <a:extLst>
              <a:ext uri="{FF2B5EF4-FFF2-40B4-BE49-F238E27FC236}">
                <a16:creationId xmlns:a16="http://schemas.microsoft.com/office/drawing/2014/main" id="{11DF240A-74AE-2C30-34F3-9C4ADB1C0CD8}"/>
              </a:ext>
            </a:extLst>
          </p:cNvPr>
          <p:cNvSpPr/>
          <p:nvPr/>
        </p:nvSpPr>
        <p:spPr bwMode="auto">
          <a:xfrm>
            <a:off x="10172700" y="4256766"/>
            <a:ext cx="1262064" cy="1883016"/>
          </a:xfrm>
          <a:prstGeom prst="rect">
            <a:avLst/>
          </a:prstGeom>
          <a:solidFill>
            <a:srgbClr val="005C91">
              <a:alpha val="16863"/>
            </a:srgb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33601783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2981C6A-8365-063E-3E40-E915213DEA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8BDA7B-4685-9453-D9EA-A366389F22C3}"/>
              </a:ext>
            </a:extLst>
          </p:cNvPr>
          <p:cNvSpPr>
            <a:spLocks noGrp="1"/>
          </p:cNvSpPr>
          <p:nvPr>
            <p:ph type="title"/>
          </p:nvPr>
        </p:nvSpPr>
        <p:spPr/>
        <p:txBody>
          <a:bodyPr/>
          <a:lstStyle/>
          <a:p>
            <a:r>
              <a:rPr lang="en-US" dirty="0"/>
              <a:t>Modifying the ArcGIS Pro User Experience</a:t>
            </a:r>
          </a:p>
        </p:txBody>
      </p:sp>
      <p:sp>
        <p:nvSpPr>
          <p:cNvPr id="3" name="Text Placeholder 2">
            <a:extLst>
              <a:ext uri="{FF2B5EF4-FFF2-40B4-BE49-F238E27FC236}">
                <a16:creationId xmlns:a16="http://schemas.microsoft.com/office/drawing/2014/main" id="{06234E4A-38F1-716B-7175-DBD6CAA2E21E}"/>
              </a:ext>
            </a:extLst>
          </p:cNvPr>
          <p:cNvSpPr>
            <a:spLocks noGrp="1"/>
          </p:cNvSpPr>
          <p:nvPr>
            <p:ph type="body" sz="quarter" idx="11"/>
          </p:nvPr>
        </p:nvSpPr>
        <p:spPr/>
        <p:txBody>
          <a:bodyPr/>
          <a:lstStyle/>
          <a:p>
            <a:r>
              <a:rPr lang="en-US">
                <a:solidFill>
                  <a:srgbClr val="FFAD29"/>
                </a:solidFill>
              </a:rPr>
              <a:t>Three levels of workflow customization</a:t>
            </a:r>
          </a:p>
        </p:txBody>
      </p:sp>
      <p:sp>
        <p:nvSpPr>
          <p:cNvPr id="6" name="Content Placeholder 10">
            <a:extLst>
              <a:ext uri="{FF2B5EF4-FFF2-40B4-BE49-F238E27FC236}">
                <a16:creationId xmlns:a16="http://schemas.microsoft.com/office/drawing/2014/main" id="{156280B2-1C20-4EAA-A03B-32BF69266F93}"/>
              </a:ext>
            </a:extLst>
          </p:cNvPr>
          <p:cNvSpPr>
            <a:spLocks noGrp="1"/>
          </p:cNvSpPr>
          <p:nvPr>
            <p:ph sz="quarter" idx="12"/>
          </p:nvPr>
        </p:nvSpPr>
        <p:spPr/>
        <p:txBody>
          <a:bodyPr vert="horz" lIns="0" tIns="0" rIns="0" bIns="0" rtlCol="0" anchor="t">
            <a:noAutofit/>
          </a:bodyPr>
          <a:lstStyle/>
          <a:p>
            <a:pPr marL="457200" indent="-457200">
              <a:buClr>
                <a:srgbClr val="FFAD29"/>
              </a:buClr>
              <a:buAutoNum type="arabicPeriod"/>
            </a:pPr>
            <a:r>
              <a:rPr lang="en-US" dirty="0"/>
              <a:t>Configure: settings, options, Tasks</a:t>
            </a:r>
          </a:p>
          <a:p>
            <a:pPr marL="457200" indent="-457200">
              <a:buClr>
                <a:srgbClr val="FFAD29"/>
              </a:buClr>
              <a:buAutoNum type="arabicPeriod"/>
            </a:pPr>
            <a:r>
              <a:rPr lang="en-US" dirty="0"/>
              <a:t>Automate: </a:t>
            </a:r>
            <a:r>
              <a:rPr lang="en-US" dirty="0" err="1"/>
              <a:t>ModelBuilder</a:t>
            </a:r>
            <a:r>
              <a:rPr lang="en-US" dirty="0"/>
              <a:t>, Geoprocessing and Python </a:t>
            </a:r>
          </a:p>
          <a:p>
            <a:pPr marL="52705" indent="-457200">
              <a:buClr>
                <a:srgbClr val="FFAD29"/>
              </a:buClr>
              <a:buAutoNum type="arabicPeriod"/>
            </a:pPr>
            <a:r>
              <a:rPr lang="en-US" dirty="0"/>
              <a:t>Extend: custom tools and solutions with the ArcGIS Pro SDK</a:t>
            </a:r>
            <a:endParaRPr lang="en-US" sz="1800" dirty="0"/>
          </a:p>
        </p:txBody>
      </p:sp>
      <p:pic>
        <p:nvPicPr>
          <p:cNvPr id="7" name="Picture 6" descr="A screenshot of a computer&#10;&#10;AI-generated content may be incorrect.">
            <a:extLst>
              <a:ext uri="{FF2B5EF4-FFF2-40B4-BE49-F238E27FC236}">
                <a16:creationId xmlns:a16="http://schemas.microsoft.com/office/drawing/2014/main" id="{3E90A26C-6E1C-6628-082F-D13536005D7F}"/>
              </a:ext>
            </a:extLst>
          </p:cNvPr>
          <p:cNvPicPr>
            <a:picLocks noChangeAspect="1"/>
          </p:cNvPicPr>
          <p:nvPr/>
        </p:nvPicPr>
        <p:blipFill>
          <a:blip r:embed="rId4"/>
          <a:stretch>
            <a:fillRect/>
          </a:stretch>
        </p:blipFill>
        <p:spPr>
          <a:xfrm>
            <a:off x="1025313" y="3437466"/>
            <a:ext cx="1539240" cy="2125134"/>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D4E8A3DE-C07D-35DC-553B-E397FA0B9B4E}"/>
              </a:ext>
            </a:extLst>
          </p:cNvPr>
          <p:cNvPicPr>
            <a:picLocks noChangeAspect="1"/>
          </p:cNvPicPr>
          <p:nvPr/>
        </p:nvPicPr>
        <p:blipFill>
          <a:blip r:embed="rId5"/>
          <a:stretch>
            <a:fillRect/>
          </a:stretch>
        </p:blipFill>
        <p:spPr>
          <a:xfrm>
            <a:off x="2059673" y="3852332"/>
            <a:ext cx="1341655" cy="2472269"/>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2B16C7F6-B3D4-642E-C9B9-5404DDD04F30}"/>
              </a:ext>
            </a:extLst>
          </p:cNvPr>
          <p:cNvPicPr>
            <a:picLocks noChangeAspect="1"/>
          </p:cNvPicPr>
          <p:nvPr/>
        </p:nvPicPr>
        <p:blipFill>
          <a:blip r:embed="rId6"/>
          <a:stretch>
            <a:fillRect/>
          </a:stretch>
        </p:blipFill>
        <p:spPr>
          <a:xfrm>
            <a:off x="3805600" y="3428999"/>
            <a:ext cx="3124535" cy="2023535"/>
          </a:xfrm>
          <a:prstGeom prst="rect">
            <a:avLst/>
          </a:prstGeom>
        </p:spPr>
      </p:pic>
      <p:pic>
        <p:nvPicPr>
          <p:cNvPr id="10" name="Picture 9" descr="A screenshot of a computer screen&#10;&#10;AI-generated content may be incorrect.">
            <a:extLst>
              <a:ext uri="{FF2B5EF4-FFF2-40B4-BE49-F238E27FC236}">
                <a16:creationId xmlns:a16="http://schemas.microsoft.com/office/drawing/2014/main" id="{17C117BD-1DD6-9FEE-296C-1AB050B354B1}"/>
              </a:ext>
            </a:extLst>
          </p:cNvPr>
          <p:cNvPicPr>
            <a:picLocks noChangeAspect="1"/>
          </p:cNvPicPr>
          <p:nvPr/>
        </p:nvPicPr>
        <p:blipFill>
          <a:blip r:embed="rId7"/>
          <a:stretch>
            <a:fillRect/>
          </a:stretch>
        </p:blipFill>
        <p:spPr>
          <a:xfrm>
            <a:off x="7306289" y="3437467"/>
            <a:ext cx="4572887" cy="2743200"/>
          </a:xfrm>
          <a:prstGeom prst="rect">
            <a:avLst/>
          </a:prstGeom>
        </p:spPr>
      </p:pic>
    </p:spTree>
    <p:extLst>
      <p:ext uri="{BB962C8B-B14F-4D97-AF65-F5344CB8AC3E}">
        <p14:creationId xmlns:p14="http://schemas.microsoft.com/office/powerpoint/2010/main" val="618813379"/>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7F415AB1-62F4-B55D-520C-8D7D63955F4E}"/>
            </a:ext>
          </a:extLst>
        </p:cNvPr>
        <p:cNvGrpSpPr/>
        <p:nvPr/>
      </p:nvGrpSpPr>
      <p:grpSpPr>
        <a:xfrm>
          <a:off x="0" y="0"/>
          <a:ext cx="0" cy="0"/>
          <a:chOff x="0" y="0"/>
          <a:chExt cx="0" cy="0"/>
        </a:xfrm>
      </p:grpSpPr>
      <p:grpSp>
        <p:nvGrpSpPr>
          <p:cNvPr id="4" name="bg">
            <a:extLst>
              <a:ext uri="{FF2B5EF4-FFF2-40B4-BE49-F238E27FC236}">
                <a16:creationId xmlns:a16="http://schemas.microsoft.com/office/drawing/2014/main" id="{D2C3173A-1B97-2EAF-5E77-B742A7198773}"/>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87920"/>
            <a:chOff x="0" y="-14960"/>
            <a:chExt cx="12192000" cy="6887920"/>
          </a:xfrm>
        </p:grpSpPr>
        <p:sp>
          <p:nvSpPr>
            <p:cNvPr id="8" name="gradient1">
              <a:extLst>
                <a:ext uri="{FF2B5EF4-FFF2-40B4-BE49-F238E27FC236}">
                  <a16:creationId xmlns:a16="http://schemas.microsoft.com/office/drawing/2014/main" id="{B4457250-4500-D6A4-EE31-72A3063B0FC0}"/>
                </a:ext>
              </a:extLst>
            </p:cNvPr>
            <p:cNvSpPr>
              <a:spLocks noGrp="1" noRot="1" noMove="1" noResize="1" noEditPoints="1" noAdjustHandles="1" noChangeArrowheads="1" noChangeShapeType="1"/>
            </p:cNvSpPr>
            <p:nvPr/>
          </p:nvSpPr>
          <p:spPr bwMode="auto">
            <a:xfrm>
              <a:off x="0" y="0"/>
              <a:ext cx="12192000" cy="6872960"/>
            </a:xfrm>
            <a:prstGeom prst="rect">
              <a:avLst/>
            </a:prstGeom>
            <a:gradFill flip="none" rotWithShape="1">
              <a:gsLst>
                <a:gs pos="34000">
                  <a:schemeClr val="bg1">
                    <a:lumMod val="95000"/>
                    <a:lumOff val="5000"/>
                  </a:schemeClr>
                </a:gs>
                <a:gs pos="100000">
                  <a:schemeClr val="bg1">
                    <a:lumMod val="75000"/>
                    <a:lumOff val="25000"/>
                  </a:scheme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gradient tealv2b">
              <a:extLst>
                <a:ext uri="{FF2B5EF4-FFF2-40B4-BE49-F238E27FC236}">
                  <a16:creationId xmlns:a16="http://schemas.microsoft.com/office/drawing/2014/main" id="{34566BAA-821E-8820-371F-CE1C16C6375F}"/>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73000">
                  <a:srgbClr val="007D96"/>
                </a:gs>
                <a:gs pos="90000">
                  <a:srgbClr val="00ABAE"/>
                </a:gs>
                <a:gs pos="5000">
                  <a:srgbClr val="001745"/>
                </a:gs>
                <a:gs pos="38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 name="bg" descr="A black background with colorful lines and lines&#10;&#10;Description automatically generated with medium confidence">
              <a:extLst>
                <a:ext uri="{FF2B5EF4-FFF2-40B4-BE49-F238E27FC236}">
                  <a16:creationId xmlns:a16="http://schemas.microsoft.com/office/drawing/2014/main" id="{F760E18F-A7CA-8E72-69F4-BE944F99555C}"/>
                </a:ext>
              </a:extLst>
            </p:cNvPr>
            <p:cNvPicPr>
              <a:picLocks noGrp="1" noRot="1" noMove="1" noResize="1" noEditPoints="1" noAdjustHandles="1" noChangeArrowheads="1" noChangeShapeType="1" noCrop="1"/>
            </p:cNvPicPr>
            <p:nvPr/>
          </p:nvPicPr>
          <p:blipFill>
            <a:blip r:embed="rId4"/>
            <a:srcRect r="61042"/>
            <a:stretch/>
          </p:blipFill>
          <p:spPr>
            <a:xfrm>
              <a:off x="0" y="0"/>
              <a:ext cx="4748530" cy="6863434"/>
            </a:xfrm>
            <a:prstGeom prst="rect">
              <a:avLst/>
            </a:prstGeom>
          </p:spPr>
        </p:pic>
      </p:grpSp>
      <p:sp>
        <p:nvSpPr>
          <p:cNvPr id="2" name="Title 1">
            <a:extLst>
              <a:ext uri="{FF2B5EF4-FFF2-40B4-BE49-F238E27FC236}">
                <a16:creationId xmlns:a16="http://schemas.microsoft.com/office/drawing/2014/main" id="{D4057140-5ED4-ED7A-D07F-803B74A13DD7}"/>
              </a:ext>
            </a:extLst>
          </p:cNvPr>
          <p:cNvSpPr>
            <a:spLocks noGrp="1"/>
          </p:cNvSpPr>
          <p:nvPr>
            <p:ph type="title"/>
          </p:nvPr>
        </p:nvSpPr>
        <p:spPr>
          <a:xfrm>
            <a:off x="6976872" y="2462094"/>
            <a:ext cx="4242113" cy="1477328"/>
          </a:xfrm>
        </p:spPr>
        <p:txBody>
          <a:bodyPr/>
          <a:lstStyle/>
          <a:p>
            <a:r>
              <a:rPr lang="en-US" b="1"/>
              <a:t>Demo: </a:t>
            </a:r>
            <a:br>
              <a:rPr lang="en-US" b="1"/>
            </a:br>
            <a:r>
              <a:rPr lang="en-US" b="1"/>
              <a:t>Configuration</a:t>
            </a:r>
          </a:p>
        </p:txBody>
      </p:sp>
      <p:sp>
        <p:nvSpPr>
          <p:cNvPr id="12" name="Text Placeholder 4">
            <a:extLst>
              <a:ext uri="{FF2B5EF4-FFF2-40B4-BE49-F238E27FC236}">
                <a16:creationId xmlns:a16="http://schemas.microsoft.com/office/drawing/2014/main" id="{68DC2103-DD4A-9560-ECF4-B5F38DD676BD}"/>
              </a:ext>
            </a:extLst>
          </p:cNvPr>
          <p:cNvSpPr>
            <a:spLocks noGrp="1"/>
          </p:cNvSpPr>
          <p:nvPr>
            <p:ph type="body" idx="1"/>
          </p:nvPr>
        </p:nvSpPr>
        <p:spPr>
          <a:xfrm>
            <a:off x="6976872" y="3980828"/>
            <a:ext cx="4427728" cy="338554"/>
          </a:xfrm>
        </p:spPr>
        <p:txBody>
          <a:bodyPr/>
          <a:lstStyle/>
          <a:p>
            <a:r>
              <a:rPr lang="en-US">
                <a:solidFill>
                  <a:srgbClr val="FFAD29"/>
                </a:solidFill>
              </a:rPr>
              <a:t>Greta </a:t>
            </a:r>
            <a:r>
              <a:rPr lang="en-US" err="1">
                <a:solidFill>
                  <a:srgbClr val="FFAD29"/>
                </a:solidFill>
              </a:rPr>
              <a:t>Jursch</a:t>
            </a:r>
          </a:p>
        </p:txBody>
      </p:sp>
      <p:pic>
        <p:nvPicPr>
          <p:cNvPr id="7" name="Picture 6">
            <a:extLst>
              <a:ext uri="{FF2B5EF4-FFF2-40B4-BE49-F238E27FC236}">
                <a16:creationId xmlns:a16="http://schemas.microsoft.com/office/drawing/2014/main" id="{89041957-682B-728C-CEBF-B964985A133E}"/>
              </a:ext>
            </a:extLst>
          </p:cNvPr>
          <p:cNvPicPr>
            <a:picLocks noChangeAspect="1"/>
          </p:cNvPicPr>
          <p:nvPr/>
        </p:nvPicPr>
        <p:blipFill>
          <a:blip r:embed="rId5"/>
          <a:stretch>
            <a:fillRect/>
          </a:stretch>
        </p:blipFill>
        <p:spPr>
          <a:xfrm>
            <a:off x="527445" y="1440732"/>
            <a:ext cx="5257406" cy="3976535"/>
          </a:xfrm>
          <a:prstGeom prst="rect">
            <a:avLst/>
          </a:prstGeom>
        </p:spPr>
      </p:pic>
    </p:spTree>
    <p:extLst>
      <p:ext uri="{BB962C8B-B14F-4D97-AF65-F5344CB8AC3E}">
        <p14:creationId xmlns:p14="http://schemas.microsoft.com/office/powerpoint/2010/main" val="3679576903"/>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6D3436C-0999-6FDA-4A7E-B023AABEDD1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EB641D-537C-BF06-DF46-5C860E8CD56F}"/>
              </a:ext>
            </a:extLst>
          </p:cNvPr>
          <p:cNvSpPr>
            <a:spLocks noGrp="1"/>
          </p:cNvSpPr>
          <p:nvPr>
            <p:ph type="title"/>
          </p:nvPr>
        </p:nvSpPr>
        <p:spPr/>
        <p:txBody>
          <a:bodyPr/>
          <a:lstStyle/>
          <a:p>
            <a:r>
              <a:rPr lang="en-US"/>
              <a:t>SDK resources for design</a:t>
            </a:r>
          </a:p>
        </p:txBody>
      </p:sp>
      <p:pic>
        <p:nvPicPr>
          <p:cNvPr id="2" name="Picture 1" descr="A screenshot of a computer&#10;&#10;AI-generated content may be incorrect.">
            <a:extLst>
              <a:ext uri="{FF2B5EF4-FFF2-40B4-BE49-F238E27FC236}">
                <a16:creationId xmlns:a16="http://schemas.microsoft.com/office/drawing/2014/main" id="{D99F5D22-A41B-AC77-A068-1B81B64A61BE}"/>
              </a:ext>
            </a:extLst>
          </p:cNvPr>
          <p:cNvPicPr>
            <a:picLocks noChangeAspect="1"/>
          </p:cNvPicPr>
          <p:nvPr/>
        </p:nvPicPr>
        <p:blipFill>
          <a:blip r:embed="rId4"/>
          <a:stretch>
            <a:fillRect/>
          </a:stretch>
        </p:blipFill>
        <p:spPr>
          <a:xfrm>
            <a:off x="0" y="0"/>
            <a:ext cx="12192000" cy="6844434"/>
          </a:xfrm>
          <a:prstGeom prst="rect">
            <a:avLst/>
          </a:prstGeom>
        </p:spPr>
      </p:pic>
    </p:spTree>
    <p:extLst>
      <p:ext uri="{BB962C8B-B14F-4D97-AF65-F5344CB8AC3E}">
        <p14:creationId xmlns:p14="http://schemas.microsoft.com/office/powerpoint/2010/main" val="3389449606"/>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2FBE141-AD96-4D3F-3FB0-032B69E3B56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E1CDF04-8C14-B6A0-289B-0F1C59C4B9D4}"/>
              </a:ext>
            </a:extLst>
          </p:cNvPr>
          <p:cNvSpPr>
            <a:spLocks noGrp="1"/>
          </p:cNvSpPr>
          <p:nvPr>
            <p:ph type="title"/>
          </p:nvPr>
        </p:nvSpPr>
        <p:spPr/>
        <p:txBody>
          <a:bodyPr/>
          <a:lstStyle/>
          <a:p>
            <a:r>
              <a:rPr lang="en-US"/>
              <a:t>Other Sessions: SDK for .NET</a:t>
            </a:r>
            <a:endParaRPr lang="en-US">
              <a:solidFill>
                <a:srgbClr val="FFFFFF"/>
              </a:solidFill>
            </a:endParaRPr>
          </a:p>
        </p:txBody>
      </p:sp>
      <p:sp>
        <p:nvSpPr>
          <p:cNvPr id="9" name="Text Placeholder 7">
            <a:extLst>
              <a:ext uri="{FF2B5EF4-FFF2-40B4-BE49-F238E27FC236}">
                <a16:creationId xmlns:a16="http://schemas.microsoft.com/office/drawing/2014/main" id="{59F4EA81-66D1-ED55-D381-D03655B7F065}"/>
              </a:ext>
            </a:extLst>
          </p:cNvPr>
          <p:cNvSpPr txBox="1">
            <a:spLocks/>
          </p:cNvSpPr>
          <p:nvPr/>
        </p:nvSpPr>
        <p:spPr>
          <a:xfrm>
            <a:off x="908304" y="1995372"/>
            <a:ext cx="10369296" cy="553998"/>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i="1">
                <a:solidFill>
                  <a:srgbClr val="00B0F0"/>
                </a:solidFill>
              </a:rPr>
              <a:t>NOTE</a:t>
            </a:r>
            <a:r>
              <a:rPr lang="en-US">
                <a:solidFill>
                  <a:srgbClr val="00B0F0"/>
                </a:solidFill>
              </a:rPr>
              <a:t>:  </a:t>
            </a:r>
            <a:r>
              <a:rPr lang="en-US"/>
              <a:t>Session titles are led by “ArcGIS Pro SDK for .NET” in online agenda  </a:t>
            </a:r>
          </a:p>
          <a:p>
            <a:endParaRPr lang="en-US">
              <a:solidFill>
                <a:srgbClr val="EAFF46"/>
              </a:solidFill>
            </a:endParaRPr>
          </a:p>
        </p:txBody>
      </p:sp>
      <p:graphicFrame>
        <p:nvGraphicFramePr>
          <p:cNvPr id="19" name="Content Placeholder 6">
            <a:extLst>
              <a:ext uri="{FF2B5EF4-FFF2-40B4-BE49-F238E27FC236}">
                <a16:creationId xmlns:a16="http://schemas.microsoft.com/office/drawing/2014/main" id="{89190BDB-BD71-F308-CE96-8104ADFDC5DE}"/>
              </a:ext>
            </a:extLst>
          </p:cNvPr>
          <p:cNvGraphicFramePr>
            <a:graphicFrameLocks/>
          </p:cNvGraphicFramePr>
          <p:nvPr>
            <p:extLst>
              <p:ext uri="{D42A27DB-BD31-4B8C-83A1-F6EECF244321}">
                <p14:modId xmlns:p14="http://schemas.microsoft.com/office/powerpoint/2010/main" val="838433521"/>
              </p:ext>
            </p:extLst>
          </p:nvPr>
        </p:nvGraphicFramePr>
        <p:xfrm>
          <a:off x="908304" y="1849293"/>
          <a:ext cx="10369296" cy="4116604"/>
        </p:xfrm>
        <a:graphic>
          <a:graphicData uri="http://schemas.openxmlformats.org/drawingml/2006/table">
            <a:tbl>
              <a:tblPr firstRow="1">
                <a:tableStyleId>{22838BEF-8BB2-4498-84A7-C5851F593DF1}</a:tableStyleId>
              </a:tblPr>
              <a:tblGrid>
                <a:gridCol w="1679811">
                  <a:extLst>
                    <a:ext uri="{9D8B030D-6E8A-4147-A177-3AD203B41FA5}">
                      <a16:colId xmlns:a16="http://schemas.microsoft.com/office/drawing/2014/main" val="1488540618"/>
                    </a:ext>
                  </a:extLst>
                </a:gridCol>
                <a:gridCol w="1680575">
                  <a:extLst>
                    <a:ext uri="{9D8B030D-6E8A-4147-A177-3AD203B41FA5}">
                      <a16:colId xmlns:a16="http://schemas.microsoft.com/office/drawing/2014/main" val="4139165684"/>
                    </a:ext>
                  </a:extLst>
                </a:gridCol>
                <a:gridCol w="7008910">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500" u="none" strike="noStrike" kern="1200">
                          <a:solidFill>
                            <a:schemeClr val="dk1"/>
                          </a:solidFill>
                          <a:effectLst/>
                          <a:latin typeface="+mn-lt"/>
                          <a:ea typeface="+mn-ea"/>
                          <a:cs typeface="+mn-cs"/>
                        </a:rPr>
                        <a:t>Date</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0070C0"/>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Time</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500" u="none" strike="noStrike" kern="1200">
                          <a:solidFill>
                            <a:schemeClr val="dk1"/>
                          </a:solidFill>
                          <a:effectLst/>
                          <a:latin typeface="+mn-lt"/>
                          <a:ea typeface="+mn-ea"/>
                          <a:cs typeface="+mn-cs"/>
                        </a:rPr>
                        <a:t>Session</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0">
                <a:tc>
                  <a:txBody>
                    <a:bodyPr/>
                    <a:lstStyle/>
                    <a:p>
                      <a:pPr lvl="0" algn="ctr">
                        <a:buNone/>
                      </a:pPr>
                      <a:r>
                        <a:rPr lang="en-US" sz="1500" u="none" strike="noStrike" kern="1200">
                          <a:solidFill>
                            <a:schemeClr val="dk1"/>
                          </a:solidFill>
                          <a:effectLst/>
                          <a:latin typeface="+mn-lt"/>
                          <a:ea typeface="+mn-ea"/>
                          <a:cs typeface="+mn-cs"/>
                        </a:rPr>
                        <a:t>Tue Mar 11</a:t>
                      </a:r>
                    </a:p>
                  </a:txBody>
                  <a:tcPr marL="0" marR="0" marT="0" marB="0" anchor="ctr" horzOverflow="overflow">
                    <a:lnL w="6350">
                      <a:solidFill>
                        <a:schemeClr val="bg1">
                          <a:lumMod val="85000"/>
                        </a:schemeClr>
                      </a:solidFill>
                    </a:lnL>
                    <a:lnR w="6350">
                      <a:solidFill>
                        <a:schemeClr val="bg1">
                          <a:lumMod val="85000"/>
                        </a:schemeClr>
                      </a:solidFill>
                    </a:lnR>
                    <a:lnT w="6350" cap="flat" cmpd="sng" algn="ctr">
                      <a:solidFill>
                        <a:schemeClr val="bg1">
                          <a:lumMod val="85000"/>
                        </a:schemeClr>
                      </a:solidFill>
                      <a:prstDash val="solid"/>
                      <a:round/>
                      <a:headEnd type="none" w="med" len="med"/>
                      <a:tailEnd type="none" w="med" len="med"/>
                    </a:lnT>
                    <a:lnB w="6350">
                      <a:solidFill>
                        <a:schemeClr val="bg1">
                          <a:lumMod val="85000"/>
                        </a:schemeClr>
                      </a:solidFill>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5:30</a:t>
                      </a:r>
                      <a:r>
                        <a:rPr lang="en-US" sz="1500" u="none" strike="noStrike" kern="1200" noProof="0">
                          <a:solidFill>
                            <a:schemeClr val="dk1"/>
                          </a:solidFill>
                          <a:effectLst/>
                          <a:latin typeface="+mn-lt"/>
                          <a:ea typeface="+mn-ea"/>
                          <a:cs typeface="+mn-cs"/>
                        </a:rPr>
                        <a:t>–</a:t>
                      </a:r>
                      <a:r>
                        <a:rPr lang="en-US" sz="1500" u="none" strike="noStrike" kern="1200">
                          <a:solidFill>
                            <a:schemeClr val="dk1"/>
                          </a:solidFill>
                          <a:effectLst/>
                          <a:latin typeface="+mn-lt"/>
                          <a:ea typeface="+mn-ea"/>
                          <a:cs typeface="+mn-cs"/>
                        </a:rPr>
                        <a:t>6:30pm</a:t>
                      </a:r>
                    </a:p>
                  </a:txBody>
                  <a:tcPr marL="45720" marR="45720" anchor="ctr">
                    <a:lnL w="6350">
                      <a:solidFill>
                        <a:schemeClr val="bg1">
                          <a:lumMod val="85000"/>
                        </a:schemeClr>
                      </a:solidFill>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bg1">
                              <a:lumMod val="76000"/>
                            </a:schemeClr>
                          </a:solidFill>
                          <a:effectLst/>
                          <a:latin typeface="+mn-lt"/>
                          <a:ea typeface="+mn-ea"/>
                          <a:cs typeface="+mn-cs"/>
                        </a:rPr>
                        <a:t>ArcGIS Pro SDK for .NET: Patterns of Extensibility</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61650134"/>
                  </a:ext>
                </a:extLst>
              </a:tr>
              <a:tr h="417399">
                <a:tc rowSpan="2">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a:solidFill>
                            <a:schemeClr val="dk1"/>
                          </a:solidFill>
                          <a:effectLst/>
                          <a:latin typeface="+mn-lt"/>
                          <a:ea typeface="+mn-ea"/>
                          <a:cs typeface="+mn-cs"/>
                        </a:rPr>
                        <a:t>Wed, Mar 12</a:t>
                      </a:r>
                      <a:endParaRPr lang="en-US" sz="1500" b="0" i="0" u="none" strike="noStrike">
                        <a:solidFill>
                          <a:schemeClr val="bg1"/>
                        </a:solidFill>
                        <a:effectLst/>
                        <a:latin typeface="+mn-lt"/>
                      </a:endParaRP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a:solidFill>
                        <a:schemeClr val="bg1">
                          <a:lumMod val="85000"/>
                        </a:schemeClr>
                      </a:solidFill>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4:00</a:t>
                      </a:r>
                      <a:r>
                        <a:rPr lang="en-US" sz="1500" b="0" i="0" u="none" strike="noStrike" kern="1200" noProof="0">
                          <a:solidFill>
                            <a:schemeClr val="dk1"/>
                          </a:solidFill>
                          <a:effectLst/>
                          <a:latin typeface="Arial"/>
                        </a:rPr>
                        <a:t>–</a:t>
                      </a:r>
                      <a:r>
                        <a:rPr lang="en-US" sz="1500" u="none" strike="noStrike" kern="1200">
                          <a:solidFill>
                            <a:schemeClr val="dk1"/>
                          </a:solidFill>
                          <a:effectLst/>
                          <a:latin typeface="+mn-lt"/>
                          <a:ea typeface="+mn-ea"/>
                          <a:cs typeface="+mn-cs"/>
                        </a:rPr>
                        <a:t>5:00pm</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b="0" u="none" strike="noStrike" kern="1200">
                          <a:solidFill>
                            <a:schemeClr val="dk1"/>
                          </a:solidFill>
                          <a:effectLst/>
                          <a:latin typeface="+mn-lt"/>
                          <a:ea typeface="+mn-ea"/>
                          <a:cs typeface="+mn-cs"/>
                        </a:rPr>
                        <a:t>ArcGIS Pro SDK for .NET: Enhancing ArcGIS Pro with Custom UI/UX</a:t>
                      </a:r>
                      <a:endParaRPr lang="en-US" sz="1500" u="none" strike="noStrike" kern="1200">
                        <a:solidFill>
                          <a:schemeClr val="dk1"/>
                        </a:solidFill>
                        <a:effectLst/>
                        <a:latin typeface="+mn-lt"/>
                        <a:ea typeface="+mn-ea"/>
                        <a:cs typeface="+mn-cs"/>
                      </a:endParaRP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2706457270"/>
                  </a:ext>
                </a:extLst>
              </a:tr>
              <a:tr h="417399">
                <a:tc vMerge="1">
                  <a:txBody>
                    <a:bodyPr/>
                    <a:lstStyle/>
                    <a:p>
                      <a:pPr marL="0" algn="ctr" defTabSz="457200" rtl="0" eaLnBrk="1" fontAlgn="b" latinLnBrk="0" hangingPunct="1"/>
                      <a:endParaRPr lang="en-US" sz="1500" b="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5:30</a:t>
                      </a:r>
                      <a:r>
                        <a:rPr lang="en-US" sz="1500" b="0" i="0" u="none" strike="noStrike" kern="1200" noProof="0">
                          <a:solidFill>
                            <a:schemeClr val="dk1"/>
                          </a:solidFill>
                          <a:effectLst/>
                          <a:latin typeface="Arial"/>
                        </a:rPr>
                        <a:t>–</a:t>
                      </a:r>
                      <a:r>
                        <a:rPr lang="en-US" sz="1500" u="none" strike="noStrike" kern="1200">
                          <a:solidFill>
                            <a:schemeClr val="dk1"/>
                          </a:solidFill>
                          <a:effectLst/>
                          <a:latin typeface="+mn-lt"/>
                          <a:ea typeface="+mn-ea"/>
                          <a:cs typeface="+mn-cs"/>
                        </a:rPr>
                        <a:t>6:30pm</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Parcel Fabric Editing</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2604813895"/>
                  </a:ext>
                </a:extLst>
              </a:tr>
              <a:tr h="322013">
                <a:tc rowSpan="5">
                  <a:txBody>
                    <a:bodyPr/>
                    <a:lstStyle/>
                    <a:p>
                      <a:pPr marL="0" marR="0" lvl="0" indent="0" algn="ctr" rtl="0" eaLnBrk="1" fontAlgn="b" latinLnBrk="0" hangingPunct="1">
                        <a:lnSpc>
                          <a:spcPct val="100000"/>
                        </a:lnSpc>
                        <a:spcBef>
                          <a:spcPts val="0"/>
                        </a:spcBef>
                        <a:spcAft>
                          <a:spcPts val="0"/>
                        </a:spcAft>
                        <a:buClrTx/>
                        <a:buSzTx/>
                        <a:buFontTx/>
                        <a:buNone/>
                      </a:pPr>
                      <a:r>
                        <a:rPr lang="en-US" sz="1500" b="0" u="none" strike="noStrike">
                          <a:solidFill>
                            <a:schemeClr val="bg1"/>
                          </a:solidFill>
                          <a:effectLst/>
                        </a:rPr>
                        <a:t>Thu, Mar 13</a:t>
                      </a:r>
                      <a:endParaRPr lang="en-US" sz="1500" b="0" u="none" strike="noStrike" kern="1200">
                        <a:solidFill>
                          <a:schemeClr val="dk1"/>
                        </a:solidFill>
                        <a:effectLst/>
                        <a:latin typeface="+mn-lt"/>
                        <a:ea typeface="+mn-ea"/>
                        <a:cs typeface="+mn-cs"/>
                      </a:endParaRP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10:30</a:t>
                      </a:r>
                      <a:r>
                        <a:rPr lang="en-US" sz="1500" b="0" i="0" u="none" strike="noStrike" kern="1200" noProof="0">
                          <a:solidFill>
                            <a:schemeClr val="dk1"/>
                          </a:solidFill>
                          <a:effectLst/>
                          <a:latin typeface="Arial"/>
                        </a:rPr>
                        <a:t>–</a:t>
                      </a:r>
                      <a:r>
                        <a:rPr lang="en-US" sz="1500" u="none" strike="noStrike" kern="1200">
                          <a:solidFill>
                            <a:schemeClr val="dk1"/>
                          </a:solidFill>
                          <a:effectLst/>
                          <a:latin typeface="+mn-lt"/>
                          <a:ea typeface="+mn-ea"/>
                          <a:cs typeface="+mn-cs"/>
                        </a:rPr>
                        <a:t>11:30am</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Extend ArcGIS Pro AI Assistant with Skill Functions</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1115790312"/>
                  </a:ext>
                </a:extLst>
              </a:tr>
              <a:tr h="322014">
                <a:tc vMerge="1">
                  <a:txBody>
                    <a:bodyPr/>
                    <a:lstStyle/>
                    <a:p>
                      <a:endParaRPr lang="en-US"/>
                    </a:p>
                  </a:txBody>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1:00</a:t>
                      </a:r>
                      <a:r>
                        <a:rPr lang="en-US" sz="1500" b="0" i="0" u="none" strike="noStrike" kern="1200" noProof="0">
                          <a:solidFill>
                            <a:schemeClr val="dk1"/>
                          </a:solidFill>
                          <a:effectLst/>
                          <a:latin typeface="Arial"/>
                        </a:rPr>
                        <a:t>–</a:t>
                      </a:r>
                      <a:r>
                        <a:rPr lang="en-US" sz="1500" u="none" strike="noStrike" kern="1200">
                          <a:solidFill>
                            <a:schemeClr val="dk1"/>
                          </a:solidFill>
                          <a:effectLst/>
                          <a:latin typeface="+mn-lt"/>
                          <a:ea typeface="+mn-ea"/>
                          <a:cs typeface="+mn-cs"/>
                        </a:rPr>
                        <a:t>2:00pm</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ArcGIS Pro SDK for .NET: Beginning Editing with Focus on </a:t>
                      </a:r>
                      <a:r>
                        <a:rPr lang="en-US" sz="1500" u="none" strike="noStrike" kern="1200" err="1">
                          <a:solidFill>
                            <a:schemeClr val="dk1"/>
                          </a:solidFill>
                          <a:effectLst/>
                          <a:latin typeface="+mn-lt"/>
                          <a:ea typeface="+mn-ea"/>
                          <a:cs typeface="+mn-cs"/>
                        </a:rPr>
                        <a:t>EditOperation</a:t>
                      </a:r>
                      <a:endParaRPr lang="en-US" sz="1500" u="none" strike="noStrike" kern="1200">
                        <a:solidFill>
                          <a:schemeClr val="dk1"/>
                        </a:solidFill>
                        <a:effectLst/>
                        <a:latin typeface="+mn-lt"/>
                        <a:ea typeface="+mn-ea"/>
                        <a:cs typeface="+mn-cs"/>
                      </a:endParaRP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1624764285"/>
                  </a:ext>
                </a:extLst>
              </a:tr>
              <a:tr h="322013">
                <a:tc vMerge="1">
                  <a:txBody>
                    <a:bodyPr/>
                    <a:lstStyle/>
                    <a:p>
                      <a:endParaRPr lang="en-US"/>
                    </a:p>
                  </a:txBody>
                  <a:tcPr/>
                </a:tc>
                <a:tc>
                  <a:txBody>
                    <a:bodyPr/>
                    <a:lstStyle/>
                    <a:p>
                      <a:pPr lvl="0" algn="l">
                        <a:lnSpc>
                          <a:spcPct val="100000"/>
                        </a:lnSpc>
                        <a:spcBef>
                          <a:spcPts val="0"/>
                        </a:spcBef>
                        <a:spcAft>
                          <a:spcPts val="0"/>
                        </a:spcAft>
                        <a:buNone/>
                      </a:pPr>
                      <a:r>
                        <a:rPr lang="en-US" sz="1500" b="1" i="0" u="none" strike="noStrike" kern="1200" noProof="0">
                          <a:solidFill>
                            <a:schemeClr val="dk1"/>
                          </a:solidFill>
                          <a:effectLst/>
                          <a:latin typeface="Arial"/>
                        </a:rPr>
                        <a:t>3:15–3:45pm</a:t>
                      </a:r>
                      <a:endParaRPr lang="en-US" sz="1500" b="1" i="0" u="none" strike="noStrike" kern="1200" noProof="0">
                        <a:solidFill>
                          <a:srgbClr val="000000"/>
                        </a:solidFill>
                        <a:effectLst/>
                        <a:latin typeface="Arial"/>
                      </a:endParaRPr>
                    </a:p>
                  </a:txBody>
                  <a:tcPr marL="45720" marR="45720" anchor="ctr">
                    <a:lnL w="6350">
                      <a:solidFill>
                        <a:schemeClr val="bg1">
                          <a:lumMod val="85000"/>
                        </a:schemeClr>
                      </a:solidFill>
                    </a:lnL>
                    <a:lnR w="6350">
                      <a:solidFill>
                        <a:schemeClr val="bg1">
                          <a:lumMod val="85000"/>
                        </a:schemeClr>
                      </a:solidFill>
                    </a:lnR>
                    <a:lnT w="6350">
                      <a:solidFill>
                        <a:schemeClr val="bg1">
                          <a:lumMod val="85000"/>
                        </a:schemeClr>
                      </a:solidFill>
                    </a:lnT>
                    <a:lnB w="6350">
                      <a:solidFill>
                        <a:schemeClr val="bg1">
                          <a:lumMod val="85000"/>
                        </a:schemeClr>
                      </a:solidFill>
                    </a:lnB>
                    <a:solidFill>
                      <a:srgbClr val="EEE9EF"/>
                    </a:solidFill>
                  </a:tcPr>
                </a:tc>
                <a:tc>
                  <a:txBody>
                    <a:bodyPr/>
                    <a:lstStyle/>
                    <a:p>
                      <a:pPr lvl="0" algn="l">
                        <a:lnSpc>
                          <a:spcPct val="100000"/>
                        </a:lnSpc>
                        <a:spcBef>
                          <a:spcPts val="0"/>
                        </a:spcBef>
                        <a:spcAft>
                          <a:spcPts val="0"/>
                        </a:spcAft>
                        <a:buNone/>
                      </a:pPr>
                      <a:r>
                        <a:rPr lang="en-US" sz="1500" b="1" i="0" u="none" strike="noStrike" kern="1200" noProof="0">
                          <a:solidFill>
                            <a:schemeClr val="dk1"/>
                          </a:solidFill>
                          <a:effectLst/>
                          <a:latin typeface="Arial"/>
                        </a:rPr>
                        <a:t>ArcGIS Pro SDK for .NET: Building Your First Add-in (Demo Theater)</a:t>
                      </a:r>
                      <a:endParaRPr lang="en-US" sz="1500" b="1" i="0" u="none" strike="noStrike" kern="1200" noProof="0">
                        <a:solidFill>
                          <a:srgbClr val="000000"/>
                        </a:solidFill>
                        <a:effectLst/>
                        <a:latin typeface="Arial"/>
                      </a:endParaRPr>
                    </a:p>
                  </a:txBody>
                  <a:tcPr marL="45720" marR="45720" anchor="ctr">
                    <a:lnL w="6350">
                      <a:solidFill>
                        <a:schemeClr val="bg1">
                          <a:lumMod val="85000"/>
                        </a:schemeClr>
                      </a:solidFill>
                    </a:lnL>
                    <a:lnR w="6350">
                      <a:solidFill>
                        <a:schemeClr val="bg1">
                          <a:lumMod val="85000"/>
                        </a:schemeClr>
                      </a:solidFill>
                    </a:lnR>
                    <a:lnT w="6350">
                      <a:solidFill>
                        <a:schemeClr val="bg1">
                          <a:lumMod val="85000"/>
                        </a:schemeClr>
                      </a:solidFill>
                    </a:lnT>
                    <a:lnB w="6350">
                      <a:solidFill>
                        <a:schemeClr val="bg1">
                          <a:lumMod val="85000"/>
                        </a:schemeClr>
                      </a:solidFill>
                    </a:lnB>
                    <a:solidFill>
                      <a:srgbClr val="EEE9EF"/>
                    </a:solidFill>
                  </a:tcPr>
                </a:tc>
                <a:extLst>
                  <a:ext uri="{0D108BD9-81ED-4DB2-BD59-A6C34878D82A}">
                    <a16:rowId xmlns:a16="http://schemas.microsoft.com/office/drawing/2014/main" val="3649736696"/>
                  </a:ext>
                </a:extLst>
              </a:tr>
              <a:tr h="322013">
                <a:tc vMerge="1">
                  <a:txBody>
                    <a:bodyPr/>
                    <a:lstStyle/>
                    <a:p>
                      <a:endParaRPr lang="en-US"/>
                    </a:p>
                  </a:txBody>
                  <a:tcPr/>
                </a:tc>
                <a:tc>
                  <a:txBody>
                    <a:bodyPr/>
                    <a:lstStyle/>
                    <a:p>
                      <a:pPr lvl="0" algn="l">
                        <a:lnSpc>
                          <a:spcPct val="100000"/>
                        </a:lnSpc>
                        <a:spcBef>
                          <a:spcPts val="0"/>
                        </a:spcBef>
                        <a:spcAft>
                          <a:spcPts val="0"/>
                        </a:spcAft>
                        <a:buNone/>
                      </a:pPr>
                      <a:r>
                        <a:rPr lang="en-US" sz="1500" b="0" i="0" u="none" strike="noStrike" kern="1200" noProof="0">
                          <a:solidFill>
                            <a:schemeClr val="dk1"/>
                          </a:solidFill>
                          <a:effectLst/>
                          <a:latin typeface="Arial"/>
                          <a:ea typeface="+mn-ea"/>
                          <a:cs typeface="+mn-cs"/>
                        </a:rPr>
                        <a:t>4:00</a:t>
                      </a:r>
                      <a:r>
                        <a:rPr lang="en-US" sz="1500" b="0" i="0" u="none" strike="noStrike" kern="1200" noProof="0">
                          <a:solidFill>
                            <a:schemeClr val="dk1"/>
                          </a:solidFill>
                          <a:effectLst/>
                          <a:latin typeface="Arial"/>
                        </a:rPr>
                        <a:t>–</a:t>
                      </a:r>
                      <a:r>
                        <a:rPr lang="en-US" sz="1500" b="0" i="0" u="none" strike="noStrike" kern="1200" noProof="0">
                          <a:solidFill>
                            <a:schemeClr val="dk1"/>
                          </a:solidFill>
                          <a:effectLst/>
                          <a:latin typeface="Arial"/>
                          <a:ea typeface="+mn-ea"/>
                          <a:cs typeface="+mn-cs"/>
                        </a:rPr>
                        <a:t>5:00pm</a:t>
                      </a:r>
                      <a:endParaRPr lang="en-US" sz="1500" b="0" i="0" u="none" strike="noStrike" kern="1200">
                        <a:solidFill>
                          <a:schemeClr val="dk1"/>
                        </a:solidFill>
                        <a:effectLst/>
                        <a:latin typeface="Arial"/>
                        <a:ea typeface="+mn-ea"/>
                        <a:cs typeface="+mn-cs"/>
                      </a:endParaRPr>
                    </a:p>
                  </a:txBody>
                  <a:tcPr marL="45720" marR="45720" anchor="ctr">
                    <a:lnL w="6350">
                      <a:solidFill>
                        <a:schemeClr val="bg1">
                          <a:lumMod val="85000"/>
                        </a:schemeClr>
                      </a:solidFill>
                    </a:lnL>
                    <a:lnR w="6350">
                      <a:solidFill>
                        <a:schemeClr val="bg1">
                          <a:lumMod val="85000"/>
                        </a:schemeClr>
                      </a:solidFill>
                    </a:lnR>
                    <a:lnT w="6350">
                      <a:solidFill>
                        <a:schemeClr val="bg1">
                          <a:lumMod val="85000"/>
                        </a:schemeClr>
                      </a:solidFill>
                    </a:lnT>
                    <a:lnB w="6350">
                      <a:solidFill>
                        <a:schemeClr val="bg1">
                          <a:lumMod val="85000"/>
                        </a:schemeClr>
                      </a:solidFill>
                    </a:lnB>
                    <a:solidFill>
                      <a:srgbClr val="EEE9EF"/>
                    </a:solidFill>
                  </a:tcPr>
                </a:tc>
                <a:tc>
                  <a:txBody>
                    <a:bodyPr/>
                    <a:lstStyle/>
                    <a:p>
                      <a:pPr lvl="0" algn="l">
                        <a:lnSpc>
                          <a:spcPct val="100000"/>
                        </a:lnSpc>
                        <a:spcBef>
                          <a:spcPts val="0"/>
                        </a:spcBef>
                        <a:spcAft>
                          <a:spcPts val="0"/>
                        </a:spcAft>
                        <a:buNone/>
                      </a:pPr>
                      <a:r>
                        <a:rPr lang="en-US" sz="1500" b="0" i="0" u="none" strike="noStrike" kern="1200" noProof="0">
                          <a:solidFill>
                            <a:schemeClr val="dk1"/>
                          </a:solidFill>
                          <a:effectLst/>
                          <a:latin typeface="Arial"/>
                          <a:ea typeface="+mn-ea"/>
                          <a:cs typeface="+mn-cs"/>
                        </a:rPr>
                        <a:t>ArcGIS Pro: The Road Ahead </a:t>
                      </a:r>
                    </a:p>
                  </a:txBody>
                  <a:tcPr marL="45720" marR="45720" anchor="ctr">
                    <a:lnL w="6350">
                      <a:solidFill>
                        <a:schemeClr val="bg1">
                          <a:lumMod val="85000"/>
                        </a:schemeClr>
                      </a:solidFill>
                    </a:lnL>
                    <a:lnR w="6350">
                      <a:solidFill>
                        <a:schemeClr val="bg1">
                          <a:lumMod val="85000"/>
                        </a:schemeClr>
                      </a:solidFill>
                    </a:lnR>
                    <a:lnT w="6350">
                      <a:solidFill>
                        <a:schemeClr val="bg1">
                          <a:lumMod val="85000"/>
                        </a:schemeClr>
                      </a:solidFill>
                    </a:lnT>
                    <a:lnB w="6350">
                      <a:solidFill>
                        <a:schemeClr val="bg1">
                          <a:lumMod val="85000"/>
                        </a:schemeClr>
                      </a:solidFill>
                    </a:lnB>
                    <a:solidFill>
                      <a:srgbClr val="EEE9EF"/>
                    </a:solidFill>
                  </a:tcPr>
                </a:tc>
                <a:extLst>
                  <a:ext uri="{0D108BD9-81ED-4DB2-BD59-A6C34878D82A}">
                    <a16:rowId xmlns:a16="http://schemas.microsoft.com/office/drawing/2014/main" val="3140646269"/>
                  </a:ext>
                </a:extLst>
              </a:tr>
              <a:tr h="322013">
                <a:tc vMerge="1">
                  <a:txBody>
                    <a:bodyPr/>
                    <a:lstStyle/>
                    <a:p>
                      <a:endParaRPr lang="en-US"/>
                    </a:p>
                  </a:txBody>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5:30–6:30pm</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ArcGIS Pro SDK for .NET: Exploring the Editing Sketch Tool</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1027511803"/>
                  </a:ext>
                </a:extLst>
              </a:tr>
              <a:tr h="483020">
                <a:tc rowSpan="2">
                  <a:txBody>
                    <a:bodyPr/>
                    <a:lstStyle/>
                    <a:p>
                      <a:pPr algn="ctr" fontAlgn="b"/>
                      <a:r>
                        <a:rPr lang="en-US" sz="1500" b="0" u="none" strike="noStrike" kern="1200">
                          <a:solidFill>
                            <a:schemeClr val="dk1"/>
                          </a:solidFill>
                          <a:effectLst/>
                          <a:latin typeface="+mn-lt"/>
                          <a:ea typeface="+mn-ea"/>
                          <a:cs typeface="+mn-cs"/>
                        </a:rPr>
                        <a:t>Fri, Mar 14</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8:30</a:t>
                      </a:r>
                      <a:r>
                        <a:rPr lang="en-US" sz="1500" b="0" i="0" u="none" strike="noStrike" kern="1200" noProof="0">
                          <a:solidFill>
                            <a:schemeClr val="dk1"/>
                          </a:solidFill>
                          <a:effectLst/>
                          <a:latin typeface="Arial"/>
                        </a:rPr>
                        <a:t>–</a:t>
                      </a:r>
                      <a:r>
                        <a:rPr lang="en-US" sz="1500" u="none" strike="noStrike" kern="1200">
                          <a:solidFill>
                            <a:schemeClr val="dk1"/>
                          </a:solidFill>
                          <a:effectLst/>
                          <a:latin typeface="+mn-lt"/>
                          <a:ea typeface="+mn-ea"/>
                          <a:cs typeface="+mn-cs"/>
                        </a:rPr>
                        <a:t>9:30am</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Introduction to the Knowledge Graph API</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2068835210"/>
                  </a:ext>
                </a:extLst>
              </a:tr>
              <a:tr h="483020">
                <a:tc vMerge="1">
                  <a:txBody>
                    <a:bodyPr/>
                    <a:lstStyle/>
                    <a:p>
                      <a:endParaRPr lang="en-US"/>
                    </a:p>
                  </a:txBody>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10:00</a:t>
                      </a:r>
                      <a:r>
                        <a:rPr lang="en-US" sz="1500" b="0" i="0" u="none" strike="noStrike" kern="1200" noProof="0">
                          <a:solidFill>
                            <a:schemeClr val="dk1"/>
                          </a:solidFill>
                          <a:effectLst/>
                          <a:latin typeface="Arial"/>
                        </a:rPr>
                        <a:t>–</a:t>
                      </a:r>
                      <a:r>
                        <a:rPr lang="en-US" sz="1500" u="none" strike="noStrike" kern="1200">
                          <a:solidFill>
                            <a:schemeClr val="dk1"/>
                          </a:solidFill>
                          <a:effectLst/>
                          <a:latin typeface="+mn-lt"/>
                          <a:ea typeface="+mn-ea"/>
                          <a:cs typeface="+mn-cs"/>
                        </a:rPr>
                        <a:t>11:00am</a:t>
                      </a:r>
                    </a:p>
                    <a:p>
                      <a:pPr marL="0" marR="0" lvl="0" indent="0" algn="l" defTabSz="457200" rtl="0" eaLnBrk="1" fontAlgn="b" latinLnBrk="0" hangingPunct="1">
                        <a:lnSpc>
                          <a:spcPct val="100000"/>
                        </a:lnSpc>
                        <a:spcBef>
                          <a:spcPts val="0"/>
                        </a:spcBef>
                        <a:spcAft>
                          <a:spcPts val="0"/>
                        </a:spcAft>
                        <a:buClrTx/>
                        <a:buSzTx/>
                        <a:buFontTx/>
                        <a:buNone/>
                        <a:tabLst/>
                        <a:defRPr/>
                      </a:pPr>
                      <a:endParaRPr lang="en-US" sz="1500" u="none" strike="noStrike" kern="1200">
                        <a:solidFill>
                          <a:schemeClr val="dk1"/>
                        </a:solidFill>
                        <a:effectLst/>
                        <a:latin typeface="+mn-lt"/>
                        <a:ea typeface="+mn-ea"/>
                        <a:cs typeface="+mn-cs"/>
                      </a:endParaRP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Using GitHub Copilot in ArcGIS Pro Code Development</a:t>
                      </a:r>
                    </a:p>
                  </a:txBody>
                  <a:tcPr marL="45720" marR="45720" anchor="ct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3508920621"/>
                  </a:ext>
                </a:extLst>
              </a:tr>
            </a:tbl>
          </a:graphicData>
        </a:graphic>
      </p:graphicFrame>
    </p:spTree>
    <p:extLst>
      <p:ext uri="{BB962C8B-B14F-4D97-AF65-F5344CB8AC3E}">
        <p14:creationId xmlns:p14="http://schemas.microsoft.com/office/powerpoint/2010/main" val="2615757701"/>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sz="2800" b="0" dirty="0"/>
              <a:t>ArcGIS Pro SDK for .NET – Demo theaters &amp; Road Ahead</a:t>
            </a:r>
            <a:endParaRPr lang="en-US" dirty="0"/>
          </a:p>
        </p:txBody>
      </p:sp>
      <p:graphicFrame>
        <p:nvGraphicFramePr>
          <p:cNvPr id="12" name="Table 11">
            <a:extLst>
              <a:ext uri="{FF2B5EF4-FFF2-40B4-BE49-F238E27FC236}">
                <a16:creationId xmlns:a16="http://schemas.microsoft.com/office/drawing/2014/main" id="{14C29904-41FF-9C46-37A6-B3E442CF63EA}"/>
              </a:ext>
            </a:extLst>
          </p:cNvPr>
          <p:cNvGraphicFramePr>
            <a:graphicFrameLocks noGrp="1"/>
          </p:cNvGraphicFramePr>
          <p:nvPr/>
        </p:nvGraphicFramePr>
        <p:xfrm>
          <a:off x="914400" y="1595685"/>
          <a:ext cx="10487375" cy="2610358"/>
        </p:xfrm>
        <a:graphic>
          <a:graphicData uri="http://schemas.openxmlformats.org/drawingml/2006/table">
            <a:tbl>
              <a:tblPr firstRow="1" bandRow="1">
                <a:tableStyleId>{10A1B5D5-9B99-4C35-A422-299274C87663}</a:tableStyleId>
              </a:tblPr>
              <a:tblGrid>
                <a:gridCol w="1456267">
                  <a:extLst>
                    <a:ext uri="{9D8B030D-6E8A-4147-A177-3AD203B41FA5}">
                      <a16:colId xmlns:a16="http://schemas.microsoft.com/office/drawing/2014/main" val="4043346523"/>
                    </a:ext>
                  </a:extLst>
                </a:gridCol>
                <a:gridCol w="1320800">
                  <a:extLst>
                    <a:ext uri="{9D8B030D-6E8A-4147-A177-3AD203B41FA5}">
                      <a16:colId xmlns:a16="http://schemas.microsoft.com/office/drawing/2014/main" val="392139351"/>
                    </a:ext>
                  </a:extLst>
                </a:gridCol>
                <a:gridCol w="4402666">
                  <a:extLst>
                    <a:ext uri="{9D8B030D-6E8A-4147-A177-3AD203B41FA5}">
                      <a16:colId xmlns:a16="http://schemas.microsoft.com/office/drawing/2014/main" val="2935574474"/>
                    </a:ext>
                  </a:extLst>
                </a:gridCol>
                <a:gridCol w="1210167">
                  <a:extLst>
                    <a:ext uri="{9D8B030D-6E8A-4147-A177-3AD203B41FA5}">
                      <a16:colId xmlns:a16="http://schemas.microsoft.com/office/drawing/2014/main" val="3530177349"/>
                    </a:ext>
                  </a:extLst>
                </a:gridCol>
                <a:gridCol w="2097475">
                  <a:extLst>
                    <a:ext uri="{9D8B030D-6E8A-4147-A177-3AD203B41FA5}">
                      <a16:colId xmlns:a16="http://schemas.microsoft.com/office/drawing/2014/main" val="2760706870"/>
                    </a:ext>
                  </a:extLst>
                </a:gridCol>
              </a:tblGrid>
              <a:tr h="370840">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Date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Session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Presenter</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Location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008987"/>
                  </a:ext>
                </a:extLst>
              </a:tr>
              <a:tr h="370840">
                <a:tc rowSpan="2">
                  <a:txBody>
                    <a:bodyPr/>
                    <a:lstStyle/>
                    <a:p>
                      <a:pPr marL="0" marR="0" algn="ctr">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Wed, Mar 12</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1:00 PM</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Visualization Options for Tabular Data in an Add-in</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Wolf</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Demo Theater 3:</a:t>
                      </a:r>
                      <a:b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Mesquite D-E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9106928"/>
                  </a:ext>
                </a:extLst>
              </a:tr>
              <a:tr h="370840">
                <a:tc vMerge="1">
                  <a:txBody>
                    <a:bodyPr/>
                    <a:lstStyle/>
                    <a:p>
                      <a:endParaRPr lang="en-US"/>
                    </a:p>
                  </a:txBody>
                  <a:tcPr/>
                </a:tc>
                <a:tc>
                  <a:txBody>
                    <a:bodyPr/>
                    <a:lstStyle/>
                    <a:p>
                      <a:pPr marL="0" marR="0" algn="ctr">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1:45 PM</a:t>
                      </a:r>
                    </a:p>
                  </a:txBody>
                  <a:tcPr marL="68580" marR="68580" marT="0" marB="0" anchor="ctr"/>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Using Tray Buttons for Productivity</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Lisa</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Demo Theater 3:</a:t>
                      </a:r>
                      <a:br>
                        <a:rPr lang="en-US" sz="2000" kern="100">
                          <a:effectLst/>
                          <a:latin typeface="Calibri" panose="020F0502020204030204" pitchFamily="34" charset="0"/>
                          <a:ea typeface="Calibri" panose="020F0502020204030204" pitchFamily="34" charset="0"/>
                          <a:cs typeface="Times New Roman" panose="02020603050405020304" pitchFamily="18" charset="0"/>
                        </a:rPr>
                      </a:br>
                      <a:r>
                        <a:rPr lang="en-US" sz="2000" kern="100">
                          <a:effectLst/>
                          <a:latin typeface="Calibri" panose="020F0502020204030204" pitchFamily="34" charset="0"/>
                          <a:ea typeface="Calibri" panose="020F0502020204030204" pitchFamily="34" charset="0"/>
                          <a:cs typeface="Times New Roman" panose="02020603050405020304" pitchFamily="18" charset="0"/>
                        </a:rPr>
                        <a:t>Mesquite D-E</a:t>
                      </a:r>
                    </a:p>
                  </a:txBody>
                  <a:tcPr marL="68580" marR="68580" marT="0" marB="0"/>
                </a:tc>
                <a:extLst>
                  <a:ext uri="{0D108BD9-81ED-4DB2-BD59-A6C34878D82A}">
                    <a16:rowId xmlns:a16="http://schemas.microsoft.com/office/drawing/2014/main" val="2208853127"/>
                  </a:ext>
                </a:extLst>
              </a:tr>
              <a:tr h="370840">
                <a:tc>
                  <a:txBody>
                    <a:bodyPr/>
                    <a:lstStyle/>
                    <a:p>
                      <a:pPr marL="0" marR="0" algn="ctr">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 Mar 13</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3:15 PM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Building Your First Add-in</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Selim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Demo Theater 1:</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Oasis 1-2</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85120583"/>
                  </a:ext>
                </a:extLst>
              </a:tr>
            </a:tbl>
          </a:graphicData>
        </a:graphic>
      </p:graphicFrame>
      <p:graphicFrame>
        <p:nvGraphicFramePr>
          <p:cNvPr id="13" name="Table 12">
            <a:extLst>
              <a:ext uri="{FF2B5EF4-FFF2-40B4-BE49-F238E27FC236}">
                <a16:creationId xmlns:a16="http://schemas.microsoft.com/office/drawing/2014/main" id="{B3010529-606C-80F2-45AA-C958C0050A8F}"/>
              </a:ext>
            </a:extLst>
          </p:cNvPr>
          <p:cNvGraphicFramePr>
            <a:graphicFrameLocks noGrp="1"/>
          </p:cNvGraphicFramePr>
          <p:nvPr/>
        </p:nvGraphicFramePr>
        <p:xfrm>
          <a:off x="914400" y="4934966"/>
          <a:ext cx="10487374" cy="741680"/>
        </p:xfrm>
        <a:graphic>
          <a:graphicData uri="http://schemas.openxmlformats.org/drawingml/2006/table">
            <a:tbl>
              <a:tblPr firstRow="1" bandRow="1">
                <a:tableStyleId>{10A1B5D5-9B99-4C35-A422-299274C87663}</a:tableStyleId>
              </a:tblPr>
              <a:tblGrid>
                <a:gridCol w="1646230">
                  <a:extLst>
                    <a:ext uri="{9D8B030D-6E8A-4147-A177-3AD203B41FA5}">
                      <a16:colId xmlns:a16="http://schemas.microsoft.com/office/drawing/2014/main" val="4043346523"/>
                    </a:ext>
                  </a:extLst>
                </a:gridCol>
                <a:gridCol w="1493092">
                  <a:extLst>
                    <a:ext uri="{9D8B030D-6E8A-4147-A177-3AD203B41FA5}">
                      <a16:colId xmlns:a16="http://schemas.microsoft.com/office/drawing/2014/main" val="392139351"/>
                    </a:ext>
                  </a:extLst>
                </a:gridCol>
                <a:gridCol w="3934338">
                  <a:extLst>
                    <a:ext uri="{9D8B030D-6E8A-4147-A177-3AD203B41FA5}">
                      <a16:colId xmlns:a16="http://schemas.microsoft.com/office/drawing/2014/main" val="2935574474"/>
                    </a:ext>
                  </a:extLst>
                </a:gridCol>
                <a:gridCol w="3413714">
                  <a:extLst>
                    <a:ext uri="{9D8B030D-6E8A-4147-A177-3AD203B41FA5}">
                      <a16:colId xmlns:a16="http://schemas.microsoft.com/office/drawing/2014/main" val="2760706870"/>
                    </a:ext>
                  </a:extLst>
                </a:gridCol>
              </a:tblGrid>
              <a:tr h="370840">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Date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Session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Location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008987"/>
                  </a:ext>
                </a:extLst>
              </a:tr>
              <a:tr h="370840">
                <a:tc>
                  <a:txBody>
                    <a:bodyPr/>
                    <a:lstStyle/>
                    <a:p>
                      <a:pPr marL="0" marR="0" algn="ctr">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 Mar 13</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4:00 PM</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The Road Ahead</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Sierra | Renaissance Hotel</a:t>
                      </a:r>
                    </a:p>
                  </a:txBody>
                  <a:tcPr marL="68580" marR="68580" marT="0" marB="0"/>
                </a:tc>
                <a:extLst>
                  <a:ext uri="{0D108BD9-81ED-4DB2-BD59-A6C34878D82A}">
                    <a16:rowId xmlns:a16="http://schemas.microsoft.com/office/drawing/2014/main" val="3285120583"/>
                  </a:ext>
                </a:extLst>
              </a:tr>
            </a:tbl>
          </a:graphicData>
        </a:graphic>
      </p:graphicFrame>
    </p:spTree>
    <p:extLst>
      <p:ext uri="{BB962C8B-B14F-4D97-AF65-F5344CB8AC3E}">
        <p14:creationId xmlns:p14="http://schemas.microsoft.com/office/powerpoint/2010/main" val="728504046"/>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2DC750-F34C-4E01-D9C4-16DA8D81FD51}"/>
              </a:ext>
            </a:extLst>
          </p:cNvPr>
          <p:cNvSpPr>
            <a:spLocks noGrp="1"/>
          </p:cNvSpPr>
          <p:nvPr>
            <p:ph type="title"/>
          </p:nvPr>
        </p:nvSpPr>
        <p:spPr>
          <a:xfrm>
            <a:off x="838200" y="365126"/>
            <a:ext cx="10515600" cy="782188"/>
          </a:xfrm>
        </p:spPr>
        <p:txBody>
          <a:bodyPr/>
          <a:lstStyle/>
          <a:p>
            <a:r>
              <a:rPr lang="en-US" dirty="0"/>
              <a:t>Questions &amp; Resources</a:t>
            </a:r>
          </a:p>
        </p:txBody>
      </p:sp>
      <p:sp>
        <p:nvSpPr>
          <p:cNvPr id="5" name="Content Placeholder 4">
            <a:extLst>
              <a:ext uri="{FF2B5EF4-FFF2-40B4-BE49-F238E27FC236}">
                <a16:creationId xmlns:a16="http://schemas.microsoft.com/office/drawing/2014/main" id="{1C1091D4-FA22-C581-3233-BB2C934B2D14}"/>
              </a:ext>
            </a:extLst>
          </p:cNvPr>
          <p:cNvSpPr>
            <a:spLocks noGrp="1"/>
          </p:cNvSpPr>
          <p:nvPr>
            <p:ph idx="1"/>
          </p:nvPr>
        </p:nvSpPr>
        <p:spPr>
          <a:xfrm>
            <a:off x="838200" y="1226764"/>
            <a:ext cx="10515600" cy="4753605"/>
          </a:xfrm>
        </p:spPr>
        <p:txBody>
          <a:bodyPr/>
          <a:lstStyle/>
          <a:p>
            <a:r>
              <a:rPr lang="en-US" sz="2400" dirty="0"/>
              <a:t>For questions see us at the “</a:t>
            </a:r>
            <a:r>
              <a:rPr lang="en-US" sz="2400" b="0" dirty="0"/>
              <a:t>ArcGIS Pro SDK</a:t>
            </a:r>
            <a:r>
              <a:rPr lang="en-US" sz="2400" dirty="0"/>
              <a:t>“ showcase</a:t>
            </a:r>
          </a:p>
          <a:p>
            <a:r>
              <a:rPr lang="en-US" sz="2400" dirty="0"/>
              <a:t>Session resources (code &amp; slides) can be found here:</a:t>
            </a:r>
          </a:p>
          <a:p>
            <a:pPr marL="0" indent="0" algn="ctr">
              <a:buNone/>
            </a:pPr>
            <a:r>
              <a:rPr lang="en-US" sz="2400" dirty="0">
                <a:hlinkClick r:id="rId2"/>
              </a:rPr>
              <a:t>https://links.esri.com/ProSDKTechSessions#2025-palm-springs</a:t>
            </a:r>
            <a:br>
              <a:rPr lang="en-US" sz="2400" dirty="0"/>
            </a:br>
            <a:r>
              <a:rPr lang="en-US" sz="2400" dirty="0"/>
              <a:t>or</a:t>
            </a:r>
            <a:br>
              <a:rPr lang="en-US" sz="2400" dirty="0"/>
            </a:br>
            <a:r>
              <a:rPr lang="en-US" sz="2400" dirty="0">
                <a:hlinkClick r:id="rId3"/>
              </a:rPr>
              <a:t>https://github.com/Esri/arcgis-pro-sdk/wiki/tech-sessions#2025-palm-springs</a:t>
            </a:r>
            <a:endParaRPr lang="en-US" sz="2400" dirty="0"/>
          </a:p>
          <a:p>
            <a:r>
              <a:rPr lang="en-US" sz="2400" dirty="0"/>
              <a:t>Share your feedback using the Esri Events App</a:t>
            </a:r>
          </a:p>
          <a:p>
            <a:pPr lvl="1"/>
            <a:r>
              <a:rPr lang="en-US" sz="2200" dirty="0"/>
              <a:t>Select this session in the Events App</a:t>
            </a:r>
          </a:p>
          <a:p>
            <a:pPr lvl="1"/>
            <a:r>
              <a:rPr lang="en-US" sz="2200" dirty="0"/>
              <a:t>Scroll down to “Survey”</a:t>
            </a:r>
          </a:p>
          <a:p>
            <a:pPr lvl="1"/>
            <a:r>
              <a:rPr lang="en-US" sz="2200" dirty="0"/>
              <a:t>Log in to access the Survey</a:t>
            </a:r>
          </a:p>
          <a:p>
            <a:pPr marL="0" indent="0">
              <a:buNone/>
            </a:pPr>
            <a:endParaRPr lang="en-US" sz="2400" dirty="0"/>
          </a:p>
          <a:p>
            <a:pPr marL="0" indent="0" algn="ctr">
              <a:buNone/>
            </a:pPr>
            <a:endParaRPr lang="en-US" sz="2400" dirty="0"/>
          </a:p>
          <a:p>
            <a:endParaRPr lang="en-US" dirty="0"/>
          </a:p>
        </p:txBody>
      </p:sp>
      <p:pic>
        <p:nvPicPr>
          <p:cNvPr id="6" name="Picture 5">
            <a:extLst>
              <a:ext uri="{FF2B5EF4-FFF2-40B4-BE49-F238E27FC236}">
                <a16:creationId xmlns:a16="http://schemas.microsoft.com/office/drawing/2014/main" id="{62596E79-AD59-5D3A-5D71-45486BAE12D0}"/>
              </a:ext>
            </a:extLst>
          </p:cNvPr>
          <p:cNvPicPr>
            <a:picLocks noChangeAspect="1"/>
          </p:cNvPicPr>
          <p:nvPr/>
        </p:nvPicPr>
        <p:blipFill>
          <a:blip r:embed="rId4"/>
          <a:stretch>
            <a:fillRect/>
          </a:stretch>
        </p:blipFill>
        <p:spPr>
          <a:xfrm>
            <a:off x="8562795" y="3506637"/>
            <a:ext cx="2791005" cy="2791005"/>
          </a:xfrm>
          <a:prstGeom prst="rect">
            <a:avLst/>
          </a:prstGeom>
        </p:spPr>
      </p:pic>
      <p:pic>
        <p:nvPicPr>
          <p:cNvPr id="54" name="Picture 53">
            <a:extLst>
              <a:ext uri="{FF2B5EF4-FFF2-40B4-BE49-F238E27FC236}">
                <a16:creationId xmlns:a16="http://schemas.microsoft.com/office/drawing/2014/main" id="{D652A37E-1967-9D86-1F94-0D18D69D6D0E}"/>
              </a:ext>
            </a:extLst>
          </p:cNvPr>
          <p:cNvPicPr>
            <a:picLocks noChangeAspect="1"/>
          </p:cNvPicPr>
          <p:nvPr/>
        </p:nvPicPr>
        <p:blipFill>
          <a:blip r:embed="rId5"/>
          <a:stretch>
            <a:fillRect/>
          </a:stretch>
        </p:blipFill>
        <p:spPr>
          <a:xfrm>
            <a:off x="5926347" y="4111447"/>
            <a:ext cx="2143448" cy="2186195"/>
          </a:xfrm>
          <a:prstGeom prst="rect">
            <a:avLst/>
          </a:prstGeom>
        </p:spPr>
      </p:pic>
    </p:spTree>
    <p:extLst>
      <p:ext uri="{BB962C8B-B14F-4D97-AF65-F5344CB8AC3E}">
        <p14:creationId xmlns:p14="http://schemas.microsoft.com/office/powerpoint/2010/main" val="24855447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3B58D52-B939-D567-1F06-229DDDABB64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476E23B-207A-1E54-E329-9C3619BF2EBC}"/>
              </a:ext>
            </a:extLst>
          </p:cNvPr>
          <p:cNvSpPr>
            <a:spLocks noGrp="1"/>
          </p:cNvSpPr>
          <p:nvPr>
            <p:ph type="title"/>
          </p:nvPr>
        </p:nvSpPr>
        <p:spPr/>
        <p:txBody>
          <a:bodyPr/>
          <a:lstStyle/>
          <a:p>
            <a:r>
              <a:rPr lang="en-US"/>
              <a:t>Other Sessions: Design</a:t>
            </a:r>
          </a:p>
        </p:txBody>
      </p:sp>
      <p:sp>
        <p:nvSpPr>
          <p:cNvPr id="9" name="Text Placeholder 7">
            <a:extLst>
              <a:ext uri="{FF2B5EF4-FFF2-40B4-BE49-F238E27FC236}">
                <a16:creationId xmlns:a16="http://schemas.microsoft.com/office/drawing/2014/main" id="{06D48A87-22D3-0E6C-30B0-DBFC96C03BC7}"/>
              </a:ext>
            </a:extLst>
          </p:cNvPr>
          <p:cNvSpPr txBox="1">
            <a:spLocks/>
          </p:cNvSpPr>
          <p:nvPr/>
        </p:nvSpPr>
        <p:spPr>
          <a:xfrm>
            <a:off x="908304" y="1995372"/>
            <a:ext cx="10369296" cy="553998"/>
          </a:xfrm>
          <a:prstGeom prst="rect">
            <a:avLst/>
          </a:prstGeom>
          <a:noFill/>
        </p:spPr>
        <p:txBody>
          <a:bodyPr vert="horz" lIns="0" tIns="0" rIns="0" bIns="0" rtlCol="0" anchor="t" anchorCtr="0">
            <a:spAutoFit/>
          </a:bodyPr>
          <a:lstStyle>
            <a:lvl1pPr marL="0" indent="0" algn="l" defTabSz="457200" rtl="0" eaLnBrk="1" latinLnBrk="0" hangingPunct="1">
              <a:lnSpc>
                <a:spcPct val="100000"/>
              </a:lnSpc>
              <a:spcBef>
                <a:spcPts val="0"/>
              </a:spcBef>
              <a:spcAft>
                <a:spcPts val="0"/>
              </a:spcAft>
              <a:buClr>
                <a:schemeClr val="accent4">
                  <a:lumMod val="60000"/>
                  <a:lumOff val="40000"/>
                </a:schemeClr>
              </a:buClr>
              <a:buSzPct val="80000"/>
              <a:buFont typeface="Arial"/>
              <a:buNone/>
              <a:tabLst/>
              <a:defRPr sz="1800" b="0" kern="1200">
                <a:solidFill>
                  <a:srgbClr val="C3E3F7"/>
                </a:solidFill>
                <a:latin typeface="+mn-lt"/>
                <a:ea typeface="+mn-ea"/>
                <a:cs typeface="Arial"/>
              </a:defRPr>
            </a:lvl1pPr>
            <a:lvl2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2pPr>
            <a:lvl3pPr marL="0" indent="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tabLst/>
              <a:defRPr sz="1400" b="0" kern="1200">
                <a:solidFill>
                  <a:schemeClr val="tx1"/>
                </a:solidFill>
                <a:latin typeface="+mn-lt"/>
                <a:ea typeface="+mn-ea"/>
                <a:cs typeface="Arial"/>
              </a:defRPr>
            </a:lvl3pPr>
            <a:lvl4pPr marL="0"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0" kern="1200">
                <a:solidFill>
                  <a:schemeClr val="tx1"/>
                </a:solidFill>
                <a:latin typeface="+mn-lt"/>
                <a:ea typeface="+mn-ea"/>
                <a:cs typeface="Arial"/>
              </a:defRPr>
            </a:lvl4pPr>
            <a:lvl5pPr marL="0"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i="1">
                <a:solidFill>
                  <a:srgbClr val="00B0F0"/>
                </a:solidFill>
              </a:rPr>
              <a:t>NOTE</a:t>
            </a:r>
            <a:r>
              <a:rPr lang="en-US">
                <a:solidFill>
                  <a:srgbClr val="00B0F0"/>
                </a:solidFill>
              </a:rPr>
              <a:t>:  </a:t>
            </a:r>
            <a:r>
              <a:rPr lang="en-US"/>
              <a:t>Session titles are led by “ArcGIS Pro SDK for .NET” in online agenda  </a:t>
            </a:r>
          </a:p>
          <a:p>
            <a:endParaRPr lang="en-US">
              <a:solidFill>
                <a:srgbClr val="EAFF46"/>
              </a:solidFill>
            </a:endParaRPr>
          </a:p>
        </p:txBody>
      </p:sp>
      <p:graphicFrame>
        <p:nvGraphicFramePr>
          <p:cNvPr id="19" name="Content Placeholder 6">
            <a:extLst>
              <a:ext uri="{FF2B5EF4-FFF2-40B4-BE49-F238E27FC236}">
                <a16:creationId xmlns:a16="http://schemas.microsoft.com/office/drawing/2014/main" id="{2B28C5B6-6E97-6D4D-62E8-F229C303214C}"/>
              </a:ext>
            </a:extLst>
          </p:cNvPr>
          <p:cNvGraphicFramePr>
            <a:graphicFrameLocks/>
          </p:cNvGraphicFramePr>
          <p:nvPr>
            <p:extLst>
              <p:ext uri="{D42A27DB-BD31-4B8C-83A1-F6EECF244321}">
                <p14:modId xmlns:p14="http://schemas.microsoft.com/office/powerpoint/2010/main" val="449468015"/>
              </p:ext>
            </p:extLst>
          </p:nvPr>
        </p:nvGraphicFramePr>
        <p:xfrm>
          <a:off x="908304" y="1849293"/>
          <a:ext cx="10369296" cy="2411152"/>
        </p:xfrm>
        <a:graphic>
          <a:graphicData uri="http://schemas.openxmlformats.org/drawingml/2006/table">
            <a:tbl>
              <a:tblPr firstRow="1">
                <a:tableStyleId>{22838BEF-8BB2-4498-84A7-C5851F593DF1}</a:tableStyleId>
              </a:tblPr>
              <a:tblGrid>
                <a:gridCol w="1679811">
                  <a:extLst>
                    <a:ext uri="{9D8B030D-6E8A-4147-A177-3AD203B41FA5}">
                      <a16:colId xmlns:a16="http://schemas.microsoft.com/office/drawing/2014/main" val="1488540618"/>
                    </a:ext>
                  </a:extLst>
                </a:gridCol>
                <a:gridCol w="1680575">
                  <a:extLst>
                    <a:ext uri="{9D8B030D-6E8A-4147-A177-3AD203B41FA5}">
                      <a16:colId xmlns:a16="http://schemas.microsoft.com/office/drawing/2014/main" val="4139165684"/>
                    </a:ext>
                  </a:extLst>
                </a:gridCol>
                <a:gridCol w="7008910">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500" u="none" strike="noStrike" kern="1200">
                          <a:solidFill>
                            <a:schemeClr val="dk1"/>
                          </a:solidFill>
                          <a:effectLst/>
                          <a:latin typeface="+mn-lt"/>
                          <a:ea typeface="+mn-ea"/>
                          <a:cs typeface="+mn-cs"/>
                        </a:rPr>
                        <a:t>Date</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70C0"/>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Time</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500" u="none" strike="noStrike" kern="1200">
                          <a:solidFill>
                            <a:schemeClr val="dk1"/>
                          </a:solidFill>
                          <a:effectLst/>
                          <a:latin typeface="+mn-lt"/>
                          <a:ea typeface="+mn-ea"/>
                          <a:cs typeface="+mn-cs"/>
                        </a:rPr>
                        <a:t>Session</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0">
                <a:tc>
                  <a:txBody>
                    <a:bodyPr/>
                    <a:lstStyle/>
                    <a:p>
                      <a:pPr lvl="0" algn="ctr">
                        <a:buNone/>
                      </a:pPr>
                      <a:r>
                        <a:rPr lang="en-US" sz="1500" u="none" strike="noStrike" kern="1200">
                          <a:solidFill>
                            <a:schemeClr val="dk1"/>
                          </a:solidFill>
                          <a:effectLst/>
                          <a:latin typeface="+mn-lt"/>
                          <a:ea typeface="+mn-ea"/>
                          <a:cs typeface="+mn-cs"/>
                        </a:rPr>
                        <a:t>Tue Mar 11</a:t>
                      </a:r>
                    </a:p>
                  </a:txBody>
                  <a:tcPr marL="0" marR="0" marT="0" marB="0" anchor="ctr" horzOverflow="overflow">
                    <a:lnL w="6350">
                      <a:solidFill>
                        <a:schemeClr val="bg1">
                          <a:lumMod val="75000"/>
                        </a:schemeClr>
                      </a:solidFill>
                    </a:lnL>
                    <a:lnR w="6350">
                      <a:solidFill>
                        <a:schemeClr val="bg1">
                          <a:lumMod val="75000"/>
                        </a:schemeClr>
                      </a:solidFill>
                    </a:lnR>
                    <a:lnT w="6350" cap="flat" cmpd="sng" algn="ctr">
                      <a:solidFill>
                        <a:schemeClr val="bg1">
                          <a:lumMod val="75000"/>
                        </a:schemeClr>
                      </a:solidFill>
                      <a:prstDash val="solid"/>
                      <a:round/>
                      <a:headEnd type="none" w="med" len="med"/>
                      <a:tailEnd type="none" w="med" len="med"/>
                    </a:lnT>
                    <a:lnB w="6350">
                      <a:solidFill>
                        <a:schemeClr val="bg1">
                          <a:lumMod val="75000"/>
                        </a:schemeClr>
                      </a:solidFill>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1:45</a:t>
                      </a:r>
                      <a:r>
                        <a:rPr lang="en-US" sz="1500" u="none" strike="noStrike" kern="1200" noProof="0">
                          <a:solidFill>
                            <a:schemeClr val="dk1"/>
                          </a:solidFill>
                          <a:effectLst/>
                          <a:latin typeface="+mn-lt"/>
                          <a:ea typeface="+mn-ea"/>
                          <a:cs typeface="+mn-cs"/>
                        </a:rPr>
                        <a:t>–</a:t>
                      </a:r>
                      <a:r>
                        <a:rPr lang="en-US" sz="1500" u="none" strike="noStrike" kern="1200">
                          <a:solidFill>
                            <a:schemeClr val="dk1"/>
                          </a:solidFill>
                          <a:effectLst/>
                          <a:latin typeface="+mn-lt"/>
                          <a:ea typeface="+mn-ea"/>
                          <a:cs typeface="+mn-cs"/>
                        </a:rPr>
                        <a:t>2:15pm</a:t>
                      </a:r>
                    </a:p>
                  </a:txBody>
                  <a:tcPr marL="45720" marR="45720" anchor="ctr">
                    <a:lnL w="6350">
                      <a:solidFill>
                        <a:schemeClr val="bg1">
                          <a:lumMod val="75000"/>
                        </a:schemeClr>
                      </a:solidFill>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marR="0" lvl="0" indent="0" algn="l" rtl="0">
                        <a:lnSpc>
                          <a:spcPct val="100000"/>
                        </a:lnSpc>
                        <a:spcBef>
                          <a:spcPts val="0"/>
                        </a:spcBef>
                        <a:spcAft>
                          <a:spcPts val="0"/>
                        </a:spcAft>
                        <a:buClrTx/>
                        <a:buSzTx/>
                        <a:buFontTx/>
                        <a:buNone/>
                      </a:pPr>
                      <a:r>
                        <a:rPr lang="en-US" sz="1500" u="none" strike="noStrike" kern="1200">
                          <a:solidFill>
                            <a:schemeClr val="bg1">
                              <a:lumMod val="76000"/>
                            </a:schemeClr>
                          </a:solidFill>
                          <a:effectLst/>
                          <a:latin typeface="+mn-lt"/>
                          <a:ea typeface="+mn-ea"/>
                          <a:cs typeface="+mn-cs"/>
                        </a:rPr>
                        <a:t>Optimize Your Popups: Accessibility &amp; Internationalization</a:t>
                      </a:r>
                      <a:endParaRPr lang="en-US"/>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461650134"/>
                  </a:ext>
                </a:extLst>
              </a:tr>
              <a:tr h="417399">
                <a:tc rowSpan="2">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a:solidFill>
                            <a:schemeClr val="dk1"/>
                          </a:solidFill>
                          <a:effectLst/>
                          <a:latin typeface="+mn-lt"/>
                          <a:ea typeface="+mn-ea"/>
                          <a:cs typeface="+mn-cs"/>
                        </a:rPr>
                        <a:t>Wed, Mar 12</a:t>
                      </a:r>
                      <a:endParaRPr lang="en-US" sz="1500" b="0" i="0" u="none" strike="noStrike">
                        <a:solidFill>
                          <a:schemeClr val="bg1"/>
                        </a:solidFill>
                        <a:effectLst/>
                        <a:latin typeface="+mn-lt"/>
                      </a:endParaRP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a:solidFill>
                        <a:schemeClr val="bg1">
                          <a:lumMod val="75000"/>
                        </a:schemeClr>
                      </a:solidFill>
                    </a:lnT>
                    <a:lnB w="6350" cap="flat" cmpd="sng" algn="ctr">
                      <a:solidFill>
                        <a:schemeClr val="bg1">
                          <a:lumMod val="75000"/>
                        </a:schemeClr>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11:00am</a:t>
                      </a:r>
                      <a:r>
                        <a:rPr lang="en-US" sz="1500" b="0" i="0" u="none" strike="noStrike" kern="1200" noProof="0">
                          <a:solidFill>
                            <a:schemeClr val="dk1"/>
                          </a:solidFill>
                          <a:effectLst/>
                          <a:latin typeface="Arial"/>
                        </a:rPr>
                        <a:t>–</a:t>
                      </a:r>
                      <a:r>
                        <a:rPr lang="en-US" sz="1500" u="none" strike="noStrike" kern="1200">
                          <a:solidFill>
                            <a:schemeClr val="dk1"/>
                          </a:solidFill>
                          <a:effectLst/>
                          <a:latin typeface="+mn-lt"/>
                          <a:ea typeface="+mn-ea"/>
                          <a:cs typeface="+mn-cs"/>
                        </a:rPr>
                        <a:t>12:00pm</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tc>
                  <a:txBody>
                    <a:bodyPr/>
                    <a:lstStyle/>
                    <a:p>
                      <a:pPr marL="0" algn="l" rtl="0" eaLnBrk="1" fontAlgn="b" latinLnBrk="0" hangingPunct="1"/>
                      <a:r>
                        <a:rPr lang="en-US" sz="1500" b="0" u="none" strike="noStrike" kern="1200">
                          <a:solidFill>
                            <a:schemeClr val="dk1"/>
                          </a:solidFill>
                          <a:effectLst/>
                          <a:latin typeface="+mn-lt"/>
                          <a:ea typeface="+mn-ea"/>
                          <a:cs typeface="+mn-cs"/>
                        </a:rPr>
                        <a:t>Improving Usability: Simple User Research Techniques for Better App Experiences</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2706457270"/>
                  </a:ext>
                </a:extLst>
              </a:tr>
              <a:tr h="417399">
                <a:tc vMerge="1">
                  <a:txBody>
                    <a:bodyPr/>
                    <a:lstStyle/>
                    <a:p>
                      <a:pPr marL="0" algn="ctr" defTabSz="457200" rtl="0" eaLnBrk="1" fontAlgn="b" latinLnBrk="0" hangingPunct="1"/>
                      <a:endParaRPr lang="en-US" sz="1500" b="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5:30</a:t>
                      </a:r>
                      <a:r>
                        <a:rPr lang="en-US" sz="1500" b="0" i="0" u="none" strike="noStrike" kern="1200" noProof="0">
                          <a:solidFill>
                            <a:schemeClr val="dk1"/>
                          </a:solidFill>
                          <a:effectLst/>
                          <a:latin typeface="Arial"/>
                        </a:rPr>
                        <a:t>–6</a:t>
                      </a:r>
                      <a:r>
                        <a:rPr lang="en-US" sz="1500" u="none" strike="noStrike" kern="1200">
                          <a:solidFill>
                            <a:schemeClr val="dk1"/>
                          </a:solidFill>
                          <a:effectLst/>
                          <a:latin typeface="+mn-lt"/>
                          <a:ea typeface="+mn-ea"/>
                          <a:cs typeface="+mn-cs"/>
                        </a:rPr>
                        <a:t>:30pm</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tc>
                  <a:txBody>
                    <a:bodyPr/>
                    <a:lstStyle/>
                    <a:p>
                      <a:pPr marL="0" lvl="0" algn="l">
                        <a:buNone/>
                      </a:pPr>
                      <a:r>
                        <a:rPr lang="en-US" sz="1500" u="none" strike="noStrike" kern="1200">
                          <a:solidFill>
                            <a:schemeClr val="dk1"/>
                          </a:solidFill>
                          <a:effectLst/>
                          <a:latin typeface="+mn-lt"/>
                          <a:ea typeface="+mn-ea"/>
                          <a:cs typeface="+mn-cs"/>
                        </a:rPr>
                        <a:t>Calcite Design System: What's New and the Road Ahead</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2604813895"/>
                  </a:ext>
                </a:extLst>
              </a:tr>
              <a:tr h="322013">
                <a:tc>
                  <a:txBody>
                    <a:bodyPr/>
                    <a:lstStyle/>
                    <a:p>
                      <a:pPr marL="0" marR="0" lvl="0" indent="0" algn="ctr" rtl="0" eaLnBrk="1" fontAlgn="b" latinLnBrk="0" hangingPunct="1">
                        <a:lnSpc>
                          <a:spcPct val="100000"/>
                        </a:lnSpc>
                        <a:spcBef>
                          <a:spcPts val="0"/>
                        </a:spcBef>
                        <a:spcAft>
                          <a:spcPts val="0"/>
                        </a:spcAft>
                        <a:buClrTx/>
                        <a:buSzTx/>
                        <a:buFontTx/>
                        <a:buNone/>
                      </a:pPr>
                      <a:r>
                        <a:rPr lang="en-US" sz="1500" b="0" u="none" strike="noStrike">
                          <a:solidFill>
                            <a:schemeClr val="bg1"/>
                          </a:solidFill>
                          <a:effectLst/>
                        </a:rPr>
                        <a:t>Thu, Mar 13</a:t>
                      </a:r>
                      <a:endParaRPr lang="en-US" sz="1500" b="0" u="none" strike="noStrike" kern="1200">
                        <a:solidFill>
                          <a:schemeClr val="dk1"/>
                        </a:solidFill>
                        <a:effectLst/>
                        <a:latin typeface="+mn-lt"/>
                        <a:ea typeface="+mn-ea"/>
                        <a:cs typeface="+mn-cs"/>
                      </a:endParaRP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4:45</a:t>
                      </a:r>
                      <a:r>
                        <a:rPr lang="en-US" sz="1500" b="0" i="0" u="none" strike="noStrike" kern="1200" noProof="0">
                          <a:solidFill>
                            <a:schemeClr val="dk1"/>
                          </a:solidFill>
                          <a:effectLst/>
                          <a:latin typeface="Arial"/>
                        </a:rPr>
                        <a:t>–</a:t>
                      </a:r>
                      <a:r>
                        <a:rPr lang="en-US" sz="1500" u="none" strike="noStrike" kern="1200">
                          <a:solidFill>
                            <a:schemeClr val="dk1"/>
                          </a:solidFill>
                          <a:effectLst/>
                          <a:latin typeface="+mn-lt"/>
                          <a:ea typeface="+mn-ea"/>
                          <a:cs typeface="+mn-cs"/>
                        </a:rPr>
                        <a:t>5:15pm</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tc>
                  <a:txBody>
                    <a:bodyPr/>
                    <a:lstStyle/>
                    <a:p>
                      <a:pPr marL="0" algn="l" rtl="0" eaLnBrk="1" fontAlgn="b" latinLnBrk="0" hangingPunct="1"/>
                      <a:r>
                        <a:rPr lang="en-US" sz="1500" u="none" strike="noStrike" kern="1200">
                          <a:solidFill>
                            <a:schemeClr val="dk1"/>
                          </a:solidFill>
                          <a:effectLst/>
                          <a:latin typeface="+mn-lt"/>
                          <a:ea typeface="+mn-ea"/>
                          <a:cs typeface="+mn-cs"/>
                        </a:rPr>
                        <a:t>Tips and Tricks for using .NET MAUI with the ArcGIS Maps SDK</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1115790312"/>
                  </a:ext>
                </a:extLst>
              </a:tr>
              <a:tr h="483020">
                <a:tc>
                  <a:txBody>
                    <a:bodyPr/>
                    <a:lstStyle/>
                    <a:p>
                      <a:pPr algn="ctr" fontAlgn="b"/>
                      <a:r>
                        <a:rPr lang="en-US" sz="1500" b="0" u="none" strike="noStrike" kern="1200">
                          <a:solidFill>
                            <a:schemeClr val="dk1"/>
                          </a:solidFill>
                          <a:effectLst/>
                          <a:latin typeface="+mn-lt"/>
                          <a:ea typeface="+mn-ea"/>
                          <a:cs typeface="+mn-cs"/>
                        </a:rPr>
                        <a:t>Fri, Mar 14</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8:30</a:t>
                      </a:r>
                      <a:r>
                        <a:rPr lang="en-US" sz="1500" b="0" i="0" u="none" strike="noStrike" kern="1200" noProof="0">
                          <a:solidFill>
                            <a:schemeClr val="dk1"/>
                          </a:solidFill>
                          <a:effectLst/>
                          <a:latin typeface="Arial"/>
                        </a:rPr>
                        <a:t>–</a:t>
                      </a:r>
                      <a:r>
                        <a:rPr lang="en-US" sz="1500" u="none" strike="noStrike" kern="1200">
                          <a:solidFill>
                            <a:schemeClr val="dk1"/>
                          </a:solidFill>
                          <a:effectLst/>
                          <a:latin typeface="+mn-lt"/>
                          <a:ea typeface="+mn-ea"/>
                          <a:cs typeface="+mn-cs"/>
                        </a:rPr>
                        <a:t>9:30am</a:t>
                      </a: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tc>
                  <a:txBody>
                    <a:bodyPr/>
                    <a:lstStyle/>
                    <a:p>
                      <a:pPr marL="0" algn="l" rtl="0" eaLnBrk="1" fontAlgn="b" latinLnBrk="0" hangingPunct="1"/>
                      <a:r>
                        <a:rPr lang="en-US" sz="1500" b="0" i="0" u="none" strike="noStrike" kern="1200" noProof="0">
                          <a:solidFill>
                            <a:schemeClr val="dk1"/>
                          </a:solidFill>
                          <a:effectLst/>
                          <a:latin typeface="Arial"/>
                        </a:rPr>
                        <a:t>Eyes on Design: The Art and Science of Creating Intuitive Interfaces</a:t>
                      </a:r>
                      <a:endParaRPr lang="en-US" sz="1500" u="none" strike="noStrike" kern="1200">
                        <a:solidFill>
                          <a:schemeClr val="dk1"/>
                        </a:solidFill>
                        <a:effectLst/>
                        <a:latin typeface="+mn-lt"/>
                        <a:ea typeface="+mn-ea"/>
                        <a:cs typeface="+mn-cs"/>
                      </a:endParaRPr>
                    </a:p>
                  </a:txBody>
                  <a:tcPr marL="45720" marR="4572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EEE9EF"/>
                    </a:solidFill>
                  </a:tcPr>
                </a:tc>
                <a:extLst>
                  <a:ext uri="{0D108BD9-81ED-4DB2-BD59-A6C34878D82A}">
                    <a16:rowId xmlns:a16="http://schemas.microsoft.com/office/drawing/2014/main" val="2068835210"/>
                  </a:ext>
                </a:extLst>
              </a:tr>
            </a:tbl>
          </a:graphicData>
        </a:graphic>
      </p:graphicFrame>
    </p:spTree>
    <p:extLst>
      <p:ext uri="{BB962C8B-B14F-4D97-AF65-F5344CB8AC3E}">
        <p14:creationId xmlns:p14="http://schemas.microsoft.com/office/powerpoint/2010/main" val="485983184"/>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C6E6-A575-030A-97E2-76775338EB91}"/>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EEF901A-32CB-333A-CB94-709E62816220}"/>
              </a:ext>
            </a:extLst>
          </p:cNvPr>
          <p:cNvSpPr>
            <a:spLocks noGrp="1"/>
          </p:cNvSpPr>
          <p:nvPr>
            <p:ph type="title"/>
          </p:nvPr>
        </p:nvSpPr>
        <p:spPr>
          <a:xfrm>
            <a:off x="535441" y="319635"/>
            <a:ext cx="10369296" cy="430887"/>
          </a:xfrm>
        </p:spPr>
        <p:style>
          <a:lnRef idx="2">
            <a:schemeClr val="accent6"/>
          </a:lnRef>
          <a:fillRef idx="1">
            <a:schemeClr val="lt1"/>
          </a:fillRef>
          <a:effectRef idx="0">
            <a:schemeClr val="accent6"/>
          </a:effectRef>
          <a:fontRef idx="minor">
            <a:schemeClr val="dk1"/>
          </a:fontRef>
        </p:style>
        <p:txBody>
          <a:bodyPr/>
          <a:lstStyle/>
          <a:p>
            <a:r>
              <a:rPr lang="en-US" sz="2800" b="1">
                <a:solidFill>
                  <a:schemeClr val="bg2">
                    <a:lumMod val="50000"/>
                  </a:schemeClr>
                </a:solidFill>
              </a:rPr>
              <a:t>ArcGIS Pro SDK for .NET – Demo Theaters</a:t>
            </a:r>
            <a:endParaRPr lang="en-US" b="1">
              <a:solidFill>
                <a:schemeClr val="bg2">
                  <a:lumMod val="50000"/>
                </a:schemeClr>
              </a:solidFill>
            </a:endParaRPr>
          </a:p>
        </p:txBody>
      </p:sp>
      <p:sp>
        <p:nvSpPr>
          <p:cNvPr id="8" name="Text Placeholder 7">
            <a:extLst>
              <a:ext uri="{FF2B5EF4-FFF2-40B4-BE49-F238E27FC236}">
                <a16:creationId xmlns:a16="http://schemas.microsoft.com/office/drawing/2014/main" id="{E36E4662-D16A-7E77-A7A8-2DF70DBF493A}"/>
              </a:ext>
            </a:extLst>
          </p:cNvPr>
          <p:cNvSpPr>
            <a:spLocks noGrp="1"/>
          </p:cNvSpPr>
          <p:nvPr>
            <p:ph type="body" sz="quarter" idx="11"/>
          </p:nvPr>
        </p:nvSpPr>
        <p:spPr>
          <a:xfrm>
            <a:off x="908304" y="1087235"/>
            <a:ext cx="10369296" cy="553998"/>
          </a:xfrm>
        </p:spPr>
        <p:txBody>
          <a:bodyPr/>
          <a:lstStyle/>
          <a:p>
            <a:r>
              <a:rPr lang="en-US" sz="1800" b="0" i="1">
                <a:solidFill>
                  <a:srgbClr val="00B0F0"/>
                </a:solidFill>
              </a:rPr>
              <a:t>NOTE</a:t>
            </a:r>
            <a:r>
              <a:rPr lang="en-US" sz="1800" b="0">
                <a:solidFill>
                  <a:srgbClr val="00B0F0"/>
                </a:solidFill>
              </a:rPr>
              <a:t>:  </a:t>
            </a:r>
            <a:r>
              <a:rPr lang="en-US" sz="1800" b="0"/>
              <a:t>Session titles are led by “ArcGIS Pro SDK for .NET” in online agenda  </a:t>
            </a:r>
          </a:p>
          <a:p>
            <a:endParaRPr lang="en-US">
              <a:solidFill>
                <a:srgbClr val="EAFF46"/>
              </a:solidFill>
            </a:endParaRPr>
          </a:p>
        </p:txBody>
      </p:sp>
      <p:sp>
        <p:nvSpPr>
          <p:cNvPr id="11" name="Content Placeholder 10">
            <a:extLst>
              <a:ext uri="{FF2B5EF4-FFF2-40B4-BE49-F238E27FC236}">
                <a16:creationId xmlns:a16="http://schemas.microsoft.com/office/drawing/2014/main" id="{79EBF8AE-E43A-DE8D-C1D7-175B54DAF191}"/>
              </a:ext>
            </a:extLst>
          </p:cNvPr>
          <p:cNvSpPr>
            <a:spLocks noGrp="1"/>
          </p:cNvSpPr>
          <p:nvPr>
            <p:ph sz="quarter" idx="12"/>
          </p:nvPr>
        </p:nvSpPr>
        <p:spPr>
          <a:xfrm>
            <a:off x="535441" y="6193513"/>
            <a:ext cx="10830995" cy="374179"/>
          </a:xfrm>
        </p:spPr>
        <p:txBody>
          <a:bodyPr/>
          <a:lstStyle/>
          <a:p>
            <a:pPr marL="0" indent="0">
              <a:buNone/>
            </a:pPr>
            <a:r>
              <a:rPr lang="en-US" sz="1800"/>
              <a:t>Detailed Agenda: https://devtechsummit2025.esri.com/flow/esri/25epcdev/deveventportal/page/detailed-agenda</a:t>
            </a:r>
          </a:p>
        </p:txBody>
      </p:sp>
      <p:graphicFrame>
        <p:nvGraphicFramePr>
          <p:cNvPr id="2" name="Content Placeholder 6">
            <a:extLst>
              <a:ext uri="{FF2B5EF4-FFF2-40B4-BE49-F238E27FC236}">
                <a16:creationId xmlns:a16="http://schemas.microsoft.com/office/drawing/2014/main" id="{B7906AFE-1518-8330-F8BF-3E7DAE420FB0}"/>
              </a:ext>
            </a:extLst>
          </p:cNvPr>
          <p:cNvGraphicFramePr>
            <a:graphicFrameLocks/>
          </p:cNvGraphicFramePr>
          <p:nvPr/>
        </p:nvGraphicFramePr>
        <p:xfrm>
          <a:off x="908304" y="1590867"/>
          <a:ext cx="10571080" cy="1564640"/>
        </p:xfrm>
        <a:graphic>
          <a:graphicData uri="http://schemas.openxmlformats.org/drawingml/2006/table">
            <a:tbl>
              <a:tblPr firstRow="1">
                <a:tableStyleId>{22838BEF-8BB2-4498-84A7-C5851F593DF1}</a:tableStyleId>
              </a:tblPr>
              <a:tblGrid>
                <a:gridCol w="1751147">
                  <a:extLst>
                    <a:ext uri="{9D8B030D-6E8A-4147-A177-3AD203B41FA5}">
                      <a16:colId xmlns:a16="http://schemas.microsoft.com/office/drawing/2014/main" val="1488540618"/>
                    </a:ext>
                  </a:extLst>
                </a:gridCol>
                <a:gridCol w="2546022">
                  <a:extLst>
                    <a:ext uri="{9D8B030D-6E8A-4147-A177-3AD203B41FA5}">
                      <a16:colId xmlns:a16="http://schemas.microsoft.com/office/drawing/2014/main" val="4139165684"/>
                    </a:ext>
                  </a:extLst>
                </a:gridCol>
                <a:gridCol w="6273911">
                  <a:extLst>
                    <a:ext uri="{9D8B030D-6E8A-4147-A177-3AD203B41FA5}">
                      <a16:colId xmlns:a16="http://schemas.microsoft.com/office/drawing/2014/main" val="323322535"/>
                    </a:ext>
                  </a:extLst>
                </a:gridCol>
              </a:tblGrid>
              <a:tr h="264421">
                <a:tc>
                  <a:txBody>
                    <a:bodyPr/>
                    <a:lstStyle/>
                    <a:p>
                      <a:pPr marL="0" algn="ctr" defTabSz="457200" rtl="0" eaLnBrk="1" fontAlgn="b" latinLnBrk="0" hangingPunct="1"/>
                      <a:r>
                        <a:rPr lang="en-US" sz="1400" b="1" u="none" strike="noStrike" kern="120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75958">
                <a:tc rowSpan="3">
                  <a:txBody>
                    <a:bodyPr/>
                    <a:lstStyle/>
                    <a:p>
                      <a:pPr marL="0" algn="ctr" defTabSz="457200" rtl="0" eaLnBrk="1" fontAlgn="b" latinLnBrk="0" hangingPunct="1"/>
                      <a:r>
                        <a:rPr lang="en-US" sz="1500" u="none" strike="noStrike" kern="1200">
                          <a:solidFill>
                            <a:schemeClr val="bg1"/>
                          </a:solidFill>
                          <a:effectLst/>
                          <a:latin typeface="+mn-lt"/>
                          <a:ea typeface="+mn-ea"/>
                          <a:cs typeface="+mn-cs"/>
                        </a:rPr>
                        <a:t>Wed, Mar 12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a:solidFill>
                            <a:schemeClr val="dk1"/>
                          </a:solidFill>
                          <a:effectLst/>
                          <a:latin typeface="+mn-lt"/>
                          <a:ea typeface="+mn-ea"/>
                          <a:cs typeface="+mn-cs"/>
                        </a:rPr>
                        <a:t>1:00 p.m. – 1:30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Virtualization Options for Tabular Data in an Add-in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79660549"/>
                  </a:ext>
                </a:extLst>
              </a:tr>
              <a:tr h="277642">
                <a:tc vMerge="1">
                  <a:txBody>
                    <a:bodyPr/>
                    <a:lstStyle/>
                    <a:p>
                      <a:pPr marL="0" algn="ctr" defTabSz="457200" rtl="0" eaLnBrk="1" fontAlgn="b" latinLnBrk="0" hangingPunct="1"/>
                      <a:endParaRPr lang="en-US" sz="1500" u="none" strike="noStrike" kern="1200">
                        <a:solidFill>
                          <a:schemeClr val="bg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a:solidFill>
                            <a:schemeClr val="dk1"/>
                          </a:solidFill>
                          <a:effectLst/>
                          <a:latin typeface="+mn-lt"/>
                          <a:ea typeface="+mn-ea"/>
                          <a:cs typeface="+mn-cs"/>
                        </a:rPr>
                        <a:t>1:45 p.m. – 2:15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Using Tray Buttons for Productivity</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237020884"/>
                  </a:ext>
                </a:extLst>
              </a:tr>
              <a:tr h="0">
                <a:tc vMerge="1">
                  <a:txBody>
                    <a:bodyPr/>
                    <a:lstStyle/>
                    <a:p>
                      <a:pPr marL="0" algn="ctr" defTabSz="457200" rtl="0" eaLnBrk="1" fontAlgn="b" latinLnBrk="0" hangingPunct="1"/>
                      <a:r>
                        <a:rPr lang="en-US" sz="1500" u="none" strike="noStrike" kern="1200">
                          <a:solidFill>
                            <a:schemeClr val="bg1"/>
                          </a:solidFill>
                          <a:effectLst/>
                          <a:latin typeface="+mn-lt"/>
                          <a:ea typeface="+mn-ea"/>
                          <a:cs typeface="+mn-cs"/>
                        </a:rPr>
                        <a:t>Wed, Mar 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457200" rtl="0" eaLnBrk="1" fontAlgn="b" latinLnBrk="0" hangingPunct="1"/>
                      <a:r>
                        <a:rPr lang="en-US" sz="1500" u="none" strike="noStrike" kern="1200">
                          <a:solidFill>
                            <a:schemeClr val="dk1"/>
                          </a:solidFill>
                          <a:effectLst/>
                          <a:latin typeface="+mn-lt"/>
                          <a:ea typeface="+mn-ea"/>
                          <a:cs typeface="+mn-cs"/>
                        </a:rPr>
                        <a:t>3:15 pm – 3:45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Building Your First Add-in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0">
                <a:tc>
                  <a:txBody>
                    <a:bodyPr/>
                    <a:lstStyle/>
                    <a:p>
                      <a:pPr marL="0" algn="ctr" defTabSz="457200" rtl="0" eaLnBrk="1" fontAlgn="b" latinLnBrk="0" hangingPunct="1"/>
                      <a:r>
                        <a:rPr lang="en-US" sz="1500" u="none" strike="noStrike" kern="1200">
                          <a:solidFill>
                            <a:schemeClr val="bg1"/>
                          </a:solidFill>
                          <a:effectLst/>
                          <a:latin typeface="+mn-lt"/>
                          <a:ea typeface="+mn-ea"/>
                          <a:cs typeface="+mn-cs"/>
                        </a:rPr>
                        <a:t>Thu, Mar 13</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vMerge="1">
                  <a:txBody>
                    <a:bodyPr/>
                    <a:lstStyle/>
                    <a:p>
                      <a:pPr marL="0" algn="ctr" defTabSz="457200" rtl="0" eaLnBrk="1" fontAlgn="b" latinLnBrk="0" hangingPunct="1"/>
                      <a:endParaRPr lang="en-US" sz="15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792851604"/>
                  </a:ext>
                </a:extLst>
              </a:tr>
            </a:tbl>
          </a:graphicData>
        </a:graphic>
      </p:graphicFrame>
      <p:graphicFrame>
        <p:nvGraphicFramePr>
          <p:cNvPr id="3" name="Content Placeholder 6">
            <a:extLst>
              <a:ext uri="{FF2B5EF4-FFF2-40B4-BE49-F238E27FC236}">
                <a16:creationId xmlns:a16="http://schemas.microsoft.com/office/drawing/2014/main" id="{04338628-82A9-D668-12EA-88782028B3A1}"/>
              </a:ext>
            </a:extLst>
          </p:cNvPr>
          <p:cNvGraphicFramePr>
            <a:graphicFrameLocks/>
          </p:cNvGraphicFramePr>
          <p:nvPr/>
        </p:nvGraphicFramePr>
        <p:xfrm>
          <a:off x="908304" y="3659139"/>
          <a:ext cx="10571080" cy="805200"/>
        </p:xfrm>
        <a:graphic>
          <a:graphicData uri="http://schemas.openxmlformats.org/drawingml/2006/table">
            <a:tbl>
              <a:tblPr firstRow="1">
                <a:tableStyleId>{7DF18680-E054-41AD-8BC1-D1AEF772440D}</a:tableStyleId>
              </a:tblPr>
              <a:tblGrid>
                <a:gridCol w="1833185">
                  <a:extLst>
                    <a:ext uri="{9D8B030D-6E8A-4147-A177-3AD203B41FA5}">
                      <a16:colId xmlns:a16="http://schemas.microsoft.com/office/drawing/2014/main" val="1488540618"/>
                    </a:ext>
                  </a:extLst>
                </a:gridCol>
                <a:gridCol w="2626446">
                  <a:extLst>
                    <a:ext uri="{9D8B030D-6E8A-4147-A177-3AD203B41FA5}">
                      <a16:colId xmlns:a16="http://schemas.microsoft.com/office/drawing/2014/main" val="4139165684"/>
                    </a:ext>
                  </a:extLst>
                </a:gridCol>
                <a:gridCol w="6111449">
                  <a:extLst>
                    <a:ext uri="{9D8B030D-6E8A-4147-A177-3AD203B41FA5}">
                      <a16:colId xmlns:a16="http://schemas.microsoft.com/office/drawing/2014/main" val="323322535"/>
                    </a:ext>
                  </a:extLst>
                </a:gridCol>
              </a:tblGrid>
              <a:tr h="402600">
                <a:tc>
                  <a:txBody>
                    <a:bodyPr/>
                    <a:lstStyle/>
                    <a:p>
                      <a:pPr algn="ctr" fontAlgn="b"/>
                      <a:r>
                        <a:rPr lang="en-US" sz="1600" u="none" strike="noStrike">
                          <a:effectLst/>
                        </a:rPr>
                        <a:t>Date</a:t>
                      </a:r>
                      <a:endParaRPr lang="en-US" sz="1600" b="0" i="0" u="none" strike="noStrike">
                        <a:solidFill>
                          <a:srgbClr val="000000"/>
                        </a:solidFill>
                        <a:effectLst/>
                        <a:latin typeface="+mn-lt"/>
                      </a:endParaRPr>
                    </a:p>
                  </a:txBody>
                  <a:tcPr anchor="ctr">
                    <a:solidFill>
                      <a:srgbClr val="0070C0"/>
                    </a:solidFill>
                  </a:tcPr>
                </a:tc>
                <a:tc>
                  <a:txBody>
                    <a:bodyPr/>
                    <a:lstStyle/>
                    <a:p>
                      <a:pPr algn="ctr" fontAlgn="b"/>
                      <a:r>
                        <a:rPr lang="en-US" sz="1600" b="0" u="none" strike="noStrike">
                          <a:effectLst/>
                        </a:rPr>
                        <a:t>Time</a:t>
                      </a:r>
                      <a:endParaRPr lang="en-US" sz="1600" b="0" i="0" u="none" strike="noStrike">
                        <a:solidFill>
                          <a:srgbClr val="000000"/>
                        </a:solidFill>
                        <a:effectLst/>
                        <a:latin typeface="+mn-lt"/>
                      </a:endParaRPr>
                    </a:p>
                  </a:txBody>
                  <a:tcPr anchor="ctr">
                    <a:solidFill>
                      <a:srgbClr val="0070C0"/>
                    </a:solidFill>
                  </a:tcPr>
                </a:tc>
                <a:tc>
                  <a:txBody>
                    <a:bodyPr/>
                    <a:lstStyle/>
                    <a:p>
                      <a:pPr algn="ctr" fontAlgn="b"/>
                      <a:r>
                        <a:rPr lang="en-US" sz="1600" b="0" u="none" strike="noStrike">
                          <a:effectLst/>
                        </a:rPr>
                        <a:t>Session</a:t>
                      </a:r>
                      <a:endParaRPr lang="en-US" sz="1600" b="0" i="0" u="none" strike="noStrike">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402600">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u="none" strike="noStrike" kern="1200">
                          <a:solidFill>
                            <a:schemeClr val="dk1"/>
                          </a:solidFill>
                          <a:effectLst/>
                          <a:latin typeface="+mn-lt"/>
                          <a:ea typeface="+mn-ea"/>
                          <a:cs typeface="+mn-cs"/>
                        </a:rPr>
                        <a:t>Thu, Mar 13</a:t>
                      </a:r>
                    </a:p>
                  </a:txBody>
                  <a:tcPr anchor="ctr"/>
                </a:tc>
                <a:tc>
                  <a:txBody>
                    <a:bodyPr/>
                    <a:lstStyle/>
                    <a:p>
                      <a:pPr marL="0" algn="l" defTabSz="457200" rtl="0" eaLnBrk="1" fontAlgn="b" latinLnBrk="0" hangingPunct="1"/>
                      <a:r>
                        <a:rPr lang="en-US" sz="1600" b="0" u="none" strike="noStrike" kern="1200">
                          <a:solidFill>
                            <a:schemeClr val="dk1"/>
                          </a:solidFill>
                          <a:effectLst/>
                          <a:latin typeface="+mn-lt"/>
                          <a:ea typeface="+mn-ea"/>
                          <a:cs typeface="+mn-cs"/>
                        </a:rPr>
                        <a:t>4:00 p.m. - 5:00 p.m.</a:t>
                      </a:r>
                    </a:p>
                  </a:txBody>
                  <a:tcPr anchor="ctr"/>
                </a:tc>
                <a:tc>
                  <a:txBody>
                    <a:bodyPr/>
                    <a:lstStyle/>
                    <a:p>
                      <a:pPr marL="0" algn="l" defTabSz="457200" rtl="0" eaLnBrk="1" fontAlgn="b" latinLnBrk="0" hangingPunct="1"/>
                      <a:r>
                        <a:rPr lang="en-US" sz="1600" b="0" u="none" strike="noStrike" kern="1200">
                          <a:effectLst/>
                        </a:rPr>
                        <a:t>ArcGIS Pro: The Road Ahead </a:t>
                      </a:r>
                      <a:endParaRPr lang="en-US" sz="1600" b="0" u="none" strike="noStrike" kern="1200">
                        <a:solidFill>
                          <a:schemeClr val="dk1"/>
                        </a:solidFill>
                        <a:effectLst/>
                        <a:latin typeface="+mn-lt"/>
                        <a:ea typeface="+mn-ea"/>
                        <a:cs typeface="+mn-cs"/>
                      </a:endParaRPr>
                    </a:p>
                  </a:txBody>
                  <a:tcPr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643364739"/>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75D50E1-7196-C323-1332-385BD80DE01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B907F3C-D906-8615-A1F5-818AB16868F2}"/>
              </a:ext>
            </a:extLst>
          </p:cNvPr>
          <p:cNvSpPr>
            <a:spLocks noGrp="1"/>
          </p:cNvSpPr>
          <p:nvPr>
            <p:ph type="title"/>
          </p:nvPr>
        </p:nvSpPr>
        <p:spPr>
          <a:xfrm>
            <a:off x="914400" y="1191399"/>
            <a:ext cx="7077075" cy="461665"/>
          </a:xfrm>
        </p:spPr>
        <p:txBody>
          <a:bodyPr/>
          <a:lstStyle/>
          <a:p>
            <a:r>
              <a:rPr lang="en-US" dirty="0">
                <a:solidFill>
                  <a:srgbClr val="FFFFFF"/>
                </a:solidFill>
                <a:ea typeface="ＭＳ Ｐゴシック"/>
                <a:cs typeface="+mj-lt"/>
              </a:rPr>
              <a:t>Recap</a:t>
            </a:r>
            <a:endParaRPr lang="en-US" dirty="0"/>
          </a:p>
        </p:txBody>
      </p:sp>
      <p:sp>
        <p:nvSpPr>
          <p:cNvPr id="10" name="Content Placeholder 10">
            <a:extLst>
              <a:ext uri="{FF2B5EF4-FFF2-40B4-BE49-F238E27FC236}">
                <a16:creationId xmlns:a16="http://schemas.microsoft.com/office/drawing/2014/main" id="{D5AA040F-4B0A-ABF3-4BE2-442303C60D24}"/>
              </a:ext>
            </a:extLst>
          </p:cNvPr>
          <p:cNvSpPr>
            <a:spLocks noGrp="1"/>
          </p:cNvSpPr>
          <p:nvPr>
            <p:ph sz="quarter" idx="12"/>
          </p:nvPr>
        </p:nvSpPr>
        <p:spPr>
          <a:xfrm>
            <a:off x="914400" y="2604631"/>
            <a:ext cx="10369296" cy="3427413"/>
          </a:xfrm>
        </p:spPr>
        <p:txBody>
          <a:bodyPr vert="horz" lIns="0" tIns="0" rIns="0" bIns="0" rtlCol="0" anchor="t">
            <a:noAutofit/>
          </a:bodyPr>
          <a:lstStyle/>
          <a:p>
            <a:pPr>
              <a:buClr>
                <a:srgbClr val="FFAD29"/>
              </a:buClr>
            </a:pPr>
            <a:r>
              <a:rPr lang="en-US" dirty="0"/>
              <a:t>Introduction</a:t>
            </a:r>
          </a:p>
          <a:p>
            <a:pPr lvl="1">
              <a:buClr>
                <a:srgbClr val="FFAD29"/>
              </a:buClr>
            </a:pPr>
            <a:r>
              <a:rPr lang="en-US" dirty="0"/>
              <a:t>Extending and customizing with Add-ins and Configurations</a:t>
            </a:r>
          </a:p>
          <a:p>
            <a:pPr>
              <a:buClr>
                <a:srgbClr val="FFAD29"/>
              </a:buClr>
            </a:pPr>
            <a:r>
              <a:rPr lang="en-US" dirty="0"/>
              <a:t>ArcGIS Pro UI Framework: Key Pieces</a:t>
            </a:r>
          </a:p>
          <a:p>
            <a:pPr>
              <a:buClr>
                <a:srgbClr val="FFAD29"/>
              </a:buClr>
            </a:pPr>
            <a:r>
              <a:rPr lang="en-US" dirty="0"/>
              <a:t>Design Principles</a:t>
            </a:r>
          </a:p>
          <a:p>
            <a:pPr>
              <a:buClr>
                <a:srgbClr val="FFAD29"/>
              </a:buClr>
            </a:pPr>
            <a:r>
              <a:rPr lang="en-US" dirty="0"/>
              <a:t>Design Examples</a:t>
            </a:r>
          </a:p>
          <a:p>
            <a:pPr lvl="1">
              <a:buClr>
                <a:srgbClr val="FFAD29"/>
              </a:buClr>
            </a:pPr>
            <a:r>
              <a:rPr lang="en-US" dirty="0"/>
              <a:t>Add-in</a:t>
            </a:r>
          </a:p>
          <a:p>
            <a:pPr lvl="1">
              <a:buClr>
                <a:srgbClr val="FFAD29"/>
              </a:buClr>
            </a:pPr>
            <a:r>
              <a:rPr lang="en-US" dirty="0"/>
              <a:t>Configuration</a:t>
            </a:r>
          </a:p>
          <a:p>
            <a:pPr>
              <a:buClr>
                <a:srgbClr val="FFAD29"/>
              </a:buClr>
            </a:pPr>
            <a:r>
              <a:rPr lang="en-US" dirty="0"/>
              <a:t>Resources</a:t>
            </a:r>
          </a:p>
          <a:p>
            <a:pPr lvl="1">
              <a:buClr>
                <a:srgbClr val="FFAD29"/>
              </a:buClr>
            </a:pPr>
            <a:endParaRPr lang="en-US" dirty="0"/>
          </a:p>
          <a:p>
            <a:pPr>
              <a:buClr>
                <a:srgbClr val="FFAD29"/>
              </a:buClr>
            </a:pPr>
            <a:endParaRPr lang="en-US" dirty="0"/>
          </a:p>
          <a:p>
            <a:pPr>
              <a:buClr>
                <a:srgbClr val="FFAD29"/>
              </a:buClr>
            </a:pPr>
            <a:endParaRPr lang="en-US" dirty="0"/>
          </a:p>
          <a:p>
            <a:pPr>
              <a:buClr>
                <a:srgbClr val="FFAD29"/>
              </a:buClr>
            </a:pPr>
            <a:endParaRPr lang="en-US" dirty="0"/>
          </a:p>
          <a:p>
            <a:pPr>
              <a:buClr>
                <a:srgbClr val="FFAD29"/>
              </a:buClr>
            </a:pPr>
            <a:endParaRPr lang="en-US" dirty="0"/>
          </a:p>
        </p:txBody>
      </p:sp>
      <p:sp>
        <p:nvSpPr>
          <p:cNvPr id="3" name="Text Placeholder 2">
            <a:extLst>
              <a:ext uri="{FF2B5EF4-FFF2-40B4-BE49-F238E27FC236}">
                <a16:creationId xmlns:a16="http://schemas.microsoft.com/office/drawing/2014/main" id="{0140A3E6-F981-8933-408F-974AF46B3FBE}"/>
              </a:ext>
            </a:extLst>
          </p:cNvPr>
          <p:cNvSpPr>
            <a:spLocks noGrp="1"/>
          </p:cNvSpPr>
          <p:nvPr>
            <p:ph type="body" sz="quarter" idx="11"/>
          </p:nvPr>
        </p:nvSpPr>
        <p:spPr>
          <a:xfrm>
            <a:off x="914400" y="1749319"/>
            <a:ext cx="10369296" cy="246221"/>
          </a:xfrm>
        </p:spPr>
        <p:txBody>
          <a:bodyPr/>
          <a:lstStyle/>
          <a:p>
            <a:r>
              <a:rPr lang="en-US" sz="1600" dirty="0">
                <a:solidFill>
                  <a:srgbClr val="FFAD29"/>
                </a:solidFill>
                <a:latin typeface="Arial"/>
                <a:ea typeface="+mj-lt"/>
                <a:cs typeface="+mj-lt"/>
              </a:rPr>
              <a:t>ArcGIS Pro SDK for .NET: Enhancing ArcGIS Pro with Custom UI/UX</a:t>
            </a:r>
            <a:endParaRPr lang="en-US" sz="1600" dirty="0">
              <a:solidFill>
                <a:srgbClr val="FFAD29"/>
              </a:solidFill>
            </a:endParaRPr>
          </a:p>
        </p:txBody>
      </p:sp>
    </p:spTree>
    <p:extLst>
      <p:ext uri="{BB962C8B-B14F-4D97-AF65-F5344CB8AC3E}">
        <p14:creationId xmlns:p14="http://schemas.microsoft.com/office/powerpoint/2010/main" val="3457541990"/>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8E2F6-48F6-82D8-192C-F8B0C54CC17B}"/>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8846EE8C-53CD-1E12-FA81-78633C5EF25B}"/>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7" name="gradient tealv2b">
              <a:extLst>
                <a:ext uri="{FF2B5EF4-FFF2-40B4-BE49-F238E27FC236}">
                  <a16:creationId xmlns:a16="http://schemas.microsoft.com/office/drawing/2014/main" id="{B1CE2CD8-EC33-70A4-D24E-572B8CDDFF9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2">
              <a:extLst>
                <a:ext uri="{FF2B5EF4-FFF2-40B4-BE49-F238E27FC236}">
                  <a16:creationId xmlns:a16="http://schemas.microsoft.com/office/drawing/2014/main" id="{C5808371-CCC9-7438-A046-62E68BC8B7FA}"/>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3" name="Title 2">
            <a:extLst>
              <a:ext uri="{FF2B5EF4-FFF2-40B4-BE49-F238E27FC236}">
                <a16:creationId xmlns:a16="http://schemas.microsoft.com/office/drawing/2014/main" id="{C9345158-DEF3-DB1F-8775-D637EE626851}"/>
              </a:ext>
            </a:extLst>
          </p:cNvPr>
          <p:cNvSpPr>
            <a:spLocks noGrp="1"/>
          </p:cNvSpPr>
          <p:nvPr>
            <p:ph type="title"/>
          </p:nvPr>
        </p:nvSpPr>
        <p:spPr>
          <a:xfrm>
            <a:off x="914399" y="2732670"/>
            <a:ext cx="6833938" cy="738664"/>
          </a:xfrm>
        </p:spPr>
        <p:txBody>
          <a:bodyPr/>
          <a:lstStyle/>
          <a:p>
            <a:r>
              <a:rPr lang="en-US" b="1"/>
              <a:t>Thank you!</a:t>
            </a:r>
          </a:p>
        </p:txBody>
      </p:sp>
    </p:spTree>
    <p:extLst>
      <p:ext uri="{BB962C8B-B14F-4D97-AF65-F5344CB8AC3E}">
        <p14:creationId xmlns:p14="http://schemas.microsoft.com/office/powerpoint/2010/main" val="912084826"/>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8EBAA-4782-D9D8-0524-F99BE12E5400}"/>
            </a:ext>
          </a:extLst>
        </p:cNvPr>
        <p:cNvGrpSpPr/>
        <p:nvPr/>
      </p:nvGrpSpPr>
      <p:grpSpPr>
        <a:xfrm>
          <a:off x="0" y="0"/>
          <a:ext cx="0" cy="0"/>
          <a:chOff x="0" y="0"/>
          <a:chExt cx="0" cy="0"/>
        </a:xfrm>
      </p:grpSpPr>
      <p:grpSp>
        <p:nvGrpSpPr>
          <p:cNvPr id="37" name="bg">
            <a:extLst>
              <a:ext uri="{FF2B5EF4-FFF2-40B4-BE49-F238E27FC236}">
                <a16:creationId xmlns:a16="http://schemas.microsoft.com/office/drawing/2014/main" id="{E3A90F2B-F3B7-0CD2-32BB-670AA0285D6B}"/>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6826" cy="6880440"/>
            <a:chOff x="0" y="-14960"/>
            <a:chExt cx="12196826" cy="6880440"/>
          </a:xfrm>
        </p:grpSpPr>
        <p:sp>
          <p:nvSpPr>
            <p:cNvPr id="4" name="gradient1">
              <a:extLst>
                <a:ext uri="{FF2B5EF4-FFF2-40B4-BE49-F238E27FC236}">
                  <a16:creationId xmlns:a16="http://schemas.microsoft.com/office/drawing/2014/main" id="{957F7470-BD9E-D2A4-956C-E8AFFB8DD95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9" name="gradient tealv2">
              <a:extLst>
                <a:ext uri="{FF2B5EF4-FFF2-40B4-BE49-F238E27FC236}">
                  <a16:creationId xmlns:a16="http://schemas.microsoft.com/office/drawing/2014/main" id="{B0198057-C623-2995-2023-4F1631B123E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99000">
                  <a:srgbClr val="007D96"/>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6" name="teal corner">
              <a:extLst>
                <a:ext uri="{FF2B5EF4-FFF2-40B4-BE49-F238E27FC236}">
                  <a16:creationId xmlns:a16="http://schemas.microsoft.com/office/drawing/2014/main" id="{7860A2D8-6839-745E-7BF4-A5C7270B422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49000">
                  <a:srgbClr val="009BA5">
                    <a:alpha val="16522"/>
                  </a:srgbClr>
                </a:gs>
                <a:gs pos="26000">
                  <a:srgbClr val="007D96">
                    <a:alpha val="0"/>
                  </a:srgbClr>
                </a:gs>
                <a:gs pos="72000">
                  <a:srgbClr val="00B8B4">
                    <a:alpha val="30000"/>
                  </a:srgbClr>
                </a:gs>
                <a:gs pos="100000">
                  <a:srgbClr val="00D9C5">
                    <a:alpha val="54958"/>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38" name="bg">
              <a:extLst>
                <a:ext uri="{FF2B5EF4-FFF2-40B4-BE49-F238E27FC236}">
                  <a16:creationId xmlns:a16="http://schemas.microsoft.com/office/drawing/2014/main" id="{F8660F21-44A3-7275-40CA-AFBE3C228FAB}"/>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7874" y="-7480"/>
              <a:ext cx="12188952" cy="6863434"/>
            </a:xfrm>
            <a:prstGeom prst="rect">
              <a:avLst/>
            </a:prstGeom>
          </p:spPr>
        </p:pic>
      </p:grpSp>
      <p:sp>
        <p:nvSpPr>
          <p:cNvPr id="2" name="Title 1">
            <a:extLst>
              <a:ext uri="{FF2B5EF4-FFF2-40B4-BE49-F238E27FC236}">
                <a16:creationId xmlns:a16="http://schemas.microsoft.com/office/drawing/2014/main" id="{531B7CC6-9F0F-C76D-E36C-DCED3403BD08}"/>
              </a:ext>
            </a:extLst>
          </p:cNvPr>
          <p:cNvSpPr>
            <a:spLocks noGrp="1"/>
          </p:cNvSpPr>
          <p:nvPr>
            <p:ph type="title"/>
          </p:nvPr>
        </p:nvSpPr>
        <p:spPr/>
        <p:txBody>
          <a:bodyPr/>
          <a:lstStyle/>
          <a:p>
            <a:pPr algn="ctr"/>
            <a:r>
              <a:rPr lang="en-US"/>
              <a:t>Please share your feedback in the app</a:t>
            </a:r>
          </a:p>
        </p:txBody>
      </p:sp>
      <p:sp>
        <p:nvSpPr>
          <p:cNvPr id="6" name="Step1">
            <a:extLst>
              <a:ext uri="{FF2B5EF4-FFF2-40B4-BE49-F238E27FC236}">
                <a16:creationId xmlns:a16="http://schemas.microsoft.com/office/drawing/2014/main" id="{31FF6A23-CD32-878B-B5D4-41B49314BA80}"/>
              </a:ext>
            </a:extLst>
          </p:cNvPr>
          <p:cNvSpPr txBox="1"/>
          <p:nvPr/>
        </p:nvSpPr>
        <p:spPr>
          <a:xfrm>
            <a:off x="1605700"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Download the Esri Events app and find your event</a:t>
            </a:r>
          </a:p>
        </p:txBody>
      </p:sp>
      <p:grpSp>
        <p:nvGrpSpPr>
          <p:cNvPr id="50" name="Group 49" descr="Step 1">
            <a:extLst>
              <a:ext uri="{FF2B5EF4-FFF2-40B4-BE49-F238E27FC236}">
                <a16:creationId xmlns:a16="http://schemas.microsoft.com/office/drawing/2014/main" id="{421588B5-1B87-AD14-1D89-D768ED4868E3}"/>
              </a:ext>
            </a:extLst>
          </p:cNvPr>
          <p:cNvGrpSpPr/>
          <p:nvPr/>
        </p:nvGrpSpPr>
        <p:grpSpPr>
          <a:xfrm>
            <a:off x="1511487" y="2480866"/>
            <a:ext cx="1921724" cy="3516069"/>
            <a:chOff x="1511487" y="2480866"/>
            <a:chExt cx="1921724" cy="3516069"/>
          </a:xfrm>
        </p:grpSpPr>
        <p:grpSp>
          <p:nvGrpSpPr>
            <p:cNvPr id="5" name="Group 4" descr="Step 1">
              <a:extLst>
                <a:ext uri="{FF2B5EF4-FFF2-40B4-BE49-F238E27FC236}">
                  <a16:creationId xmlns:a16="http://schemas.microsoft.com/office/drawing/2014/main" id="{F382D6DE-26E5-2F63-8197-4C1A20385D62}"/>
                </a:ext>
              </a:extLst>
            </p:cNvPr>
            <p:cNvGrpSpPr/>
            <p:nvPr/>
          </p:nvGrpSpPr>
          <p:grpSpPr>
            <a:xfrm>
              <a:off x="1511487" y="2480866"/>
              <a:ext cx="1921724" cy="3516069"/>
              <a:chOff x="1511487" y="2480866"/>
              <a:chExt cx="1921724" cy="3516069"/>
            </a:xfrm>
          </p:grpSpPr>
          <p:grpSp>
            <p:nvGrpSpPr>
              <p:cNvPr id="18" name="Group 17" descr="Step 1">
                <a:extLst>
                  <a:ext uri="{FF2B5EF4-FFF2-40B4-BE49-F238E27FC236}">
                    <a16:creationId xmlns:a16="http://schemas.microsoft.com/office/drawing/2014/main" id="{53912CBC-11E9-EF37-793C-86779C3FB3A1}"/>
                  </a:ext>
                  <a:ext uri="{C183D7F6-B498-43B3-948B-1728B52AA6E4}">
                    <adec:decorative xmlns:adec="http://schemas.microsoft.com/office/drawing/2017/decorative" val="0"/>
                  </a:ext>
                </a:extLst>
              </p:cNvPr>
              <p:cNvGrpSpPr>
                <a:grpSpLocks/>
              </p:cNvGrpSpPr>
              <p:nvPr/>
            </p:nvGrpSpPr>
            <p:grpSpPr>
              <a:xfrm>
                <a:off x="1511487" y="2480866"/>
                <a:ext cx="1921724" cy="3516069"/>
                <a:chOff x="1511487" y="2480866"/>
                <a:chExt cx="1921724" cy="3516069"/>
              </a:xfrm>
            </p:grpSpPr>
            <p:pic>
              <p:nvPicPr>
                <p:cNvPr id="33" name="Picture 8">
                  <a:extLst>
                    <a:ext uri="{FF2B5EF4-FFF2-40B4-BE49-F238E27FC236}">
                      <a16:creationId xmlns:a16="http://schemas.microsoft.com/office/drawing/2014/main" id="{7D4507CB-0963-C401-3CC9-044AD64D9FB9}"/>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511487" y="2480866"/>
                  <a:ext cx="1921724" cy="3516069"/>
                </a:xfrm>
                <a:prstGeom prst="rect">
                  <a:avLst/>
                </a:prstGeom>
              </p:spPr>
            </p:pic>
            <p:pic>
              <p:nvPicPr>
                <p:cNvPr id="34" name="Picture 33">
                  <a:extLst>
                    <a:ext uri="{FF2B5EF4-FFF2-40B4-BE49-F238E27FC236}">
                      <a16:creationId xmlns:a16="http://schemas.microsoft.com/office/drawing/2014/main" id="{68D33295-2BE5-DCE3-E0B0-CAE1E3CCAA06}"/>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574581" y="2622479"/>
                  <a:ext cx="1785525" cy="3204672"/>
                </a:xfrm>
                <a:prstGeom prst="rect">
                  <a:avLst/>
                </a:prstGeom>
              </p:spPr>
            </p:pic>
          </p:grpSp>
          <p:pic>
            <p:nvPicPr>
              <p:cNvPr id="10" name="Picture 9">
                <a:extLst>
                  <a:ext uri="{FF2B5EF4-FFF2-40B4-BE49-F238E27FC236}">
                    <a16:creationId xmlns:a16="http://schemas.microsoft.com/office/drawing/2014/main" id="{48987BE8-5A00-EBB6-53D2-25EA4F9502B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676" t="2423" r="2218" b="560"/>
              <a:stretch/>
            </p:blipFill>
            <p:spPr>
              <a:xfrm>
                <a:off x="1616645" y="5037433"/>
                <a:ext cx="1695962" cy="758683"/>
              </a:xfrm>
              <a:prstGeom prst="rect">
                <a:avLst/>
              </a:prstGeom>
            </p:spPr>
          </p:pic>
          <p:pic>
            <p:nvPicPr>
              <p:cNvPr id="49" name="Picture 48">
                <a:extLst>
                  <a:ext uri="{FF2B5EF4-FFF2-40B4-BE49-F238E27FC236}">
                    <a16:creationId xmlns:a16="http://schemas.microsoft.com/office/drawing/2014/main" id="{C3743992-1BF4-0C58-B853-156857735DFC}"/>
                  </a:ext>
                </a:extLst>
              </p:cNvPr>
              <p:cNvPicPr>
                <a:picLocks noChangeAspect="1"/>
              </p:cNvPicPr>
              <p:nvPr/>
            </p:nvPicPr>
            <p:blipFill>
              <a:blip r:embed="rId8"/>
              <a:srcRect l="3364" r="3364"/>
              <a:stretch/>
            </p:blipFill>
            <p:spPr>
              <a:xfrm>
                <a:off x="1616645" y="4327558"/>
                <a:ext cx="1695962" cy="676581"/>
              </a:xfrm>
              <a:prstGeom prst="rect">
                <a:avLst/>
              </a:prstGeom>
            </p:spPr>
          </p:pic>
        </p:grpSp>
        <p:grpSp>
          <p:nvGrpSpPr>
            <p:cNvPr id="48" name="Group 47">
              <a:extLst>
                <a:ext uri="{FF2B5EF4-FFF2-40B4-BE49-F238E27FC236}">
                  <a16:creationId xmlns:a16="http://schemas.microsoft.com/office/drawing/2014/main" id="{CA85F6AF-E295-E4F9-06C1-CD18D027F00E}"/>
                </a:ext>
              </a:extLst>
            </p:cNvPr>
            <p:cNvGrpSpPr/>
            <p:nvPr/>
          </p:nvGrpSpPr>
          <p:grpSpPr>
            <a:xfrm>
              <a:off x="1577975" y="3454400"/>
              <a:ext cx="1763939" cy="736600"/>
              <a:chOff x="1577975" y="3454400"/>
              <a:chExt cx="1763939" cy="736600"/>
            </a:xfrm>
          </p:grpSpPr>
          <p:sp>
            <p:nvSpPr>
              <p:cNvPr id="46" name="Rectangle 45">
                <a:extLst>
                  <a:ext uri="{FF2B5EF4-FFF2-40B4-BE49-F238E27FC236}">
                    <a16:creationId xmlns:a16="http://schemas.microsoft.com/office/drawing/2014/main" id="{D9F44C40-9820-174F-0898-E18DFB5B8F28}"/>
                  </a:ext>
                </a:extLst>
              </p:cNvPr>
              <p:cNvSpPr/>
              <p:nvPr/>
            </p:nvSpPr>
            <p:spPr bwMode="auto">
              <a:xfrm>
                <a:off x="1577975" y="3454400"/>
                <a:ext cx="1763939" cy="736600"/>
              </a:xfrm>
              <a:prstGeom prst="rect">
                <a:avLst/>
              </a:prstGeom>
              <a:solidFill>
                <a:srgbClr val="F7F7F7"/>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47" name="Picture 46">
                <a:extLst>
                  <a:ext uri="{FF2B5EF4-FFF2-40B4-BE49-F238E27FC236}">
                    <a16:creationId xmlns:a16="http://schemas.microsoft.com/office/drawing/2014/main" id="{CDBB08F0-5B66-E32E-9005-20206AB9E033}"/>
                  </a:ext>
                </a:extLst>
              </p:cNvPr>
              <p:cNvPicPr>
                <a:picLocks noChangeAspect="1"/>
              </p:cNvPicPr>
              <p:nvPr/>
            </p:nvPicPr>
            <p:blipFill>
              <a:blip r:embed="rId9"/>
              <a:srcRect/>
              <a:stretch/>
            </p:blipFill>
            <p:spPr>
              <a:xfrm>
                <a:off x="1616645" y="3514725"/>
                <a:ext cx="1698501" cy="635000"/>
              </a:xfrm>
              <a:prstGeom prst="rect">
                <a:avLst/>
              </a:prstGeom>
            </p:spPr>
          </p:pic>
        </p:grpSp>
      </p:grpSp>
      <p:sp>
        <p:nvSpPr>
          <p:cNvPr id="24" name="Right Arrow 38">
            <a:extLst>
              <a:ext uri="{FF2B5EF4-FFF2-40B4-BE49-F238E27FC236}">
                <a16:creationId xmlns:a16="http://schemas.microsoft.com/office/drawing/2014/main" id="{E0E17F63-BED6-1775-244F-6E9EA77BC245}"/>
              </a:ext>
              <a:ext uri="{C183D7F6-B498-43B3-948B-1728B52AA6E4}">
                <adec:decorative xmlns:adec="http://schemas.microsoft.com/office/drawing/2017/decorative" val="1"/>
              </a:ext>
            </a:extLst>
          </p:cNvPr>
          <p:cNvSpPr>
            <a:spLocks/>
          </p:cNvSpPr>
          <p:nvPr/>
        </p:nvSpPr>
        <p:spPr bwMode="auto">
          <a:xfrm>
            <a:off x="3370586" y="3609539"/>
            <a:ext cx="616190"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7" name="Step2">
            <a:extLst>
              <a:ext uri="{FF2B5EF4-FFF2-40B4-BE49-F238E27FC236}">
                <a16:creationId xmlns:a16="http://schemas.microsoft.com/office/drawing/2014/main" id="{5BFD7153-EDB5-4E8F-BF3A-69B302BD1CAA}"/>
              </a:ext>
            </a:extLst>
          </p:cNvPr>
          <p:cNvSpPr txBox="1"/>
          <p:nvPr/>
        </p:nvSpPr>
        <p:spPr>
          <a:xfrm>
            <a:off x="4011467"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AD29"/>
                </a:solidFill>
                <a:effectLst/>
                <a:uLnTx/>
                <a:uFillTx/>
                <a:latin typeface="Arial"/>
                <a:ea typeface="ＭＳ Ｐゴシック"/>
              </a:rPr>
              <a:t>Select the session that you attended</a:t>
            </a:r>
          </a:p>
        </p:txBody>
      </p:sp>
      <p:grpSp>
        <p:nvGrpSpPr>
          <p:cNvPr id="11" name="Group 10" descr="Step 2">
            <a:extLst>
              <a:ext uri="{FF2B5EF4-FFF2-40B4-BE49-F238E27FC236}">
                <a16:creationId xmlns:a16="http://schemas.microsoft.com/office/drawing/2014/main" id="{343CA557-9F90-6F7C-545E-C38157230AA0}"/>
              </a:ext>
              <a:ext uri="{C183D7F6-B498-43B3-948B-1728B52AA6E4}">
                <adec:decorative xmlns:adec="http://schemas.microsoft.com/office/drawing/2017/decorative" val="0"/>
              </a:ext>
            </a:extLst>
          </p:cNvPr>
          <p:cNvGrpSpPr>
            <a:grpSpLocks/>
          </p:cNvGrpSpPr>
          <p:nvPr/>
        </p:nvGrpSpPr>
        <p:grpSpPr>
          <a:xfrm>
            <a:off x="3917254" y="2480866"/>
            <a:ext cx="1921724" cy="3516069"/>
            <a:chOff x="3125273" y="2289667"/>
            <a:chExt cx="1745068" cy="3192852"/>
          </a:xfrm>
        </p:grpSpPr>
        <p:pic>
          <p:nvPicPr>
            <p:cNvPr id="12" name="Picture 11">
              <a:extLst>
                <a:ext uri="{FF2B5EF4-FFF2-40B4-BE49-F238E27FC236}">
                  <a16:creationId xmlns:a16="http://schemas.microsoft.com/office/drawing/2014/main" id="{C8103348-BC29-0440-761E-E8A7EC6B395E}"/>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13" name="Picture 8">
              <a:extLst>
                <a:ext uri="{FF2B5EF4-FFF2-40B4-BE49-F238E27FC236}">
                  <a16:creationId xmlns:a16="http://schemas.microsoft.com/office/drawing/2014/main" id="{F7D64221-6067-FEEF-E714-95CCE0433C78}"/>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14" name="Picture 13">
              <a:extLst>
                <a:ext uri="{FF2B5EF4-FFF2-40B4-BE49-F238E27FC236}">
                  <a16:creationId xmlns:a16="http://schemas.microsoft.com/office/drawing/2014/main" id="{41DD68FC-9BCF-FB22-A4CB-5529820CA3E8}"/>
                </a:ext>
                <a:ext uri="{C183D7F6-B498-43B3-948B-1728B52AA6E4}">
                  <adec:decorative xmlns:adec="http://schemas.microsoft.com/office/drawing/2017/decorative" val="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184457" y="2416320"/>
              <a:ext cx="1627632" cy="2917493"/>
            </a:xfrm>
            <a:prstGeom prst="rect">
              <a:avLst/>
            </a:prstGeom>
          </p:spPr>
        </p:pic>
      </p:grpSp>
      <p:sp>
        <p:nvSpPr>
          <p:cNvPr id="25" name="Right Arrow 38">
            <a:extLst>
              <a:ext uri="{FF2B5EF4-FFF2-40B4-BE49-F238E27FC236}">
                <a16:creationId xmlns:a16="http://schemas.microsoft.com/office/drawing/2014/main" id="{42D1AFE1-E613-89A9-F74E-A7BA45EFDE51}"/>
              </a:ext>
              <a:ext uri="{C183D7F6-B498-43B3-948B-1728B52AA6E4}">
                <adec:decorative xmlns:adec="http://schemas.microsoft.com/office/drawing/2017/decorative" val="1"/>
              </a:ext>
            </a:extLst>
          </p:cNvPr>
          <p:cNvSpPr>
            <a:spLocks/>
          </p:cNvSpPr>
          <p:nvPr/>
        </p:nvSpPr>
        <p:spPr bwMode="auto">
          <a:xfrm>
            <a:off x="5609701" y="4327558"/>
            <a:ext cx="777941"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8" name="Step3">
            <a:extLst>
              <a:ext uri="{FF2B5EF4-FFF2-40B4-BE49-F238E27FC236}">
                <a16:creationId xmlns:a16="http://schemas.microsoft.com/office/drawing/2014/main" id="{3CB957EE-F490-39C2-AC95-F8E4E129725E}"/>
              </a:ext>
            </a:extLst>
          </p:cNvPr>
          <p:cNvSpPr txBox="1"/>
          <p:nvPr/>
        </p:nvSpPr>
        <p:spPr>
          <a:xfrm>
            <a:off x="6417234"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Scroll down to “Survey”</a:t>
            </a:r>
          </a:p>
        </p:txBody>
      </p:sp>
      <p:grpSp>
        <p:nvGrpSpPr>
          <p:cNvPr id="15" name="Group 14" descr="Step 3">
            <a:extLst>
              <a:ext uri="{FF2B5EF4-FFF2-40B4-BE49-F238E27FC236}">
                <a16:creationId xmlns:a16="http://schemas.microsoft.com/office/drawing/2014/main" id="{21E5D418-BE93-B63C-AC26-DBED42B795C4}"/>
              </a:ext>
              <a:ext uri="{C183D7F6-B498-43B3-948B-1728B52AA6E4}">
                <adec:decorative xmlns:adec="http://schemas.microsoft.com/office/drawing/2017/decorative" val="0"/>
              </a:ext>
            </a:extLst>
          </p:cNvPr>
          <p:cNvGrpSpPr>
            <a:grpSpLocks/>
          </p:cNvGrpSpPr>
          <p:nvPr/>
        </p:nvGrpSpPr>
        <p:grpSpPr>
          <a:xfrm>
            <a:off x="6323021" y="2480866"/>
            <a:ext cx="1921724" cy="3516069"/>
            <a:chOff x="5226240" y="2289667"/>
            <a:chExt cx="1745068" cy="3192852"/>
          </a:xfrm>
        </p:grpSpPr>
        <p:pic>
          <p:nvPicPr>
            <p:cNvPr id="16" name="Picture 15">
              <a:extLst>
                <a:ext uri="{FF2B5EF4-FFF2-40B4-BE49-F238E27FC236}">
                  <a16:creationId xmlns:a16="http://schemas.microsoft.com/office/drawing/2014/main" id="{A1DDADA4-098C-1E25-5FE3-7A42B71246EB}"/>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0" name="Rectangle 19">
              <a:extLst>
                <a:ext uri="{FF2B5EF4-FFF2-40B4-BE49-F238E27FC236}">
                  <a16:creationId xmlns:a16="http://schemas.microsoft.com/office/drawing/2014/main" id="{670B2A99-940A-745D-6790-9021BFB4253C}"/>
                </a:ext>
                <a:ext uri="{C183D7F6-B498-43B3-948B-1728B52AA6E4}">
                  <adec:decorative xmlns:adec="http://schemas.microsoft.com/office/drawing/2017/decorative" val="1"/>
                </a:ext>
              </a:extLst>
            </p:cNvPr>
            <p:cNvSpPr>
              <a:spLocks/>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21" name="Picture 8">
              <a:extLst>
                <a:ext uri="{FF2B5EF4-FFF2-40B4-BE49-F238E27FC236}">
                  <a16:creationId xmlns:a16="http://schemas.microsoft.com/office/drawing/2014/main" id="{16E955F1-F947-75F7-C7EE-126EC69435F5}"/>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22" name="Picture 21">
              <a:extLst>
                <a:ext uri="{FF2B5EF4-FFF2-40B4-BE49-F238E27FC236}">
                  <a16:creationId xmlns:a16="http://schemas.microsoft.com/office/drawing/2014/main" id="{EA216DD8-00FE-1552-B233-B6665724AEAB}"/>
                </a:ext>
                <a:ext uri="{C183D7F6-B498-43B3-948B-1728B52AA6E4}">
                  <adec:decorative xmlns:adec="http://schemas.microsoft.com/office/drawing/2017/decorative" val="1"/>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5288838" y="2428985"/>
              <a:ext cx="1627632" cy="2919244"/>
            </a:xfrm>
            <a:prstGeom prst="rect">
              <a:avLst/>
            </a:prstGeom>
          </p:spPr>
        </p:pic>
        <p:pic>
          <p:nvPicPr>
            <p:cNvPr id="23" name="Picture 22">
              <a:extLst>
                <a:ext uri="{FF2B5EF4-FFF2-40B4-BE49-F238E27FC236}">
                  <a16:creationId xmlns:a16="http://schemas.microsoft.com/office/drawing/2014/main" id="{19315D17-0B77-EC2B-49D3-D36A28CB4DCD}"/>
                </a:ext>
                <a:ext uri="{C183D7F6-B498-43B3-948B-1728B52AA6E4}">
                  <adec:decorative xmlns:adec="http://schemas.microsoft.com/office/drawing/2017/decorative" val="1"/>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5286686" y="2428985"/>
              <a:ext cx="1627632" cy="211014"/>
            </a:xfrm>
            <a:prstGeom prst="rect">
              <a:avLst/>
            </a:prstGeom>
          </p:spPr>
        </p:pic>
      </p:grpSp>
      <p:sp>
        <p:nvSpPr>
          <p:cNvPr id="26" name="Right Arrow 38">
            <a:extLst>
              <a:ext uri="{FF2B5EF4-FFF2-40B4-BE49-F238E27FC236}">
                <a16:creationId xmlns:a16="http://schemas.microsoft.com/office/drawing/2014/main" id="{68CAF063-8DB3-F154-6686-35F6E50C2B6C}"/>
              </a:ext>
              <a:ext uri="{C183D7F6-B498-43B3-948B-1728B52AA6E4}">
                <adec:decorative xmlns:adec="http://schemas.microsoft.com/office/drawing/2017/decorative" val="1"/>
              </a:ext>
            </a:extLst>
          </p:cNvPr>
          <p:cNvSpPr>
            <a:spLocks/>
          </p:cNvSpPr>
          <p:nvPr/>
        </p:nvSpPr>
        <p:spPr bwMode="auto">
          <a:xfrm>
            <a:off x="7935728" y="4327558"/>
            <a:ext cx="777941"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9" name="Step4">
            <a:extLst>
              <a:ext uri="{FF2B5EF4-FFF2-40B4-BE49-F238E27FC236}">
                <a16:creationId xmlns:a16="http://schemas.microsoft.com/office/drawing/2014/main" id="{C44B77A2-7C0A-F4A7-6AC1-3BE440AEE592}"/>
              </a:ext>
            </a:extLst>
          </p:cNvPr>
          <p:cNvSpPr txBox="1"/>
          <p:nvPr/>
        </p:nvSpPr>
        <p:spPr>
          <a:xfrm>
            <a:off x="8823001"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AD29"/>
                </a:solidFill>
                <a:effectLst/>
                <a:uLnTx/>
                <a:uFillTx/>
                <a:latin typeface="Arial"/>
                <a:ea typeface="ＭＳ Ｐゴシック"/>
              </a:rPr>
              <a:t>Log in to access the survey</a:t>
            </a:r>
          </a:p>
        </p:txBody>
      </p:sp>
      <p:grpSp>
        <p:nvGrpSpPr>
          <p:cNvPr id="27" name="Group 26" descr="Step 4">
            <a:extLst>
              <a:ext uri="{FF2B5EF4-FFF2-40B4-BE49-F238E27FC236}">
                <a16:creationId xmlns:a16="http://schemas.microsoft.com/office/drawing/2014/main" id="{D4ACC402-6ED2-50C9-6EA8-A242B7405E98}"/>
              </a:ext>
              <a:ext uri="{C183D7F6-B498-43B3-948B-1728B52AA6E4}">
                <adec:decorative xmlns:adec="http://schemas.microsoft.com/office/drawing/2017/decorative" val="0"/>
              </a:ext>
            </a:extLst>
          </p:cNvPr>
          <p:cNvGrpSpPr>
            <a:grpSpLocks/>
          </p:cNvGrpSpPr>
          <p:nvPr/>
        </p:nvGrpSpPr>
        <p:grpSpPr>
          <a:xfrm>
            <a:off x="8728788" y="2480866"/>
            <a:ext cx="1921724" cy="3516069"/>
            <a:chOff x="8728788" y="2289666"/>
            <a:chExt cx="1921724" cy="3516069"/>
          </a:xfrm>
        </p:grpSpPr>
        <p:pic>
          <p:nvPicPr>
            <p:cNvPr id="28" name="Picture 8">
              <a:extLst>
                <a:ext uri="{FF2B5EF4-FFF2-40B4-BE49-F238E27FC236}">
                  <a16:creationId xmlns:a16="http://schemas.microsoft.com/office/drawing/2014/main" id="{465D2CC1-DA09-0B02-C6EB-540DCECF02F7}"/>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29" name="Group 28">
              <a:extLst>
                <a:ext uri="{FF2B5EF4-FFF2-40B4-BE49-F238E27FC236}">
                  <a16:creationId xmlns:a16="http://schemas.microsoft.com/office/drawing/2014/main" id="{8ACE62F6-65DE-8235-7729-1EC9EE4A89C4}"/>
                </a:ext>
              </a:extLst>
            </p:cNvPr>
            <p:cNvGrpSpPr>
              <a:grpSpLocks/>
            </p:cNvGrpSpPr>
            <p:nvPr/>
          </p:nvGrpSpPr>
          <p:grpSpPr>
            <a:xfrm>
              <a:off x="8795989" y="2443515"/>
              <a:ext cx="1801368" cy="3214334"/>
              <a:chOff x="8795989" y="2443515"/>
              <a:chExt cx="1801368" cy="3214334"/>
            </a:xfrm>
          </p:grpSpPr>
          <p:pic>
            <p:nvPicPr>
              <p:cNvPr id="30" name="Picture 29">
                <a:extLst>
                  <a:ext uri="{FF2B5EF4-FFF2-40B4-BE49-F238E27FC236}">
                    <a16:creationId xmlns:a16="http://schemas.microsoft.com/office/drawing/2014/main" id="{87BBC0AE-94A7-29C6-9055-264374FD0556}"/>
                  </a:ext>
                  <a:ext uri="{C183D7F6-B498-43B3-948B-1728B52AA6E4}">
                    <adec:decorative xmlns:adec="http://schemas.microsoft.com/office/drawing/2017/decorative" val="1"/>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8795989" y="2443515"/>
                <a:ext cx="1801368" cy="186411"/>
              </a:xfrm>
              <a:prstGeom prst="rect">
                <a:avLst/>
              </a:prstGeom>
            </p:spPr>
          </p:pic>
          <p:pic>
            <p:nvPicPr>
              <p:cNvPr id="31" name="Picture 30">
                <a:extLst>
                  <a:ext uri="{FF2B5EF4-FFF2-40B4-BE49-F238E27FC236}">
                    <a16:creationId xmlns:a16="http://schemas.microsoft.com/office/drawing/2014/main" id="{FF25E9FA-9029-6128-3498-E4F76E703B8C}"/>
                  </a:ext>
                  <a:ext uri="{C183D7F6-B498-43B3-948B-1728B52AA6E4}">
                    <adec:decorative xmlns:adec="http://schemas.microsoft.com/office/drawing/2017/decorative" val="1"/>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8795990" y="2635248"/>
                <a:ext cx="1799083" cy="3022601"/>
              </a:xfrm>
              <a:prstGeom prst="rect">
                <a:avLst/>
              </a:prstGeom>
            </p:spPr>
          </p:pic>
        </p:grpSp>
      </p:grpSp>
    </p:spTree>
    <p:extLst>
      <p:ext uri="{BB962C8B-B14F-4D97-AF65-F5344CB8AC3E}">
        <p14:creationId xmlns:p14="http://schemas.microsoft.com/office/powerpoint/2010/main" val="236543093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77D9C59-BB4F-04E9-9077-E02323C25127}"/>
            </a:ext>
          </a:extLst>
        </p:cNvPr>
        <p:cNvGrpSpPr/>
        <p:nvPr/>
      </p:nvGrpSpPr>
      <p:grpSpPr>
        <a:xfrm>
          <a:off x="0" y="0"/>
          <a:ext cx="0" cy="0"/>
          <a:chOff x="0" y="0"/>
          <a:chExt cx="0" cy="0"/>
        </a:xfrm>
      </p:grpSpPr>
      <p:sp>
        <p:nvSpPr>
          <p:cNvPr id="15" name="Oval 14">
            <a:extLst>
              <a:ext uri="{FF2B5EF4-FFF2-40B4-BE49-F238E27FC236}">
                <a16:creationId xmlns:a16="http://schemas.microsoft.com/office/drawing/2014/main" id="{6091AAEA-8C75-D321-9BBC-331AD8B031F5}"/>
              </a:ext>
            </a:extLst>
          </p:cNvPr>
          <p:cNvSpPr>
            <a:spLocks noChangeAspect="1"/>
          </p:cNvSpPr>
          <p:nvPr/>
        </p:nvSpPr>
        <p:spPr bwMode="auto">
          <a:xfrm rot="12234739">
            <a:off x="8855856" y="4736230"/>
            <a:ext cx="1514958" cy="1514958"/>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11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16" name="Title 3">
            <a:extLst>
              <a:ext uri="{FF2B5EF4-FFF2-40B4-BE49-F238E27FC236}">
                <a16:creationId xmlns:a16="http://schemas.microsoft.com/office/drawing/2014/main" id="{11993E8D-E803-0FC6-BEF6-B4D904E073D9}"/>
              </a:ext>
            </a:extLst>
          </p:cNvPr>
          <p:cNvSpPr>
            <a:spLocks noGrp="1"/>
          </p:cNvSpPr>
          <p:nvPr>
            <p:ph type="title"/>
          </p:nvPr>
        </p:nvSpPr>
        <p:spPr>
          <a:xfrm>
            <a:off x="914400" y="914400"/>
            <a:ext cx="10369296" cy="461665"/>
          </a:xfrm>
        </p:spPr>
        <p:txBody>
          <a:bodyPr/>
          <a:lstStyle/>
          <a:p>
            <a:r>
              <a:rPr lang="en-US" dirty="0"/>
              <a:t>ArcGIS Pro</a:t>
            </a:r>
          </a:p>
        </p:txBody>
      </p:sp>
      <p:sp>
        <p:nvSpPr>
          <p:cNvPr id="17" name="Content Placeholder 4">
            <a:extLst>
              <a:ext uri="{FF2B5EF4-FFF2-40B4-BE49-F238E27FC236}">
                <a16:creationId xmlns:a16="http://schemas.microsoft.com/office/drawing/2014/main" id="{328AB3A9-7B58-BCBC-BC69-88992F712278}"/>
              </a:ext>
            </a:extLst>
          </p:cNvPr>
          <p:cNvSpPr>
            <a:spLocks noGrp="1"/>
          </p:cNvSpPr>
          <p:nvPr>
            <p:ph sz="quarter" idx="12"/>
          </p:nvPr>
        </p:nvSpPr>
        <p:spPr>
          <a:xfrm>
            <a:off x="914400" y="1631557"/>
            <a:ext cx="8594925" cy="4312043"/>
          </a:xfrm>
        </p:spPr>
        <p:txBody>
          <a:bodyPr/>
          <a:lstStyle/>
          <a:p>
            <a:r>
              <a:rPr lang="en-US" sz="2200" dirty="0"/>
              <a:t>Configure ArcGIS Pro</a:t>
            </a:r>
          </a:p>
          <a:p>
            <a:pPr lvl="1"/>
            <a:r>
              <a:rPr lang="en-US" dirty="0"/>
              <a:t>Personalizing your experience</a:t>
            </a:r>
          </a:p>
          <a:p>
            <a:pPr lvl="1"/>
            <a:r>
              <a:rPr lang="en-US" dirty="0"/>
              <a:t>Tasks</a:t>
            </a:r>
          </a:p>
          <a:p>
            <a:pPr marL="114300" lvl="1" indent="-114300">
              <a:spcBef>
                <a:spcPts val="300"/>
              </a:spcBef>
              <a:buFont typeface="Arial"/>
              <a:buChar char="•"/>
            </a:pPr>
            <a:r>
              <a:rPr lang="en-US" sz="2200" dirty="0">
                <a:solidFill>
                  <a:srgbClr val="0070C0"/>
                </a:solidFill>
              </a:rPr>
              <a:t>Automate ArcGIS Pro</a:t>
            </a:r>
          </a:p>
          <a:p>
            <a:pPr lvl="1"/>
            <a:r>
              <a:rPr lang="en-US" dirty="0" err="1">
                <a:solidFill>
                  <a:srgbClr val="0070C0"/>
                </a:solidFill>
              </a:rPr>
              <a:t>GeoProcessing</a:t>
            </a:r>
            <a:endParaRPr lang="en-US" dirty="0">
              <a:solidFill>
                <a:srgbClr val="0070C0"/>
              </a:solidFill>
            </a:endParaRPr>
          </a:p>
          <a:p>
            <a:pPr lvl="1"/>
            <a:r>
              <a:rPr lang="en-US" dirty="0">
                <a:solidFill>
                  <a:srgbClr val="0070C0"/>
                </a:solidFill>
              </a:rPr>
              <a:t>Python</a:t>
            </a:r>
          </a:p>
          <a:p>
            <a:r>
              <a:rPr lang="en-US" sz="2200" dirty="0">
                <a:solidFill>
                  <a:srgbClr val="0070C0"/>
                </a:solidFill>
              </a:rPr>
              <a:t>Extend ArcGIS Pro using the ArcGIS Pro SDK for .NET</a:t>
            </a:r>
          </a:p>
          <a:p>
            <a:pPr lvl="1"/>
            <a:r>
              <a:rPr lang="en-US" dirty="0">
                <a:solidFill>
                  <a:srgbClr val="0070C0"/>
                </a:solidFill>
              </a:rPr>
              <a:t>Add-ins</a:t>
            </a:r>
          </a:p>
          <a:p>
            <a:pPr lvl="1"/>
            <a:r>
              <a:rPr lang="en-US" dirty="0">
                <a:solidFill>
                  <a:srgbClr val="0070C0"/>
                </a:solidFill>
              </a:rPr>
              <a:t>Managed Configurations</a:t>
            </a:r>
          </a:p>
          <a:p>
            <a:pPr lvl="1"/>
            <a:r>
              <a:rPr lang="en-US" dirty="0">
                <a:solidFill>
                  <a:srgbClr val="0070C0"/>
                </a:solidFill>
              </a:rPr>
              <a:t>Plug-in </a:t>
            </a:r>
            <a:r>
              <a:rPr lang="en-US" dirty="0" err="1">
                <a:solidFill>
                  <a:srgbClr val="0070C0"/>
                </a:solidFill>
              </a:rPr>
              <a:t>DataSources</a:t>
            </a:r>
            <a:endParaRPr lang="en-US" dirty="0">
              <a:solidFill>
                <a:srgbClr val="0070C0"/>
              </a:solidFill>
            </a:endParaRPr>
          </a:p>
          <a:p>
            <a:pPr lvl="1"/>
            <a:r>
              <a:rPr lang="en-US" dirty="0" err="1">
                <a:solidFill>
                  <a:srgbClr val="0070C0"/>
                </a:solidFill>
              </a:rPr>
              <a:t>CoreHost</a:t>
            </a:r>
            <a:r>
              <a:rPr lang="en-US" dirty="0">
                <a:solidFill>
                  <a:srgbClr val="0070C0"/>
                </a:solidFill>
              </a:rPr>
              <a:t> Application</a:t>
            </a:r>
          </a:p>
        </p:txBody>
      </p:sp>
      <p:sp>
        <p:nvSpPr>
          <p:cNvPr id="18" name="Oval 17">
            <a:extLst>
              <a:ext uri="{FF2B5EF4-FFF2-40B4-BE49-F238E27FC236}">
                <a16:creationId xmlns:a16="http://schemas.microsoft.com/office/drawing/2014/main" id="{C86101B9-A47B-DA2B-7D86-3E21C7707C0B}"/>
              </a:ext>
            </a:extLst>
          </p:cNvPr>
          <p:cNvSpPr>
            <a:spLocks noChangeAspect="1"/>
          </p:cNvSpPr>
          <p:nvPr/>
        </p:nvSpPr>
        <p:spPr bwMode="auto">
          <a:xfrm rot="2294182">
            <a:off x="6586291" y="526981"/>
            <a:ext cx="2857754" cy="285775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2700" cap="flat" cmpd="sng" algn="ctr">
            <a:gradFill flip="none" rotWithShape="1">
              <a:gsLst>
                <a:gs pos="31000">
                  <a:schemeClr val="accent4">
                    <a:lumMod val="40000"/>
                    <a:lumOff val="60000"/>
                    <a:alpha val="0"/>
                  </a:schemeClr>
                </a:gs>
                <a:gs pos="100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cxnSp>
        <p:nvCxnSpPr>
          <p:cNvPr id="19" name="Straight Connector 18">
            <a:extLst>
              <a:ext uri="{FF2B5EF4-FFF2-40B4-BE49-F238E27FC236}">
                <a16:creationId xmlns:a16="http://schemas.microsoft.com/office/drawing/2014/main" id="{1F18FAF9-01A0-0EC7-EDCD-F170B64EB3E1}"/>
              </a:ext>
            </a:extLst>
          </p:cNvPr>
          <p:cNvCxnSpPr>
            <a:cxnSpLocks/>
          </p:cNvCxnSpPr>
          <p:nvPr/>
        </p:nvCxnSpPr>
        <p:spPr bwMode="auto">
          <a:xfrm flipV="1">
            <a:off x="11751343" y="1342107"/>
            <a:ext cx="141589" cy="187676"/>
          </a:xfrm>
          <a:prstGeom prst="line">
            <a:avLst/>
          </a:prstGeom>
          <a:noFill/>
          <a:ln w="12700" cap="flat" cmpd="sng" algn="ctr">
            <a:gradFill>
              <a:gsLst>
                <a:gs pos="0">
                  <a:srgbClr val="7030A0"/>
                </a:gs>
                <a:gs pos="100000">
                  <a:schemeClr val="bg2">
                    <a:lumMod val="50000"/>
                    <a:alpha val="0"/>
                  </a:schemeClr>
                </a:gs>
              </a:gsLst>
              <a:lin ang="5400000" scaled="1"/>
            </a:gradFill>
            <a:prstDash val="solid"/>
            <a:round/>
            <a:headEnd type="none" w="med" len="med"/>
            <a:tailEnd type="none" w="med" len="sm"/>
          </a:ln>
          <a:effectLst/>
        </p:spPr>
      </p:cxnSp>
      <p:sp>
        <p:nvSpPr>
          <p:cNvPr id="20" name="Oval 19">
            <a:extLst>
              <a:ext uri="{FF2B5EF4-FFF2-40B4-BE49-F238E27FC236}">
                <a16:creationId xmlns:a16="http://schemas.microsoft.com/office/drawing/2014/main" id="{8049295F-BAC0-6B45-0969-9EFC2E313805}"/>
              </a:ext>
            </a:extLst>
          </p:cNvPr>
          <p:cNvSpPr>
            <a:spLocks noChangeAspect="1"/>
          </p:cNvSpPr>
          <p:nvPr/>
        </p:nvSpPr>
        <p:spPr bwMode="auto">
          <a:xfrm rot="6024316">
            <a:off x="10248181" y="1736217"/>
            <a:ext cx="1363011" cy="136301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22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cxnSp>
        <p:nvCxnSpPr>
          <p:cNvPr id="21" name="Straight Connector 20">
            <a:extLst>
              <a:ext uri="{FF2B5EF4-FFF2-40B4-BE49-F238E27FC236}">
                <a16:creationId xmlns:a16="http://schemas.microsoft.com/office/drawing/2014/main" id="{1DF5095C-CCD2-9E58-7918-F7811A6BD2D0}"/>
              </a:ext>
            </a:extLst>
          </p:cNvPr>
          <p:cNvCxnSpPr>
            <a:cxnSpLocks/>
          </p:cNvCxnSpPr>
          <p:nvPr/>
        </p:nvCxnSpPr>
        <p:spPr bwMode="auto">
          <a:xfrm>
            <a:off x="9601180" y="4557236"/>
            <a:ext cx="0" cy="180096"/>
          </a:xfrm>
          <a:prstGeom prst="line">
            <a:avLst/>
          </a:prstGeom>
          <a:noFill/>
          <a:ln w="25400" cap="flat" cmpd="sng" algn="ctr">
            <a:gradFill>
              <a:gsLst>
                <a:gs pos="78000">
                  <a:srgbClr val="FFC000"/>
                </a:gs>
                <a:gs pos="98000">
                  <a:srgbClr val="FFC000">
                    <a:alpha val="0"/>
                  </a:srgbClr>
                </a:gs>
                <a:gs pos="12000">
                  <a:schemeClr val="accent4">
                    <a:lumMod val="40000"/>
                    <a:lumOff val="60000"/>
                    <a:alpha val="25000"/>
                  </a:schemeClr>
                </a:gs>
              </a:gsLst>
              <a:lin ang="16200000" scaled="0"/>
            </a:gradFill>
            <a:prstDash val="solid"/>
            <a:round/>
            <a:headEnd type="none" w="med" len="med"/>
            <a:tailEnd type="none" w="med" len="sm"/>
          </a:ln>
          <a:effectLst/>
        </p:spPr>
      </p:cxnSp>
      <p:cxnSp>
        <p:nvCxnSpPr>
          <p:cNvPr id="22" name="Straight Connector 21">
            <a:extLst>
              <a:ext uri="{FF2B5EF4-FFF2-40B4-BE49-F238E27FC236}">
                <a16:creationId xmlns:a16="http://schemas.microsoft.com/office/drawing/2014/main" id="{326B8A3E-1414-66B7-6507-06949B0A3D72}"/>
              </a:ext>
            </a:extLst>
          </p:cNvPr>
          <p:cNvCxnSpPr>
            <a:cxnSpLocks/>
          </p:cNvCxnSpPr>
          <p:nvPr/>
        </p:nvCxnSpPr>
        <p:spPr bwMode="auto">
          <a:xfrm flipV="1">
            <a:off x="9801655" y="2929192"/>
            <a:ext cx="690712" cy="762019"/>
          </a:xfrm>
          <a:prstGeom prst="line">
            <a:avLst/>
          </a:prstGeom>
          <a:noFill/>
          <a:ln w="19050" cap="flat" cmpd="sng" algn="ctr">
            <a:gradFill>
              <a:gsLst>
                <a:gs pos="100000">
                  <a:srgbClr val="FFC000">
                    <a:alpha val="0"/>
                  </a:srgbClr>
                </a:gs>
                <a:gs pos="79000">
                  <a:srgbClr val="FFC000">
                    <a:alpha val="28230"/>
                  </a:srgbClr>
                </a:gs>
                <a:gs pos="2000">
                  <a:schemeClr val="accent4">
                    <a:lumMod val="40000"/>
                    <a:lumOff val="60000"/>
                    <a:alpha val="0"/>
                  </a:schemeClr>
                </a:gs>
                <a:gs pos="48000">
                  <a:schemeClr val="accent4">
                    <a:lumMod val="40000"/>
                    <a:lumOff val="60000"/>
                    <a:alpha val="35902"/>
                  </a:schemeClr>
                </a:gs>
              </a:gsLst>
              <a:lin ang="16200000" scaled="0"/>
            </a:gradFill>
            <a:prstDash val="solid"/>
            <a:round/>
            <a:headEnd type="none" w="med" len="med"/>
            <a:tailEnd type="none" w="med" len="sm"/>
          </a:ln>
          <a:effectLst/>
        </p:spPr>
      </p:cxnSp>
      <p:cxnSp>
        <p:nvCxnSpPr>
          <p:cNvPr id="23" name="Straight Connector 22">
            <a:extLst>
              <a:ext uri="{FF2B5EF4-FFF2-40B4-BE49-F238E27FC236}">
                <a16:creationId xmlns:a16="http://schemas.microsoft.com/office/drawing/2014/main" id="{87525812-CF81-8586-A32D-D8B689586576}"/>
              </a:ext>
            </a:extLst>
          </p:cNvPr>
          <p:cNvCxnSpPr>
            <a:cxnSpLocks/>
          </p:cNvCxnSpPr>
          <p:nvPr/>
        </p:nvCxnSpPr>
        <p:spPr bwMode="auto">
          <a:xfrm flipH="1" flipV="1">
            <a:off x="8940082" y="3052330"/>
            <a:ext cx="451089" cy="474124"/>
          </a:xfrm>
          <a:prstGeom prst="line">
            <a:avLst/>
          </a:prstGeom>
          <a:noFill/>
          <a:ln w="19050" cap="flat" cmpd="sng" algn="ctr">
            <a:gradFill>
              <a:gsLst>
                <a:gs pos="98000">
                  <a:srgbClr val="FFC000">
                    <a:alpha val="30965"/>
                  </a:srgbClr>
                </a:gs>
                <a:gs pos="69000">
                  <a:srgbClr val="FFC000"/>
                </a:gs>
                <a:gs pos="12000">
                  <a:schemeClr val="accent4">
                    <a:lumMod val="40000"/>
                    <a:lumOff val="60000"/>
                    <a:alpha val="25000"/>
                  </a:schemeClr>
                </a:gs>
              </a:gsLst>
              <a:lin ang="16200000" scaled="0"/>
            </a:gradFill>
            <a:prstDash val="solid"/>
            <a:round/>
            <a:headEnd type="none" w="med" len="med"/>
            <a:tailEnd type="none" w="med" len="sm"/>
          </a:ln>
          <a:effectLst/>
        </p:spPr>
      </p:cxnSp>
      <p:sp>
        <p:nvSpPr>
          <p:cNvPr id="24" name="Rectangle 23">
            <a:extLst>
              <a:ext uri="{FF2B5EF4-FFF2-40B4-BE49-F238E27FC236}">
                <a16:creationId xmlns:a16="http://schemas.microsoft.com/office/drawing/2014/main" id="{7AE0FB41-E5B5-5ADE-5C48-73BFB5AED01D}"/>
              </a:ext>
            </a:extLst>
          </p:cNvPr>
          <p:cNvSpPr/>
          <p:nvPr/>
        </p:nvSpPr>
        <p:spPr>
          <a:xfrm>
            <a:off x="6719681" y="1326338"/>
            <a:ext cx="2566774" cy="535531"/>
          </a:xfrm>
          <a:prstGeom prst="rect">
            <a:avLst/>
          </a:prstGeom>
        </p:spPr>
        <p:txBody>
          <a:bodyPr wrap="square" lIns="91440" tIns="45720" rIns="91440" bIns="45720" anchor="t">
            <a:spAutoFit/>
          </a:bodyPr>
          <a:lstStyle/>
          <a:p>
            <a:pPr algn="ctr" eaLnBrk="0" fontAlgn="base" hangingPunct="0">
              <a:lnSpc>
                <a:spcPct val="90000"/>
              </a:lnSpc>
              <a:spcBef>
                <a:spcPct val="0"/>
              </a:spcBef>
              <a:spcAft>
                <a:spcPct val="0"/>
              </a:spcAft>
              <a:defRPr/>
            </a:pPr>
            <a:r>
              <a:rPr lang="en-US" sz="3200">
                <a:ea typeface="ＭＳ Ｐゴシック"/>
              </a:rPr>
              <a:t>Configure</a:t>
            </a:r>
          </a:p>
        </p:txBody>
      </p:sp>
      <p:sp>
        <p:nvSpPr>
          <p:cNvPr id="25" name="Rectangle 24">
            <a:extLst>
              <a:ext uri="{FF2B5EF4-FFF2-40B4-BE49-F238E27FC236}">
                <a16:creationId xmlns:a16="http://schemas.microsoft.com/office/drawing/2014/main" id="{F0307488-014F-33D0-56B4-CE2CAD6F24BF}"/>
              </a:ext>
            </a:extLst>
          </p:cNvPr>
          <p:cNvSpPr/>
          <p:nvPr/>
        </p:nvSpPr>
        <p:spPr>
          <a:xfrm>
            <a:off x="10364357" y="2010003"/>
            <a:ext cx="1110435" cy="275781"/>
          </a:xfrm>
          <a:prstGeom prst="rect">
            <a:avLst/>
          </a:prstGeom>
        </p:spPr>
        <p:txBody>
          <a:bodyPr wrap="square" lIns="91440" tIns="45720" rIns="91440" bIns="45720" anchor="t">
            <a:spAutoFit/>
          </a:bodyPr>
          <a:lstStyle/>
          <a:p>
            <a:pPr marL="0" marR="0" lvl="0" indent="0" algn="ctr" defTabSz="457200" rtl="0" eaLnBrk="0" fontAlgn="base" latinLnBrk="0" hangingPunct="0">
              <a:lnSpc>
                <a:spcPct val="90000"/>
              </a:lnSpc>
              <a:spcBef>
                <a:spcPct val="0"/>
              </a:spcBef>
              <a:spcAft>
                <a:spcPct val="0"/>
              </a:spcAft>
              <a:buClrTx/>
              <a:buSzTx/>
              <a:buFontTx/>
              <a:buNone/>
              <a:tabLst/>
              <a:defRPr/>
            </a:pPr>
            <a:r>
              <a:rPr kumimoji="0" lang="en-US" sz="1300" b="0" i="0" u="none" strike="noStrike" kern="1200" cap="none" spc="0" normalizeH="0" baseline="0" noProof="0">
                <a:ln>
                  <a:noFill/>
                </a:ln>
                <a:solidFill>
                  <a:srgbClr val="FFC000"/>
                </a:solidFill>
                <a:effectLst/>
                <a:uLnTx/>
                <a:uFillTx/>
                <a:ea typeface="ＭＳ Ｐゴシック"/>
              </a:rPr>
              <a:t>Automate</a:t>
            </a:r>
            <a:endParaRPr lang="en-US" sz="1300" b="0" i="0" u="none" strike="noStrike" kern="1200" cap="none" spc="0" normalizeH="0" baseline="0" noProof="0">
              <a:ln>
                <a:noFill/>
              </a:ln>
              <a:solidFill>
                <a:srgbClr val="FFC000"/>
              </a:solidFill>
              <a:effectLst/>
              <a:uLnTx/>
              <a:uFillTx/>
              <a:ea typeface="ＭＳ Ｐゴシック"/>
            </a:endParaRPr>
          </a:p>
        </p:txBody>
      </p:sp>
      <p:grpSp>
        <p:nvGrpSpPr>
          <p:cNvPr id="26" name="Group 25">
            <a:extLst>
              <a:ext uri="{FF2B5EF4-FFF2-40B4-BE49-F238E27FC236}">
                <a16:creationId xmlns:a16="http://schemas.microsoft.com/office/drawing/2014/main" id="{42FC3121-5D2B-6CE9-2C67-B7AC9E101952}"/>
              </a:ext>
            </a:extLst>
          </p:cNvPr>
          <p:cNvGrpSpPr/>
          <p:nvPr/>
        </p:nvGrpSpPr>
        <p:grpSpPr>
          <a:xfrm>
            <a:off x="8848760" y="2941698"/>
            <a:ext cx="1463836" cy="1702922"/>
            <a:chOff x="8848760" y="2941698"/>
            <a:chExt cx="1463836" cy="1702922"/>
          </a:xfrm>
        </p:grpSpPr>
        <p:pic>
          <p:nvPicPr>
            <p:cNvPr id="27" name="Graphic 26" descr="A blue hexagon with a white globe&#10;&#10;AI-generated content may be incorrect.">
              <a:extLst>
                <a:ext uri="{FF2B5EF4-FFF2-40B4-BE49-F238E27FC236}">
                  <a16:creationId xmlns:a16="http://schemas.microsoft.com/office/drawing/2014/main" id="{84C41F39-9788-D344-3260-17C9EACEEC3F}"/>
                </a:ext>
              </a:extLst>
            </p:cNvPr>
            <p:cNvPicPr/>
            <p:nvPr/>
          </p:nvPicPr>
          <p:blipFill>
            <a:blip r:embed="rId4">
              <a:extLst>
                <a:ext uri="{96DAC541-7B7A-43D3-8B79-37D633B846F1}">
                  <asvg:svgBlip xmlns:asvg="http://schemas.microsoft.com/office/drawing/2016/SVG/main" r:embed="rId5"/>
                </a:ext>
              </a:extLst>
            </a:blip>
            <a:stretch>
              <a:fillRect/>
            </a:stretch>
          </p:blipFill>
          <p:spPr>
            <a:xfrm>
              <a:off x="8848760" y="2941698"/>
              <a:ext cx="1435587" cy="1396612"/>
            </a:xfrm>
            <a:prstGeom prst="rect">
              <a:avLst/>
            </a:prstGeom>
          </p:spPr>
        </p:pic>
        <p:sp>
          <p:nvSpPr>
            <p:cNvPr id="28" name="TextBox 27">
              <a:extLst>
                <a:ext uri="{FF2B5EF4-FFF2-40B4-BE49-F238E27FC236}">
                  <a16:creationId xmlns:a16="http://schemas.microsoft.com/office/drawing/2014/main" id="{8EB28B9C-7DF3-B0B7-3148-57729EBB9C12}"/>
                </a:ext>
              </a:extLst>
            </p:cNvPr>
            <p:cNvSpPr txBox="1"/>
            <p:nvPr/>
          </p:nvSpPr>
          <p:spPr>
            <a:xfrm>
              <a:off x="8914075" y="4336843"/>
              <a:ext cx="1398521" cy="307777"/>
            </a:xfrm>
            <a:prstGeom prst="rect">
              <a:avLst/>
            </a:prstGeom>
            <a:noFill/>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eaLnBrk="0" hangingPunct="0"/>
              <a:r>
                <a:rPr lang="en-US" sz="2000" b="1"/>
                <a:t>ArcGIS Pro</a:t>
              </a:r>
            </a:p>
          </p:txBody>
        </p:sp>
      </p:grpSp>
      <p:pic>
        <p:nvPicPr>
          <p:cNvPr id="29" name="Graphic 28">
            <a:extLst>
              <a:ext uri="{FF2B5EF4-FFF2-40B4-BE49-F238E27FC236}">
                <a16:creationId xmlns:a16="http://schemas.microsoft.com/office/drawing/2014/main" id="{28F35999-4AC3-8B81-67AC-46CFD76E2D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23454" y="1988729"/>
            <a:ext cx="984057" cy="984057"/>
          </a:xfrm>
          <a:prstGeom prst="rect">
            <a:avLst/>
          </a:prstGeom>
        </p:spPr>
      </p:pic>
      <p:sp>
        <p:nvSpPr>
          <p:cNvPr id="30" name="Rectangle 29">
            <a:extLst>
              <a:ext uri="{FF2B5EF4-FFF2-40B4-BE49-F238E27FC236}">
                <a16:creationId xmlns:a16="http://schemas.microsoft.com/office/drawing/2014/main" id="{D262F649-3D83-08C1-C91C-7ECCE5CFADC1}"/>
              </a:ext>
            </a:extLst>
          </p:cNvPr>
          <p:cNvSpPr/>
          <p:nvPr/>
        </p:nvSpPr>
        <p:spPr>
          <a:xfrm>
            <a:off x="9050764" y="5030411"/>
            <a:ext cx="1110435" cy="275781"/>
          </a:xfrm>
          <a:prstGeom prst="rect">
            <a:avLst/>
          </a:prstGeom>
        </p:spPr>
        <p:txBody>
          <a:bodyPr wrap="square" lIns="91440" tIns="45720" rIns="91440" bIns="45720" anchor="t">
            <a:spAutoFit/>
          </a:bodyPr>
          <a:lstStyle/>
          <a:p>
            <a:pPr algn="ctr" eaLnBrk="0" fontAlgn="base" hangingPunct="0">
              <a:lnSpc>
                <a:spcPct val="90000"/>
              </a:lnSpc>
              <a:spcBef>
                <a:spcPct val="0"/>
              </a:spcBef>
              <a:spcAft>
                <a:spcPct val="0"/>
              </a:spcAft>
              <a:defRPr/>
            </a:pPr>
            <a:r>
              <a:rPr lang="en-US" sz="1300">
                <a:solidFill>
                  <a:srgbClr val="FFC000"/>
                </a:solidFill>
                <a:ea typeface="ＭＳ Ｐゴシック"/>
              </a:rPr>
              <a:t>Extend</a:t>
            </a:r>
            <a:endParaRPr lang="en-US" sz="1300" b="0" i="0" u="none" strike="noStrike" kern="1200" cap="none" spc="0" normalizeH="0" baseline="0" noProof="0">
              <a:ln>
                <a:noFill/>
              </a:ln>
              <a:solidFill>
                <a:srgbClr val="FFC000"/>
              </a:solidFill>
              <a:effectLst/>
              <a:uLnTx/>
              <a:uFillTx/>
              <a:ea typeface="ＭＳ Ｐゴシック"/>
            </a:endParaRPr>
          </a:p>
        </p:txBody>
      </p:sp>
      <p:pic>
        <p:nvPicPr>
          <p:cNvPr id="31" name="Graphic 30">
            <a:extLst>
              <a:ext uri="{FF2B5EF4-FFF2-40B4-BE49-F238E27FC236}">
                <a16:creationId xmlns:a16="http://schemas.microsoft.com/office/drawing/2014/main" id="{2A3F592D-A164-2E0E-0D0B-7FFEF43A40D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664290" y="2322477"/>
            <a:ext cx="530791" cy="530791"/>
          </a:xfrm>
          <a:prstGeom prst="rect">
            <a:avLst/>
          </a:prstGeom>
        </p:spPr>
      </p:pic>
      <p:pic>
        <p:nvPicPr>
          <p:cNvPr id="32" name="Graphic 31">
            <a:extLst>
              <a:ext uri="{FF2B5EF4-FFF2-40B4-BE49-F238E27FC236}">
                <a16:creationId xmlns:a16="http://schemas.microsoft.com/office/drawing/2014/main" id="{1C52A30F-7813-5E99-7020-18867DE382E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349539" y="5367207"/>
            <a:ext cx="602308" cy="602308"/>
          </a:xfrm>
          <a:prstGeom prst="rect">
            <a:avLst/>
          </a:prstGeom>
        </p:spPr>
      </p:pic>
    </p:spTree>
    <p:extLst>
      <p:ext uri="{BB962C8B-B14F-4D97-AF65-F5344CB8AC3E}">
        <p14:creationId xmlns:p14="http://schemas.microsoft.com/office/powerpoint/2010/main" val="2693301099"/>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show="0">
  <p:cSld>
    <p:bg>
      <p:bgPr>
        <a:gradFill flip="none" rotWithShape="1">
          <a:gsLst>
            <a:gs pos="6000">
              <a:srgbClr val="0C4799"/>
            </a:gs>
            <a:gs pos="0">
              <a:srgbClr val="008BDD"/>
            </a:gs>
          </a:gsLst>
          <a:lin ang="8100000" scaled="1"/>
          <a:tileRect/>
        </a:gra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743272-71D8-0DB8-A28F-A6E686C1AD71}"/>
              </a:ext>
            </a:extLst>
          </p:cNvPr>
          <p:cNvSpPr>
            <a:spLocks noGrp="1"/>
          </p:cNvSpPr>
          <p:nvPr>
            <p:ph type="title"/>
          </p:nvPr>
        </p:nvSpPr>
        <p:spPr>
          <a:xfrm>
            <a:off x="845389" y="224286"/>
            <a:ext cx="10369296" cy="461665"/>
          </a:xfrm>
        </p:spPr>
        <p:txBody>
          <a:bodyPr/>
          <a:lstStyle/>
          <a:p>
            <a:r>
              <a:rPr lang="en-US" dirty="0"/>
              <a:t>ArcGIS Pro SDK for .NET Tech Sessions</a:t>
            </a:r>
          </a:p>
        </p:txBody>
      </p:sp>
      <p:graphicFrame>
        <p:nvGraphicFramePr>
          <p:cNvPr id="5" name="Table 4">
            <a:extLst>
              <a:ext uri="{FF2B5EF4-FFF2-40B4-BE49-F238E27FC236}">
                <a16:creationId xmlns:a16="http://schemas.microsoft.com/office/drawing/2014/main" id="{102BA1D8-DAD4-99B5-2A51-ECA6BCD891BD}"/>
              </a:ext>
            </a:extLst>
          </p:cNvPr>
          <p:cNvGraphicFramePr>
            <a:graphicFrameLocks noGrp="1"/>
          </p:cNvGraphicFramePr>
          <p:nvPr/>
        </p:nvGraphicFramePr>
        <p:xfrm>
          <a:off x="852312" y="957330"/>
          <a:ext cx="10487375" cy="5473192"/>
        </p:xfrm>
        <a:graphic>
          <a:graphicData uri="http://schemas.openxmlformats.org/drawingml/2006/table">
            <a:tbl>
              <a:tblPr firstRow="1" bandRow="1">
                <a:tableStyleId>{10A1B5D5-9B99-4C35-A422-299274C87663}</a:tableStyleId>
              </a:tblPr>
              <a:tblGrid>
                <a:gridCol w="1580337">
                  <a:extLst>
                    <a:ext uri="{9D8B030D-6E8A-4147-A177-3AD203B41FA5}">
                      <a16:colId xmlns:a16="http://schemas.microsoft.com/office/drawing/2014/main" val="4043346523"/>
                    </a:ext>
                  </a:extLst>
                </a:gridCol>
                <a:gridCol w="1196730">
                  <a:extLst>
                    <a:ext uri="{9D8B030D-6E8A-4147-A177-3AD203B41FA5}">
                      <a16:colId xmlns:a16="http://schemas.microsoft.com/office/drawing/2014/main" val="392139351"/>
                    </a:ext>
                  </a:extLst>
                </a:gridCol>
                <a:gridCol w="4402666">
                  <a:extLst>
                    <a:ext uri="{9D8B030D-6E8A-4147-A177-3AD203B41FA5}">
                      <a16:colId xmlns:a16="http://schemas.microsoft.com/office/drawing/2014/main" val="2935574474"/>
                    </a:ext>
                  </a:extLst>
                </a:gridCol>
                <a:gridCol w="1560529">
                  <a:extLst>
                    <a:ext uri="{9D8B030D-6E8A-4147-A177-3AD203B41FA5}">
                      <a16:colId xmlns:a16="http://schemas.microsoft.com/office/drawing/2014/main" val="3530177349"/>
                    </a:ext>
                  </a:extLst>
                </a:gridCol>
                <a:gridCol w="1747113">
                  <a:extLst>
                    <a:ext uri="{9D8B030D-6E8A-4147-A177-3AD203B41FA5}">
                      <a16:colId xmlns:a16="http://schemas.microsoft.com/office/drawing/2014/main" val="2760706870"/>
                    </a:ext>
                  </a:extLst>
                </a:gridCol>
              </a:tblGrid>
              <a:tr h="370840">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Date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Session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Presenter</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Location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008987"/>
                  </a:ext>
                </a:extLst>
              </a:tr>
              <a:tr h="370840">
                <a:tc>
                  <a:txBody>
                    <a:bodyPr/>
                    <a:lstStyle/>
                    <a:p>
                      <a:pPr marL="0" marR="0" algn="l" defTabSz="457200" rtl="0" eaLnBrk="1" latinLnBrk="0" hangingPunct="1">
                        <a:lnSpc>
                          <a:spcPct val="107000"/>
                        </a:lnSpc>
                        <a:spcAft>
                          <a:spcPts val="800"/>
                        </a:spcAft>
                      </a:pP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Tue, Mar 11</a:t>
                      </a:r>
                    </a:p>
                  </a:txBody>
                  <a:tcPr marL="68580" marR="68580" marT="0" marB="0" anchor="ctr"/>
                </a:tc>
                <a:tc>
                  <a:txBody>
                    <a:bodyPr/>
                    <a:lstStyle/>
                    <a:p>
                      <a:pPr marL="0" marR="0" algn="l" defTabSz="457200" rtl="0" eaLnBrk="1" latinLnBrk="0" hangingPunct="1">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5:30 PM</a:t>
                      </a:r>
                    </a:p>
                  </a:txBody>
                  <a:tcPr marL="68580" marR="68580" marT="0" marB="0"/>
                </a:tc>
                <a:tc>
                  <a:txBody>
                    <a:bodyPr/>
                    <a:lstStyle/>
                    <a:p>
                      <a:pPr marL="0" marR="0" algn="l" defTabSz="457200" rtl="0" eaLnBrk="1" latinLnBrk="0" hangingPunct="1">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Patterns of Extensibility</a:t>
                      </a:r>
                    </a:p>
                  </a:txBody>
                  <a:tcPr marL="68580" marR="68580" marT="0" marB="0"/>
                </a:tc>
                <a:tc>
                  <a:txBody>
                    <a:bodyPr/>
                    <a:lstStyle/>
                    <a:p>
                      <a:pPr marL="0" marR="0" algn="l" defTabSz="457200" rtl="0" eaLnBrk="1" latinLnBrk="0" hangingPunct="1">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Vedant </a:t>
                      </a:r>
                    </a:p>
                  </a:txBody>
                  <a:tcPr marL="68580" marR="68580" marT="0" marB="0"/>
                </a:tc>
                <a:tc>
                  <a:txBody>
                    <a:bodyPr/>
                    <a:lstStyle/>
                    <a:p>
                      <a:pPr marL="0" marR="0" algn="l" defTabSz="457200" rtl="0" eaLnBrk="1" latinLnBrk="0" hangingPunct="1">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Primrose C</a:t>
                      </a:r>
                    </a:p>
                  </a:txBody>
                  <a:tcPr marL="68580" marR="68580" marT="0" marB="0"/>
                </a:tc>
                <a:extLst>
                  <a:ext uri="{0D108BD9-81ED-4DB2-BD59-A6C34878D82A}">
                    <a16:rowId xmlns:a16="http://schemas.microsoft.com/office/drawing/2014/main" val="3285120583"/>
                  </a:ext>
                </a:extLst>
              </a:tr>
              <a:tr h="370840">
                <a:tc rowSpan="2">
                  <a:txBody>
                    <a:bodyPr/>
                    <a:lstStyle/>
                    <a:p>
                      <a:pPr marL="0" marR="0">
                        <a:lnSpc>
                          <a:spcPct val="107000"/>
                        </a:lnSpc>
                        <a:spcAft>
                          <a:spcPts val="800"/>
                        </a:spcAft>
                      </a:pP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Wed, Mar 12</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4:00 PM</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Enhancing</a:t>
                      </a:r>
                      <a:b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with Custom UI/UX</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Greta, Durant</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Santa Rosa | Renaissance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1393928"/>
                  </a:ext>
                </a:extLst>
              </a:tr>
              <a:tr h="370840">
                <a:tc vMerge="1">
                  <a:txBody>
                    <a:bodyPr/>
                    <a:lstStyle/>
                    <a:p>
                      <a:endParaRPr lang="en-US"/>
                    </a:p>
                  </a:txBody>
                  <a:tcP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5:30 PM</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Parcel Fabric Editing</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Tim, Chris</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Santa Rosa | Renaissance</a:t>
                      </a:r>
                    </a:p>
                  </a:txBody>
                  <a:tcPr marL="68580" marR="68580" marT="0" marB="0"/>
                </a:tc>
                <a:extLst>
                  <a:ext uri="{0D108BD9-81ED-4DB2-BD59-A6C34878D82A}">
                    <a16:rowId xmlns:a16="http://schemas.microsoft.com/office/drawing/2014/main" val="3827871245"/>
                  </a:ext>
                </a:extLst>
              </a:tr>
              <a:tr h="370840">
                <a:tc rowSpan="3">
                  <a:txBody>
                    <a:bodyPr/>
                    <a:lstStyle/>
                    <a:p>
                      <a:pPr marL="0" marR="0">
                        <a:lnSpc>
                          <a:spcPct val="107000"/>
                        </a:lnSpc>
                        <a:spcAft>
                          <a:spcPts val="800"/>
                        </a:spcAft>
                      </a:pPr>
                      <a:r>
                        <a:rPr lang="es-US" sz="2000" b="1" kern="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a:t>
                      </a:r>
                      <a:r>
                        <a:rPr lang="es-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Mar 13</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s-US" sz="2000" b="1"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10:30 AM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Extend ArcGIS</a:t>
                      </a:r>
                      <a:b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 AI Assistant with Skill Functions</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Deepinder, Charlie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Mesquite B</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20356987"/>
                  </a:ext>
                </a:extLst>
              </a:tr>
              <a:tr h="370840">
                <a:tc vMerge="1">
                  <a:txBody>
                    <a:bodyPr/>
                    <a:lstStyle/>
                    <a:p>
                      <a:endParaRPr lang="en-US"/>
                    </a:p>
                  </a:txBody>
                  <a:tcP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1:00 PM</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Beginning</a:t>
                      </a:r>
                      <a:br>
                        <a:rPr lang="en-US" sz="2000" b="1" kern="100" dirty="0">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Editing with Focus on </a:t>
                      </a:r>
                      <a:r>
                        <a:rPr lang="en-US" sz="2000" b="1" kern="100" dirty="0" err="1">
                          <a:effectLst/>
                          <a:latin typeface="Calibri" panose="020F0502020204030204" pitchFamily="34" charset="0"/>
                          <a:ea typeface="Calibri" panose="020F0502020204030204" pitchFamily="34" charset="0"/>
                          <a:cs typeface="Times New Roman" panose="02020603050405020304" pitchFamily="18" charset="0"/>
                        </a:rPr>
                        <a:t>EditOperation</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Narelle, Lisa</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San Jacinto | Renaissance</a:t>
                      </a:r>
                    </a:p>
                  </a:txBody>
                  <a:tcPr marL="68580" marR="68580" marT="0" marB="0"/>
                </a:tc>
                <a:extLst>
                  <a:ext uri="{0D108BD9-81ED-4DB2-BD59-A6C34878D82A}">
                    <a16:rowId xmlns:a16="http://schemas.microsoft.com/office/drawing/2014/main" val="1019844669"/>
                  </a:ext>
                </a:extLst>
              </a:tr>
              <a:tr h="370840">
                <a:tc vMerge="1">
                  <a:txBody>
                    <a:bodyPr/>
                    <a:lstStyle/>
                    <a:p>
                      <a:endParaRPr lang="en-US"/>
                    </a:p>
                  </a:txBody>
                  <a:tcP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5:30 PM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Exploring the Editing Sketch Tool</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Narelle, Lisa</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San Jacinto | Renaissance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53579375"/>
                  </a:ext>
                </a:extLst>
              </a:tr>
              <a:tr h="370840">
                <a:tc rowSpan="2">
                  <a:txBody>
                    <a:bodyPr/>
                    <a:lstStyle/>
                    <a:p>
                      <a:pPr marL="0" marR="0">
                        <a:lnSpc>
                          <a:spcPct val="107000"/>
                        </a:lnSpc>
                        <a:spcAft>
                          <a:spcPts val="800"/>
                        </a:spcAft>
                      </a:pP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Fri, Mar 14</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8:30 AM</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Introduction</a:t>
                      </a:r>
                      <a:br>
                        <a:rPr lang="en-US" sz="2000" b="1" kern="100" dirty="0">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effectLst/>
                          <a:latin typeface="Calibri" panose="020F0502020204030204" pitchFamily="34" charset="0"/>
                          <a:ea typeface="Calibri" panose="020F0502020204030204" pitchFamily="34" charset="0"/>
                          <a:cs typeface="Times New Roman" panose="02020603050405020304" pitchFamily="18" charset="0"/>
                        </a:rPr>
                        <a:t>to the Knowledge Graph API</a:t>
                      </a:r>
                    </a:p>
                  </a:txBody>
                  <a:tcPr marL="68580" marR="68580" marT="0" marB="0"/>
                </a:tc>
                <a:tc>
                  <a:txBody>
                    <a:bodyPr/>
                    <a:lstStyle/>
                    <a:p>
                      <a:pPr marL="0" marR="0">
                        <a:lnSpc>
                          <a:spcPct val="107000"/>
                        </a:lnSpc>
                        <a:spcAft>
                          <a:spcPts val="800"/>
                        </a:spcAft>
                      </a:pPr>
                      <a:r>
                        <a:rPr lang="en-US" sz="2000" kern="100" dirty="0">
                          <a:effectLst/>
                          <a:latin typeface="Calibri" panose="020F0502020204030204" pitchFamily="34" charset="0"/>
                          <a:ea typeface="Calibri" panose="020F0502020204030204" pitchFamily="34" charset="0"/>
                          <a:cs typeface="Times New Roman" panose="02020603050405020304" pitchFamily="18" charset="0"/>
                        </a:rPr>
                        <a:t>Ty, Charlie</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Mesquite B</a:t>
                      </a:r>
                    </a:p>
                  </a:txBody>
                  <a:tcPr marL="68580" marR="68580" marT="0" marB="0"/>
                </a:tc>
                <a:extLst>
                  <a:ext uri="{0D108BD9-81ED-4DB2-BD59-A6C34878D82A}">
                    <a16:rowId xmlns:a16="http://schemas.microsoft.com/office/drawing/2014/main" val="1077940366"/>
                  </a:ext>
                </a:extLst>
              </a:tr>
              <a:tr h="370840">
                <a:tc vMerge="1">
                  <a:txBody>
                    <a:bodyPr/>
                    <a:lstStyle/>
                    <a:p>
                      <a:endParaRPr lang="en-US"/>
                    </a:p>
                  </a:txBody>
                  <a:tcP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10:00 AM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Using GitHub</a:t>
                      </a:r>
                      <a:b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Copilot in ArcGIS Pro code development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Uma, Wolf</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Sierra | Renaissance</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93959121"/>
                  </a:ext>
                </a:extLst>
              </a:tr>
            </a:tbl>
          </a:graphicData>
        </a:graphic>
      </p:graphicFrame>
    </p:spTree>
    <p:extLst>
      <p:ext uri="{BB962C8B-B14F-4D97-AF65-F5344CB8AC3E}">
        <p14:creationId xmlns:p14="http://schemas.microsoft.com/office/powerpoint/2010/main" val="3819122320"/>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41992-4598-CB6C-0C0C-71549AF5A2E5}"/>
            </a:ext>
          </a:extLst>
        </p:cNvPr>
        <p:cNvGrpSpPr/>
        <p:nvPr/>
      </p:nvGrpSpPr>
      <p:grpSpPr>
        <a:xfrm>
          <a:off x="0" y="0"/>
          <a:ext cx="0" cy="0"/>
          <a:chOff x="0" y="0"/>
          <a:chExt cx="0" cy="0"/>
        </a:xfrm>
      </p:grpSpPr>
      <p:grpSp>
        <p:nvGrpSpPr>
          <p:cNvPr id="14" name="bg">
            <a:extLst>
              <a:ext uri="{FF2B5EF4-FFF2-40B4-BE49-F238E27FC236}">
                <a16:creationId xmlns:a16="http://schemas.microsoft.com/office/drawing/2014/main" id="{56776109-977A-1251-50D3-14E560637E9F}"/>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5302" cy="6872960"/>
            <a:chOff x="0" y="-7480"/>
            <a:chExt cx="12195302" cy="6872960"/>
          </a:xfrm>
        </p:grpSpPr>
        <p:sp>
          <p:nvSpPr>
            <p:cNvPr id="5" name="gradient1">
              <a:extLst>
                <a:ext uri="{FF2B5EF4-FFF2-40B4-BE49-F238E27FC236}">
                  <a16:creationId xmlns:a16="http://schemas.microsoft.com/office/drawing/2014/main" id="{FCC41CDC-764A-429A-2F79-44252AE29BF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56000">
                  <a:schemeClr val="bg1">
                    <a:lumMod val="95000"/>
                    <a:lumOff val="5000"/>
                  </a:schemeClr>
                </a:gs>
                <a:gs pos="100000">
                  <a:schemeClr val="bg1">
                    <a:lumMod val="75000"/>
                    <a:lumOff val="25000"/>
                  </a:scheme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 name="gradient tealv2">
              <a:extLst>
                <a:ext uri="{FF2B5EF4-FFF2-40B4-BE49-F238E27FC236}">
                  <a16:creationId xmlns:a16="http://schemas.microsoft.com/office/drawing/2014/main" id="{4BB64EA1-0142-9B98-EB18-5A02D3D39E51}"/>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60000">
                  <a:srgbClr val="007D96"/>
                </a:gs>
                <a:gs pos="90000">
                  <a:srgbClr val="00D9C5"/>
                </a:gs>
                <a:gs pos="10000">
                  <a:srgbClr val="001745"/>
                </a:gs>
                <a:gs pos="31000">
                  <a:srgbClr val="003584"/>
                </a:gs>
              </a:gsLst>
              <a:lin ang="189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 name="bgright">
              <a:extLst>
                <a:ext uri="{FF2B5EF4-FFF2-40B4-BE49-F238E27FC236}">
                  <a16:creationId xmlns:a16="http://schemas.microsoft.com/office/drawing/2014/main" id="{5E7E87E0-B391-C145-9EBF-6106452809C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rcRect l="56589"/>
            <a:stretch/>
          </p:blipFill>
          <p:spPr>
            <a:xfrm>
              <a:off x="6903974" y="-1"/>
              <a:ext cx="5291328" cy="6863434"/>
            </a:xfrm>
            <a:prstGeom prst="rect">
              <a:avLst/>
            </a:prstGeom>
          </p:spPr>
        </p:pic>
        <p:pic>
          <p:nvPicPr>
            <p:cNvPr id="13" name="bgleft">
              <a:extLst>
                <a:ext uri="{FF2B5EF4-FFF2-40B4-BE49-F238E27FC236}">
                  <a16:creationId xmlns:a16="http://schemas.microsoft.com/office/drawing/2014/main" id="{0307311C-9EE6-E0C3-8920-052C739D4F8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srcRect l="3930" r="54845"/>
            <a:stretch/>
          </p:blipFill>
          <p:spPr>
            <a:xfrm>
              <a:off x="1" y="0"/>
              <a:ext cx="5024846" cy="6856285"/>
            </a:xfrm>
            <a:prstGeom prst="rect">
              <a:avLst/>
            </a:prstGeom>
          </p:spPr>
        </p:pic>
      </p:grpSp>
      <p:sp>
        <p:nvSpPr>
          <p:cNvPr id="2" name="Title 1">
            <a:extLst>
              <a:ext uri="{FF2B5EF4-FFF2-40B4-BE49-F238E27FC236}">
                <a16:creationId xmlns:a16="http://schemas.microsoft.com/office/drawing/2014/main" id="{BABD9C55-41A4-5EC1-5215-3B9FFC383CFD}"/>
              </a:ext>
            </a:extLst>
          </p:cNvPr>
          <p:cNvSpPr>
            <a:spLocks noGrp="1"/>
          </p:cNvSpPr>
          <p:nvPr>
            <p:ph type="title" idx="4294967295"/>
          </p:nvPr>
        </p:nvSpPr>
        <p:spPr>
          <a:xfrm>
            <a:off x="3690239" y="4191000"/>
            <a:ext cx="4803775" cy="2635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F39428">
                    <a:alpha val="60000"/>
                  </a:srgbClr>
                </a:solidFill>
                <a:effectLst/>
                <a:uLnTx/>
                <a:uFillTx/>
                <a:latin typeface="+mn-lt"/>
                <a:ea typeface="+mn-ea"/>
                <a:cs typeface="+mn-cs"/>
              </a:rPr>
              <a:t>Copyright © 2025 Esri. All rights reserved.</a:t>
            </a:r>
          </a:p>
        </p:txBody>
      </p:sp>
      <p:pic>
        <p:nvPicPr>
          <p:cNvPr id="4" name="esri logo" descr="Esri logo, The Science of Where">
            <a:extLst>
              <a:ext uri="{FF2B5EF4-FFF2-40B4-BE49-F238E27FC236}">
                <a16:creationId xmlns:a16="http://schemas.microsoft.com/office/drawing/2014/main" id="{13B815DB-712E-4188-225B-ECA6D443A394}"/>
              </a:ext>
            </a:extLst>
          </p:cNvPr>
          <p:cNvPicPr>
            <a:picLocks noChangeAspect="1"/>
          </p:cNvPicPr>
          <p:nvPr/>
        </p:nvPicPr>
        <p:blipFill>
          <a:blip r:embed="rId5"/>
          <a:stretch>
            <a:fillRect/>
          </a:stretch>
        </p:blipFill>
        <p:spPr>
          <a:xfrm>
            <a:off x="3693541" y="2667109"/>
            <a:ext cx="4804918" cy="1523782"/>
          </a:xfrm>
          <a:prstGeom prst="rect">
            <a:avLst/>
          </a:prstGeom>
        </p:spPr>
      </p:pic>
    </p:spTree>
    <p:extLst>
      <p:ext uri="{BB962C8B-B14F-4D97-AF65-F5344CB8AC3E}">
        <p14:creationId xmlns:p14="http://schemas.microsoft.com/office/powerpoint/2010/main" val="1546692168"/>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a:xfrm>
            <a:off x="535441" y="319635"/>
            <a:ext cx="10369296" cy="430887"/>
          </a:xfrm>
        </p:spPr>
        <p:style>
          <a:lnRef idx="2">
            <a:schemeClr val="accent6"/>
          </a:lnRef>
          <a:fillRef idx="1">
            <a:schemeClr val="lt1"/>
          </a:fillRef>
          <a:effectRef idx="0">
            <a:schemeClr val="accent6"/>
          </a:effectRef>
          <a:fontRef idx="minor">
            <a:schemeClr val="dk1"/>
          </a:fontRef>
        </p:style>
        <p:txBody>
          <a:bodyPr/>
          <a:lstStyle/>
          <a:p>
            <a:r>
              <a:rPr lang="en-US" sz="2800" b="1">
                <a:solidFill>
                  <a:schemeClr val="bg2">
                    <a:lumMod val="50000"/>
                  </a:schemeClr>
                </a:solidFill>
              </a:rPr>
              <a:t>ArcGIS Pro SDK for .NET – Technical Sessions</a:t>
            </a:r>
            <a:endParaRPr lang="en-US" b="1">
              <a:solidFill>
                <a:schemeClr val="bg2">
                  <a:lumMod val="50000"/>
                </a:schemeClr>
              </a:solidFill>
            </a:endParaRPr>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11"/>
          </p:nvPr>
        </p:nvSpPr>
        <p:spPr>
          <a:xfrm>
            <a:off x="908304" y="1087235"/>
            <a:ext cx="10369296" cy="553998"/>
          </a:xfrm>
        </p:spPr>
        <p:txBody>
          <a:bodyPr/>
          <a:lstStyle/>
          <a:p>
            <a:r>
              <a:rPr lang="en-US" sz="1800" b="0" i="1">
                <a:solidFill>
                  <a:srgbClr val="00B0F0"/>
                </a:solidFill>
              </a:rPr>
              <a:t>NOTE</a:t>
            </a:r>
            <a:r>
              <a:rPr lang="en-US" sz="1800" b="0">
                <a:solidFill>
                  <a:srgbClr val="00B0F0"/>
                </a:solidFill>
              </a:rPr>
              <a:t>:  </a:t>
            </a:r>
            <a:r>
              <a:rPr lang="en-US" sz="1800" b="0"/>
              <a:t>Session titles are led by “ArcGIS Pro SDK for .NET” in online agenda  </a:t>
            </a:r>
          </a:p>
          <a:p>
            <a:endParaRPr lang="en-US">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535441" y="6193513"/>
            <a:ext cx="10830995" cy="374179"/>
          </a:xfrm>
        </p:spPr>
        <p:txBody>
          <a:bodyPr/>
          <a:lstStyle/>
          <a:p>
            <a:pPr marL="0" indent="0">
              <a:buNone/>
            </a:pPr>
            <a:r>
              <a:rPr lang="en-US" sz="1800"/>
              <a:t>Detailed Agenda: https://devtechsummit2025.esri.com/flow/esri/25epcdev/deveventportal/page/detailed-agenda</a:t>
            </a:r>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nvGraphicFramePr>
        <p:xfrm>
          <a:off x="908304" y="1576243"/>
          <a:ext cx="10369297" cy="4421404"/>
        </p:xfrm>
        <a:graphic>
          <a:graphicData uri="http://schemas.openxmlformats.org/drawingml/2006/table">
            <a:tbl>
              <a:tblPr firstRow="1">
                <a:tableStyleId>{22838BEF-8BB2-4498-84A7-C5851F593DF1}</a:tableStyleId>
              </a:tblPr>
              <a:tblGrid>
                <a:gridCol w="1679811">
                  <a:extLst>
                    <a:ext uri="{9D8B030D-6E8A-4147-A177-3AD203B41FA5}">
                      <a16:colId xmlns:a16="http://schemas.microsoft.com/office/drawing/2014/main" val="1488540618"/>
                    </a:ext>
                  </a:extLst>
                </a:gridCol>
                <a:gridCol w="2372168">
                  <a:extLst>
                    <a:ext uri="{9D8B030D-6E8A-4147-A177-3AD203B41FA5}">
                      <a16:colId xmlns:a16="http://schemas.microsoft.com/office/drawing/2014/main" val="4139165684"/>
                    </a:ext>
                  </a:extLst>
                </a:gridCol>
                <a:gridCol w="6317318">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400" b="1" u="none" strike="noStrike" kern="120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399">
                <a:tc rowSpan="3">
                  <a:txBody>
                    <a:bodyPr/>
                    <a:lstStyle/>
                    <a:p>
                      <a:pPr marL="0" algn="ctr" defTabSz="457200" rtl="0" eaLnBrk="1" fontAlgn="b" latinLnBrk="0" hangingPunct="1"/>
                      <a:r>
                        <a:rPr lang="en-US" sz="1500" u="none" strike="noStrike" kern="1200">
                          <a:solidFill>
                            <a:schemeClr val="bg1"/>
                          </a:solidFill>
                          <a:effectLst/>
                          <a:latin typeface="+mn-lt"/>
                          <a:ea typeface="+mn-ea"/>
                          <a:cs typeface="+mn-cs"/>
                        </a:rPr>
                        <a:t>Tue, Mar 11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endParaRPr lang="en-US" sz="15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endParaRPr lang="en-US" sz="15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0">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5:30 p.m. – 6:30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ArcGIS Pro SDK for .NET: Patterns of Extensibility</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0">
                <a:tc vMerge="1">
                  <a:txBody>
                    <a:bodyPr/>
                    <a:lstStyle/>
                    <a:p>
                      <a:pPr algn="ctr" fontAlgn="b"/>
                      <a:endParaRPr lang="en-US" sz="1600" b="1" i="0" u="none" strike="noStrike">
                        <a:solidFill>
                          <a:srgbClr val="000000"/>
                        </a:solidFill>
                        <a:effectLst/>
                        <a:latin typeface="+mn-lt"/>
                      </a:endParaRPr>
                    </a:p>
                  </a:txBody>
                  <a:tcPr marL="45720" marR="45720"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endParaRPr lang="en-US" sz="15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endParaRPr lang="en-US" sz="15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r h="417399">
                <a:tc rowSpan="2">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a:solidFill>
                            <a:schemeClr val="dk1"/>
                          </a:solidFill>
                          <a:effectLst/>
                          <a:latin typeface="+mn-lt"/>
                          <a:ea typeface="+mn-ea"/>
                          <a:cs typeface="+mn-cs"/>
                        </a:rPr>
                        <a:t>Wed, Mar 12</a:t>
                      </a:r>
                      <a:endParaRPr lang="en-US" sz="1500" b="0" i="0" u="none" strike="noStrike">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4:00 p.m. – 5:00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b="0" u="none" strike="noStrike" kern="1200">
                          <a:solidFill>
                            <a:schemeClr val="dk1"/>
                          </a:solidFill>
                          <a:effectLst/>
                          <a:latin typeface="+mn-lt"/>
                          <a:ea typeface="+mn-ea"/>
                          <a:cs typeface="+mn-cs"/>
                        </a:rPr>
                        <a:t>ArcGIS Pro SDK for .NET: Enhancing ArcGIS Pro with Custom UI/UX</a:t>
                      </a:r>
                      <a:endParaRPr lang="en-US" sz="15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2706457270"/>
                  </a:ext>
                </a:extLst>
              </a:tr>
              <a:tr h="417399">
                <a:tc vMerge="1">
                  <a:txBody>
                    <a:bodyPr/>
                    <a:lstStyle/>
                    <a:p>
                      <a:pPr marL="0" algn="ctr" defTabSz="457200" rtl="0" eaLnBrk="1" fontAlgn="b" latinLnBrk="0" hangingPunct="1"/>
                      <a:endParaRPr lang="en-US" sz="1500" b="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5:30 p.m. – 6:30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Parcel Fabric Editing</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2604813895"/>
                  </a:ext>
                </a:extLst>
              </a:tr>
              <a:tr h="322013">
                <a:tc rowSpan="3">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endParaRPr lang="en-US" sz="1500" b="0" u="none" strike="noStrike" kern="1200">
                        <a:solidFill>
                          <a:schemeClr val="dk1"/>
                        </a:solidFill>
                        <a:effectLst/>
                        <a:latin typeface="+mn-lt"/>
                        <a:ea typeface="+mn-ea"/>
                        <a:cs typeface="+mn-cs"/>
                      </a:endParaRPr>
                    </a:p>
                    <a:p>
                      <a:pPr algn="ctr" fontAlgn="b"/>
                      <a:r>
                        <a:rPr lang="en-US" sz="1500" b="0" u="none" strike="noStrike">
                          <a:solidFill>
                            <a:schemeClr val="bg1"/>
                          </a:solidFill>
                          <a:effectLst/>
                        </a:rPr>
                        <a:t>Thu, Mar 13</a:t>
                      </a:r>
                      <a:endParaRPr lang="en-US" sz="1500" b="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10:30 a.m. – 11:30 a.m.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Extend ArcGIS Pro AI Assistant with Skill Functions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1115790312"/>
                  </a:ext>
                </a:extLst>
              </a:tr>
              <a:tr h="322014">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1:00 p.m. – 2:00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ArcGIS Pro SDK for .NET: Beginning Editing with Focus on </a:t>
                      </a:r>
                      <a:r>
                        <a:rPr lang="en-US" sz="1500" u="none" strike="noStrike" kern="1200" err="1">
                          <a:solidFill>
                            <a:schemeClr val="dk1"/>
                          </a:solidFill>
                          <a:effectLst/>
                          <a:latin typeface="+mn-lt"/>
                          <a:ea typeface="+mn-ea"/>
                          <a:cs typeface="+mn-cs"/>
                        </a:rPr>
                        <a:t>EditOperation</a:t>
                      </a:r>
                      <a:endParaRPr lang="en-US" sz="15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1624764285"/>
                  </a:ext>
                </a:extLst>
              </a:tr>
              <a:tr h="322013">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5:30 p.m. – 6:30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ArcGIS Pro SDK for .NET: Exploring the Editing Sketch Tool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1027511803"/>
                  </a:ext>
                </a:extLst>
              </a:tr>
              <a:tr h="483020">
                <a:tc rowSpan="2">
                  <a:txBody>
                    <a:bodyPr/>
                    <a:lstStyle/>
                    <a:p>
                      <a:pPr algn="ctr" fontAlgn="b"/>
                      <a:r>
                        <a:rPr lang="en-US" sz="1500" b="0" u="none" strike="noStrike" kern="1200">
                          <a:solidFill>
                            <a:schemeClr val="dk1"/>
                          </a:solidFill>
                          <a:effectLst/>
                          <a:latin typeface="+mn-lt"/>
                          <a:ea typeface="+mn-ea"/>
                          <a:cs typeface="+mn-cs"/>
                        </a:rPr>
                        <a:t>Fri, Mar 14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8:30 a.m. – 9:30 a.m.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Introduction to the Knowledge Graph API</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2068835210"/>
                  </a:ext>
                </a:extLst>
              </a:tr>
              <a:tr h="483020">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u="none" strike="noStrike" kern="1200">
                          <a:solidFill>
                            <a:schemeClr val="dk1"/>
                          </a:solidFill>
                          <a:effectLst/>
                          <a:latin typeface="+mn-lt"/>
                          <a:ea typeface="+mn-ea"/>
                          <a:cs typeface="+mn-cs"/>
                        </a:rPr>
                        <a:t>10:00 a.m. – 11:00 a.m.</a:t>
                      </a:r>
                    </a:p>
                    <a:p>
                      <a:pPr marL="0" marR="0" lvl="0" indent="0" algn="ctr" defTabSz="457200" rtl="0" eaLnBrk="1" fontAlgn="b" latinLnBrk="0" hangingPunct="1">
                        <a:lnSpc>
                          <a:spcPct val="100000"/>
                        </a:lnSpc>
                        <a:spcBef>
                          <a:spcPts val="0"/>
                        </a:spcBef>
                        <a:spcAft>
                          <a:spcPts val="0"/>
                        </a:spcAft>
                        <a:buClrTx/>
                        <a:buSzTx/>
                        <a:buFontTx/>
                        <a:buNone/>
                        <a:tabLst/>
                        <a:defRPr/>
                      </a:pPr>
                      <a:endParaRPr lang="en-US" sz="1500" u="none" strike="noStrike" kern="120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u="none" strike="noStrike" kern="1200">
                          <a:solidFill>
                            <a:schemeClr val="dk1"/>
                          </a:solidFill>
                          <a:effectLst/>
                          <a:latin typeface="+mn-lt"/>
                          <a:ea typeface="+mn-ea"/>
                          <a:cs typeface="+mn-cs"/>
                        </a:rPr>
                        <a:t>ArcGIS Pro SDK for .NET: Using GitHub Copilot in ArcGIS Pro Code Development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3508920621"/>
                  </a:ext>
                </a:extLst>
              </a:tr>
            </a:tbl>
          </a:graphicData>
        </a:graphic>
      </p:graphicFrame>
    </p:spTree>
    <p:extLst>
      <p:ext uri="{BB962C8B-B14F-4D97-AF65-F5344CB8AC3E}">
        <p14:creationId xmlns:p14="http://schemas.microsoft.com/office/powerpoint/2010/main" val="802503158"/>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4183663-C9F4-DE99-0EED-D8496353B220}"/>
            </a:ext>
          </a:extLst>
        </p:cNvPr>
        <p:cNvGrpSpPr/>
        <p:nvPr/>
      </p:nvGrpSpPr>
      <p:grpSpPr>
        <a:xfrm>
          <a:off x="0" y="0"/>
          <a:ext cx="0" cy="0"/>
          <a:chOff x="0" y="0"/>
          <a:chExt cx="0" cy="0"/>
        </a:xfrm>
      </p:grpSpPr>
      <p:grpSp>
        <p:nvGrpSpPr>
          <p:cNvPr id="3" name="bg">
            <a:extLst>
              <a:ext uri="{FF2B5EF4-FFF2-40B4-BE49-F238E27FC236}">
                <a16:creationId xmlns:a16="http://schemas.microsoft.com/office/drawing/2014/main" id="{EE756C78-BA84-7AA3-762B-C7A56F14F6A2}"/>
              </a:ext>
              <a:ext uri="{C183D7F6-B498-43B3-948B-1728B52AA6E4}">
                <adec:decorative xmlns:adec="http://schemas.microsoft.com/office/drawing/2017/decorative" val="1"/>
              </a:ext>
            </a:extLst>
          </p:cNvPr>
          <p:cNvGrpSpPr>
            <a:grpSpLocks noGrp="1" noUngrp="1" noRot="1" noMove="1" noResize="1"/>
          </p:cNvGrpSpPr>
          <p:nvPr/>
        </p:nvGrpSpPr>
        <p:grpSpPr>
          <a:xfrm>
            <a:off x="-22225" y="-21932"/>
            <a:ext cx="12236450" cy="6901865"/>
            <a:chOff x="-22225" y="-21932"/>
            <a:chExt cx="12236450" cy="6901865"/>
          </a:xfrm>
        </p:grpSpPr>
        <p:pic>
          <p:nvPicPr>
            <p:cNvPr id="28" name="bg">
              <a:extLst>
                <a:ext uri="{FF2B5EF4-FFF2-40B4-BE49-F238E27FC236}">
                  <a16:creationId xmlns:a16="http://schemas.microsoft.com/office/drawing/2014/main" id="{A98D429C-F104-B250-CCDF-9F0D6428F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blip>
            <a:srcRect r="362"/>
            <a:stretch/>
          </p:blipFill>
          <p:spPr>
            <a:xfrm>
              <a:off x="-22225" y="-21932"/>
              <a:ext cx="12236450" cy="6901865"/>
            </a:xfrm>
            <a:prstGeom prst="rect">
              <a:avLst/>
            </a:prstGeom>
          </p:spPr>
        </p:pic>
        <p:sp>
          <p:nvSpPr>
            <p:cNvPr id="32" name="gradient1">
              <a:extLst>
                <a:ext uri="{FF2B5EF4-FFF2-40B4-BE49-F238E27FC236}">
                  <a16:creationId xmlns:a16="http://schemas.microsoft.com/office/drawing/2014/main" id="{3B4F35FD-592C-ABF7-D907-CEF637316FB5}"/>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1" name="gradient teal">
              <a:extLst>
                <a:ext uri="{FF2B5EF4-FFF2-40B4-BE49-F238E27FC236}">
                  <a16:creationId xmlns:a16="http://schemas.microsoft.com/office/drawing/2014/main" id="{1F6B00C5-5DAF-1719-7B50-B5678D4873C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0">
                  <a:srgbClr val="0D0D0D">
                    <a:alpha val="0"/>
                  </a:srgbClr>
                </a:gs>
                <a:gs pos="92000">
                  <a:srgbClr val="03A998">
                    <a:alpha val="71000"/>
                  </a:srgbClr>
                </a:gs>
                <a:gs pos="71000">
                  <a:srgbClr val="00636E"/>
                </a:gs>
                <a:gs pos="42000">
                  <a:srgbClr val="033F5D"/>
                </a:gs>
              </a:gsLst>
              <a:lin ang="19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 name="gradient tealv2">
              <a:extLst>
                <a:ext uri="{FF2B5EF4-FFF2-40B4-BE49-F238E27FC236}">
                  <a16:creationId xmlns:a16="http://schemas.microsoft.com/office/drawing/2014/main" id="{699BA789-C0E5-7876-C317-1911FBEE7F1C}"/>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0000">
                  <a:srgbClr val="007D96"/>
                </a:gs>
                <a:gs pos="90000">
                  <a:srgbClr val="00D9C5"/>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26" name="element">
              <a:extLst>
                <a:ext uri="{FF2B5EF4-FFF2-40B4-BE49-F238E27FC236}">
                  <a16:creationId xmlns:a16="http://schemas.microsoft.com/office/drawing/2014/main" id="{99892C96-305C-B303-DDC4-470C0189E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srcRect l="58018"/>
            <a:stretch/>
          </p:blipFill>
          <p:spPr>
            <a:xfrm>
              <a:off x="7074831" y="0"/>
              <a:ext cx="5117169" cy="6863434"/>
            </a:xfrm>
            <a:prstGeom prst="rect">
              <a:avLst/>
            </a:prstGeom>
          </p:spPr>
        </p:pic>
      </p:grpSp>
      <p:sp>
        <p:nvSpPr>
          <p:cNvPr id="10" name="Title 9">
            <a:extLst>
              <a:ext uri="{FF2B5EF4-FFF2-40B4-BE49-F238E27FC236}">
                <a16:creationId xmlns:a16="http://schemas.microsoft.com/office/drawing/2014/main" id="{965FF35F-9CE9-2BF0-91E5-DF66B33F2AE3}"/>
              </a:ext>
            </a:extLst>
          </p:cNvPr>
          <p:cNvSpPr>
            <a:spLocks noGrp="1"/>
          </p:cNvSpPr>
          <p:nvPr>
            <p:ph type="title"/>
          </p:nvPr>
        </p:nvSpPr>
        <p:spPr/>
        <p:txBody>
          <a:bodyPr/>
          <a:lstStyle/>
          <a:p>
            <a:r>
              <a:rPr lang="en-US"/>
              <a:t>Connect with us on Social</a:t>
            </a:r>
          </a:p>
        </p:txBody>
      </p:sp>
      <p:sp>
        <p:nvSpPr>
          <p:cNvPr id="11" name="Text Placeholder 10">
            <a:extLst>
              <a:ext uri="{FF2B5EF4-FFF2-40B4-BE49-F238E27FC236}">
                <a16:creationId xmlns:a16="http://schemas.microsoft.com/office/drawing/2014/main" id="{040E7F5F-FC18-E36D-713C-CAE1DF2467F0}"/>
              </a:ext>
            </a:extLst>
          </p:cNvPr>
          <p:cNvSpPr>
            <a:spLocks noGrp="1"/>
          </p:cNvSpPr>
          <p:nvPr>
            <p:ph type="body" sz="quarter" idx="11"/>
          </p:nvPr>
        </p:nvSpPr>
        <p:spPr/>
        <p:txBody>
          <a:bodyPr/>
          <a:lstStyle/>
          <a:p>
            <a:r>
              <a:rPr lang="en-US">
                <a:solidFill>
                  <a:srgbClr val="FFAD29"/>
                </a:solidFill>
              </a:rPr>
              <a:t>Join the Conversation using #EsriDevTech2025</a:t>
            </a:r>
          </a:p>
        </p:txBody>
      </p:sp>
      <p:sp>
        <p:nvSpPr>
          <p:cNvPr id="12" name="Content Placeholder 11">
            <a:extLst>
              <a:ext uri="{FF2B5EF4-FFF2-40B4-BE49-F238E27FC236}">
                <a16:creationId xmlns:a16="http://schemas.microsoft.com/office/drawing/2014/main" id="{8A9D114B-FC03-E733-D7F0-F74E571729C5}"/>
              </a:ext>
            </a:extLst>
          </p:cNvPr>
          <p:cNvSpPr>
            <a:spLocks noGrp="1"/>
          </p:cNvSpPr>
          <p:nvPr>
            <p:ph sz="quarter" idx="12"/>
          </p:nvPr>
        </p:nvSpPr>
        <p:spPr>
          <a:xfrm>
            <a:off x="1560610" y="1913916"/>
            <a:ext cx="4194148" cy="3772466"/>
          </a:xfrm>
        </p:spPr>
        <p:txBody>
          <a:bodyPr vert="horz" lIns="0" tIns="0" rIns="0" bIns="0" rtlCol="0" anchor="t">
            <a:noAutofit/>
          </a:bodyPr>
          <a:lstStyle/>
          <a:p>
            <a:pPr marL="0" indent="0">
              <a:lnSpc>
                <a:spcPct val="150000"/>
              </a:lnSpc>
              <a:spcAft>
                <a:spcPts val="1000"/>
              </a:spcAft>
              <a:buClr>
                <a:srgbClr val="EAFF46"/>
              </a:buClr>
              <a:buNone/>
            </a:pPr>
            <a:r>
              <a:rPr lang="en-US" sz="1800" u="sng">
                <a:effectLst/>
                <a:hlinkClick r:id="rId5">
                  <a:extLst>
                    <a:ext uri="{A12FA001-AC4F-418D-AE19-62706E023703}">
                      <ahyp:hlinkClr xmlns:ahyp="http://schemas.microsoft.com/office/drawing/2018/hyperlinkcolor" val="tx"/>
                    </a:ext>
                  </a:extLst>
                </a:hlinkClick>
              </a:rPr>
              <a:t>x.com/EsriDevs</a:t>
            </a:r>
            <a:endParaRPr lang="en-US" sz="1800">
              <a:effectLst/>
              <a:hlinkClick r:id="rId6">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7">
                  <a:extLst>
                    <a:ext uri="{A12FA001-AC4F-418D-AE19-62706E023703}">
                      <ahyp:hlinkClr xmlns:ahyp="http://schemas.microsoft.com/office/drawing/2018/hyperlinkcolor" val="tx"/>
                    </a:ext>
                  </a:extLst>
                </a:hlinkClick>
              </a:rPr>
              <a:t>x.com/EsriDevEvents</a:t>
            </a:r>
            <a:endParaRPr lang="en-US" sz="1800" u="sng">
              <a:effectLst/>
              <a:hlinkClick r:id="rId8">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9">
                  <a:extLst>
                    <a:ext uri="{A12FA001-AC4F-418D-AE19-62706E023703}">
                      <ahyp:hlinkClr xmlns:ahyp="http://schemas.microsoft.com/office/drawing/2018/hyperlinkcolor" val="tx"/>
                    </a:ext>
                  </a:extLst>
                </a:hlinkClick>
              </a:rPr>
              <a:t>youtube.com/</a:t>
            </a:r>
            <a:r>
              <a:rPr lang="en-US" sz="1800" u="sng">
                <a:hlinkClick r:id="rId9">
                  <a:extLst>
                    <a:ext uri="{A12FA001-AC4F-418D-AE19-62706E023703}">
                      <ahyp:hlinkClr xmlns:ahyp="http://schemas.microsoft.com/office/drawing/2018/hyperlinkcolor" val="tx"/>
                    </a:ext>
                  </a:extLst>
                </a:hlinkClick>
              </a:rPr>
              <a:t>@Esri</a:t>
            </a:r>
            <a:r>
              <a:rPr lang="en-US" sz="1800" u="sng">
                <a:effectLst/>
                <a:hlinkClick r:id="rId9">
                  <a:extLst>
                    <a:ext uri="{A12FA001-AC4F-418D-AE19-62706E023703}">
                      <ahyp:hlinkClr xmlns:ahyp="http://schemas.microsoft.com/office/drawing/2018/hyperlinkcolor" val="tx"/>
                    </a:ext>
                  </a:extLst>
                </a:hlinkClick>
              </a:rPr>
              <a:t>Devs</a:t>
            </a:r>
          </a:p>
          <a:p>
            <a:pPr marL="0" indent="0">
              <a:lnSpc>
                <a:spcPct val="150000"/>
              </a:lnSpc>
              <a:spcAft>
                <a:spcPts val="1000"/>
              </a:spcAft>
              <a:buClr>
                <a:srgbClr val="EAFF46"/>
              </a:buClr>
              <a:buNone/>
            </a:pPr>
            <a:r>
              <a:rPr lang="en-US" sz="1800" u="sng">
                <a:effectLst/>
                <a:hlinkClick r:id="rId10">
                  <a:extLst>
                    <a:ext uri="{A12FA001-AC4F-418D-AE19-62706E023703}">
                      <ahyp:hlinkClr xmlns:ahyp="http://schemas.microsoft.com/office/drawing/2018/hyperlinkcolor" val="tx"/>
                    </a:ext>
                  </a:extLst>
                </a:hlinkClick>
              </a:rPr>
              <a:t>links.esri.com/DevVideos</a:t>
            </a:r>
          </a:p>
          <a:p>
            <a:pPr marL="0" indent="0">
              <a:lnSpc>
                <a:spcPct val="150000"/>
              </a:lnSpc>
              <a:spcAft>
                <a:spcPts val="1000"/>
              </a:spcAft>
              <a:buClr>
                <a:srgbClr val="EAFF46"/>
              </a:buClr>
              <a:buNone/>
            </a:pPr>
            <a:r>
              <a:rPr lang="en-US" sz="1800" u="sng">
                <a:effectLst/>
                <a:hlinkClick r:id="rId11">
                  <a:extLst>
                    <a:ext uri="{A12FA001-AC4F-418D-AE19-62706E023703}">
                      <ahyp:hlinkClr xmlns:ahyp="http://schemas.microsoft.com/office/drawing/2018/hyperlinkcolor" val="tx"/>
                    </a:ext>
                  </a:extLst>
                </a:hlinkClick>
              </a:rPr>
              <a:t>github.com/Esri</a:t>
            </a:r>
          </a:p>
          <a:p>
            <a:pPr marL="0" indent="0">
              <a:lnSpc>
                <a:spcPct val="150000"/>
              </a:lnSpc>
              <a:spcAft>
                <a:spcPts val="1000"/>
              </a:spcAft>
              <a:buClr>
                <a:srgbClr val="EAFF46"/>
              </a:buClr>
              <a:buNone/>
            </a:pPr>
            <a:r>
              <a:rPr lang="en-US" sz="1800" u="sng">
                <a:effectLst/>
                <a:hlinkClick r:id="rId12">
                  <a:extLst>
                    <a:ext uri="{A12FA001-AC4F-418D-AE19-62706E023703}">
                      <ahyp:hlinkClr xmlns:ahyp="http://schemas.microsoft.com/office/drawing/2018/hyperlinkcolor" val="tx"/>
                    </a:ext>
                  </a:extLst>
                </a:hlinkClick>
              </a:rPr>
              <a:t>github.com/</a:t>
            </a:r>
            <a:r>
              <a:rPr lang="en-US" sz="1800" u="sng">
                <a:hlinkClick r:id="rId12">
                  <a:extLst>
                    <a:ext uri="{A12FA001-AC4F-418D-AE19-62706E023703}">
                      <ahyp:hlinkClr xmlns:ahyp="http://schemas.microsoft.com/office/drawing/2018/hyperlinkcolor" val="tx"/>
                    </a:ext>
                  </a:extLst>
                </a:hlinkClick>
              </a:rPr>
              <a:t>EsriDevEvents</a:t>
            </a:r>
            <a:endParaRPr lang="en-US" sz="1800" u="sng">
              <a:effectLst/>
              <a:hlinkClick r:id="rId12">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13">
                  <a:extLst>
                    <a:ext uri="{A12FA001-AC4F-418D-AE19-62706E023703}">
                      <ahyp:hlinkClr xmlns:ahyp="http://schemas.microsoft.com/office/drawing/2018/hyperlinkcolor" val="tx"/>
                    </a:ext>
                  </a:extLst>
                </a:hlinkClick>
              </a:rPr>
              <a:t>links.esri.com/EsriDevCommunity</a:t>
            </a:r>
            <a:endParaRPr lang="en-US" sz="1800"/>
          </a:p>
        </p:txBody>
      </p:sp>
      <p:pic>
        <p:nvPicPr>
          <p:cNvPr id="13" name="Picture 12">
            <a:extLst>
              <a:ext uri="{FF2B5EF4-FFF2-40B4-BE49-F238E27FC236}">
                <a16:creationId xmlns:a16="http://schemas.microsoft.com/office/drawing/2014/main" id="{097B196C-3F1A-7ADC-671A-EE2936DA4B4E}"/>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994057" y="4284999"/>
            <a:ext cx="342000" cy="342000"/>
          </a:xfrm>
          <a:prstGeom prst="rect">
            <a:avLst/>
          </a:prstGeom>
        </p:spPr>
      </p:pic>
      <p:pic>
        <p:nvPicPr>
          <p:cNvPr id="16" name="Picture 15">
            <a:extLst>
              <a:ext uri="{FF2B5EF4-FFF2-40B4-BE49-F238E27FC236}">
                <a16:creationId xmlns:a16="http://schemas.microsoft.com/office/drawing/2014/main" id="{54DD5F6C-9B1D-4403-28ED-8B61E6BBE590}"/>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994244" y="4857510"/>
            <a:ext cx="342000" cy="342000"/>
          </a:xfrm>
          <a:prstGeom prst="rect">
            <a:avLst/>
          </a:prstGeom>
        </p:spPr>
      </p:pic>
      <p:pic>
        <p:nvPicPr>
          <p:cNvPr id="17" name="Picture 16">
            <a:extLst>
              <a:ext uri="{FF2B5EF4-FFF2-40B4-BE49-F238E27FC236}">
                <a16:creationId xmlns:a16="http://schemas.microsoft.com/office/drawing/2014/main" id="{A14001D4-62F9-CD20-DA57-00BDAC113503}"/>
              </a:ext>
              <a:ext uri="{C183D7F6-B498-43B3-948B-1728B52AA6E4}">
                <adec:decorative xmlns:adec="http://schemas.microsoft.com/office/drawing/2017/decorative" val="1"/>
              </a:ext>
            </a:extLst>
          </p:cNvPr>
          <p:cNvPicPr>
            <a:picLocks noChangeAspect="1"/>
          </p:cNvPicPr>
          <p:nvPr/>
        </p:nvPicPr>
        <p:blipFill>
          <a:blip r:embed="rId15"/>
          <a:stretch>
            <a:fillRect/>
          </a:stretch>
        </p:blipFill>
        <p:spPr>
          <a:xfrm>
            <a:off x="994057" y="3147358"/>
            <a:ext cx="342000" cy="342000"/>
          </a:xfrm>
          <a:prstGeom prst="rect">
            <a:avLst/>
          </a:prstGeom>
        </p:spPr>
      </p:pic>
      <p:grpSp>
        <p:nvGrpSpPr>
          <p:cNvPr id="6" name="Group 5">
            <a:extLst>
              <a:ext uri="{FF2B5EF4-FFF2-40B4-BE49-F238E27FC236}">
                <a16:creationId xmlns:a16="http://schemas.microsoft.com/office/drawing/2014/main" id="{AC40B47C-8A79-E221-8783-DE184CA0B8E3}"/>
              </a:ext>
              <a:ext uri="{C183D7F6-B498-43B3-948B-1728B52AA6E4}">
                <adec:decorative xmlns:adec="http://schemas.microsoft.com/office/drawing/2017/decorative" val="1"/>
              </a:ext>
            </a:extLst>
          </p:cNvPr>
          <p:cNvGrpSpPr/>
          <p:nvPr/>
        </p:nvGrpSpPr>
        <p:grpSpPr>
          <a:xfrm>
            <a:off x="996877" y="2023678"/>
            <a:ext cx="335120" cy="335120"/>
            <a:chOff x="7640746" y="2743200"/>
            <a:chExt cx="335120" cy="335120"/>
          </a:xfrm>
        </p:grpSpPr>
        <p:sp>
          <p:nvSpPr>
            <p:cNvPr id="4" name="Oval 3">
              <a:extLst>
                <a:ext uri="{FF2B5EF4-FFF2-40B4-BE49-F238E27FC236}">
                  <a16:creationId xmlns:a16="http://schemas.microsoft.com/office/drawing/2014/main" id="{2797676E-D2E7-DBC2-308A-9ED221AE847B}"/>
                </a:ext>
              </a:extLst>
            </p:cNvPr>
            <p:cNvSpPr/>
            <p:nvPr/>
          </p:nvSpPr>
          <p:spPr bwMode="auto">
            <a:xfrm>
              <a:off x="7640746" y="2743200"/>
              <a:ext cx="335120" cy="335120"/>
            </a:xfrm>
            <a:prstGeom prst="ellipse">
              <a:avLst/>
            </a:prstGeom>
            <a:solidFill>
              <a:schemeClr val="bg1"/>
            </a:solidFill>
            <a:ln w="3175">
              <a:solidFill>
                <a:schemeClr val="bg1"/>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5" name="Picture 4">
              <a:extLst>
                <a:ext uri="{FF2B5EF4-FFF2-40B4-BE49-F238E27FC236}">
                  <a16:creationId xmlns:a16="http://schemas.microsoft.com/office/drawing/2014/main" id="{70A57150-317D-E444-AE0D-8D6F8D629088}"/>
                </a:ext>
              </a:extLst>
            </p:cNvPr>
            <p:cNvPicPr>
              <a:picLocks noChangeAspect="1"/>
            </p:cNvPicPr>
            <p:nvPr/>
          </p:nvPicPr>
          <p:blipFill>
            <a:blip r:embed="rId16"/>
            <a:stretch>
              <a:fillRect/>
            </a:stretch>
          </p:blipFill>
          <p:spPr>
            <a:xfrm>
              <a:off x="7708572" y="2817071"/>
              <a:ext cx="199468" cy="187379"/>
            </a:xfrm>
            <a:prstGeom prst="rect">
              <a:avLst/>
            </a:prstGeom>
          </p:spPr>
        </p:pic>
      </p:grpSp>
      <p:grpSp>
        <p:nvGrpSpPr>
          <p:cNvPr id="7" name="Group 6">
            <a:extLst>
              <a:ext uri="{FF2B5EF4-FFF2-40B4-BE49-F238E27FC236}">
                <a16:creationId xmlns:a16="http://schemas.microsoft.com/office/drawing/2014/main" id="{9BD5676C-06EB-5200-D181-5D88DBEF34C6}"/>
              </a:ext>
              <a:ext uri="{C183D7F6-B498-43B3-948B-1728B52AA6E4}">
                <adec:decorative xmlns:adec="http://schemas.microsoft.com/office/drawing/2017/decorative" val="1"/>
              </a:ext>
            </a:extLst>
          </p:cNvPr>
          <p:cNvGrpSpPr/>
          <p:nvPr/>
        </p:nvGrpSpPr>
        <p:grpSpPr>
          <a:xfrm>
            <a:off x="996877" y="2600844"/>
            <a:ext cx="335120" cy="335120"/>
            <a:chOff x="7640746" y="2743200"/>
            <a:chExt cx="335120" cy="335120"/>
          </a:xfrm>
        </p:grpSpPr>
        <p:sp>
          <p:nvSpPr>
            <p:cNvPr id="8" name="Oval 7">
              <a:extLst>
                <a:ext uri="{FF2B5EF4-FFF2-40B4-BE49-F238E27FC236}">
                  <a16:creationId xmlns:a16="http://schemas.microsoft.com/office/drawing/2014/main" id="{59B2D829-351E-E026-1259-356AB597AC3B}"/>
                </a:ext>
              </a:extLst>
            </p:cNvPr>
            <p:cNvSpPr/>
            <p:nvPr/>
          </p:nvSpPr>
          <p:spPr bwMode="auto">
            <a:xfrm>
              <a:off x="7640746" y="2743200"/>
              <a:ext cx="335120" cy="335120"/>
            </a:xfrm>
            <a:prstGeom prst="ellipse">
              <a:avLst/>
            </a:prstGeom>
            <a:solidFill>
              <a:schemeClr val="bg1"/>
            </a:solidFill>
            <a:ln w="3175">
              <a:solidFill>
                <a:schemeClr val="bg1"/>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9" name="Picture 8">
              <a:extLst>
                <a:ext uri="{FF2B5EF4-FFF2-40B4-BE49-F238E27FC236}">
                  <a16:creationId xmlns:a16="http://schemas.microsoft.com/office/drawing/2014/main" id="{1992F203-7E40-3F0E-5F05-267491CB0808}"/>
                </a:ext>
              </a:extLst>
            </p:cNvPr>
            <p:cNvPicPr>
              <a:picLocks noChangeAspect="1"/>
            </p:cNvPicPr>
            <p:nvPr/>
          </p:nvPicPr>
          <p:blipFill>
            <a:blip r:embed="rId16"/>
            <a:stretch>
              <a:fillRect/>
            </a:stretch>
          </p:blipFill>
          <p:spPr>
            <a:xfrm>
              <a:off x="7708572" y="2817071"/>
              <a:ext cx="199468" cy="187379"/>
            </a:xfrm>
            <a:prstGeom prst="rect">
              <a:avLst/>
            </a:prstGeom>
          </p:spPr>
        </p:pic>
      </p:grpSp>
      <p:sp>
        <p:nvSpPr>
          <p:cNvPr id="18" name="Oval 17">
            <a:extLst>
              <a:ext uri="{FF2B5EF4-FFF2-40B4-BE49-F238E27FC236}">
                <a16:creationId xmlns:a16="http://schemas.microsoft.com/office/drawing/2014/main" id="{6154F673-9600-EB8B-EC26-58AA6011E768}"/>
              </a:ext>
              <a:ext uri="{C183D7F6-B498-43B3-948B-1728B52AA6E4}">
                <adec:decorative xmlns:adec="http://schemas.microsoft.com/office/drawing/2017/decorative" val="1"/>
              </a:ext>
            </a:extLst>
          </p:cNvPr>
          <p:cNvSpPr/>
          <p:nvPr/>
        </p:nvSpPr>
        <p:spPr bwMode="auto">
          <a:xfrm>
            <a:off x="994056" y="3726294"/>
            <a:ext cx="342000" cy="342000"/>
          </a:xfrm>
          <a:prstGeom prst="ellipse">
            <a:avLst/>
          </a:prstGeom>
          <a:blipFill dpi="0" rotWithShape="1">
            <a:blip r:embed="rId17">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a:extLst>
              <a:ext uri="{FF2B5EF4-FFF2-40B4-BE49-F238E27FC236}">
                <a16:creationId xmlns:a16="http://schemas.microsoft.com/office/drawing/2014/main" id="{3A15688E-3787-9277-72E8-AE8352C089CA}"/>
              </a:ext>
              <a:ext uri="{C183D7F6-B498-43B3-948B-1728B52AA6E4}">
                <adec:decorative xmlns:adec="http://schemas.microsoft.com/office/drawing/2017/decorative" val="1"/>
              </a:ext>
            </a:extLst>
          </p:cNvPr>
          <p:cNvPicPr>
            <a:picLocks noChangeAspect="1"/>
          </p:cNvPicPr>
          <p:nvPr/>
        </p:nvPicPr>
        <p:blipFill>
          <a:blip r:embed="rId18"/>
          <a:stretch>
            <a:fillRect/>
          </a:stretch>
        </p:blipFill>
        <p:spPr>
          <a:xfrm>
            <a:off x="994056" y="5440556"/>
            <a:ext cx="342000" cy="342000"/>
          </a:xfrm>
          <a:prstGeom prst="rect">
            <a:avLst/>
          </a:prstGeom>
        </p:spPr>
      </p:pic>
    </p:spTree>
    <p:extLst>
      <p:ext uri="{BB962C8B-B14F-4D97-AF65-F5344CB8AC3E}">
        <p14:creationId xmlns:p14="http://schemas.microsoft.com/office/powerpoint/2010/main" val="227341684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15915E3-CD19-4FBC-577C-9BF28B6746F4}"/>
            </a:ext>
          </a:extLst>
        </p:cNvPr>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AB22F11E-4B00-BC4F-11B5-12ADB7153E77}"/>
              </a:ext>
            </a:extLst>
          </p:cNvPr>
          <p:cNvCxnSpPr>
            <a:cxnSpLocks/>
          </p:cNvCxnSpPr>
          <p:nvPr/>
        </p:nvCxnSpPr>
        <p:spPr bwMode="auto">
          <a:xfrm>
            <a:off x="9601180" y="3890913"/>
            <a:ext cx="0" cy="813063"/>
          </a:xfrm>
          <a:prstGeom prst="line">
            <a:avLst/>
          </a:prstGeom>
          <a:noFill/>
          <a:ln w="25400" cap="flat" cmpd="sng" algn="ctr">
            <a:gradFill>
              <a:gsLst>
                <a:gs pos="78000">
                  <a:srgbClr val="FFC000"/>
                </a:gs>
                <a:gs pos="98000">
                  <a:srgbClr val="FFC000">
                    <a:alpha val="0"/>
                  </a:srgbClr>
                </a:gs>
                <a:gs pos="12000">
                  <a:schemeClr val="accent4">
                    <a:lumMod val="40000"/>
                    <a:lumOff val="60000"/>
                    <a:alpha val="25000"/>
                  </a:schemeClr>
                </a:gs>
              </a:gsLst>
              <a:lin ang="16200000" scaled="0"/>
            </a:gradFill>
            <a:prstDash val="solid"/>
            <a:round/>
            <a:headEnd type="none" w="med" len="med"/>
            <a:tailEnd type="none" w="med" len="sm"/>
          </a:ln>
          <a:effectLst/>
        </p:spPr>
      </p:cxnSp>
      <p:cxnSp>
        <p:nvCxnSpPr>
          <p:cNvPr id="7" name="Straight Connector 6">
            <a:extLst>
              <a:ext uri="{FF2B5EF4-FFF2-40B4-BE49-F238E27FC236}">
                <a16:creationId xmlns:a16="http://schemas.microsoft.com/office/drawing/2014/main" id="{62F22782-D9CF-F674-8EAF-BE733B2D30E6}"/>
              </a:ext>
            </a:extLst>
          </p:cNvPr>
          <p:cNvCxnSpPr>
            <a:cxnSpLocks/>
          </p:cNvCxnSpPr>
          <p:nvPr/>
        </p:nvCxnSpPr>
        <p:spPr bwMode="auto">
          <a:xfrm flipV="1">
            <a:off x="9612611" y="2979455"/>
            <a:ext cx="324700" cy="609384"/>
          </a:xfrm>
          <a:prstGeom prst="line">
            <a:avLst/>
          </a:prstGeom>
          <a:noFill/>
          <a:ln w="19050" cap="flat" cmpd="sng" algn="ctr">
            <a:gradFill>
              <a:gsLst>
                <a:gs pos="100000">
                  <a:srgbClr val="FFC000">
                    <a:alpha val="0"/>
                  </a:srgbClr>
                </a:gs>
                <a:gs pos="79000">
                  <a:srgbClr val="FFC000">
                    <a:alpha val="28230"/>
                  </a:srgbClr>
                </a:gs>
                <a:gs pos="2000">
                  <a:schemeClr val="accent4">
                    <a:lumMod val="40000"/>
                    <a:lumOff val="60000"/>
                    <a:alpha val="0"/>
                  </a:schemeClr>
                </a:gs>
                <a:gs pos="48000">
                  <a:schemeClr val="accent4">
                    <a:lumMod val="40000"/>
                    <a:lumOff val="60000"/>
                    <a:alpha val="35902"/>
                  </a:schemeClr>
                </a:gs>
              </a:gsLst>
              <a:lin ang="16200000" scaled="0"/>
            </a:gradFill>
            <a:prstDash val="solid"/>
            <a:round/>
            <a:headEnd type="none" w="med" len="med"/>
            <a:tailEnd type="none" w="med" len="sm"/>
          </a:ln>
          <a:effectLst/>
        </p:spPr>
      </p:cxnSp>
      <p:cxnSp>
        <p:nvCxnSpPr>
          <p:cNvPr id="8" name="Straight Connector 7">
            <a:extLst>
              <a:ext uri="{FF2B5EF4-FFF2-40B4-BE49-F238E27FC236}">
                <a16:creationId xmlns:a16="http://schemas.microsoft.com/office/drawing/2014/main" id="{85BF58C8-1F7C-84DC-F3DD-1569CB26B3C9}"/>
              </a:ext>
            </a:extLst>
          </p:cNvPr>
          <p:cNvCxnSpPr>
            <a:cxnSpLocks/>
          </p:cNvCxnSpPr>
          <p:nvPr/>
        </p:nvCxnSpPr>
        <p:spPr bwMode="auto">
          <a:xfrm flipH="1" flipV="1">
            <a:off x="8400687" y="2908742"/>
            <a:ext cx="864889" cy="464577"/>
          </a:xfrm>
          <a:prstGeom prst="line">
            <a:avLst/>
          </a:prstGeom>
          <a:noFill/>
          <a:ln w="19050" cap="flat" cmpd="sng" algn="ctr">
            <a:gradFill>
              <a:gsLst>
                <a:gs pos="98000">
                  <a:srgbClr val="FFC000">
                    <a:alpha val="30965"/>
                  </a:srgbClr>
                </a:gs>
                <a:gs pos="69000">
                  <a:srgbClr val="FFC000"/>
                </a:gs>
                <a:gs pos="12000">
                  <a:schemeClr val="accent4">
                    <a:lumMod val="40000"/>
                    <a:lumOff val="60000"/>
                    <a:alpha val="25000"/>
                  </a:schemeClr>
                </a:gs>
              </a:gsLst>
              <a:lin ang="16200000" scaled="0"/>
            </a:gradFill>
            <a:prstDash val="solid"/>
            <a:round/>
            <a:headEnd type="none" w="med" len="med"/>
            <a:tailEnd type="none" w="med" len="sm"/>
          </a:ln>
          <a:effectLst/>
        </p:spPr>
      </p:cxnSp>
      <p:sp>
        <p:nvSpPr>
          <p:cNvPr id="9" name="Title 3">
            <a:extLst>
              <a:ext uri="{FF2B5EF4-FFF2-40B4-BE49-F238E27FC236}">
                <a16:creationId xmlns:a16="http://schemas.microsoft.com/office/drawing/2014/main" id="{5E44782B-F6DB-2069-386F-7B14DEA23992}"/>
              </a:ext>
            </a:extLst>
          </p:cNvPr>
          <p:cNvSpPr>
            <a:spLocks noGrp="1"/>
          </p:cNvSpPr>
          <p:nvPr>
            <p:ph type="title"/>
          </p:nvPr>
        </p:nvSpPr>
        <p:spPr>
          <a:xfrm>
            <a:off x="914400" y="914400"/>
            <a:ext cx="10369296" cy="461665"/>
          </a:xfrm>
        </p:spPr>
        <p:txBody>
          <a:bodyPr/>
          <a:lstStyle/>
          <a:p>
            <a:r>
              <a:rPr lang="en-US"/>
              <a:t>ArcGIS Pro</a:t>
            </a:r>
          </a:p>
        </p:txBody>
      </p:sp>
      <p:sp>
        <p:nvSpPr>
          <p:cNvPr id="10" name="Content Placeholder 4">
            <a:extLst>
              <a:ext uri="{FF2B5EF4-FFF2-40B4-BE49-F238E27FC236}">
                <a16:creationId xmlns:a16="http://schemas.microsoft.com/office/drawing/2014/main" id="{7C16169C-F6C5-0CE8-7E5E-38E83A530362}"/>
              </a:ext>
            </a:extLst>
          </p:cNvPr>
          <p:cNvSpPr>
            <a:spLocks noGrp="1"/>
          </p:cNvSpPr>
          <p:nvPr>
            <p:ph sz="quarter" idx="12"/>
          </p:nvPr>
        </p:nvSpPr>
        <p:spPr>
          <a:xfrm>
            <a:off x="914400" y="1630348"/>
            <a:ext cx="8594925" cy="4224703"/>
          </a:xfrm>
        </p:spPr>
        <p:txBody>
          <a:bodyPr/>
          <a:lstStyle/>
          <a:p>
            <a:r>
              <a:rPr lang="en-US" sz="2200" dirty="0">
                <a:solidFill>
                  <a:srgbClr val="0070C0"/>
                </a:solidFill>
              </a:rPr>
              <a:t>Configure ArcGIS Pro</a:t>
            </a:r>
          </a:p>
          <a:p>
            <a:pPr lvl="1"/>
            <a:r>
              <a:rPr lang="en-US" dirty="0">
                <a:solidFill>
                  <a:srgbClr val="0070C0"/>
                </a:solidFill>
              </a:rPr>
              <a:t>Personalizing your experience</a:t>
            </a:r>
          </a:p>
          <a:p>
            <a:pPr lvl="1"/>
            <a:r>
              <a:rPr lang="en-US" dirty="0">
                <a:solidFill>
                  <a:srgbClr val="0070C0"/>
                </a:solidFill>
              </a:rPr>
              <a:t>Tasks</a:t>
            </a:r>
          </a:p>
          <a:p>
            <a:pPr marL="114300" lvl="1" indent="-114300">
              <a:spcBef>
                <a:spcPts val="300"/>
              </a:spcBef>
              <a:buFont typeface="Arial"/>
              <a:buChar char="•"/>
            </a:pPr>
            <a:r>
              <a:rPr lang="en-US" sz="2200" dirty="0"/>
              <a:t>Automate ArcGIS Pro</a:t>
            </a:r>
          </a:p>
          <a:p>
            <a:pPr lvl="1"/>
            <a:r>
              <a:rPr lang="en-US" dirty="0" err="1"/>
              <a:t>GeoProcessing</a:t>
            </a:r>
            <a:endParaRPr lang="en-US" dirty="0"/>
          </a:p>
          <a:p>
            <a:pPr lvl="1"/>
            <a:r>
              <a:rPr lang="en-US" dirty="0"/>
              <a:t>Python</a:t>
            </a:r>
          </a:p>
          <a:p>
            <a:r>
              <a:rPr lang="en-US" sz="2200" dirty="0">
                <a:solidFill>
                  <a:srgbClr val="0070C0"/>
                </a:solidFill>
              </a:rPr>
              <a:t>Extend ArcGIS Pro using the ArcGIS Pro SDK for .NET</a:t>
            </a:r>
          </a:p>
          <a:p>
            <a:pPr lvl="1"/>
            <a:r>
              <a:rPr lang="en-US" dirty="0">
                <a:solidFill>
                  <a:srgbClr val="0070C0"/>
                </a:solidFill>
              </a:rPr>
              <a:t>Add-ins</a:t>
            </a:r>
          </a:p>
          <a:p>
            <a:pPr lvl="1"/>
            <a:r>
              <a:rPr lang="en-US" dirty="0">
                <a:solidFill>
                  <a:srgbClr val="0070C0"/>
                </a:solidFill>
              </a:rPr>
              <a:t>Managed Configurations</a:t>
            </a:r>
          </a:p>
          <a:p>
            <a:pPr lvl="1"/>
            <a:r>
              <a:rPr lang="en-US" dirty="0">
                <a:solidFill>
                  <a:srgbClr val="0070C0"/>
                </a:solidFill>
              </a:rPr>
              <a:t>Plug-in </a:t>
            </a:r>
            <a:r>
              <a:rPr lang="en-US" dirty="0" err="1">
                <a:solidFill>
                  <a:srgbClr val="0070C0"/>
                </a:solidFill>
              </a:rPr>
              <a:t>DataSources</a:t>
            </a:r>
            <a:endParaRPr lang="en-US" dirty="0">
              <a:solidFill>
                <a:srgbClr val="0070C0"/>
              </a:solidFill>
            </a:endParaRPr>
          </a:p>
          <a:p>
            <a:pPr lvl="1"/>
            <a:r>
              <a:rPr lang="en-US" dirty="0" err="1">
                <a:solidFill>
                  <a:srgbClr val="0070C0"/>
                </a:solidFill>
              </a:rPr>
              <a:t>CoreHost</a:t>
            </a:r>
            <a:r>
              <a:rPr lang="en-US" dirty="0">
                <a:solidFill>
                  <a:srgbClr val="0070C0"/>
                </a:solidFill>
              </a:rPr>
              <a:t> Application</a:t>
            </a:r>
          </a:p>
        </p:txBody>
      </p:sp>
      <p:sp>
        <p:nvSpPr>
          <p:cNvPr id="11" name="Oval 10">
            <a:extLst>
              <a:ext uri="{FF2B5EF4-FFF2-40B4-BE49-F238E27FC236}">
                <a16:creationId xmlns:a16="http://schemas.microsoft.com/office/drawing/2014/main" id="{A37BB773-2DEC-8103-D543-8F4C8B8E3FB3}"/>
              </a:ext>
            </a:extLst>
          </p:cNvPr>
          <p:cNvSpPr>
            <a:spLocks noChangeAspect="1"/>
          </p:cNvSpPr>
          <p:nvPr/>
        </p:nvSpPr>
        <p:spPr bwMode="auto">
          <a:xfrm rot="6024316">
            <a:off x="9170022" y="302367"/>
            <a:ext cx="2801328" cy="2801330"/>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22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12" name="Rectangle 11">
            <a:extLst>
              <a:ext uri="{FF2B5EF4-FFF2-40B4-BE49-F238E27FC236}">
                <a16:creationId xmlns:a16="http://schemas.microsoft.com/office/drawing/2014/main" id="{C4DF500C-78A4-5F02-2DA6-AE283F684BA7}"/>
              </a:ext>
            </a:extLst>
          </p:cNvPr>
          <p:cNvSpPr/>
          <p:nvPr/>
        </p:nvSpPr>
        <p:spPr>
          <a:xfrm>
            <a:off x="9391171" y="1221890"/>
            <a:ext cx="2319882" cy="535531"/>
          </a:xfrm>
          <a:prstGeom prst="rect">
            <a:avLst/>
          </a:prstGeom>
        </p:spPr>
        <p:txBody>
          <a:bodyPr wrap="square" lIns="91440" tIns="45720" rIns="91440" bIns="45720" anchor="t">
            <a:spAutoFit/>
          </a:bodyPr>
          <a:lstStyle/>
          <a:p>
            <a:pPr marL="0" marR="0" lvl="0" indent="0" algn="ctr" defTabSz="457200" rtl="0" eaLnBrk="0" fontAlgn="base" latinLnBrk="0" hangingPunct="0">
              <a:lnSpc>
                <a:spcPct val="90000"/>
              </a:lnSpc>
              <a:spcBef>
                <a:spcPct val="0"/>
              </a:spcBef>
              <a:spcAft>
                <a:spcPct val="0"/>
              </a:spcAft>
              <a:buClrTx/>
              <a:buSzTx/>
              <a:buFontTx/>
              <a:buNone/>
              <a:tabLst/>
              <a:defRPr/>
            </a:pPr>
            <a:r>
              <a:rPr kumimoji="0" lang="en-US" sz="3200" b="0" i="0" u="none" strike="noStrike" kern="1200" cap="none" spc="0" normalizeH="0" baseline="0" noProof="0">
                <a:ln>
                  <a:noFill/>
                </a:ln>
                <a:effectLst/>
                <a:uLnTx/>
                <a:uFillTx/>
                <a:ea typeface="ＭＳ Ｐゴシック"/>
              </a:rPr>
              <a:t>Automate</a:t>
            </a:r>
            <a:endParaRPr lang="en-US" sz="3200" b="0" i="0" u="none" strike="noStrike" kern="1200" cap="none" spc="0" normalizeH="0" baseline="0" noProof="0">
              <a:ln>
                <a:noFill/>
              </a:ln>
              <a:effectLst/>
              <a:uLnTx/>
              <a:uFillTx/>
              <a:ea typeface="ＭＳ Ｐゴシック"/>
            </a:endParaRPr>
          </a:p>
        </p:txBody>
      </p:sp>
      <p:grpSp>
        <p:nvGrpSpPr>
          <p:cNvPr id="13" name="Group 12">
            <a:extLst>
              <a:ext uri="{FF2B5EF4-FFF2-40B4-BE49-F238E27FC236}">
                <a16:creationId xmlns:a16="http://schemas.microsoft.com/office/drawing/2014/main" id="{C61E8BF3-7C0C-C065-6210-90E417F45378}"/>
              </a:ext>
            </a:extLst>
          </p:cNvPr>
          <p:cNvGrpSpPr/>
          <p:nvPr/>
        </p:nvGrpSpPr>
        <p:grpSpPr>
          <a:xfrm>
            <a:off x="7209994" y="1987536"/>
            <a:ext cx="1415326" cy="1204612"/>
            <a:chOff x="7209994" y="1987536"/>
            <a:chExt cx="1415326" cy="1204612"/>
          </a:xfrm>
        </p:grpSpPr>
        <p:sp>
          <p:nvSpPr>
            <p:cNvPr id="14" name="Oval 13">
              <a:extLst>
                <a:ext uri="{FF2B5EF4-FFF2-40B4-BE49-F238E27FC236}">
                  <a16:creationId xmlns:a16="http://schemas.microsoft.com/office/drawing/2014/main" id="{42A9B4F7-71F2-AE1F-2281-1E469EA6597A}"/>
                </a:ext>
              </a:extLst>
            </p:cNvPr>
            <p:cNvSpPr>
              <a:spLocks noChangeAspect="1"/>
            </p:cNvSpPr>
            <p:nvPr/>
          </p:nvSpPr>
          <p:spPr bwMode="auto">
            <a:xfrm rot="2294182">
              <a:off x="7315351" y="1987536"/>
              <a:ext cx="1204613" cy="120461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2700" cap="flat" cmpd="sng" algn="ctr">
              <a:gradFill flip="none" rotWithShape="1">
                <a:gsLst>
                  <a:gs pos="31000">
                    <a:schemeClr val="accent4">
                      <a:lumMod val="40000"/>
                      <a:lumOff val="60000"/>
                      <a:alpha val="0"/>
                    </a:schemeClr>
                  </a:gs>
                  <a:gs pos="100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33" name="Rectangle 32">
              <a:extLst>
                <a:ext uri="{FF2B5EF4-FFF2-40B4-BE49-F238E27FC236}">
                  <a16:creationId xmlns:a16="http://schemas.microsoft.com/office/drawing/2014/main" id="{940DB023-C2E4-3516-4EA0-26B5D70FE797}"/>
                </a:ext>
              </a:extLst>
            </p:cNvPr>
            <p:cNvSpPr/>
            <p:nvPr/>
          </p:nvSpPr>
          <p:spPr>
            <a:xfrm>
              <a:off x="7209994" y="2283287"/>
              <a:ext cx="1415326" cy="275781"/>
            </a:xfrm>
            <a:prstGeom prst="rect">
              <a:avLst/>
            </a:prstGeom>
          </p:spPr>
          <p:txBody>
            <a:bodyPr wrap="square" lIns="91440" tIns="45720" rIns="91440" bIns="45720" anchor="t">
              <a:spAutoFit/>
            </a:bodyPr>
            <a:lstStyle/>
            <a:p>
              <a:pPr algn="ctr" eaLnBrk="0" fontAlgn="base" hangingPunct="0">
                <a:lnSpc>
                  <a:spcPct val="90000"/>
                </a:lnSpc>
                <a:spcBef>
                  <a:spcPct val="0"/>
                </a:spcBef>
                <a:spcAft>
                  <a:spcPct val="0"/>
                </a:spcAft>
                <a:defRPr/>
              </a:pPr>
              <a:r>
                <a:rPr kumimoji="0" lang="en-US" sz="1300" b="0" i="0" u="none" strike="noStrike" kern="1200" cap="none" spc="0" normalizeH="0" baseline="0" noProof="0">
                  <a:ln>
                    <a:noFill/>
                  </a:ln>
                  <a:solidFill>
                    <a:srgbClr val="FFC000"/>
                  </a:solidFill>
                  <a:effectLst/>
                  <a:uLnTx/>
                  <a:uFillTx/>
                  <a:ea typeface="ＭＳ Ｐゴシック"/>
                </a:rPr>
                <a:t>Configure</a:t>
              </a:r>
              <a:endParaRPr lang="en-US" sz="1300" b="0" i="0" u="none" strike="noStrike" kern="1200" cap="none" spc="0" normalizeH="0" baseline="0" noProof="0">
                <a:ln>
                  <a:noFill/>
                </a:ln>
                <a:effectLst/>
                <a:uLnTx/>
                <a:uFillTx/>
                <a:ea typeface="ＭＳ Ｐゴシック"/>
              </a:endParaRPr>
            </a:p>
          </p:txBody>
        </p:sp>
        <p:pic>
          <p:nvPicPr>
            <p:cNvPr id="34" name="Graphic 33">
              <a:extLst>
                <a:ext uri="{FF2B5EF4-FFF2-40B4-BE49-F238E27FC236}">
                  <a16:creationId xmlns:a16="http://schemas.microsoft.com/office/drawing/2014/main" id="{D1217458-A4B8-5975-7BEB-D267E11622A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97899" y="2543435"/>
              <a:ext cx="464577" cy="464577"/>
            </a:xfrm>
            <a:prstGeom prst="rect">
              <a:avLst/>
            </a:prstGeom>
          </p:spPr>
        </p:pic>
      </p:grpSp>
      <p:pic>
        <p:nvPicPr>
          <p:cNvPr id="35" name="Graphic 34">
            <a:extLst>
              <a:ext uri="{FF2B5EF4-FFF2-40B4-BE49-F238E27FC236}">
                <a16:creationId xmlns:a16="http://schemas.microsoft.com/office/drawing/2014/main" id="{2746344E-96D9-372F-5895-5BC26526E2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220921" y="1891344"/>
            <a:ext cx="698500" cy="698500"/>
          </a:xfrm>
          <a:prstGeom prst="rect">
            <a:avLst/>
          </a:prstGeom>
        </p:spPr>
      </p:pic>
      <p:grpSp>
        <p:nvGrpSpPr>
          <p:cNvPr id="36" name="Group 35">
            <a:extLst>
              <a:ext uri="{FF2B5EF4-FFF2-40B4-BE49-F238E27FC236}">
                <a16:creationId xmlns:a16="http://schemas.microsoft.com/office/drawing/2014/main" id="{DDB9B6AE-725D-D38B-D69B-09584583C265}"/>
              </a:ext>
            </a:extLst>
          </p:cNvPr>
          <p:cNvGrpSpPr/>
          <p:nvPr/>
        </p:nvGrpSpPr>
        <p:grpSpPr>
          <a:xfrm>
            <a:off x="8848760" y="2941698"/>
            <a:ext cx="1435587" cy="1615538"/>
            <a:chOff x="1235820" y="2726930"/>
            <a:chExt cx="2004786" cy="2256086"/>
          </a:xfrm>
        </p:grpSpPr>
        <p:pic>
          <p:nvPicPr>
            <p:cNvPr id="37" name="Graphic 36" descr="A blue hexagon with a white globe&#10;&#10;AI-generated content may be incorrect.">
              <a:extLst>
                <a:ext uri="{FF2B5EF4-FFF2-40B4-BE49-F238E27FC236}">
                  <a16:creationId xmlns:a16="http://schemas.microsoft.com/office/drawing/2014/main" id="{22FD64CD-1512-ADE3-3701-923D9050E78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35820" y="2726930"/>
              <a:ext cx="2004786" cy="1950357"/>
            </a:xfrm>
            <a:prstGeom prst="rect">
              <a:avLst/>
            </a:prstGeom>
          </p:spPr>
        </p:pic>
        <p:sp>
          <p:nvSpPr>
            <p:cNvPr id="38" name="TextBox 37">
              <a:extLst>
                <a:ext uri="{FF2B5EF4-FFF2-40B4-BE49-F238E27FC236}">
                  <a16:creationId xmlns:a16="http://schemas.microsoft.com/office/drawing/2014/main" id="{B4E39C34-5423-E105-2DC3-2594DB098662}"/>
                </a:ext>
              </a:extLst>
            </p:cNvPr>
            <p:cNvSpPr txBox="1"/>
            <p:nvPr/>
          </p:nvSpPr>
          <p:spPr>
            <a:xfrm>
              <a:off x="1578077" y="4675239"/>
              <a:ext cx="1318246" cy="307777"/>
            </a:xfrm>
            <a:prstGeom prst="rect">
              <a:avLst/>
            </a:prstGeom>
            <a:noFill/>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eaLnBrk="0" hangingPunct="0"/>
              <a:r>
                <a:rPr lang="en-US" sz="2000" b="1"/>
                <a:t>ArcGIS Pro</a:t>
              </a:r>
            </a:p>
          </p:txBody>
        </p:sp>
      </p:grpSp>
      <p:sp>
        <p:nvSpPr>
          <p:cNvPr id="39" name="Oval 38">
            <a:extLst>
              <a:ext uri="{FF2B5EF4-FFF2-40B4-BE49-F238E27FC236}">
                <a16:creationId xmlns:a16="http://schemas.microsoft.com/office/drawing/2014/main" id="{FCFC5A51-7A6E-0F0B-A9EC-48F5C7E286E8}"/>
              </a:ext>
            </a:extLst>
          </p:cNvPr>
          <p:cNvSpPr>
            <a:spLocks noChangeAspect="1"/>
          </p:cNvSpPr>
          <p:nvPr/>
        </p:nvSpPr>
        <p:spPr bwMode="auto">
          <a:xfrm rot="12234739">
            <a:off x="8855856" y="4685429"/>
            <a:ext cx="1514958" cy="1514958"/>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11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40" name="Rectangle 39">
            <a:extLst>
              <a:ext uri="{FF2B5EF4-FFF2-40B4-BE49-F238E27FC236}">
                <a16:creationId xmlns:a16="http://schemas.microsoft.com/office/drawing/2014/main" id="{EB73E8C9-B842-C0AE-6A8B-78D3F59685A7}"/>
              </a:ext>
            </a:extLst>
          </p:cNvPr>
          <p:cNvSpPr/>
          <p:nvPr/>
        </p:nvSpPr>
        <p:spPr>
          <a:xfrm>
            <a:off x="9050764" y="5022142"/>
            <a:ext cx="1110435" cy="275781"/>
          </a:xfrm>
          <a:prstGeom prst="rect">
            <a:avLst/>
          </a:prstGeom>
        </p:spPr>
        <p:txBody>
          <a:bodyPr wrap="square" lIns="91440" tIns="45720" rIns="91440" bIns="45720" anchor="t">
            <a:spAutoFit/>
          </a:bodyPr>
          <a:lstStyle/>
          <a:p>
            <a:pPr algn="ctr" eaLnBrk="0" fontAlgn="base" hangingPunct="0">
              <a:lnSpc>
                <a:spcPct val="90000"/>
              </a:lnSpc>
              <a:spcBef>
                <a:spcPct val="0"/>
              </a:spcBef>
              <a:spcAft>
                <a:spcPct val="0"/>
              </a:spcAft>
              <a:defRPr/>
            </a:pPr>
            <a:r>
              <a:rPr lang="en-US" sz="1300">
                <a:solidFill>
                  <a:srgbClr val="FFC000"/>
                </a:solidFill>
                <a:ea typeface="ＭＳ Ｐゴシック"/>
              </a:rPr>
              <a:t>Extend</a:t>
            </a:r>
            <a:endParaRPr lang="en-US" sz="1300" b="0" i="0" u="none" strike="noStrike" kern="1200" cap="none" spc="0" normalizeH="0" baseline="0" noProof="0">
              <a:ln>
                <a:noFill/>
              </a:ln>
              <a:solidFill>
                <a:srgbClr val="FFC000"/>
              </a:solidFill>
              <a:effectLst/>
              <a:uLnTx/>
              <a:uFillTx/>
              <a:ea typeface="ＭＳ Ｐゴシック"/>
            </a:endParaRPr>
          </a:p>
        </p:txBody>
      </p:sp>
      <p:pic>
        <p:nvPicPr>
          <p:cNvPr id="41" name="Graphic 40">
            <a:extLst>
              <a:ext uri="{FF2B5EF4-FFF2-40B4-BE49-F238E27FC236}">
                <a16:creationId xmlns:a16="http://schemas.microsoft.com/office/drawing/2014/main" id="{AC0023DE-5F11-5204-2957-674295389E0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349539" y="5390837"/>
            <a:ext cx="602308" cy="602308"/>
          </a:xfrm>
          <a:prstGeom prst="rect">
            <a:avLst/>
          </a:prstGeom>
        </p:spPr>
      </p:pic>
    </p:spTree>
    <p:extLst>
      <p:ext uri="{BB962C8B-B14F-4D97-AF65-F5344CB8AC3E}">
        <p14:creationId xmlns:p14="http://schemas.microsoft.com/office/powerpoint/2010/main" val="2200846908"/>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B0ADF51B-220C-4B40-2E79-089A3F8059EF}"/>
            </a:ext>
          </a:extLst>
        </p:cNvPr>
        <p:cNvGrpSpPr/>
        <p:nvPr/>
      </p:nvGrpSpPr>
      <p:grpSpPr>
        <a:xfrm>
          <a:off x="0" y="0"/>
          <a:ext cx="0" cy="0"/>
          <a:chOff x="0" y="0"/>
          <a:chExt cx="0" cy="0"/>
        </a:xfrm>
      </p:grpSpPr>
      <p:sp>
        <p:nvSpPr>
          <p:cNvPr id="6" name="Title 3">
            <a:extLst>
              <a:ext uri="{FF2B5EF4-FFF2-40B4-BE49-F238E27FC236}">
                <a16:creationId xmlns:a16="http://schemas.microsoft.com/office/drawing/2014/main" id="{158DECD4-0E35-FD8A-7A57-9CCEC859E5A2}"/>
              </a:ext>
            </a:extLst>
          </p:cNvPr>
          <p:cNvSpPr>
            <a:spLocks noGrp="1"/>
          </p:cNvSpPr>
          <p:nvPr>
            <p:ph type="title"/>
          </p:nvPr>
        </p:nvSpPr>
        <p:spPr>
          <a:xfrm>
            <a:off x="914400" y="914400"/>
            <a:ext cx="10369296" cy="461665"/>
          </a:xfrm>
        </p:spPr>
        <p:txBody>
          <a:bodyPr/>
          <a:lstStyle/>
          <a:p>
            <a:r>
              <a:rPr lang="en-US"/>
              <a:t>ArcGIS Pro</a:t>
            </a:r>
          </a:p>
        </p:txBody>
      </p:sp>
      <p:sp>
        <p:nvSpPr>
          <p:cNvPr id="7" name="Content Placeholder 4">
            <a:extLst>
              <a:ext uri="{FF2B5EF4-FFF2-40B4-BE49-F238E27FC236}">
                <a16:creationId xmlns:a16="http://schemas.microsoft.com/office/drawing/2014/main" id="{25BF0A94-35EE-8197-673E-B5E7EC5F53D4}"/>
              </a:ext>
            </a:extLst>
          </p:cNvPr>
          <p:cNvSpPr>
            <a:spLocks noGrp="1"/>
          </p:cNvSpPr>
          <p:nvPr>
            <p:ph sz="quarter" idx="12"/>
          </p:nvPr>
        </p:nvSpPr>
        <p:spPr>
          <a:xfrm>
            <a:off x="914401" y="1624302"/>
            <a:ext cx="6947338" cy="4266745"/>
          </a:xfrm>
        </p:spPr>
        <p:txBody>
          <a:bodyPr/>
          <a:lstStyle/>
          <a:p>
            <a:r>
              <a:rPr lang="en-US" sz="2200" dirty="0">
                <a:solidFill>
                  <a:srgbClr val="0070C0"/>
                </a:solidFill>
              </a:rPr>
              <a:t>Configure ArcGIS Pro</a:t>
            </a:r>
          </a:p>
          <a:p>
            <a:pPr lvl="1"/>
            <a:r>
              <a:rPr lang="en-US" dirty="0">
                <a:solidFill>
                  <a:srgbClr val="0070C0"/>
                </a:solidFill>
              </a:rPr>
              <a:t>Personalizing your experience</a:t>
            </a:r>
          </a:p>
          <a:p>
            <a:pPr lvl="1"/>
            <a:r>
              <a:rPr lang="en-US" dirty="0">
                <a:solidFill>
                  <a:srgbClr val="0070C0"/>
                </a:solidFill>
              </a:rPr>
              <a:t>Tasks</a:t>
            </a:r>
          </a:p>
          <a:p>
            <a:pPr marL="114300" lvl="1" indent="-114300">
              <a:spcBef>
                <a:spcPts val="300"/>
              </a:spcBef>
              <a:buFont typeface="Arial"/>
              <a:buChar char="•"/>
            </a:pPr>
            <a:r>
              <a:rPr lang="en-US" sz="2200" dirty="0">
                <a:solidFill>
                  <a:srgbClr val="0070C0"/>
                </a:solidFill>
              </a:rPr>
              <a:t>Automate ArcGIS Pro</a:t>
            </a:r>
          </a:p>
          <a:p>
            <a:pPr lvl="1"/>
            <a:r>
              <a:rPr lang="en-US" dirty="0" err="1">
                <a:solidFill>
                  <a:srgbClr val="0070C0"/>
                </a:solidFill>
              </a:rPr>
              <a:t>GeoProcessing</a:t>
            </a:r>
            <a:endParaRPr lang="en-US" dirty="0">
              <a:solidFill>
                <a:srgbClr val="0070C0"/>
              </a:solidFill>
            </a:endParaRPr>
          </a:p>
          <a:p>
            <a:pPr lvl="1"/>
            <a:r>
              <a:rPr lang="en-US" dirty="0">
                <a:solidFill>
                  <a:srgbClr val="0070C0"/>
                </a:solidFill>
              </a:rPr>
              <a:t>Python</a:t>
            </a:r>
          </a:p>
          <a:p>
            <a:r>
              <a:rPr lang="en-US" sz="2200" dirty="0"/>
              <a:t>Extend ArcGIS Pro using the ArcGIS Pro SDK for .NET</a:t>
            </a:r>
          </a:p>
          <a:p>
            <a:pPr lvl="1"/>
            <a:r>
              <a:rPr lang="en-US" dirty="0"/>
              <a:t>Add-ins</a:t>
            </a:r>
          </a:p>
          <a:p>
            <a:pPr lvl="1"/>
            <a:r>
              <a:rPr lang="en-US" dirty="0"/>
              <a:t>Managed Configurations</a:t>
            </a:r>
          </a:p>
          <a:p>
            <a:pPr lvl="1"/>
            <a:r>
              <a:rPr lang="en-US" dirty="0"/>
              <a:t>Plug-in </a:t>
            </a:r>
            <a:r>
              <a:rPr lang="en-US" dirty="0" err="1"/>
              <a:t>DataSources</a:t>
            </a:r>
            <a:endParaRPr lang="en-US" dirty="0"/>
          </a:p>
          <a:p>
            <a:pPr lvl="1"/>
            <a:r>
              <a:rPr lang="en-US" dirty="0" err="1"/>
              <a:t>CoreHost</a:t>
            </a:r>
            <a:r>
              <a:rPr lang="en-US" dirty="0"/>
              <a:t> Application</a:t>
            </a:r>
          </a:p>
        </p:txBody>
      </p:sp>
      <p:cxnSp>
        <p:nvCxnSpPr>
          <p:cNvPr id="8" name="Straight Connector 7">
            <a:extLst>
              <a:ext uri="{FF2B5EF4-FFF2-40B4-BE49-F238E27FC236}">
                <a16:creationId xmlns:a16="http://schemas.microsoft.com/office/drawing/2014/main" id="{92122111-B2AA-BF82-294E-34F08DDD0D29}"/>
              </a:ext>
            </a:extLst>
          </p:cNvPr>
          <p:cNvCxnSpPr>
            <a:cxnSpLocks/>
          </p:cNvCxnSpPr>
          <p:nvPr/>
        </p:nvCxnSpPr>
        <p:spPr bwMode="auto">
          <a:xfrm>
            <a:off x="9569410" y="3429000"/>
            <a:ext cx="0" cy="175437"/>
          </a:xfrm>
          <a:prstGeom prst="line">
            <a:avLst/>
          </a:prstGeom>
          <a:noFill/>
          <a:ln w="25400" cap="flat" cmpd="sng" algn="ctr">
            <a:gradFill>
              <a:gsLst>
                <a:gs pos="78000">
                  <a:srgbClr val="FFC000"/>
                </a:gs>
                <a:gs pos="98000">
                  <a:srgbClr val="FFC000">
                    <a:alpha val="0"/>
                  </a:srgbClr>
                </a:gs>
                <a:gs pos="12000">
                  <a:schemeClr val="accent4">
                    <a:lumMod val="40000"/>
                    <a:lumOff val="60000"/>
                    <a:alpha val="25000"/>
                  </a:schemeClr>
                </a:gs>
              </a:gsLst>
              <a:lin ang="16200000" scaled="0"/>
            </a:gradFill>
            <a:prstDash val="solid"/>
            <a:round/>
            <a:headEnd type="none" w="med" len="med"/>
            <a:tailEnd type="none" w="med" len="sm"/>
          </a:ln>
          <a:effectLst/>
        </p:spPr>
      </p:cxnSp>
      <p:cxnSp>
        <p:nvCxnSpPr>
          <p:cNvPr id="9" name="Straight Connector 8">
            <a:extLst>
              <a:ext uri="{FF2B5EF4-FFF2-40B4-BE49-F238E27FC236}">
                <a16:creationId xmlns:a16="http://schemas.microsoft.com/office/drawing/2014/main" id="{9B438AA3-D6A3-C9B1-49EB-04D4F8526295}"/>
              </a:ext>
            </a:extLst>
          </p:cNvPr>
          <p:cNvCxnSpPr>
            <a:cxnSpLocks/>
          </p:cNvCxnSpPr>
          <p:nvPr/>
        </p:nvCxnSpPr>
        <p:spPr bwMode="auto">
          <a:xfrm flipV="1">
            <a:off x="10132604" y="1755844"/>
            <a:ext cx="319201" cy="317604"/>
          </a:xfrm>
          <a:prstGeom prst="line">
            <a:avLst/>
          </a:prstGeom>
          <a:noFill/>
          <a:ln w="19050" cap="flat" cmpd="sng" algn="ctr">
            <a:gradFill>
              <a:gsLst>
                <a:gs pos="100000">
                  <a:srgbClr val="FFC000">
                    <a:alpha val="0"/>
                  </a:srgbClr>
                </a:gs>
                <a:gs pos="79000">
                  <a:srgbClr val="FFC000">
                    <a:alpha val="28230"/>
                  </a:srgbClr>
                </a:gs>
                <a:gs pos="2000">
                  <a:schemeClr val="accent4">
                    <a:lumMod val="40000"/>
                    <a:lumOff val="60000"/>
                    <a:alpha val="0"/>
                  </a:schemeClr>
                </a:gs>
                <a:gs pos="48000">
                  <a:schemeClr val="accent4">
                    <a:lumMod val="40000"/>
                    <a:lumOff val="60000"/>
                    <a:alpha val="35902"/>
                  </a:schemeClr>
                </a:gs>
              </a:gsLst>
              <a:lin ang="16200000" scaled="0"/>
            </a:gradFill>
            <a:prstDash val="solid"/>
            <a:round/>
            <a:headEnd type="none" w="med" len="med"/>
            <a:tailEnd type="none" w="med" len="sm"/>
          </a:ln>
          <a:effectLst/>
        </p:spPr>
      </p:cxnSp>
      <p:cxnSp>
        <p:nvCxnSpPr>
          <p:cNvPr id="10" name="Straight Connector 9">
            <a:extLst>
              <a:ext uri="{FF2B5EF4-FFF2-40B4-BE49-F238E27FC236}">
                <a16:creationId xmlns:a16="http://schemas.microsoft.com/office/drawing/2014/main" id="{6B4CA807-42E7-A063-2FF4-A578BBA777CF}"/>
              </a:ext>
            </a:extLst>
          </p:cNvPr>
          <p:cNvCxnSpPr>
            <a:cxnSpLocks/>
          </p:cNvCxnSpPr>
          <p:nvPr/>
        </p:nvCxnSpPr>
        <p:spPr bwMode="auto">
          <a:xfrm flipH="1" flipV="1">
            <a:off x="8230726" y="1669834"/>
            <a:ext cx="864889" cy="464577"/>
          </a:xfrm>
          <a:prstGeom prst="line">
            <a:avLst/>
          </a:prstGeom>
          <a:noFill/>
          <a:ln w="19050" cap="flat" cmpd="sng" algn="ctr">
            <a:gradFill>
              <a:gsLst>
                <a:gs pos="98000">
                  <a:srgbClr val="FFC000">
                    <a:alpha val="30965"/>
                  </a:srgbClr>
                </a:gs>
                <a:gs pos="69000">
                  <a:srgbClr val="FFC000"/>
                </a:gs>
                <a:gs pos="12000">
                  <a:schemeClr val="accent4">
                    <a:lumMod val="40000"/>
                    <a:lumOff val="60000"/>
                    <a:alpha val="25000"/>
                  </a:schemeClr>
                </a:gs>
              </a:gsLst>
              <a:lin ang="16200000" scaled="0"/>
            </a:gradFill>
            <a:prstDash val="solid"/>
            <a:round/>
            <a:headEnd type="none" w="med" len="med"/>
            <a:tailEnd type="none" w="med" len="sm"/>
          </a:ln>
          <a:effectLst/>
        </p:spPr>
      </p:cxnSp>
      <p:sp>
        <p:nvSpPr>
          <p:cNvPr id="11" name="Oval 10">
            <a:extLst>
              <a:ext uri="{FF2B5EF4-FFF2-40B4-BE49-F238E27FC236}">
                <a16:creationId xmlns:a16="http://schemas.microsoft.com/office/drawing/2014/main" id="{24008F67-094F-79F6-05A3-01D11D4822B3}"/>
              </a:ext>
            </a:extLst>
          </p:cNvPr>
          <p:cNvSpPr>
            <a:spLocks noChangeAspect="1"/>
          </p:cNvSpPr>
          <p:nvPr/>
        </p:nvSpPr>
        <p:spPr bwMode="auto">
          <a:xfrm rot="6024316">
            <a:off x="10244486" y="572498"/>
            <a:ext cx="1363011" cy="136301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5875" cap="flat" cmpd="sng" algn="ctr">
            <a:gradFill flip="none" rotWithShape="1">
              <a:gsLst>
                <a:gs pos="22000">
                  <a:schemeClr val="accent4">
                    <a:lumMod val="40000"/>
                    <a:lumOff val="60000"/>
                    <a:alpha val="0"/>
                  </a:schemeClr>
                </a:gs>
                <a:gs pos="99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12" name="Rectangle 11">
            <a:extLst>
              <a:ext uri="{FF2B5EF4-FFF2-40B4-BE49-F238E27FC236}">
                <a16:creationId xmlns:a16="http://schemas.microsoft.com/office/drawing/2014/main" id="{7C65F81F-31B8-A287-A692-77EE621CBE1C}"/>
              </a:ext>
            </a:extLst>
          </p:cNvPr>
          <p:cNvSpPr/>
          <p:nvPr/>
        </p:nvSpPr>
        <p:spPr>
          <a:xfrm>
            <a:off x="10360662" y="846284"/>
            <a:ext cx="1110435" cy="275781"/>
          </a:xfrm>
          <a:prstGeom prst="rect">
            <a:avLst/>
          </a:prstGeom>
        </p:spPr>
        <p:txBody>
          <a:bodyPr wrap="square" lIns="91440" tIns="45720" rIns="91440" bIns="45720" anchor="t">
            <a:spAutoFit/>
          </a:bodyPr>
          <a:lstStyle/>
          <a:p>
            <a:pPr marL="0" marR="0" lvl="0" indent="0" algn="ctr" defTabSz="457200" rtl="0" eaLnBrk="0" fontAlgn="base" latinLnBrk="0" hangingPunct="0">
              <a:lnSpc>
                <a:spcPct val="90000"/>
              </a:lnSpc>
              <a:spcBef>
                <a:spcPct val="0"/>
              </a:spcBef>
              <a:spcAft>
                <a:spcPct val="0"/>
              </a:spcAft>
              <a:buClrTx/>
              <a:buSzTx/>
              <a:buFontTx/>
              <a:buNone/>
              <a:tabLst/>
              <a:defRPr/>
            </a:pPr>
            <a:r>
              <a:rPr kumimoji="0" lang="en-US" sz="1300" b="0" i="0" u="none" strike="noStrike" kern="1200" cap="none" spc="0" normalizeH="0" baseline="0" noProof="0">
                <a:ln>
                  <a:noFill/>
                </a:ln>
                <a:solidFill>
                  <a:srgbClr val="FFC000"/>
                </a:solidFill>
                <a:effectLst/>
                <a:uLnTx/>
                <a:uFillTx/>
                <a:ea typeface="ＭＳ Ｐゴシック"/>
              </a:rPr>
              <a:t>Automate</a:t>
            </a:r>
            <a:endParaRPr lang="en-US" sz="1300" b="0" i="0" u="none" strike="noStrike" kern="1200" cap="none" spc="0" normalizeH="0" baseline="0" noProof="0">
              <a:ln>
                <a:noFill/>
              </a:ln>
              <a:solidFill>
                <a:srgbClr val="FFC000"/>
              </a:solidFill>
              <a:effectLst/>
              <a:uLnTx/>
              <a:uFillTx/>
              <a:ea typeface="ＭＳ Ｐゴシック"/>
            </a:endParaRPr>
          </a:p>
        </p:txBody>
      </p:sp>
      <p:pic>
        <p:nvPicPr>
          <p:cNvPr id="13" name="Graphic 12">
            <a:extLst>
              <a:ext uri="{FF2B5EF4-FFF2-40B4-BE49-F238E27FC236}">
                <a16:creationId xmlns:a16="http://schemas.microsoft.com/office/drawing/2014/main" id="{A0E6D846-FCB6-D9B7-CDE3-99F14BE9742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60595" y="1158758"/>
            <a:ext cx="530791" cy="530791"/>
          </a:xfrm>
          <a:prstGeom prst="rect">
            <a:avLst/>
          </a:prstGeom>
        </p:spPr>
      </p:pic>
      <p:grpSp>
        <p:nvGrpSpPr>
          <p:cNvPr id="14" name="Group 13">
            <a:extLst>
              <a:ext uri="{FF2B5EF4-FFF2-40B4-BE49-F238E27FC236}">
                <a16:creationId xmlns:a16="http://schemas.microsoft.com/office/drawing/2014/main" id="{474A7402-56DC-0AD4-9474-F2E4B38A4645}"/>
              </a:ext>
            </a:extLst>
          </p:cNvPr>
          <p:cNvGrpSpPr/>
          <p:nvPr/>
        </p:nvGrpSpPr>
        <p:grpSpPr>
          <a:xfrm>
            <a:off x="7038847" y="680677"/>
            <a:ext cx="1415326" cy="1204612"/>
            <a:chOff x="7209994" y="1987536"/>
            <a:chExt cx="1415326" cy="1204612"/>
          </a:xfrm>
        </p:grpSpPr>
        <p:sp>
          <p:nvSpPr>
            <p:cNvPr id="33" name="Oval 32">
              <a:extLst>
                <a:ext uri="{FF2B5EF4-FFF2-40B4-BE49-F238E27FC236}">
                  <a16:creationId xmlns:a16="http://schemas.microsoft.com/office/drawing/2014/main" id="{5BA93F4F-57D5-A709-38A2-3AB55E5C9E20}"/>
                </a:ext>
              </a:extLst>
            </p:cNvPr>
            <p:cNvSpPr>
              <a:spLocks noChangeAspect="1"/>
            </p:cNvSpPr>
            <p:nvPr/>
          </p:nvSpPr>
          <p:spPr bwMode="auto">
            <a:xfrm rot="2294182">
              <a:off x="7315351" y="1987536"/>
              <a:ext cx="1204613" cy="120461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2700" cap="flat" cmpd="sng" algn="ctr">
              <a:gradFill flip="none" rotWithShape="1">
                <a:gsLst>
                  <a:gs pos="31000">
                    <a:schemeClr val="accent4">
                      <a:lumMod val="40000"/>
                      <a:lumOff val="60000"/>
                      <a:alpha val="0"/>
                    </a:schemeClr>
                  </a:gs>
                  <a:gs pos="100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34" name="Rectangle 33">
              <a:extLst>
                <a:ext uri="{FF2B5EF4-FFF2-40B4-BE49-F238E27FC236}">
                  <a16:creationId xmlns:a16="http://schemas.microsoft.com/office/drawing/2014/main" id="{14F5A8F7-5E6C-10C2-41AD-B9B87878C7E4}"/>
                </a:ext>
              </a:extLst>
            </p:cNvPr>
            <p:cNvSpPr/>
            <p:nvPr/>
          </p:nvSpPr>
          <p:spPr>
            <a:xfrm>
              <a:off x="7209994" y="2283287"/>
              <a:ext cx="1415326" cy="275781"/>
            </a:xfrm>
            <a:prstGeom prst="rect">
              <a:avLst/>
            </a:prstGeom>
          </p:spPr>
          <p:txBody>
            <a:bodyPr wrap="square" lIns="91440" tIns="45720" rIns="91440" bIns="45720" anchor="t">
              <a:spAutoFit/>
            </a:bodyPr>
            <a:lstStyle/>
            <a:p>
              <a:pPr algn="ctr" eaLnBrk="0" fontAlgn="base" hangingPunct="0">
                <a:lnSpc>
                  <a:spcPct val="90000"/>
                </a:lnSpc>
                <a:spcBef>
                  <a:spcPct val="0"/>
                </a:spcBef>
                <a:spcAft>
                  <a:spcPct val="0"/>
                </a:spcAft>
                <a:defRPr/>
              </a:pPr>
              <a:r>
                <a:rPr kumimoji="0" lang="en-US" sz="1300" b="0" i="0" u="none" strike="noStrike" kern="1200" cap="none" spc="0" normalizeH="0" baseline="0" noProof="0">
                  <a:ln>
                    <a:noFill/>
                  </a:ln>
                  <a:solidFill>
                    <a:srgbClr val="FFC000"/>
                  </a:solidFill>
                  <a:effectLst/>
                  <a:uLnTx/>
                  <a:uFillTx/>
                  <a:ea typeface="ＭＳ Ｐゴシック"/>
                </a:rPr>
                <a:t>Configure</a:t>
              </a:r>
              <a:endParaRPr lang="en-US" sz="1300" b="0" i="0" u="none" strike="noStrike" kern="1200" cap="none" spc="0" normalizeH="0" baseline="0" noProof="0">
                <a:ln>
                  <a:noFill/>
                </a:ln>
                <a:effectLst/>
                <a:uLnTx/>
                <a:uFillTx/>
                <a:ea typeface="ＭＳ Ｐゴシック"/>
              </a:endParaRPr>
            </a:p>
          </p:txBody>
        </p:sp>
        <p:pic>
          <p:nvPicPr>
            <p:cNvPr id="35" name="Graphic 34">
              <a:extLst>
                <a:ext uri="{FF2B5EF4-FFF2-40B4-BE49-F238E27FC236}">
                  <a16:creationId xmlns:a16="http://schemas.microsoft.com/office/drawing/2014/main" id="{7A4872E0-5BB3-614C-B3B2-1879B0A1702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697899" y="2543435"/>
              <a:ext cx="464577" cy="464577"/>
            </a:xfrm>
            <a:prstGeom prst="rect">
              <a:avLst/>
            </a:prstGeom>
          </p:spPr>
        </p:pic>
      </p:grpSp>
      <p:grpSp>
        <p:nvGrpSpPr>
          <p:cNvPr id="36" name="Group 35">
            <a:extLst>
              <a:ext uri="{FF2B5EF4-FFF2-40B4-BE49-F238E27FC236}">
                <a16:creationId xmlns:a16="http://schemas.microsoft.com/office/drawing/2014/main" id="{B67AB71E-B76E-6308-9CEF-0FE48EEE8120}"/>
              </a:ext>
            </a:extLst>
          </p:cNvPr>
          <p:cNvGrpSpPr/>
          <p:nvPr/>
        </p:nvGrpSpPr>
        <p:grpSpPr>
          <a:xfrm>
            <a:off x="8832568" y="1755844"/>
            <a:ext cx="1463836" cy="1702922"/>
            <a:chOff x="8848760" y="2941698"/>
            <a:chExt cx="1463836" cy="1702922"/>
          </a:xfrm>
        </p:grpSpPr>
        <p:pic>
          <p:nvPicPr>
            <p:cNvPr id="37" name="Graphic 36" descr="A blue hexagon with a white globe&#10;&#10;AI-generated content may be incorrect.">
              <a:extLst>
                <a:ext uri="{FF2B5EF4-FFF2-40B4-BE49-F238E27FC236}">
                  <a16:creationId xmlns:a16="http://schemas.microsoft.com/office/drawing/2014/main" id="{40B37E48-EEF2-2C99-ACCB-764D9A03CE1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48760" y="2941698"/>
              <a:ext cx="1435587" cy="1396612"/>
            </a:xfrm>
            <a:prstGeom prst="rect">
              <a:avLst/>
            </a:prstGeom>
          </p:spPr>
        </p:pic>
        <p:sp>
          <p:nvSpPr>
            <p:cNvPr id="38" name="TextBox 37">
              <a:extLst>
                <a:ext uri="{FF2B5EF4-FFF2-40B4-BE49-F238E27FC236}">
                  <a16:creationId xmlns:a16="http://schemas.microsoft.com/office/drawing/2014/main" id="{D2B25B08-B39E-F682-70D4-6F58959DA357}"/>
                </a:ext>
              </a:extLst>
            </p:cNvPr>
            <p:cNvSpPr txBox="1"/>
            <p:nvPr/>
          </p:nvSpPr>
          <p:spPr>
            <a:xfrm>
              <a:off x="8914075" y="4336843"/>
              <a:ext cx="1398521" cy="307777"/>
            </a:xfrm>
            <a:prstGeom prst="rect">
              <a:avLst/>
            </a:prstGeom>
            <a:noFill/>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eaLnBrk="0" hangingPunct="0"/>
              <a:r>
                <a:rPr lang="en-US" sz="2000" b="1"/>
                <a:t>ArcGIS Pro</a:t>
              </a:r>
            </a:p>
          </p:txBody>
        </p:sp>
      </p:grpSp>
      <p:sp>
        <p:nvSpPr>
          <p:cNvPr id="39" name="Oval 38">
            <a:extLst>
              <a:ext uri="{FF2B5EF4-FFF2-40B4-BE49-F238E27FC236}">
                <a16:creationId xmlns:a16="http://schemas.microsoft.com/office/drawing/2014/main" id="{5EF90365-62B9-5708-C90A-2DB9ABFA5301}"/>
              </a:ext>
            </a:extLst>
          </p:cNvPr>
          <p:cNvSpPr>
            <a:spLocks noChangeAspect="1"/>
          </p:cNvSpPr>
          <p:nvPr/>
        </p:nvSpPr>
        <p:spPr bwMode="auto">
          <a:xfrm rot="2294182">
            <a:off x="8139402" y="3590742"/>
            <a:ext cx="2857754" cy="2857752"/>
          </a:xfrm>
          <a:prstGeom prst="ellipse">
            <a:avLst/>
          </a:prstGeom>
          <a:gradFill flip="none" rotWithShape="1">
            <a:gsLst>
              <a:gs pos="0">
                <a:schemeClr val="bg2">
                  <a:lumMod val="94000"/>
                  <a:lumOff val="6000"/>
                </a:schemeClr>
              </a:gs>
              <a:gs pos="99000">
                <a:srgbClr val="4583B7">
                  <a:alpha val="30000"/>
                  <a:lumMod val="68000"/>
                </a:srgbClr>
              </a:gs>
            </a:gsLst>
            <a:lin ang="12600000" scaled="0"/>
            <a:tileRect/>
          </a:gradFill>
          <a:ln w="12700" cap="flat" cmpd="sng" algn="ctr">
            <a:gradFill flip="none" rotWithShape="1">
              <a:gsLst>
                <a:gs pos="31000">
                  <a:schemeClr val="accent4">
                    <a:lumMod val="40000"/>
                    <a:lumOff val="60000"/>
                    <a:alpha val="0"/>
                  </a:schemeClr>
                </a:gs>
                <a:gs pos="100000">
                  <a:srgbClr val="FFC000"/>
                </a:gs>
              </a:gsLst>
              <a:lin ang="2700000" scaled="1"/>
              <a:tileRect/>
            </a:gradFill>
            <a:prstDash val="solid"/>
            <a:round/>
            <a:headEnd type="none" w="med" len="med"/>
            <a:tailEnd type="triangle" w="med" len="sm"/>
          </a:ln>
          <a:effectLst/>
        </p:spPr>
        <p:txBody>
          <a:bodyPr vert="horz" wrap="non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1" i="0" u="none" strike="noStrike" kern="0" cap="none" spc="0" normalizeH="0" baseline="0" noProof="0">
              <a:ln w="76200" cmpd="sng">
                <a:solidFill>
                  <a:prstClr val="white"/>
                </a:solidFill>
              </a:ln>
              <a:solidFill>
                <a:srgbClr val="000000"/>
              </a:solidFill>
              <a:effectLst/>
              <a:uLnTx/>
              <a:uFillTx/>
              <a:ea typeface="ＭＳ Ｐゴシック" pitchFamily="16" charset="-128"/>
            </a:endParaRPr>
          </a:p>
        </p:txBody>
      </p:sp>
      <p:sp>
        <p:nvSpPr>
          <p:cNvPr id="40" name="Rectangle 39">
            <a:extLst>
              <a:ext uri="{FF2B5EF4-FFF2-40B4-BE49-F238E27FC236}">
                <a16:creationId xmlns:a16="http://schemas.microsoft.com/office/drawing/2014/main" id="{FFAD4BC2-93E6-F3F2-EB14-7E366EF9EEB2}"/>
              </a:ext>
            </a:extLst>
          </p:cNvPr>
          <p:cNvSpPr/>
          <p:nvPr/>
        </p:nvSpPr>
        <p:spPr>
          <a:xfrm>
            <a:off x="8113768" y="4280401"/>
            <a:ext cx="2889219" cy="452432"/>
          </a:xfrm>
          <a:prstGeom prst="rect">
            <a:avLst/>
          </a:prstGeom>
        </p:spPr>
        <p:txBody>
          <a:bodyPr wrap="square" lIns="91440" tIns="45720" rIns="91440" bIns="45720" anchor="t">
            <a:spAutoFit/>
          </a:bodyPr>
          <a:lstStyle/>
          <a:p>
            <a:pPr algn="ctr" eaLnBrk="0" fontAlgn="base" hangingPunct="0">
              <a:lnSpc>
                <a:spcPct val="90000"/>
              </a:lnSpc>
              <a:spcBef>
                <a:spcPct val="0"/>
              </a:spcBef>
              <a:spcAft>
                <a:spcPct val="0"/>
              </a:spcAft>
              <a:defRPr/>
            </a:pPr>
            <a:r>
              <a:rPr kumimoji="0" lang="en-US" sz="2600" b="0" i="0" u="none" strike="noStrike" kern="1200" cap="none" spc="0" normalizeH="0" baseline="0" noProof="0">
                <a:ln>
                  <a:noFill/>
                </a:ln>
                <a:effectLst/>
                <a:uLnTx/>
                <a:uFillTx/>
                <a:ea typeface="ＭＳ Ｐゴシック"/>
              </a:rPr>
              <a:t>Extend</a:t>
            </a:r>
            <a:endParaRPr lang="en-US" sz="2600" i="0" u="none" strike="noStrike" kern="1200" cap="none" spc="0" normalizeH="0" baseline="0" noProof="0">
              <a:ln>
                <a:noFill/>
              </a:ln>
              <a:effectLst/>
              <a:uLnTx/>
              <a:uFillTx/>
              <a:ea typeface="ＭＳ Ｐゴシック"/>
            </a:endParaRPr>
          </a:p>
        </p:txBody>
      </p:sp>
      <p:pic>
        <p:nvPicPr>
          <p:cNvPr id="41" name="Graphic 40">
            <a:extLst>
              <a:ext uri="{FF2B5EF4-FFF2-40B4-BE49-F238E27FC236}">
                <a16:creationId xmlns:a16="http://schemas.microsoft.com/office/drawing/2014/main" id="{1843D781-68EB-5F9C-1113-10E6AA0E90F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85665" y="4882222"/>
            <a:ext cx="1068678" cy="1068678"/>
          </a:xfrm>
          <a:prstGeom prst="rect">
            <a:avLst/>
          </a:prstGeom>
        </p:spPr>
      </p:pic>
    </p:spTree>
    <p:extLst>
      <p:ext uri="{BB962C8B-B14F-4D97-AF65-F5344CB8AC3E}">
        <p14:creationId xmlns:p14="http://schemas.microsoft.com/office/powerpoint/2010/main" val="1415476057"/>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E149E1A-4682-4BF4-4C1F-5BA066E482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15EB32-4CC0-3476-2841-37E7A1B0E0BB}"/>
              </a:ext>
            </a:extLst>
          </p:cNvPr>
          <p:cNvSpPr>
            <a:spLocks noGrp="1"/>
          </p:cNvSpPr>
          <p:nvPr>
            <p:ph type="title"/>
          </p:nvPr>
        </p:nvSpPr>
        <p:spPr/>
        <p:txBody>
          <a:bodyPr/>
          <a:lstStyle/>
          <a:p>
            <a:r>
              <a:rPr lang="en-US" dirty="0"/>
              <a:t>Modifying the ArcGIS Pro User Experience</a:t>
            </a:r>
          </a:p>
        </p:txBody>
      </p:sp>
      <p:pic>
        <p:nvPicPr>
          <p:cNvPr id="7" name="Picture 6" descr="A screenshot of a computer&#10;&#10;AI-generated content may be incorrect.">
            <a:extLst>
              <a:ext uri="{FF2B5EF4-FFF2-40B4-BE49-F238E27FC236}">
                <a16:creationId xmlns:a16="http://schemas.microsoft.com/office/drawing/2014/main" id="{3C81F35A-B5F2-C398-3256-5DC2AA59299B}"/>
              </a:ext>
            </a:extLst>
          </p:cNvPr>
          <p:cNvPicPr>
            <a:picLocks noChangeAspect="1"/>
          </p:cNvPicPr>
          <p:nvPr/>
        </p:nvPicPr>
        <p:blipFill>
          <a:blip r:embed="rId4"/>
          <a:stretch>
            <a:fillRect/>
          </a:stretch>
        </p:blipFill>
        <p:spPr>
          <a:xfrm>
            <a:off x="1025313" y="3437466"/>
            <a:ext cx="1539240" cy="2125134"/>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B42E8E75-5727-D237-0A9E-8514759054C5}"/>
              </a:ext>
            </a:extLst>
          </p:cNvPr>
          <p:cNvPicPr>
            <a:picLocks noChangeAspect="1"/>
          </p:cNvPicPr>
          <p:nvPr/>
        </p:nvPicPr>
        <p:blipFill>
          <a:blip r:embed="rId5"/>
          <a:stretch>
            <a:fillRect/>
          </a:stretch>
        </p:blipFill>
        <p:spPr>
          <a:xfrm>
            <a:off x="2059673" y="3852332"/>
            <a:ext cx="1341655" cy="2472269"/>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FA503D01-9BAC-DB41-E836-3D0D504A32BE}"/>
              </a:ext>
            </a:extLst>
          </p:cNvPr>
          <p:cNvPicPr>
            <a:picLocks noChangeAspect="1"/>
          </p:cNvPicPr>
          <p:nvPr/>
        </p:nvPicPr>
        <p:blipFill>
          <a:blip r:embed="rId6"/>
          <a:stretch>
            <a:fillRect/>
          </a:stretch>
        </p:blipFill>
        <p:spPr>
          <a:xfrm>
            <a:off x="3805600" y="3428999"/>
            <a:ext cx="3124535" cy="2023535"/>
          </a:xfrm>
          <a:prstGeom prst="rect">
            <a:avLst/>
          </a:prstGeom>
        </p:spPr>
      </p:pic>
      <p:pic>
        <p:nvPicPr>
          <p:cNvPr id="10" name="Picture 9" descr="A screenshot of a computer screen&#10;&#10;AI-generated content may be incorrect.">
            <a:extLst>
              <a:ext uri="{FF2B5EF4-FFF2-40B4-BE49-F238E27FC236}">
                <a16:creationId xmlns:a16="http://schemas.microsoft.com/office/drawing/2014/main" id="{5B1473B4-187C-8BBD-0BF1-D80DE7F1DB7D}"/>
              </a:ext>
            </a:extLst>
          </p:cNvPr>
          <p:cNvPicPr>
            <a:picLocks noChangeAspect="1"/>
          </p:cNvPicPr>
          <p:nvPr/>
        </p:nvPicPr>
        <p:blipFill>
          <a:blip r:embed="rId7"/>
          <a:stretch>
            <a:fillRect/>
          </a:stretch>
        </p:blipFill>
        <p:spPr>
          <a:xfrm>
            <a:off x="7306289" y="3437467"/>
            <a:ext cx="4572887" cy="2743200"/>
          </a:xfrm>
          <a:prstGeom prst="rect">
            <a:avLst/>
          </a:prstGeom>
        </p:spPr>
      </p:pic>
    </p:spTree>
    <p:extLst>
      <p:ext uri="{BB962C8B-B14F-4D97-AF65-F5344CB8AC3E}">
        <p14:creationId xmlns:p14="http://schemas.microsoft.com/office/powerpoint/2010/main" val="879388850"/>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65EA44F-242F-ED41-A37A-4427298916E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B2B28AF-E125-C863-081C-1DC1EDF6CB3F}"/>
              </a:ext>
            </a:extLst>
          </p:cNvPr>
          <p:cNvSpPr>
            <a:spLocks noGrp="1"/>
          </p:cNvSpPr>
          <p:nvPr>
            <p:ph type="title"/>
          </p:nvPr>
        </p:nvSpPr>
        <p:spPr/>
        <p:txBody>
          <a:bodyPr/>
          <a:lstStyle/>
          <a:p>
            <a:r>
              <a:rPr lang="en-US" dirty="0"/>
              <a:t>Modifying the ArcGIS Pro User Experience</a:t>
            </a:r>
          </a:p>
        </p:txBody>
      </p:sp>
      <p:sp>
        <p:nvSpPr>
          <p:cNvPr id="6" name="Text Placeholder 5">
            <a:extLst>
              <a:ext uri="{FF2B5EF4-FFF2-40B4-BE49-F238E27FC236}">
                <a16:creationId xmlns:a16="http://schemas.microsoft.com/office/drawing/2014/main" id="{840E089C-A7B0-F1FC-9374-97FCA3176E89}"/>
              </a:ext>
            </a:extLst>
          </p:cNvPr>
          <p:cNvSpPr>
            <a:spLocks noGrp="1"/>
          </p:cNvSpPr>
          <p:nvPr>
            <p:ph type="body" sz="quarter" idx="11"/>
          </p:nvPr>
        </p:nvSpPr>
        <p:spPr/>
        <p:txBody>
          <a:bodyPr/>
          <a:lstStyle/>
          <a:p>
            <a:r>
              <a:rPr lang="en-US" dirty="0">
                <a:solidFill>
                  <a:srgbClr val="FFAD29"/>
                </a:solidFill>
              </a:rPr>
              <a:t>Add-ins vs Configurations</a:t>
            </a:r>
          </a:p>
        </p:txBody>
      </p:sp>
      <p:graphicFrame>
        <p:nvGraphicFramePr>
          <p:cNvPr id="5" name="Table 4">
            <a:extLst>
              <a:ext uri="{FF2B5EF4-FFF2-40B4-BE49-F238E27FC236}">
                <a16:creationId xmlns:a16="http://schemas.microsoft.com/office/drawing/2014/main" id="{A0DDBA28-68D4-1E50-1EEE-1D9354654A9B}"/>
              </a:ext>
            </a:extLst>
          </p:cNvPr>
          <p:cNvGraphicFramePr>
            <a:graphicFrameLocks noGrp="1"/>
          </p:cNvGraphicFramePr>
          <p:nvPr>
            <p:extLst>
              <p:ext uri="{D42A27DB-BD31-4B8C-83A1-F6EECF244321}">
                <p14:modId xmlns:p14="http://schemas.microsoft.com/office/powerpoint/2010/main" val="2018835099"/>
              </p:ext>
            </p:extLst>
          </p:nvPr>
        </p:nvGraphicFramePr>
        <p:xfrm>
          <a:off x="911352" y="2160025"/>
          <a:ext cx="10369296" cy="4213981"/>
        </p:xfrm>
        <a:graphic>
          <a:graphicData uri="http://schemas.openxmlformats.org/drawingml/2006/table">
            <a:tbl>
              <a:tblPr firstRow="1" bandRow="1">
                <a:tableStyleId>{5940675A-B579-460E-94D1-54222C63F5DA}</a:tableStyleId>
              </a:tblPr>
              <a:tblGrid>
                <a:gridCol w="5184648">
                  <a:extLst>
                    <a:ext uri="{9D8B030D-6E8A-4147-A177-3AD203B41FA5}">
                      <a16:colId xmlns:a16="http://schemas.microsoft.com/office/drawing/2014/main" val="4053911197"/>
                    </a:ext>
                  </a:extLst>
                </a:gridCol>
                <a:gridCol w="5184648">
                  <a:extLst>
                    <a:ext uri="{9D8B030D-6E8A-4147-A177-3AD203B41FA5}">
                      <a16:colId xmlns:a16="http://schemas.microsoft.com/office/drawing/2014/main" val="1963103691"/>
                    </a:ext>
                  </a:extLst>
                </a:gridCol>
              </a:tblGrid>
              <a:tr h="652971">
                <a:tc>
                  <a:txBody>
                    <a:bodyPr/>
                    <a:lstStyle/>
                    <a:p>
                      <a:pPr algn="ctr"/>
                      <a:r>
                        <a:rPr lang="en-US" sz="1800" b="0">
                          <a:solidFill>
                            <a:schemeClr val="tx1"/>
                          </a:solidFill>
                          <a:latin typeface="+mn-lt"/>
                        </a:rPr>
                        <a:t>Add-ins</a:t>
                      </a:r>
                    </a:p>
                  </a:txBody>
                  <a:tcPr anchor="ctr">
                    <a:lnL w="12700" cmpd="sng">
                      <a:noFill/>
                    </a:lnL>
                    <a:lnR w="12700" cap="flat" cmpd="sng" algn="ctr">
                      <a:solidFill>
                        <a:schemeClr val="tx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0">
                          <a:solidFill>
                            <a:schemeClr val="tx1"/>
                          </a:solidFill>
                          <a:latin typeface="+mn-lt"/>
                        </a:rPr>
                        <a:t>Configurations</a:t>
                      </a:r>
                    </a:p>
                  </a:txBody>
                  <a:tcPr anchor="ctr">
                    <a:lnL w="12700" cap="flat" cmpd="sng" algn="ctr">
                      <a:solidFill>
                        <a:schemeClr val="tx1"/>
                      </a:solid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38619030"/>
                  </a:ext>
                </a:extLst>
              </a:tr>
              <a:tr h="3561010">
                <a:tc>
                  <a:txBody>
                    <a:bodyPr/>
                    <a:lstStyle/>
                    <a:p>
                      <a:pPr marL="0" indent="0">
                        <a:spcAft>
                          <a:spcPts val="1200"/>
                        </a:spcAft>
                        <a:buClr>
                          <a:srgbClr val="FFAD29"/>
                        </a:buClr>
                        <a:buNone/>
                      </a:pPr>
                      <a:r>
                        <a:rPr lang="en-US" sz="1800" b="0"/>
                        <a:t>Keep all existing ArcGIS Pro UI, </a:t>
                      </a:r>
                      <a:r>
                        <a:rPr lang="en-US" sz="1800" b="0" i="1"/>
                        <a:t>plus</a:t>
                      </a:r>
                      <a:r>
                        <a:rPr lang="en-US" sz="1800" b="0"/>
                        <a:t>:</a:t>
                      </a:r>
                      <a:endParaRPr lang="en-US" b="0"/>
                    </a:p>
                    <a:p>
                      <a:pPr marL="285750" lvl="0" indent="-285750">
                        <a:spcAft>
                          <a:spcPts val="1200"/>
                        </a:spcAft>
                        <a:buClr>
                          <a:srgbClr val="FFAD29"/>
                        </a:buClr>
                        <a:buFont typeface="Arial" panose="020B0604020202020204" pitchFamily="34" charset="0"/>
                        <a:buChar char="•"/>
                      </a:pPr>
                      <a:r>
                        <a:rPr lang="en-US" sz="1800" b="0"/>
                        <a:t>Your custom controls for your workflows:</a:t>
                      </a:r>
                      <a:endParaRPr lang="en-US" b="0"/>
                    </a:p>
                    <a:p>
                      <a:pPr marL="742950" lvl="1" indent="-285750" algn="l" defTabSz="457200" rtl="0" eaLnBrk="1" latinLnBrk="0" hangingPunct="1">
                        <a:spcAft>
                          <a:spcPts val="1200"/>
                        </a:spcAft>
                        <a:buClr>
                          <a:srgbClr val="FFAD29"/>
                        </a:buClr>
                        <a:buFont typeface="Arial" panose="020B0604020202020204" pitchFamily="34" charset="0"/>
                        <a:buChar char="•"/>
                      </a:pPr>
                      <a:r>
                        <a:rPr lang="en-US" sz="1800" kern="1200">
                          <a:solidFill>
                            <a:schemeClr val="tx1"/>
                          </a:solidFill>
                          <a:latin typeface="+mn-lt"/>
                          <a:ea typeface="+mn-ea"/>
                          <a:cs typeface="+mn-cs"/>
                        </a:rPr>
                        <a:t>Ribbon: tabs, buttons, galleries, etc.</a:t>
                      </a:r>
                    </a:p>
                    <a:p>
                      <a:pPr marL="742950" lvl="1" indent="-285750" algn="l" defTabSz="457200" rtl="0" eaLnBrk="1" latinLnBrk="0" hangingPunct="1">
                        <a:spcAft>
                          <a:spcPts val="1200"/>
                        </a:spcAft>
                        <a:buClr>
                          <a:srgbClr val="FFAD29"/>
                        </a:buClr>
                        <a:buFont typeface="Arial" panose="020B0604020202020204" pitchFamily="34" charset="0"/>
                        <a:buChar char="•"/>
                      </a:pPr>
                      <a:r>
                        <a:rPr lang="en-US" sz="1800" kern="1200">
                          <a:solidFill>
                            <a:schemeClr val="tx1"/>
                          </a:solidFill>
                          <a:latin typeface="+mn-lt"/>
                          <a:ea typeface="+mn-ea"/>
                          <a:cs typeface="+mn-cs"/>
                        </a:rPr>
                        <a:t>Dockpanes</a:t>
                      </a:r>
                    </a:p>
                    <a:p>
                      <a:pPr marL="742950" lvl="1" indent="-285750" algn="l" defTabSz="457200" rtl="0" eaLnBrk="1" latinLnBrk="0" hangingPunct="1">
                        <a:spcAft>
                          <a:spcPts val="1200"/>
                        </a:spcAft>
                        <a:buClr>
                          <a:srgbClr val="FFAD29"/>
                        </a:buClr>
                        <a:buFont typeface="Arial" panose="020B0604020202020204" pitchFamily="34" charset="0"/>
                        <a:buChar char="•"/>
                      </a:pPr>
                      <a:r>
                        <a:rPr lang="en-US" sz="1800" kern="1200">
                          <a:solidFill>
                            <a:schemeClr val="tx1"/>
                          </a:solidFill>
                          <a:latin typeface="+mn-lt"/>
                          <a:ea typeface="+mn-ea"/>
                          <a:cs typeface="+mn-cs"/>
                        </a:rPr>
                        <a:t>Dialogs</a:t>
                      </a:r>
                    </a:p>
                    <a:p>
                      <a:pPr marL="742950" lvl="1" indent="-285750">
                        <a:spcAft>
                          <a:spcPts val="1200"/>
                        </a:spcAft>
                        <a:buClr>
                          <a:srgbClr val="FFAD29"/>
                        </a:buClr>
                        <a:buFont typeface="Courier New" panose="020B0604020202020204" pitchFamily="34" charset="0"/>
                        <a:buChar char="o"/>
                      </a:pPr>
                      <a:endParaRPr lang="en-US" sz="1800"/>
                    </a:p>
                    <a:p>
                      <a:pPr marL="742950" lvl="1" indent="-285750">
                        <a:spcAft>
                          <a:spcPts val="1200"/>
                        </a:spcAft>
                        <a:buClr>
                          <a:srgbClr val="FFAD29"/>
                        </a:buClr>
                        <a:buFont typeface="Courier New" panose="020B0604020202020204" pitchFamily="34" charset="0"/>
                        <a:buChar char="o"/>
                      </a:pPr>
                      <a:endParaRPr lang="en-US" sz="1800"/>
                    </a:p>
                  </a:txBody>
                  <a:tcPr marL="182880" marR="182880" marT="274320">
                    <a:lnL w="12700" cmpd="sng">
                      <a:noFill/>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04416D">
                        <a:alpha val="25000"/>
                      </a:srgbClr>
                    </a:solidFill>
                  </a:tcPr>
                </a:tc>
                <a:tc>
                  <a:txBody>
                    <a:bodyPr/>
                    <a:lstStyle/>
                    <a:p>
                      <a:pPr marL="0" indent="0">
                        <a:spcAft>
                          <a:spcPts val="1200"/>
                        </a:spcAft>
                        <a:buClr>
                          <a:srgbClr val="FFAD29"/>
                        </a:buClr>
                        <a:buNone/>
                      </a:pPr>
                      <a:r>
                        <a:rPr lang="en-US" sz="1800"/>
                        <a:t>Everything that Add-ins do, </a:t>
                      </a:r>
                      <a:r>
                        <a:rPr lang="en-US" sz="1800" i="1"/>
                        <a:t>plus</a:t>
                      </a:r>
                      <a:r>
                        <a:rPr lang="en-US" sz="1800"/>
                        <a:t>:</a:t>
                      </a:r>
                    </a:p>
                    <a:p>
                      <a:pPr marL="285750" lvl="0" indent="-285750">
                        <a:spcAft>
                          <a:spcPts val="1200"/>
                        </a:spcAft>
                        <a:buClr>
                          <a:srgbClr val="FFAD29"/>
                        </a:buClr>
                        <a:buFont typeface="Arial" panose="020B0604020202020204" pitchFamily="34" charset="0"/>
                        <a:buChar char="•"/>
                      </a:pPr>
                      <a:r>
                        <a:rPr lang="en-US" sz="1800"/>
                        <a:t>Remove or modify existing ArcGIS Pro UI</a:t>
                      </a:r>
                    </a:p>
                    <a:p>
                      <a:pPr marL="742950" lvl="1" indent="-285750">
                        <a:spcAft>
                          <a:spcPts val="1200"/>
                        </a:spcAft>
                        <a:buClr>
                          <a:srgbClr val="FFAD29"/>
                        </a:buClr>
                        <a:buFont typeface="Arial" panose="020B0604020202020204" pitchFamily="34" charset="0"/>
                        <a:buChar char="•"/>
                      </a:pPr>
                      <a:r>
                        <a:rPr lang="en-US" sz="1800"/>
                        <a:t>Branding</a:t>
                      </a:r>
                    </a:p>
                    <a:p>
                      <a:pPr marL="742950" lvl="1" indent="-285750">
                        <a:spcAft>
                          <a:spcPts val="1200"/>
                        </a:spcAft>
                        <a:buClr>
                          <a:srgbClr val="FFAD29"/>
                        </a:buClr>
                        <a:buFont typeface="Arial" panose="020B0604020202020204" pitchFamily="34" charset="0"/>
                        <a:buChar char="•"/>
                      </a:pPr>
                      <a:r>
                        <a:rPr lang="en-US" sz="1800"/>
                        <a:t>Splash screen</a:t>
                      </a:r>
                    </a:p>
                    <a:p>
                      <a:pPr marL="742950" lvl="1" indent="-285750">
                        <a:spcAft>
                          <a:spcPts val="1200"/>
                        </a:spcAft>
                        <a:buClr>
                          <a:srgbClr val="FFAD29"/>
                        </a:buClr>
                        <a:buFont typeface="Arial" panose="020B0604020202020204" pitchFamily="34" charset="0"/>
                        <a:buChar char="•"/>
                      </a:pPr>
                      <a:r>
                        <a:rPr lang="en-US" sz="1800"/>
                        <a:t>Application Start-up</a:t>
                      </a:r>
                    </a:p>
                  </a:txBody>
                  <a:tcPr marL="182880" marR="182880" marT="274320">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04416D">
                        <a:alpha val="25000"/>
                      </a:srgbClr>
                    </a:solidFill>
                  </a:tcPr>
                </a:tc>
                <a:extLst>
                  <a:ext uri="{0D108BD9-81ED-4DB2-BD59-A6C34878D82A}">
                    <a16:rowId xmlns:a16="http://schemas.microsoft.com/office/drawing/2014/main" val="2307151837"/>
                  </a:ext>
                </a:extLst>
              </a:tr>
            </a:tbl>
          </a:graphicData>
        </a:graphic>
      </p:graphicFrame>
    </p:spTree>
    <p:extLst>
      <p:ext uri="{BB962C8B-B14F-4D97-AF65-F5344CB8AC3E}">
        <p14:creationId xmlns:p14="http://schemas.microsoft.com/office/powerpoint/2010/main" val="1020212002"/>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2023 with lt blue links">
      <a:dk1>
        <a:srgbClr val="000000"/>
      </a:dk1>
      <a:lt1>
        <a:srgbClr val="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6DD2F38A-655A-B54D-A259-8C4F62CCF5F4}" vid="{BB93D1D3-2A82-0143-877B-FFC894BF5FB9}"/>
    </a:ext>
  </a:extLst>
</a:theme>
</file>

<file path=ppt/theme/theme2.xml><?xml version="1.0" encoding="utf-8"?>
<a:theme xmlns:a="http://schemas.openxmlformats.org/drawingml/2006/main" name="DevSummit24-Navy">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Avenir Next LT Pro">
      <a:majorFont>
        <a:latin typeface="AvenirNext LT Pro Light"/>
        <a:ea typeface=""/>
        <a:cs typeface=""/>
      </a:majorFont>
      <a:minorFont>
        <a:latin typeface="AvenirNext L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devsummit24-plenary-template.pptx" id="{B1552E4B-493E-D94A-B44D-39BFCB9A9C80}" vid="{6D22E071-FE5F-FD44-A782-D3465F612665}"/>
    </a:ext>
  </a:extLst>
</a:theme>
</file>

<file path=ppt/theme/theme3.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ct:contentTypeSchema xmlns:ct="http://schemas.microsoft.com/office/2006/metadata/contentType" xmlns:ma="http://schemas.microsoft.com/office/2006/metadata/properties/metaAttributes" ct:_="" ma:_="" ma:contentTypeName="Document" ma:contentTypeID="0x010100FD516E0F754D2143BF3B9EDEACE55338" ma:contentTypeVersion="16" ma:contentTypeDescription="Create a new document." ma:contentTypeScope="" ma:versionID="8884d2779152bff4b7552aa2176faefc">
  <xsd:schema xmlns:xsd="http://www.w3.org/2001/XMLSchema" xmlns:xs="http://www.w3.org/2001/XMLSchema" xmlns:p="http://schemas.microsoft.com/office/2006/metadata/properties" xmlns:ns2="75af58f5-3855-4e9a-a377-3d20ad9806ef" xmlns:ns3="bfd6bebe-7b57-4a3a-af30-b23d346783df" targetNamespace="http://schemas.microsoft.com/office/2006/metadata/properties" ma:root="true" ma:fieldsID="01fb173b0b8e1f3486a76a8390314ee3" ns2:_="" ns3:_="">
    <xsd:import namespace="75af58f5-3855-4e9a-a377-3d20ad9806ef"/>
    <xsd:import namespace="bfd6bebe-7b57-4a3a-af30-b23d346783d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Not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af58f5-3855-4e9a-a377-3d20ad9806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Notes" ma:index="22" nillable="true" ma:displayName="Notes" ma:description="&#10;Since the Description column isn't editable, the Notes column has been added for authors to share information about the content with others." ma:format="Dropdown" ma:internalName="Note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fd6bebe-7b57-4a3a-af30-b23d346783d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a17d8bd-c666-4963-b0df-41dbb712f749}" ma:internalName="TaxCatchAll" ma:showField="CatchAllData" ma:web="bfd6bebe-7b57-4a3a-af30-b23d346783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mso-contentType ?>
<FormTemplates xmlns="http://schemas.microsoft.com/sharepoint/v3/contenttype/forms">
  <Display>DocumentLibraryForm</Display>
  <Edit>DocumentLibraryForm</Edit>
  <New>DocumentLibraryForm</New>
</FormTemplates>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p:properties xmlns:p="http://schemas.microsoft.com/office/2006/metadata/properties" xmlns:xsi="http://www.w3.org/2001/XMLSchema-instance" xmlns:pc="http://schemas.microsoft.com/office/infopath/2007/PartnerControls">
  <documentManagement>
    <lcf76f155ced4ddcb4097134ff3c332f xmlns="75af58f5-3855-4e9a-a377-3d20ad9806ef">
      <Terms xmlns="http://schemas.microsoft.com/office/infopath/2007/PartnerControls"/>
    </lcf76f155ced4ddcb4097134ff3c332f>
    <TaxCatchAll xmlns="bfd6bebe-7b57-4a3a-af30-b23d346783df" xsi:nil="true"/>
    <Notes xmlns="75af58f5-3855-4e9a-a377-3d20ad9806ef" xsi:nil="true"/>
  </documentManagement>
</p:properties>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10.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11.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12.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13.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14.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15.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16.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17.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18.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19.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2.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20.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21.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22.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23.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24.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25.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26.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27.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28.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29.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3.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30.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31.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32.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33.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34.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35.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36.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37.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38.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39.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4.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40.xml><?xml version="1.0" encoding="utf-8"?>
<ds:datastoreItem xmlns:ds="http://schemas.openxmlformats.org/officeDocument/2006/customXml" ds:itemID="{DE615908-132A-4FE0-B2C6-6165816D4C06}">
  <ds:schemaRefs>
    <ds:schemaRef ds:uri="75af58f5-3855-4e9a-a377-3d20ad9806ef"/>
    <ds:schemaRef ds:uri="bfd6bebe-7b57-4a3a-af30-b23d346783d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1.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42.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43.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44.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45.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46.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47.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48.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49.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5.xml><?xml version="1.0" encoding="utf-8"?>
<ds:datastoreItem xmlns:ds="http://schemas.openxmlformats.org/officeDocument/2006/customXml" ds:itemID="{81E133DB-697E-4C10-B192-8899027B1EC6}">
  <ds:schemaRefs>
    <ds:schemaRef ds:uri="http://schemas.openxmlformats.org/package/2006/metadata/core-properties"/>
    <ds:schemaRef ds:uri="75af58f5-3855-4e9a-a377-3d20ad9806ef"/>
    <ds:schemaRef ds:uri="http://schemas.microsoft.com/office/2006/documentManagement/types"/>
    <ds:schemaRef ds:uri="bfd6bebe-7b57-4a3a-af30-b23d346783df"/>
    <ds:schemaRef ds:uri="http://schemas.microsoft.com/office/infopath/2007/PartnerControls"/>
    <ds:schemaRef ds:uri="http://purl.org/dc/terms/"/>
    <ds:schemaRef ds:uri="http://schemas.microsoft.com/office/2006/metadata/properties"/>
    <ds:schemaRef ds:uri="http://purl.org/dc/elements/1.1/"/>
    <ds:schemaRef ds:uri="http://www.w3.org/XML/1998/namespace"/>
    <ds:schemaRef ds:uri="http://purl.org/dc/dcmitype/"/>
  </ds:schemaRefs>
</ds:datastoreItem>
</file>

<file path=customXml/itemProps50.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51.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52.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53.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54.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55.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56.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57.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58.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59.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6.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7.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8.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9.xml><?xml version="1.0" encoding="utf-8"?>
<ds:datastoreItem xmlns:ds="http://schemas.openxmlformats.org/officeDocument/2006/customXml" ds:itemID="{5B58CDD1-2BF6-415B-A256-DBBCC6A48D56}">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Esri_Corporate_Template-Dark</Template>
  <TotalTime>0</TotalTime>
  <Words>6940</Words>
  <Application>Microsoft Macintosh PowerPoint</Application>
  <PresentationFormat>Widescreen</PresentationFormat>
  <Paragraphs>965</Paragraphs>
  <Slides>53</Slides>
  <Notes>48</Notes>
  <HiddenSlides>3</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53</vt:i4>
      </vt:variant>
    </vt:vector>
  </HeadingPairs>
  <TitlesOfParts>
    <vt:vector size="62" baseType="lpstr">
      <vt:lpstr>ＭＳ Ｐゴシック</vt:lpstr>
      <vt:lpstr>Arial</vt:lpstr>
      <vt:lpstr>AvenirNext LT Pro Light</vt:lpstr>
      <vt:lpstr>AvenirNext LT Pro Regular</vt:lpstr>
      <vt:lpstr>Calibri</vt:lpstr>
      <vt:lpstr>Courier New</vt:lpstr>
      <vt:lpstr>Lucida Grande</vt:lpstr>
      <vt:lpstr>Esri_Corporate_Template-Dark</vt:lpstr>
      <vt:lpstr>DevSummit24-Navy</vt:lpstr>
      <vt:lpstr>ArcGIS Pro SDK for .NET:  Enhancing ArcGIS Pro with Custom UI/UX</vt:lpstr>
      <vt:lpstr>Please share your feedback in the app</vt:lpstr>
      <vt:lpstr>ArcGIS Pro SDK for .NET: Enhancing ArcGIS Pro with Custom UI/UX</vt:lpstr>
      <vt:lpstr>Modifying the ArcGIS Pro User Experience</vt:lpstr>
      <vt:lpstr>ArcGIS Pro</vt:lpstr>
      <vt:lpstr>ArcGIS Pro</vt:lpstr>
      <vt:lpstr>ArcGIS Pro</vt:lpstr>
      <vt:lpstr>Modifying the ArcGIS Pro User Experience</vt:lpstr>
      <vt:lpstr>Modifying the ArcGIS Pro User Experience</vt:lpstr>
      <vt:lpstr>Modifying the ArcGIS Pro User Experience</vt:lpstr>
      <vt:lpstr>Configurations: Workflow-Centric Application </vt:lpstr>
      <vt:lpstr>Configurations: Organizational Branding</vt:lpstr>
      <vt:lpstr>Modifying the ArcGIS Pro User Experience</vt:lpstr>
      <vt:lpstr>ArcGIS Pro UI Framework</vt:lpstr>
      <vt:lpstr>Ribbon</vt:lpstr>
      <vt:lpstr>Tabs &amp; Contextual Tabs</vt:lpstr>
      <vt:lpstr>Dockpanes</vt:lpstr>
      <vt:lpstr>Modifying the ArcGIS Pro User Experience</vt:lpstr>
      <vt:lpstr>Leveraging Groups and Subgroups</vt:lpstr>
      <vt:lpstr>Use Results-Oriented Commands Whenever Appropriate</vt:lpstr>
      <vt:lpstr>Esri Brushes &amp; Theming</vt:lpstr>
      <vt:lpstr>Embracing the Contextual Nature of Pro</vt:lpstr>
      <vt:lpstr>Modifying the ArcGIS Pro User Experience</vt:lpstr>
      <vt:lpstr>Unlocking User Potential: Using UI Elements Effectively</vt:lpstr>
      <vt:lpstr>Example Scenario: Two User Types</vt:lpstr>
      <vt:lpstr>Modifying the ArcGIS Pro User Experience</vt:lpstr>
      <vt:lpstr>Understand the user and their workflow</vt:lpstr>
      <vt:lpstr>Left-to-right design</vt:lpstr>
      <vt:lpstr>Build your Ribbons</vt:lpstr>
      <vt:lpstr>Build your Ribbons</vt:lpstr>
      <vt:lpstr>Build your Ribbons</vt:lpstr>
      <vt:lpstr>Modifying the ArcGIS Pro User Experience</vt:lpstr>
      <vt:lpstr>Define your workflow</vt:lpstr>
      <vt:lpstr>Define your workflow</vt:lpstr>
      <vt:lpstr>Define your workflow</vt:lpstr>
      <vt:lpstr>Left-to-right design</vt:lpstr>
      <vt:lpstr>Build your Ribbons</vt:lpstr>
      <vt:lpstr>Build your Ribbons</vt:lpstr>
      <vt:lpstr>Build your Ribbons</vt:lpstr>
      <vt:lpstr>Demo:  Configuration</vt:lpstr>
      <vt:lpstr>SDK resources for design</vt:lpstr>
      <vt:lpstr>Other Sessions: SDK for .NET</vt:lpstr>
      <vt:lpstr>ArcGIS Pro SDK for .NET – Demo theaters &amp; Road Ahead</vt:lpstr>
      <vt:lpstr>Questions &amp; Resources</vt:lpstr>
      <vt:lpstr>Other Sessions: Design</vt:lpstr>
      <vt:lpstr>ArcGIS Pro SDK for .NET – Demo Theaters</vt:lpstr>
      <vt:lpstr>Recap</vt:lpstr>
      <vt:lpstr>Thank you!</vt:lpstr>
      <vt:lpstr>Please share your feedback in the app</vt:lpstr>
      <vt:lpstr>ArcGIS Pro SDK for .NET Tech Sessions</vt:lpstr>
      <vt:lpstr>Copyright © 2025 Esri. All rights reserved.</vt:lpstr>
      <vt:lpstr>ArcGIS Pro SDK for .NET – Technical Sessions</vt:lpstr>
      <vt:lpstr>Connect with us on Social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Dev-Tech-Summit_2025_Technical-Sessions.pptxDev-Tech-Summit_2025_Technical-Sessions</dc:title>
  <dc:creator>Claudine Chan</dc:creator>
  <cp:lastModifiedBy>Brook Durant</cp:lastModifiedBy>
  <cp:revision>2</cp:revision>
  <cp:lastPrinted>2021-08-10T23:54:02Z</cp:lastPrinted>
  <dcterms:created xsi:type="dcterms:W3CDTF">2023-12-13T15:33:34Z</dcterms:created>
  <dcterms:modified xsi:type="dcterms:W3CDTF">2025-03-07T01:25:05Z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0x010100FD516E0F754D2143BF3B9EDEACE55338</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MediaServiceImageTags">
    <vt:lpwstr/>
  </property>
</Properties>
</file>