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</p:sldMasterIdLst>
  <p:notesMasterIdLst>
    <p:notesMasterId r:id="rId71"/>
  </p:notesMasterIdLst>
  <p:handoutMasterIdLst>
    <p:handoutMasterId r:id="rId72"/>
  </p:handoutMasterIdLst>
  <p:sldIdLst>
    <p:sldId id="818" r:id="rId61"/>
    <p:sldId id="839" r:id="rId62"/>
    <p:sldId id="819" r:id="rId63"/>
    <p:sldId id="820" r:id="rId64"/>
    <p:sldId id="840" r:id="rId65"/>
    <p:sldId id="841" r:id="rId66"/>
    <p:sldId id="638" r:id="rId67"/>
    <p:sldId id="1001" r:id="rId68"/>
    <p:sldId id="1002" r:id="rId69"/>
    <p:sldId id="1003" r:id="rId7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ps &amp; Links" id="{EA6E954F-E4B5-7345-AEEE-44461E377328}">
          <p14:sldIdLst>
            <p14:sldId id="818"/>
            <p14:sldId id="839"/>
            <p14:sldId id="819"/>
            <p14:sldId id="820"/>
            <p14:sldId id="840"/>
            <p14:sldId id="841"/>
            <p14:sldId id="638"/>
            <p14:sldId id="1001"/>
            <p14:sldId id="1002"/>
            <p14:sldId id="10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05C5178-4606-CD22-3F67-F8C03E0915FF}" name="Kitty Hurley" initials="KH" userId="S::kit12303@esri.com::e053c73e-06eb-4c62-868c-e85b9274d5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31340A"/>
    <a:srgbClr val="828219"/>
    <a:srgbClr val="828218"/>
    <a:srgbClr val="C3E3F7"/>
    <a:srgbClr val="027ECF"/>
    <a:srgbClr val="C9F2FF"/>
    <a:srgbClr val="FFFFFF"/>
    <a:srgbClr val="C830A0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FAB218-DB05-4CC0-9CC7-1769274569DB}" v="1" dt="2025-03-06T20:59:21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" Target="slides/slide6.xml"/><Relationship Id="rId74" Type="http://schemas.openxmlformats.org/officeDocument/2006/relationships/viewProps" Target="viewProps.xml"/><Relationship Id="rId79" Type="http://schemas.microsoft.com/office/2018/10/relationships/authors" Target="authors.xml"/><Relationship Id="rId5" Type="http://schemas.openxmlformats.org/officeDocument/2006/relationships/customXml" Target="../customXml/item5.xml"/><Relationship Id="rId61" Type="http://schemas.openxmlformats.org/officeDocument/2006/relationships/slide" Target="slides/slide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77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73" Type="http://schemas.openxmlformats.org/officeDocument/2006/relationships/presProps" Target="presProps.xml"/><Relationship Id="rId78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lim Dissem" userId="b218b418-822b-45b8-919f-df479e2097fb" providerId="ADAL" clId="{FAFAB218-DB05-4CC0-9CC7-1769274569DB}"/>
    <pc:docChg chg="addSld delSld modSld delSection modSection">
      <pc:chgData name="Selim Dissem" userId="b218b418-822b-45b8-919f-df479e2097fb" providerId="ADAL" clId="{FAFAB218-DB05-4CC0-9CC7-1769274569DB}" dt="2025-03-06T21:09:46.039" v="14" actId="47"/>
      <pc:docMkLst>
        <pc:docMk/>
      </pc:docMkLst>
      <pc:sldChg chg="add">
        <pc:chgData name="Selim Dissem" userId="b218b418-822b-45b8-919f-df479e2097fb" providerId="ADAL" clId="{FAFAB218-DB05-4CC0-9CC7-1769274569DB}" dt="2025-03-06T20:59:21.361" v="7"/>
        <pc:sldMkLst>
          <pc:docMk/>
          <pc:sldMk cId="802503158" sldId="638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3281524772" sldId="742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3310874255" sldId="743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1805694555" sldId="744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596787333" sldId="797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3132892188" sldId="798"/>
        </pc:sldMkLst>
      </pc:sldChg>
      <pc:sldChg chg="del">
        <pc:chgData name="Selim Dissem" userId="b218b418-822b-45b8-919f-df479e2097fb" providerId="ADAL" clId="{FAFAB218-DB05-4CC0-9CC7-1769274569DB}" dt="2025-03-06T20:59:33.336" v="8" actId="2696"/>
        <pc:sldMkLst>
          <pc:docMk/>
          <pc:sldMk cId="1546692168" sldId="806"/>
        </pc:sldMkLst>
      </pc:sldChg>
      <pc:sldChg chg="modSp mod">
        <pc:chgData name="Selim Dissem" userId="b218b418-822b-45b8-919f-df479e2097fb" providerId="ADAL" clId="{FAFAB218-DB05-4CC0-9CC7-1769274569DB}" dt="2025-03-06T21:00:40.103" v="12" actId="6549"/>
        <pc:sldMkLst>
          <pc:docMk/>
          <pc:sldMk cId="4065768148" sldId="819"/>
        </pc:sldMkLst>
        <pc:spChg chg="mod">
          <ac:chgData name="Selim Dissem" userId="b218b418-822b-45b8-919f-df479e2097fb" providerId="ADAL" clId="{FAFAB218-DB05-4CC0-9CC7-1769274569DB}" dt="2025-03-06T21:00:40.103" v="12" actId="6549"/>
          <ac:spMkLst>
            <pc:docMk/>
            <pc:sldMk cId="4065768148" sldId="819"/>
            <ac:spMk id="10" creationId="{403278FD-0D93-B79F-D4BA-242A191E9C76}"/>
          </ac:spMkLst>
        </pc:spChg>
      </pc:sldChg>
      <pc:sldChg chg="del">
        <pc:chgData name="Selim Dissem" userId="b218b418-822b-45b8-919f-df479e2097fb" providerId="ADAL" clId="{FAFAB218-DB05-4CC0-9CC7-1769274569DB}" dt="2025-03-06T21:00:27.611" v="9" actId="47"/>
        <pc:sldMkLst>
          <pc:docMk/>
          <pc:sldMk cId="3590137346" sldId="821"/>
        </pc:sldMkLst>
      </pc:sldChg>
      <pc:sldChg chg="del">
        <pc:chgData name="Selim Dissem" userId="b218b418-822b-45b8-919f-df479e2097fb" providerId="ADAL" clId="{FAFAB218-DB05-4CC0-9CC7-1769274569DB}" dt="2025-03-06T21:00:27.611" v="9" actId="47"/>
        <pc:sldMkLst>
          <pc:docMk/>
          <pc:sldMk cId="463923186" sldId="828"/>
        </pc:sldMkLst>
      </pc:sldChg>
      <pc:sldChg chg="del">
        <pc:chgData name="Selim Dissem" userId="b218b418-822b-45b8-919f-df479e2097fb" providerId="ADAL" clId="{FAFAB218-DB05-4CC0-9CC7-1769274569DB}" dt="2025-03-06T20:59:33.336" v="8" actId="2696"/>
        <pc:sldMkLst>
          <pc:docMk/>
          <pc:sldMk cId="2910253992" sldId="829"/>
        </pc:sldMkLst>
      </pc:sldChg>
      <pc:sldChg chg="del">
        <pc:chgData name="Selim Dissem" userId="b218b418-822b-45b8-919f-df479e2097fb" providerId="ADAL" clId="{FAFAB218-DB05-4CC0-9CC7-1769274569DB}" dt="2025-03-06T20:59:33.336" v="8" actId="2696"/>
        <pc:sldMkLst>
          <pc:docMk/>
          <pc:sldMk cId="2025612673" sldId="830"/>
        </pc:sldMkLst>
      </pc:sldChg>
      <pc:sldChg chg="del">
        <pc:chgData name="Selim Dissem" userId="b218b418-822b-45b8-919f-df479e2097fb" providerId="ADAL" clId="{FAFAB218-DB05-4CC0-9CC7-1769274569DB}" dt="2025-03-06T20:59:33.336" v="8" actId="2696"/>
        <pc:sldMkLst>
          <pc:docMk/>
          <pc:sldMk cId="1732027712" sldId="831"/>
        </pc:sldMkLst>
      </pc:sldChg>
      <pc:sldChg chg="del">
        <pc:chgData name="Selim Dissem" userId="b218b418-822b-45b8-919f-df479e2097fb" providerId="ADAL" clId="{FAFAB218-DB05-4CC0-9CC7-1769274569DB}" dt="2025-03-06T21:09:46.039" v="14" actId="47"/>
        <pc:sldMkLst>
          <pc:docMk/>
          <pc:sldMk cId="2320961474" sldId="832"/>
        </pc:sldMkLst>
      </pc:sldChg>
      <pc:sldChg chg="del">
        <pc:chgData name="Selim Dissem" userId="b218b418-822b-45b8-919f-df479e2097fb" providerId="ADAL" clId="{FAFAB218-DB05-4CC0-9CC7-1769274569DB}" dt="2025-03-06T21:00:27.611" v="9" actId="47"/>
        <pc:sldMkLst>
          <pc:docMk/>
          <pc:sldMk cId="2365430936" sldId="838"/>
        </pc:sldMkLst>
      </pc:sldChg>
      <pc:sldChg chg="modSp mod">
        <pc:chgData name="Selim Dissem" userId="b218b418-822b-45b8-919f-df479e2097fb" providerId="ADAL" clId="{FAFAB218-DB05-4CC0-9CC7-1769274569DB}" dt="2025-03-06T20:57:39.392" v="4" actId="20577"/>
        <pc:sldMkLst>
          <pc:docMk/>
          <pc:sldMk cId="716527028" sldId="840"/>
        </pc:sldMkLst>
        <pc:spChg chg="mod">
          <ac:chgData name="Selim Dissem" userId="b218b418-822b-45b8-919f-df479e2097fb" providerId="ADAL" clId="{FAFAB218-DB05-4CC0-9CC7-1769274569DB}" dt="2025-03-06T20:57:39.392" v="4" actId="20577"/>
          <ac:spMkLst>
            <pc:docMk/>
            <pc:sldMk cId="716527028" sldId="840"/>
            <ac:spMk id="11" creationId="{33F380DA-D79C-FBAA-A855-2646B8D9C1BC}"/>
          </ac:spMkLst>
        </pc:spChg>
      </pc:sldChg>
      <pc:sldChg chg="addSp delSp modSp mod">
        <pc:chgData name="Selim Dissem" userId="b218b418-822b-45b8-919f-df479e2097fb" providerId="ADAL" clId="{FAFAB218-DB05-4CC0-9CC7-1769274569DB}" dt="2025-03-06T21:03:30.790" v="13" actId="22"/>
        <pc:sldMkLst>
          <pc:docMk/>
          <pc:sldMk cId="1898597708" sldId="841"/>
        </pc:sldMkLst>
        <pc:spChg chg="del">
          <ac:chgData name="Selim Dissem" userId="b218b418-822b-45b8-919f-df479e2097fb" providerId="ADAL" clId="{FAFAB218-DB05-4CC0-9CC7-1769274569DB}" dt="2025-03-06T21:03:30.790" v="13" actId="22"/>
          <ac:spMkLst>
            <pc:docMk/>
            <pc:sldMk cId="1898597708" sldId="841"/>
            <ac:spMk id="45" creationId="{A6C06F67-A74A-4BD4-9C6B-DA4933B770EE}"/>
          </ac:spMkLst>
        </pc:spChg>
        <pc:picChg chg="add mod ord">
          <ac:chgData name="Selim Dissem" userId="b218b418-822b-45b8-919f-df479e2097fb" providerId="ADAL" clId="{FAFAB218-DB05-4CC0-9CC7-1769274569DB}" dt="2025-03-06T21:03:30.790" v="13" actId="22"/>
          <ac:picMkLst>
            <pc:docMk/>
            <pc:sldMk cId="1898597708" sldId="841"/>
            <ac:picMk id="5" creationId="{851008AD-332F-BB5A-81D3-893601119C6D}"/>
          </ac:picMkLst>
        </pc:picChg>
      </pc:sldChg>
      <pc:sldChg chg="del">
        <pc:chgData name="Selim Dissem" userId="b218b418-822b-45b8-919f-df479e2097fb" providerId="ADAL" clId="{FAFAB218-DB05-4CC0-9CC7-1769274569DB}" dt="2025-03-06T20:57:32.291" v="2" actId="2696"/>
        <pc:sldMkLst>
          <pc:docMk/>
          <pc:sldMk cId="1785505992" sldId="842"/>
        </pc:sldMkLst>
      </pc:sldChg>
      <pc:sldChg chg="add">
        <pc:chgData name="Selim Dissem" userId="b218b418-822b-45b8-919f-df479e2097fb" providerId="ADAL" clId="{FAFAB218-DB05-4CC0-9CC7-1769274569DB}" dt="2025-03-06T20:59:21.361" v="7"/>
        <pc:sldMkLst>
          <pc:docMk/>
          <pc:sldMk cId="728504046" sldId="1001"/>
        </pc:sldMkLst>
      </pc:sldChg>
      <pc:sldChg chg="add">
        <pc:chgData name="Selim Dissem" userId="b218b418-822b-45b8-919f-df479e2097fb" providerId="ADAL" clId="{FAFAB218-DB05-4CC0-9CC7-1769274569DB}" dt="2025-03-06T20:59:21.361" v="7"/>
        <pc:sldMkLst>
          <pc:docMk/>
          <pc:sldMk cId="2485544716" sldId="1002"/>
        </pc:sldMkLst>
      </pc:sldChg>
      <pc:sldChg chg="add">
        <pc:chgData name="Selim Dissem" userId="b218b418-822b-45b8-919f-df479e2097fb" providerId="ADAL" clId="{FAFAB218-DB05-4CC0-9CC7-1769274569DB}" dt="2025-03-06T20:59:21.361" v="7"/>
        <pc:sldMkLst>
          <pc:docMk/>
          <pc:sldMk cId="1795770142" sldId="100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3/6/2025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Esri</a:t>
            </a:r>
            <a:r>
              <a:rPr lang="en-US" baseline="0"/>
              <a:t> Corporate Template-Dark v4.6</a:t>
            </a:r>
          </a:p>
          <a:p>
            <a:r>
              <a:rPr lang="en-US" baseline="0"/>
              <a:t>October 17, 2024</a:t>
            </a:r>
          </a:p>
          <a:p>
            <a:br>
              <a:rPr lang="en-US" baseline="0"/>
            </a:br>
            <a:r>
              <a:rPr lang="en-US" sz="120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/>
          </a:p>
          <a:p>
            <a:endParaRPr lang="en-US" baseline="0"/>
          </a:p>
          <a:p>
            <a:r>
              <a:rPr lang="en-US" b="1" baseline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/>
          </a:p>
          <a:p>
            <a:r>
              <a:rPr lang="en-US" b="1" baseline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>
                <a:ea typeface="+mn-ea"/>
                <a:cs typeface="+mn-cs"/>
              </a:rPr>
              <a:t>Add your approved session title, located in the detailed agenda on the Dev &amp; Tech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>
                <a:ea typeface="+mn-ea"/>
                <a:cs typeface="+mn-cs"/>
              </a:rPr>
              <a:t>Add the names of each presenter according to the following example: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/>
          </a:p>
          <a:p>
            <a:r>
              <a:rPr lang="en-US" b="1" baseline="0"/>
              <a:t>(Optional) Speaker notes:</a:t>
            </a:r>
            <a:endParaRPr lang="en-US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/>
              <a:t>This is an optional space for you to add more detailed speaker notes. These notes should elaborate on the concise main points and visuals in the slide.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36394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/>
              <a:t>Purpose of this slide:</a:t>
            </a:r>
            <a:r>
              <a:rPr lang="en-US" sz="1200" baseline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/>
              <a:t>Encourage the audience to share feedback </a:t>
            </a:r>
            <a:r>
              <a:rPr lang="en-US" sz="1200" u="none" baseline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/>
          </a:p>
          <a:p>
            <a:r>
              <a:rPr lang="en-US" sz="1200" b="1" baseline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/>
          </a:p>
          <a:p>
            <a:r>
              <a:rPr lang="en-US" sz="1200" b="1" baseline="0"/>
              <a:t>(Optional) Speaker notes:</a:t>
            </a:r>
            <a:endParaRPr lang="en-US" sz="1200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/>
              <a:t>This is an optional space for you to add more detailed speaker notes. These notes should elaborate on the concise main points and visuals in the slide.</a:t>
            </a:r>
            <a:endParaRPr lang="en-US" b="0" baseline="0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7791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 sz="1200" b="1" baseline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/>
              <a:t>List 1–2 major sections that you will discuss and potentially demonstrate during your presentation.</a:t>
            </a:r>
            <a:r>
              <a:rPr lang="en-US"/>
              <a:t> (For example, for a presentation on </a:t>
            </a:r>
            <a:r>
              <a:rPr lang="en-US" sz="1200" baseline="0"/>
              <a:t>ArcGIS Pro, you may have a Distance Analysis section where you cover several topics and demo one topic, like Creating Cost Surfaces.)</a:t>
            </a:r>
          </a:p>
          <a:p>
            <a:endParaRPr lang="en-US" sz="1200" baseline="0"/>
          </a:p>
          <a:p>
            <a:r>
              <a:rPr lang="en-US" sz="1200" b="1" baseline="0"/>
              <a:t>(Optional) Speaker notes:</a:t>
            </a:r>
            <a:endParaRPr lang="en-US" sz="1200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/>
              <a:t>This is an optional space for you to add more detailed speaker notes. These notes should elaborate on the concise main points and visuals in the slide.</a:t>
            </a:r>
            <a:endParaRPr lang="en-US" b="0" baseline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6AE210-B0E9-83D6-9D7E-EC606522AF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1065ECE-3E72-9F2A-1725-6B69BD7BA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C7231FF-3723-E5EA-845E-6C78D78755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89152E0-DBF4-1AEA-2A35-8A73541DB8C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79414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7A8D5-EE9B-F672-0AB7-592065D5F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6BFBD6-E863-F7C1-947F-325A36471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95086-1A99-1465-29F5-1EA4B4ED9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/>
              <a:t>Purpose of this slide:</a:t>
            </a:r>
            <a:r>
              <a:rPr lang="en-US" baseline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When transitioning to a new section</a:t>
            </a:r>
            <a:r>
              <a:rPr lang="en-US" u="none" baseline="0"/>
              <a:t>, u</a:t>
            </a:r>
            <a:r>
              <a:rPr lang="en-US" baseline="0"/>
              <a:t>se this slide as a visual indicator.</a:t>
            </a:r>
            <a:endParaRPr lang="en-US" u="none" baseline="0"/>
          </a:p>
          <a:p>
            <a:endParaRPr lang="en-US" baseline="0"/>
          </a:p>
          <a:p>
            <a:r>
              <a:rPr lang="en-US" b="1" baseline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If a different presenter will be speaking, list the name of the presenter.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Duplicate this slide as many times as necessary.</a:t>
            </a:r>
            <a:endParaRPr lang="en-US" baseline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/>
          </a:p>
          <a:p>
            <a:r>
              <a:rPr lang="en-US" b="1" baseline="0"/>
              <a:t>(Optional) Speaker notes:</a:t>
            </a:r>
            <a:endParaRPr lang="en-US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/>
              <a:t>This is an optional space for you to add more detailed speaker notes. These notes should elaborate on the concise main points and visuals in the slide.</a:t>
            </a:r>
          </a:p>
          <a:p>
            <a:endParaRPr lang="en-US" baseline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4B3F388-A352-16B8-358A-E0A6AA3A8CA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79D8A4A-E9FF-16BE-2E1E-E0AC676625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37CF13E-14A9-3A9E-173E-52CFA6FC3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0EA6BA11-8F44-12B8-713E-87AC8F0243D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8455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9B59F-3BAC-C1E6-89A6-24EB76A78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5E288A-3406-5C75-F380-09DD5CF72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556BB5-BB5F-BA44-FBFD-3DD2165F8D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/>
              <a:t>Purpose of this slide:</a:t>
            </a:r>
            <a:r>
              <a:rPr lang="en-US" baseline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Organize your presentation based on the sections identified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When transitioning to a new section</a:t>
            </a:r>
            <a:r>
              <a:rPr lang="en-US" u="none" baseline="0"/>
              <a:t>, u</a:t>
            </a:r>
            <a:r>
              <a:rPr lang="en-US" baseline="0"/>
              <a:t>se this slide as a visual indicator.</a:t>
            </a:r>
            <a:endParaRPr lang="en-US" u="none" baseline="0"/>
          </a:p>
          <a:p>
            <a:endParaRPr lang="en-US" baseline="0"/>
          </a:p>
          <a:p>
            <a:r>
              <a:rPr lang="en-US" b="1" baseline="0"/>
              <a:t>How to customize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Add a title that matches the section listed in your agenda.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/>
              <a:t>If a different presenter will be speaking, list the name of the presenter.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Duplicate this slide as many times as necessary.</a:t>
            </a:r>
            <a:endParaRPr lang="en-US" baseline="0"/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/>
          </a:p>
          <a:p>
            <a:r>
              <a:rPr lang="en-US" b="1" baseline="0"/>
              <a:t>(Optional) Speaker notes:</a:t>
            </a:r>
            <a:endParaRPr lang="en-US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/>
              <a:t>This is an optional space for you to add more detailed speaker notes. These notes should elaborate on the concise main points and visuals in the slide.</a:t>
            </a:r>
          </a:p>
          <a:p>
            <a:endParaRPr lang="en-US" baseline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198B033-797B-67D5-ADB2-53EE94CD345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94CFDB2-5B05-EBB4-C84E-67F056C3683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9FF995D-8B21-2C7F-5F66-4D067D12BF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51414BF5-B4AC-6C24-F834-04CD0343E31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0835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ED86A-38DB-A241-8056-3E600F67A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114D1B-5342-D167-F499-94559D42E1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79DDB4-8449-52C4-5D13-B204B1CAA5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/>
              <a:t>Purpose of this slide:</a:t>
            </a:r>
            <a:endParaRPr lang="en-US" sz="120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/>
              <a:t>Introduce a demonstration that supports the topic (for example, showcase step-by-step functionality within an ArcGIS product using a real-world example</a:t>
            </a:r>
            <a:r>
              <a:rPr lang="en-US" sz="1200" u="none" baseline="0"/>
              <a:t>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baseline="0"/>
          </a:p>
          <a:p>
            <a:r>
              <a:rPr lang="en-US" sz="1200" b="1" baseline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/>
              <a:t>Add an action-oriented title for the demo.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/>
              <a:t>Add a graphic in the white box to support the topic being covered in your demo.</a:t>
            </a:r>
          </a:p>
          <a:p>
            <a:pPr marL="6286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baseline="0"/>
              <a:t>If you do not plan to add a graphic, remove the white box from the slide.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baseline="0"/>
              <a:t>If presenters are changing, add presenter name(s) underneath the demo title.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baseline="0">
                <a:latin typeface="+mn-lt"/>
                <a:ea typeface="+mn-ea"/>
                <a:cs typeface="+mn-cs"/>
              </a:rPr>
              <a:t>Duplicate this slide as many times as necessary.</a:t>
            </a:r>
            <a:endParaRPr lang="en-US" sz="1200" b="0" baseline="0"/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/>
          </a:p>
          <a:p>
            <a:r>
              <a:rPr lang="en-US" sz="1200" b="1" baseline="0"/>
              <a:t>(Optional) Speaker notes:</a:t>
            </a:r>
            <a:endParaRPr lang="en-US" sz="1200" b="0" baseline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/>
              <a:t>This is an optional space for you to add more detailed speaker notes. These notes should elaborate on the concise main points and visuals in the slide.</a:t>
            </a:r>
            <a:endParaRPr lang="en-US" b="0" baseline="0"/>
          </a:p>
          <a:p>
            <a:endParaRPr lang="en-US" baseline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099973A8-1438-0C78-88E0-CFE2731FBE6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3/6/2025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8411133-2249-B67D-5AC6-D8A90A44983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89CA7A-4EB0-F37D-45F9-A143616AA5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82162631-490E-5563-A0A1-408B76609DC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36798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295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speaker(s)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5984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3/6/2025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3/6/2025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3/6/2025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3/6/2025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3/6/2025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2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sv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5-palm-springs" TargetMode="External"/><Relationship Id="rId2" Type="http://schemas.openxmlformats.org/officeDocument/2006/relationships/hyperlink" Target="https://links.esri.com/ProSDKTechSessions#2025-palm-springs" TargetMode="Externa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</p:spPr>
        <p:txBody>
          <a:bodyPr/>
          <a:lstStyle/>
          <a:p>
            <a:pPr algn="l"/>
            <a:r>
              <a:rPr lang="en-US">
                <a:solidFill>
                  <a:srgbClr val="FFAD29"/>
                </a:solidFill>
              </a:rPr>
              <a:t>Selim Dissem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6053958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ArcGIS Pro SDK for .NET</a:t>
            </a:r>
            <a:b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Building Your First Add-in</a:t>
            </a:r>
            <a:endParaRPr kumimoji="0" lang="en-US" sz="4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7568227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7014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991549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3E2E0AF-0B90-AC57-4C27-DA3FC35E3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3B12E87-262D-8022-8118-02CB1E92D5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A8A9865-CD29-AA92-C167-D611664EB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/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5E15A19-31BB-F19D-0099-A8DA226D9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3278FD-0D93-B79F-D4BA-242A191E9C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/>
              <a:t>Installing the Pro SDK</a:t>
            </a:r>
          </a:p>
          <a:p>
            <a:pPr>
              <a:buClr>
                <a:srgbClr val="FFAD29"/>
              </a:buClr>
            </a:pPr>
            <a:r>
              <a:rPr lang="en-US"/>
              <a:t>Build your first Pro add-in (Demo)</a:t>
            </a:r>
          </a:p>
          <a:p>
            <a:pPr>
              <a:buClr>
                <a:srgbClr val="FFAD29"/>
              </a:buClr>
            </a:pPr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700E570-05C3-2E02-D6B0-1D7A3D3D70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6814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1E8CE-4254-97E8-6761-82CAB1ACD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80C7771-F74C-CF06-95E9-9CA1A86E6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2960"/>
            <a:chOff x="0" y="-14960"/>
            <a:chExt cx="12192000" cy="6872960"/>
          </a:xfrm>
        </p:grpSpPr>
        <p:sp>
          <p:nvSpPr>
            <p:cNvPr id="3" name="gradient tealv2b">
              <a:extLst>
                <a:ext uri="{FF2B5EF4-FFF2-40B4-BE49-F238E27FC236}">
                  <a16:creationId xmlns:a16="http://schemas.microsoft.com/office/drawing/2014/main" id="{296EF0EE-2AF1-2CF4-9EB2-DE79C7DD6B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6000">
                  <a:srgbClr val="007D96"/>
                </a:gs>
                <a:gs pos="98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4" name="bg2">
              <a:extLst>
                <a:ext uri="{FF2B5EF4-FFF2-40B4-BE49-F238E27FC236}">
                  <a16:creationId xmlns:a16="http://schemas.microsoft.com/office/drawing/2014/main" id="{077B3980-F151-6FF0-DBE2-2B93A05524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0443" r="5127"/>
            <a:stretch/>
          </p:blipFill>
          <p:spPr>
            <a:xfrm>
              <a:off x="5555848" y="0"/>
              <a:ext cx="6636152" cy="6858000"/>
            </a:xfrm>
            <a:prstGeom prst="rect">
              <a:avLst/>
            </a:prstGeom>
          </p:spPr>
        </p:pic>
      </p:grpSp>
      <p:sp>
        <p:nvSpPr>
          <p:cNvPr id="11" name="Title 48">
            <a:extLst>
              <a:ext uri="{FF2B5EF4-FFF2-40B4-BE49-F238E27FC236}">
                <a16:creationId xmlns:a16="http://schemas.microsoft.com/office/drawing/2014/main" id="{662D1364-89FE-A864-08BF-6557E536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295806" cy="738664"/>
          </a:xfrm>
        </p:spPr>
        <p:txBody>
          <a:bodyPr/>
          <a:lstStyle/>
          <a:p>
            <a:r>
              <a:rPr lang="en-US"/>
              <a:t>Installing the Pro SDK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273611477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E0287-0F17-6F05-3F58-50418A7D9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A3C8832-318A-70F6-289E-4B4086FEF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2960"/>
            <a:chOff x="0" y="-14960"/>
            <a:chExt cx="12192000" cy="6872960"/>
          </a:xfrm>
        </p:grpSpPr>
        <p:sp>
          <p:nvSpPr>
            <p:cNvPr id="3" name="gradient tealv2b">
              <a:extLst>
                <a:ext uri="{FF2B5EF4-FFF2-40B4-BE49-F238E27FC236}">
                  <a16:creationId xmlns:a16="http://schemas.microsoft.com/office/drawing/2014/main" id="{919F945F-8C15-6058-3FED-B24D9AC7A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66000">
                  <a:srgbClr val="007D96"/>
                </a:gs>
                <a:gs pos="98000">
                  <a:srgbClr val="00D9C5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4" name="bg2">
              <a:extLst>
                <a:ext uri="{FF2B5EF4-FFF2-40B4-BE49-F238E27FC236}">
                  <a16:creationId xmlns:a16="http://schemas.microsoft.com/office/drawing/2014/main" id="{F70D6B36-3EDC-F46A-4F69-359E93A978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40443" r="5127"/>
            <a:stretch/>
          </p:blipFill>
          <p:spPr>
            <a:xfrm>
              <a:off x="5555848" y="0"/>
              <a:ext cx="6636152" cy="6858000"/>
            </a:xfrm>
            <a:prstGeom prst="rect">
              <a:avLst/>
            </a:prstGeom>
          </p:spPr>
        </p:pic>
      </p:grpSp>
      <p:sp>
        <p:nvSpPr>
          <p:cNvPr id="11" name="Title 48">
            <a:extLst>
              <a:ext uri="{FF2B5EF4-FFF2-40B4-BE49-F238E27FC236}">
                <a16:creationId xmlns:a16="http://schemas.microsoft.com/office/drawing/2014/main" id="{33F380DA-D79C-FBAA-A855-2646B8D9C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40228"/>
            <a:ext cx="6747641" cy="1231106"/>
          </a:xfrm>
        </p:spPr>
        <p:txBody>
          <a:bodyPr/>
          <a:lstStyle/>
          <a:p>
            <a:r>
              <a:rPr lang="en-US" sz="4000"/>
              <a:t>Build your first Pro add-in</a:t>
            </a:r>
            <a:br>
              <a:rPr lang="en-US" sz="4000"/>
            </a:br>
            <a:r>
              <a:rPr lang="en-US" sz="4000"/>
              <a:t>Demo</a:t>
            </a:r>
            <a:endParaRPr lang="en-US" sz="4000" b="1"/>
          </a:p>
        </p:txBody>
      </p:sp>
    </p:spTree>
    <p:extLst>
      <p:ext uri="{BB962C8B-B14F-4D97-AF65-F5344CB8AC3E}">
        <p14:creationId xmlns:p14="http://schemas.microsoft.com/office/powerpoint/2010/main" val="716527028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707A-D55E-79A1-8E9E-A218687C2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g">
            <a:extLst>
              <a:ext uri="{FF2B5EF4-FFF2-40B4-BE49-F238E27FC236}">
                <a16:creationId xmlns:a16="http://schemas.microsoft.com/office/drawing/2014/main" id="{59D67CAC-991D-7EAD-0892-7951EA703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2000" cy="6878394"/>
            <a:chOff x="0" y="-14960"/>
            <a:chExt cx="12192000" cy="6878394"/>
          </a:xfrm>
        </p:grpSpPr>
        <p:sp>
          <p:nvSpPr>
            <p:cNvPr id="10" name="gradient tealv2b">
              <a:extLst>
                <a:ext uri="{FF2B5EF4-FFF2-40B4-BE49-F238E27FC236}">
                  <a16:creationId xmlns:a16="http://schemas.microsoft.com/office/drawing/2014/main" id="{C688AD17-70CA-3D82-BD2F-5789E15A3E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73000">
                  <a:srgbClr val="007D96"/>
                </a:gs>
                <a:gs pos="90000">
                  <a:srgbClr val="00ABAE"/>
                </a:gs>
                <a:gs pos="5000">
                  <a:srgbClr val="001745"/>
                </a:gs>
                <a:gs pos="38000">
                  <a:srgbClr val="003584"/>
                </a:gs>
              </a:gsLst>
              <a:lin ang="42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bg" descr="A black background with colorful lines and lines&#10;&#10;Description automatically generated with medium confidence">
              <a:extLst>
                <a:ext uri="{FF2B5EF4-FFF2-40B4-BE49-F238E27FC236}">
                  <a16:creationId xmlns:a16="http://schemas.microsoft.com/office/drawing/2014/main" id="{B00CD874-988C-6F39-7606-CE09FAAB4124}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/>
            <a:srcRect r="61042"/>
            <a:stretch/>
          </p:blipFill>
          <p:spPr>
            <a:xfrm>
              <a:off x="0" y="0"/>
              <a:ext cx="4748530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46A0602-DC5B-6F3C-D1DC-3F46F0F4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878523"/>
            <a:ext cx="4242113" cy="2031325"/>
          </a:xfrm>
        </p:spPr>
        <p:txBody>
          <a:bodyPr/>
          <a:lstStyle/>
          <a:p>
            <a:pPr algn="l"/>
            <a:r>
              <a:rPr lang="en-US" sz="4400" b="1"/>
              <a:t>Demo: </a:t>
            </a:r>
            <a:r>
              <a:rPr lang="en-US" sz="4400"/>
              <a:t>Build your first Pro add-ins</a:t>
            </a:r>
            <a:endParaRPr lang="en-US" sz="4400" b="1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51008AD-332F-BB5A-81D3-893601119C6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33333" r="33333"/>
          <a:stretch/>
        </p:blipFill>
        <p:spPr/>
      </p:pic>
    </p:spTree>
    <p:extLst>
      <p:ext uri="{BB962C8B-B14F-4D97-AF65-F5344CB8AC3E}">
        <p14:creationId xmlns:p14="http://schemas.microsoft.com/office/powerpoint/2010/main" val="189859770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224286"/>
            <a:ext cx="10369296" cy="461665"/>
          </a:xfrm>
        </p:spPr>
        <p:txBody>
          <a:bodyPr/>
          <a:lstStyle/>
          <a:p>
            <a:r>
              <a:rPr lang="en-US"/>
              <a:t>ArcGIS Pro SDK for .NET Tech Sessions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2BA1D8-DAD4-99B5-2A51-ECA6BCD891BD}"/>
              </a:ext>
            </a:extLst>
          </p:cNvPr>
          <p:cNvGraphicFramePr>
            <a:graphicFrameLocks noGrp="1"/>
          </p:cNvGraphicFramePr>
          <p:nvPr/>
        </p:nvGraphicFramePr>
        <p:xfrm>
          <a:off x="852312" y="957330"/>
          <a:ext cx="10487375" cy="547319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8033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19673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560529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1747113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Tue, Mar 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Patterns of Extensibility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Vedant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Primrose 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</a:t>
                      </a:r>
                      <a:b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with Custom UI/UX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Greta, Durant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393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Parcel Fabric Editing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Tim, Chris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8712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s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10:30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 ArcGIS</a:t>
                      </a:r>
                      <a:b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 AI Assistant with Skill Functions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Deepinder, Charlie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035698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Beginning</a:t>
                      </a:r>
                      <a:b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Editing with Focus on </a:t>
                      </a:r>
                      <a:r>
                        <a:rPr lang="en-US" sz="2000" b="1" kern="10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EditOperation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8446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Exploring the Editing Sketch Tool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357937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Fri, Mar 14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8:30 AM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Introduction</a:t>
                      </a:r>
                      <a:b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the Knowledge Graph API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Ty, Charlie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79403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GitHub</a:t>
                      </a:r>
                      <a:b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Copilot in ArcGIS Pro code development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Uma, Wolf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959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/>
              <a:t>ArcGIS Pro SDK for .NET – Demo theaters &amp; Road Ahead</a:t>
            </a:r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4C29904-41FF-9C46-37A6-B3E442CF63EA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1595685"/>
          <a:ext cx="10487375" cy="26103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5626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210167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2097475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Visualization Options for Tabular Data in an Add-in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Wolf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106928"/>
                  </a:ext>
                </a:extLst>
              </a:tr>
              <a:tr h="365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1:45 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Tray Buttons for Productivity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8853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3:15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Building Your First Add-in</a:t>
                      </a:r>
                      <a:endParaRPr lang="en-US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Selim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1: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Oasis 1-2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3010529-606C-80F2-45AA-C958C0050A8F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4934966"/>
          <a:ext cx="10487374" cy="7416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646230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493092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3934338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3413714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Pro: The Road Ahead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 Hotel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2188"/>
          </a:xfrm>
        </p:spPr>
        <p:txBody>
          <a:bodyPr/>
          <a:lstStyle/>
          <a:p>
            <a:r>
              <a:rPr lang="en-US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2197"/>
            <a:ext cx="10515600" cy="4753605"/>
          </a:xfrm>
        </p:spPr>
        <p:txBody>
          <a:bodyPr/>
          <a:lstStyle/>
          <a:p>
            <a:r>
              <a:rPr lang="en-US" sz="2400"/>
              <a:t>For questions see us at the “</a:t>
            </a:r>
            <a:r>
              <a:rPr lang="en-US" sz="2400" b="0"/>
              <a:t>ArcGIS Pro SDK</a:t>
            </a:r>
            <a:r>
              <a:rPr lang="en-US" sz="2400"/>
              <a:t>“ showcase</a:t>
            </a:r>
          </a:p>
          <a:p>
            <a:r>
              <a:rPr lang="en-US" sz="240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>
                <a:hlinkClick r:id="rId2"/>
              </a:rPr>
              <a:t>https://links.esri.com/ProSDKTechSessions#2025-palm-springs</a:t>
            </a:r>
            <a:br>
              <a:rPr lang="en-US" sz="2400"/>
            </a:br>
            <a:r>
              <a:rPr lang="en-US" sz="2400"/>
              <a:t>or</a:t>
            </a:r>
            <a:br>
              <a:rPr lang="en-US" sz="2400"/>
            </a:br>
            <a:r>
              <a:rPr lang="en-US" sz="2400">
                <a:hlinkClick r:id="rId3"/>
              </a:rPr>
              <a:t>https://github.com/Esri/arcgis-pro-sdk/wiki/tech-sessions#2025-palm-springs</a:t>
            </a:r>
            <a:endParaRPr lang="en-US" sz="2400"/>
          </a:p>
          <a:p>
            <a:r>
              <a:rPr lang="en-US" sz="2400"/>
              <a:t>Share your feedback using the Esri Events App</a:t>
            </a:r>
          </a:p>
          <a:p>
            <a:pPr lvl="1"/>
            <a:r>
              <a:rPr lang="en-US" sz="2200"/>
              <a:t>Select this session in the Events App</a:t>
            </a:r>
          </a:p>
          <a:p>
            <a:pPr lvl="1"/>
            <a:r>
              <a:rPr lang="en-US" sz="2200"/>
              <a:t>Scroll down to “Survey”</a:t>
            </a:r>
          </a:p>
          <a:p>
            <a:pPr lvl="1"/>
            <a:r>
              <a:rPr lang="en-US" sz="2200"/>
              <a:t>Log in to access the Survey</a:t>
            </a:r>
          </a:p>
          <a:p>
            <a:pPr marL="0" indent="0">
              <a:buNone/>
            </a:pPr>
            <a:endParaRPr lang="en-US" sz="2400"/>
          </a:p>
          <a:p>
            <a:pPr marL="0" indent="0" algn="ctr">
              <a:buNone/>
            </a:pPr>
            <a:endParaRPr lang="en-US" sz="2400"/>
          </a:p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96E79-AD59-5D3A-5D71-45486BAE1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795" y="3506637"/>
            <a:ext cx="2791005" cy="279100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347" y="4111447"/>
            <a:ext cx="2143448" cy="218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A0258195-FF87-4E0A-BA46-61F0BCEED028}">
  <ds:schemaRefs>
    <ds:schemaRef ds:uri="2cca2253-b4b3-493a-b13d-4e35805225a7"/>
    <ds:schemaRef ds:uri="2f451dda-87f0-44fe-8155-a7a8ce8ced4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19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54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81E133DB-697E-4C10-B192-8899027B1EC6}">
  <ds:schemaRefs>
    <ds:schemaRef ds:uri="2cca2253-b4b3-493a-b13d-4e35805225a7"/>
    <ds:schemaRef ds:uri="2f451dda-87f0-44fe-8155-a7a8ce8ced4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59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1298</Words>
  <Application>Microsoft Office PowerPoint</Application>
  <PresentationFormat>Widescreen</PresentationFormat>
  <Paragraphs>189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Lucida Grande</vt:lpstr>
      <vt:lpstr>Esri_Corporate_Template-Dark</vt:lpstr>
      <vt:lpstr>ArcGIS Pro SDK for .NET Building Your First Add-in</vt:lpstr>
      <vt:lpstr>Please share your feedback in the app</vt:lpstr>
      <vt:lpstr>Agenda</vt:lpstr>
      <vt:lpstr>Installing the Pro SDK</vt:lpstr>
      <vt:lpstr>Build your first Pro add-in Demo</vt:lpstr>
      <vt:lpstr>Demo: Build your first Pro add-ins</vt:lpstr>
      <vt:lpstr>ArcGIS Pro SDK for .NET Tech Sessions</vt:lpstr>
      <vt:lpstr>ArcGIS Pro SDK for .NET – Demo theaters &amp; Road Ahead</vt:lpstr>
      <vt:lpstr>Questions &amp; Resources</vt:lpstr>
      <vt:lpstr>Copyright © 2025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Dev-Tech-Summit_2025_Demo-Theater</dc:title>
  <dc:creator>Claudine Chan</dc:creator>
  <cp:lastModifiedBy>Selim Dissem</cp:lastModifiedBy>
  <cp:revision>1</cp:revision>
  <cp:lastPrinted>2021-08-10T23:54:02Z</cp:lastPrinted>
  <dcterms:created xsi:type="dcterms:W3CDTF">2023-12-13T15:33:34Z</dcterms:created>
  <dcterms:modified xsi:type="dcterms:W3CDTF">2025-03-07T01:30:30Z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