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customXml/itemProps34.xml" ContentType="application/vnd.openxmlformats-officedocument.customXmlProperties+xml"/>
  <Override PartName="/customXml/itemProps35.xml" ContentType="application/vnd.openxmlformats-officedocument.customXmlProperties+xml"/>
  <Override PartName="/customXml/itemProps36.xml" ContentType="application/vnd.openxmlformats-officedocument.customXmlProperties+xml"/>
  <Override PartName="/customXml/itemProps37.xml" ContentType="application/vnd.openxmlformats-officedocument.customXmlProperties+xml"/>
  <Override PartName="/customXml/itemProps38.xml" ContentType="application/vnd.openxmlformats-officedocument.customXmlProperties+xml"/>
  <Override PartName="/customXml/itemProps39.xml" ContentType="application/vnd.openxmlformats-officedocument.customXmlProperties+xml"/>
  <Override PartName="/customXml/itemProps40.xml" ContentType="application/vnd.openxmlformats-officedocument.customXmlProperties+xml"/>
  <Override PartName="/customXml/itemProps41.xml" ContentType="application/vnd.openxmlformats-officedocument.customXmlProperties+xml"/>
  <Override PartName="/customXml/itemProps42.xml" ContentType="application/vnd.openxmlformats-officedocument.customXmlProperties+xml"/>
  <Override PartName="/customXml/itemProps43.xml" ContentType="application/vnd.openxmlformats-officedocument.customXmlProperties+xml"/>
  <Override PartName="/customXml/itemProps44.xml" ContentType="application/vnd.openxmlformats-officedocument.customXmlProperties+xml"/>
  <Override PartName="/customXml/itemProps45.xml" ContentType="application/vnd.openxmlformats-officedocument.customXmlProperties+xml"/>
  <Override PartName="/customXml/itemProps46.xml" ContentType="application/vnd.openxmlformats-officedocument.customXmlProperties+xml"/>
  <Override PartName="/customXml/itemProps47.xml" ContentType="application/vnd.openxmlformats-officedocument.customXmlProperties+xml"/>
  <Override PartName="/customXml/itemProps48.xml" ContentType="application/vnd.openxmlformats-officedocument.customXmlProperties+xml"/>
  <Override PartName="/customXml/itemProps49.xml" ContentType="application/vnd.openxmlformats-officedocument.customXmlProperties+xml"/>
  <Override PartName="/customXml/itemProps50.xml" ContentType="application/vnd.openxmlformats-officedocument.customXmlProperties+xml"/>
  <Override PartName="/customXml/itemProps51.xml" ContentType="application/vnd.openxmlformats-officedocument.customXmlProperties+xml"/>
  <Override PartName="/customXml/itemProps52.xml" ContentType="application/vnd.openxmlformats-officedocument.customXmlProperties+xml"/>
  <Override PartName="/customXml/itemProps53.xml" ContentType="application/vnd.openxmlformats-officedocument.customXmlProperties+xml"/>
  <Override PartName="/customXml/itemProps54.xml" ContentType="application/vnd.openxmlformats-officedocument.customXmlProperties+xml"/>
  <Override PartName="/customXml/itemProps55.xml" ContentType="application/vnd.openxmlformats-officedocument.customXmlProperties+xml"/>
  <Override PartName="/customXml/itemProps56.xml" ContentType="application/vnd.openxmlformats-officedocument.customXmlProperties+xml"/>
  <Override PartName="/customXml/itemProps57.xml" ContentType="application/vnd.openxmlformats-officedocument.customXmlProperties+xml"/>
  <Override PartName="/customXml/itemProps58.xml" ContentType="application/vnd.openxmlformats-officedocument.customXmlProperties+xml"/>
  <Override PartName="/customXml/itemProps59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6799" r:id="rId60"/>
  </p:sldMasterIdLst>
  <p:notesMasterIdLst>
    <p:notesMasterId r:id="rId111"/>
  </p:notesMasterIdLst>
  <p:handoutMasterIdLst>
    <p:handoutMasterId r:id="rId112"/>
  </p:handoutMasterIdLst>
  <p:sldIdLst>
    <p:sldId id="813" r:id="rId61"/>
    <p:sldId id="837" r:id="rId62"/>
    <p:sldId id="724" r:id="rId63"/>
    <p:sldId id="805" r:id="rId64"/>
    <p:sldId id="840" r:id="rId65"/>
    <p:sldId id="841" r:id="rId66"/>
    <p:sldId id="842" r:id="rId67"/>
    <p:sldId id="843" r:id="rId68"/>
    <p:sldId id="866" r:id="rId69"/>
    <p:sldId id="864" r:id="rId70"/>
    <p:sldId id="867" r:id="rId71"/>
    <p:sldId id="863" r:id="rId72"/>
    <p:sldId id="868" r:id="rId73"/>
    <p:sldId id="869" r:id="rId74"/>
    <p:sldId id="874" r:id="rId75"/>
    <p:sldId id="860" r:id="rId76"/>
    <p:sldId id="856" r:id="rId77"/>
    <p:sldId id="844" r:id="rId78"/>
    <p:sldId id="875" r:id="rId79"/>
    <p:sldId id="845" r:id="rId80"/>
    <p:sldId id="846" r:id="rId81"/>
    <p:sldId id="876" r:id="rId82"/>
    <p:sldId id="848" r:id="rId83"/>
    <p:sldId id="849" r:id="rId84"/>
    <p:sldId id="877" r:id="rId85"/>
    <p:sldId id="851" r:id="rId86"/>
    <p:sldId id="852" r:id="rId87"/>
    <p:sldId id="878" r:id="rId88"/>
    <p:sldId id="854" r:id="rId89"/>
    <p:sldId id="862" r:id="rId90"/>
    <p:sldId id="865" r:id="rId91"/>
    <p:sldId id="739" r:id="rId92"/>
    <p:sldId id="870" r:id="rId93"/>
    <p:sldId id="871" r:id="rId94"/>
    <p:sldId id="2142534644" r:id="rId95"/>
    <p:sldId id="872" r:id="rId96"/>
    <p:sldId id="873" r:id="rId97"/>
    <p:sldId id="2142534643" r:id="rId98"/>
    <p:sldId id="2142534645" r:id="rId99"/>
    <p:sldId id="2142534646" r:id="rId100"/>
    <p:sldId id="2142534647" r:id="rId101"/>
    <p:sldId id="694" r:id="rId102"/>
    <p:sldId id="2142534648" r:id="rId103"/>
    <p:sldId id="695" r:id="rId104"/>
    <p:sldId id="638" r:id="rId105"/>
    <p:sldId id="2142534634" r:id="rId106"/>
    <p:sldId id="2142534642" r:id="rId107"/>
    <p:sldId id="838" r:id="rId108"/>
    <p:sldId id="839" r:id="rId109"/>
    <p:sldId id="806" r:id="rId1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alk In" id="{EF220678-0533-3444-AD11-0664E123FDDA}">
          <p14:sldIdLst>
            <p14:sldId id="813"/>
            <p14:sldId id="837"/>
          </p14:sldIdLst>
        </p14:section>
        <p14:section name="Your Presentation" id="{6B310D48-F029-4642-8FCA-E9E3EB8F3541}">
          <p14:sldIdLst>
            <p14:sldId id="724"/>
            <p14:sldId id="805"/>
            <p14:sldId id="840"/>
            <p14:sldId id="841"/>
            <p14:sldId id="842"/>
            <p14:sldId id="843"/>
            <p14:sldId id="866"/>
            <p14:sldId id="864"/>
            <p14:sldId id="867"/>
            <p14:sldId id="863"/>
            <p14:sldId id="868"/>
            <p14:sldId id="869"/>
            <p14:sldId id="874"/>
            <p14:sldId id="860"/>
            <p14:sldId id="856"/>
            <p14:sldId id="844"/>
            <p14:sldId id="875"/>
            <p14:sldId id="845"/>
            <p14:sldId id="846"/>
            <p14:sldId id="876"/>
            <p14:sldId id="848"/>
            <p14:sldId id="849"/>
            <p14:sldId id="877"/>
            <p14:sldId id="851"/>
            <p14:sldId id="852"/>
            <p14:sldId id="878"/>
            <p14:sldId id="854"/>
            <p14:sldId id="862"/>
            <p14:sldId id="865"/>
            <p14:sldId id="739"/>
            <p14:sldId id="870"/>
            <p14:sldId id="871"/>
            <p14:sldId id="2142534644"/>
            <p14:sldId id="872"/>
            <p14:sldId id="873"/>
            <p14:sldId id="2142534643"/>
            <p14:sldId id="2142534645"/>
            <p14:sldId id="2142534646"/>
            <p14:sldId id="2142534647"/>
            <p14:sldId id="694"/>
            <p14:sldId id="2142534648"/>
            <p14:sldId id="695"/>
            <p14:sldId id="638"/>
            <p14:sldId id="2142534634"/>
            <p14:sldId id="2142534642"/>
          </p14:sldIdLst>
        </p14:section>
        <p14:section name="Walk Out" id="{C3BABFAE-C303-A640-8458-C55DDD3ED9EB}">
          <p14:sldIdLst>
            <p14:sldId id="838"/>
            <p14:sldId id="839"/>
            <p14:sldId id="80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30" userDrawn="1">
          <p15:clr>
            <a:srgbClr val="A4A3A4"/>
          </p15:clr>
        </p15:guide>
        <p15:guide id="2" orient="horz" pos="388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pos="7104" userDrawn="1">
          <p15:clr>
            <a:srgbClr val="A4A3A4"/>
          </p15:clr>
        </p15:guide>
        <p15:guide id="5" pos="431">
          <p15:clr>
            <a:srgbClr val="A4A3A4"/>
          </p15:clr>
        </p15:guide>
        <p15:guide id="6" pos="724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E8941E-5BE4-B929-6BB6-0822C451BA75}" name="Stephanie Preston" initials="SP" userId="S::step6754@esri.com::ae2e26b0-be6b-453e-9ec5-8392f3207641" providerId="AD"/>
  <p188:author id="{305C5178-4606-CD22-3F67-F8C03E0915FF}" name="Kitty Hurley" initials="KH" userId="S::kit12303@esri.com::e053c73e-06eb-4c62-868c-e85b9274d561" providerId="AD"/>
  <p188:author id="{069AA3E1-CC7F-A7A7-D698-B66DFC18FCED}" name="Margaret Brand" initials="MB" userId="S::mar11132@esri.com::9b1aa3ad-64aa-4c88-b4bd-a3c57680731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D29"/>
    <a:srgbClr val="C3933F"/>
    <a:srgbClr val="0A0A0A"/>
    <a:srgbClr val="31340A"/>
    <a:srgbClr val="828219"/>
    <a:srgbClr val="828218"/>
    <a:srgbClr val="C3E3F7"/>
    <a:srgbClr val="027ECF"/>
    <a:srgbClr val="C9F2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14" autoAdjust="0"/>
    <p:restoredTop sz="84299" autoAdjust="0"/>
  </p:normalViewPr>
  <p:slideViewPr>
    <p:cSldViewPr snapToGrid="0">
      <p:cViewPr varScale="1">
        <p:scale>
          <a:sx n="64" d="100"/>
          <a:sy n="64" d="100"/>
        </p:scale>
        <p:origin x="688" y="40"/>
      </p:cViewPr>
      <p:guideLst>
        <p:guide orient="horz" pos="430"/>
        <p:guide orient="horz" pos="3888"/>
        <p:guide pos="576"/>
        <p:guide pos="7104"/>
        <p:guide pos="431"/>
        <p:guide pos="72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customXml" Target="../customXml/item26.xml"/><Relationship Id="rId117" Type="http://schemas.microsoft.com/office/2018/10/relationships/authors" Target="authors.xml"/><Relationship Id="rId21" Type="http://schemas.openxmlformats.org/officeDocument/2006/relationships/customXml" Target="../customXml/item21.xml"/><Relationship Id="rId42" Type="http://schemas.openxmlformats.org/officeDocument/2006/relationships/customXml" Target="../customXml/item42.xml"/><Relationship Id="rId47" Type="http://schemas.openxmlformats.org/officeDocument/2006/relationships/customXml" Target="../customXml/item47.xml"/><Relationship Id="rId63" Type="http://schemas.openxmlformats.org/officeDocument/2006/relationships/slide" Target="slides/slide3.xml"/><Relationship Id="rId68" Type="http://schemas.openxmlformats.org/officeDocument/2006/relationships/slide" Target="slides/slide8.xml"/><Relationship Id="rId84" Type="http://schemas.openxmlformats.org/officeDocument/2006/relationships/slide" Target="slides/slide24.xml"/><Relationship Id="rId89" Type="http://schemas.openxmlformats.org/officeDocument/2006/relationships/slide" Target="slides/slide29.xml"/><Relationship Id="rId112" Type="http://schemas.openxmlformats.org/officeDocument/2006/relationships/handoutMaster" Target="handoutMasters/handoutMaster1.xml"/><Relationship Id="rId16" Type="http://schemas.openxmlformats.org/officeDocument/2006/relationships/customXml" Target="../customXml/item16.xml"/><Relationship Id="rId107" Type="http://schemas.openxmlformats.org/officeDocument/2006/relationships/slide" Target="slides/slide47.xml"/><Relationship Id="rId11" Type="http://schemas.openxmlformats.org/officeDocument/2006/relationships/customXml" Target="../customXml/item11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53" Type="http://schemas.openxmlformats.org/officeDocument/2006/relationships/customXml" Target="../customXml/item53.xml"/><Relationship Id="rId58" Type="http://schemas.openxmlformats.org/officeDocument/2006/relationships/customXml" Target="../customXml/item58.xml"/><Relationship Id="rId74" Type="http://schemas.openxmlformats.org/officeDocument/2006/relationships/slide" Target="slides/slide14.xml"/><Relationship Id="rId79" Type="http://schemas.openxmlformats.org/officeDocument/2006/relationships/slide" Target="slides/slide19.xml"/><Relationship Id="rId102" Type="http://schemas.openxmlformats.org/officeDocument/2006/relationships/slide" Target="slides/slide42.xml"/><Relationship Id="rId5" Type="http://schemas.openxmlformats.org/officeDocument/2006/relationships/customXml" Target="../customXml/item5.xml"/><Relationship Id="rId90" Type="http://schemas.openxmlformats.org/officeDocument/2006/relationships/slide" Target="slides/slide30.xml"/><Relationship Id="rId95" Type="http://schemas.openxmlformats.org/officeDocument/2006/relationships/slide" Target="slides/slide35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43" Type="http://schemas.openxmlformats.org/officeDocument/2006/relationships/customXml" Target="../customXml/item43.xml"/><Relationship Id="rId48" Type="http://schemas.openxmlformats.org/officeDocument/2006/relationships/customXml" Target="../customXml/item48.xml"/><Relationship Id="rId64" Type="http://schemas.openxmlformats.org/officeDocument/2006/relationships/slide" Target="slides/slide4.xml"/><Relationship Id="rId69" Type="http://schemas.openxmlformats.org/officeDocument/2006/relationships/slide" Target="slides/slide9.xml"/><Relationship Id="rId113" Type="http://schemas.openxmlformats.org/officeDocument/2006/relationships/presProps" Target="presProps.xml"/><Relationship Id="rId80" Type="http://schemas.openxmlformats.org/officeDocument/2006/relationships/slide" Target="slides/slide20.xml"/><Relationship Id="rId85" Type="http://schemas.openxmlformats.org/officeDocument/2006/relationships/slide" Target="slides/slide25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59" Type="http://schemas.openxmlformats.org/officeDocument/2006/relationships/customXml" Target="../customXml/item59.xml"/><Relationship Id="rId103" Type="http://schemas.openxmlformats.org/officeDocument/2006/relationships/slide" Target="slides/slide43.xml"/><Relationship Id="rId108" Type="http://schemas.openxmlformats.org/officeDocument/2006/relationships/slide" Target="slides/slide48.xml"/><Relationship Id="rId54" Type="http://schemas.openxmlformats.org/officeDocument/2006/relationships/customXml" Target="../customXml/item54.xml"/><Relationship Id="rId70" Type="http://schemas.openxmlformats.org/officeDocument/2006/relationships/slide" Target="slides/slide10.xml"/><Relationship Id="rId75" Type="http://schemas.openxmlformats.org/officeDocument/2006/relationships/slide" Target="slides/slide15.xml"/><Relationship Id="rId91" Type="http://schemas.openxmlformats.org/officeDocument/2006/relationships/slide" Target="slides/slide31.xml"/><Relationship Id="rId96" Type="http://schemas.openxmlformats.org/officeDocument/2006/relationships/slide" Target="slides/slide36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49" Type="http://schemas.openxmlformats.org/officeDocument/2006/relationships/customXml" Target="../customXml/item49.xml"/><Relationship Id="rId114" Type="http://schemas.openxmlformats.org/officeDocument/2006/relationships/viewProps" Target="viewProps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44" Type="http://schemas.openxmlformats.org/officeDocument/2006/relationships/customXml" Target="../customXml/item44.xml"/><Relationship Id="rId52" Type="http://schemas.openxmlformats.org/officeDocument/2006/relationships/customXml" Target="../customXml/item52.xml"/><Relationship Id="rId60" Type="http://schemas.openxmlformats.org/officeDocument/2006/relationships/slideMaster" Target="slideMasters/slideMaster1.xml"/><Relationship Id="rId65" Type="http://schemas.openxmlformats.org/officeDocument/2006/relationships/slide" Target="slides/slide5.xml"/><Relationship Id="rId73" Type="http://schemas.openxmlformats.org/officeDocument/2006/relationships/slide" Target="slides/slide13.xml"/><Relationship Id="rId78" Type="http://schemas.openxmlformats.org/officeDocument/2006/relationships/slide" Target="slides/slide18.xml"/><Relationship Id="rId81" Type="http://schemas.openxmlformats.org/officeDocument/2006/relationships/slide" Target="slides/slide21.xml"/><Relationship Id="rId86" Type="http://schemas.openxmlformats.org/officeDocument/2006/relationships/slide" Target="slides/slide26.xml"/><Relationship Id="rId94" Type="http://schemas.openxmlformats.org/officeDocument/2006/relationships/slide" Target="slides/slide34.xml"/><Relationship Id="rId99" Type="http://schemas.openxmlformats.org/officeDocument/2006/relationships/slide" Target="slides/slide39.xml"/><Relationship Id="rId101" Type="http://schemas.openxmlformats.org/officeDocument/2006/relationships/slide" Target="slides/slide4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39" Type="http://schemas.openxmlformats.org/officeDocument/2006/relationships/customXml" Target="../customXml/item39.xml"/><Relationship Id="rId109" Type="http://schemas.openxmlformats.org/officeDocument/2006/relationships/slide" Target="slides/slide49.xml"/><Relationship Id="rId34" Type="http://schemas.openxmlformats.org/officeDocument/2006/relationships/customXml" Target="../customXml/item34.xml"/><Relationship Id="rId50" Type="http://schemas.openxmlformats.org/officeDocument/2006/relationships/customXml" Target="../customXml/item50.xml"/><Relationship Id="rId55" Type="http://schemas.openxmlformats.org/officeDocument/2006/relationships/customXml" Target="../customXml/item55.xml"/><Relationship Id="rId76" Type="http://schemas.openxmlformats.org/officeDocument/2006/relationships/slide" Target="slides/slide16.xml"/><Relationship Id="rId97" Type="http://schemas.openxmlformats.org/officeDocument/2006/relationships/slide" Target="slides/slide37.xml"/><Relationship Id="rId104" Type="http://schemas.openxmlformats.org/officeDocument/2006/relationships/slide" Target="slides/slide44.xml"/><Relationship Id="rId7" Type="http://schemas.openxmlformats.org/officeDocument/2006/relationships/customXml" Target="../customXml/item7.xml"/><Relationship Id="rId71" Type="http://schemas.openxmlformats.org/officeDocument/2006/relationships/slide" Target="slides/slide11.xml"/><Relationship Id="rId92" Type="http://schemas.openxmlformats.org/officeDocument/2006/relationships/slide" Target="slides/slide32.xml"/><Relationship Id="rId2" Type="http://schemas.openxmlformats.org/officeDocument/2006/relationships/customXml" Target="../customXml/item2.xml"/><Relationship Id="rId29" Type="http://schemas.openxmlformats.org/officeDocument/2006/relationships/customXml" Target="../customXml/item29.xml"/><Relationship Id="rId24" Type="http://schemas.openxmlformats.org/officeDocument/2006/relationships/customXml" Target="../customXml/item24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66" Type="http://schemas.openxmlformats.org/officeDocument/2006/relationships/slide" Target="slides/slide6.xml"/><Relationship Id="rId87" Type="http://schemas.openxmlformats.org/officeDocument/2006/relationships/slide" Target="slides/slide27.xml"/><Relationship Id="rId110" Type="http://schemas.openxmlformats.org/officeDocument/2006/relationships/slide" Target="slides/slide50.xml"/><Relationship Id="rId115" Type="http://schemas.openxmlformats.org/officeDocument/2006/relationships/theme" Target="theme/theme1.xml"/><Relationship Id="rId61" Type="http://schemas.openxmlformats.org/officeDocument/2006/relationships/slide" Target="slides/slide1.xml"/><Relationship Id="rId82" Type="http://schemas.openxmlformats.org/officeDocument/2006/relationships/slide" Target="slides/slide22.xml"/><Relationship Id="rId19" Type="http://schemas.openxmlformats.org/officeDocument/2006/relationships/customXml" Target="../customXml/item19.xml"/><Relationship Id="rId14" Type="http://schemas.openxmlformats.org/officeDocument/2006/relationships/customXml" Target="../customXml/item14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56" Type="http://schemas.openxmlformats.org/officeDocument/2006/relationships/customXml" Target="../customXml/item56.xml"/><Relationship Id="rId77" Type="http://schemas.openxmlformats.org/officeDocument/2006/relationships/slide" Target="slides/slide17.xml"/><Relationship Id="rId100" Type="http://schemas.openxmlformats.org/officeDocument/2006/relationships/slide" Target="slides/slide40.xml"/><Relationship Id="rId105" Type="http://schemas.openxmlformats.org/officeDocument/2006/relationships/slide" Target="slides/slide45.xml"/><Relationship Id="rId8" Type="http://schemas.openxmlformats.org/officeDocument/2006/relationships/customXml" Target="../customXml/item8.xml"/><Relationship Id="rId51" Type="http://schemas.openxmlformats.org/officeDocument/2006/relationships/customXml" Target="../customXml/item51.xml"/><Relationship Id="rId72" Type="http://schemas.openxmlformats.org/officeDocument/2006/relationships/slide" Target="slides/slide12.xml"/><Relationship Id="rId93" Type="http://schemas.openxmlformats.org/officeDocument/2006/relationships/slide" Target="slides/slide33.xml"/><Relationship Id="rId98" Type="http://schemas.openxmlformats.org/officeDocument/2006/relationships/slide" Target="slides/slide38.xml"/><Relationship Id="rId3" Type="http://schemas.openxmlformats.org/officeDocument/2006/relationships/customXml" Target="../customXml/item3.xml"/><Relationship Id="rId25" Type="http://schemas.openxmlformats.org/officeDocument/2006/relationships/customXml" Target="../customXml/item25.xml"/><Relationship Id="rId46" Type="http://schemas.openxmlformats.org/officeDocument/2006/relationships/customXml" Target="../customXml/item46.xml"/><Relationship Id="rId67" Type="http://schemas.openxmlformats.org/officeDocument/2006/relationships/slide" Target="slides/slide7.xml"/><Relationship Id="rId116" Type="http://schemas.openxmlformats.org/officeDocument/2006/relationships/tableStyles" Target="tableStyles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62" Type="http://schemas.openxmlformats.org/officeDocument/2006/relationships/slide" Target="slides/slide2.xml"/><Relationship Id="rId83" Type="http://schemas.openxmlformats.org/officeDocument/2006/relationships/slide" Target="slides/slide23.xml"/><Relationship Id="rId88" Type="http://schemas.openxmlformats.org/officeDocument/2006/relationships/slide" Target="slides/slide28.xml"/><Relationship Id="rId111" Type="http://schemas.openxmlformats.org/officeDocument/2006/relationships/notesMaster" Target="notesMasters/notesMaster1.xml"/><Relationship Id="rId15" Type="http://schemas.openxmlformats.org/officeDocument/2006/relationships/customXml" Target="../customXml/item15.xml"/><Relationship Id="rId36" Type="http://schemas.openxmlformats.org/officeDocument/2006/relationships/customXml" Target="../customXml/item36.xml"/><Relationship Id="rId57" Type="http://schemas.openxmlformats.org/officeDocument/2006/relationships/customXml" Target="../customXml/item57.xml"/><Relationship Id="rId106" Type="http://schemas.openxmlformats.org/officeDocument/2006/relationships/slide" Target="slides/slide46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18872" y="128016"/>
            <a:ext cx="2596896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/>
            </a:lvl1pPr>
          </a:lstStyle>
          <a:p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Title of Presentation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0645" y="146786"/>
            <a:ext cx="2598483" cy="3104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fld id="{69706D6A-91F3-104F-8F55-4EB7B12ED817}" type="datetime1">
              <a:rPr lang="en-US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3/3/2025</a:t>
            </a:fld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18870" y="8685213"/>
            <a:ext cx="2596897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/>
            </a:lvl1pPr>
          </a:lstStyle>
          <a:p>
            <a:r>
              <a:rPr 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Copyright © 2024 Esri. All rights reserved.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0645" y="8685213"/>
            <a:ext cx="2598483" cy="3261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fld id="{89BED56D-3A20-2943-930A-2361A9DDC1ED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6" name="Picture 5" descr="Logo&#10;&#10;Description automatically generated with medium confidence">
            <a:extLst>
              <a:ext uri="{FF2B5EF4-FFF2-40B4-BE49-F238E27FC236}">
                <a16:creationId xmlns:a16="http://schemas.microsoft.com/office/drawing/2014/main" id="{7CD2FDE5-1F26-C84C-9B10-CC9C50E7271E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856707" y="146786"/>
            <a:ext cx="1142999" cy="326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86121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0645" y="128016"/>
            <a:ext cx="2598483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</a:defRPr>
            </a:lvl1pPr>
          </a:lstStyle>
          <a:p>
            <a:fld id="{40D1DBE8-FA8D-EB42-89EC-916489257848}" type="datetime1">
              <a:rPr lang="en-US" smtClean="0"/>
              <a:t>3/3/2025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635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1000" y="4343400"/>
            <a:ext cx="60960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17285" y="8685213"/>
            <a:ext cx="2596896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en-US" sz="8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r>
              <a:rPr lang="en-US"/>
              <a:t>Copyright © 2024 Esri.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0645" y="8685213"/>
            <a:ext cx="2598483" cy="3291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</a:defRPr>
            </a:lvl1pPr>
          </a:lstStyle>
          <a:p>
            <a:fld id="{3E7143C0-4F23-B545-9533-520B5A87CA1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Header Placeholder 1">
            <a:extLst>
              <a:ext uri="{FF2B5EF4-FFF2-40B4-BE49-F238E27FC236}">
                <a16:creationId xmlns:a16="http://schemas.microsoft.com/office/drawing/2014/main" id="{B638CFBE-76FA-C80C-2921-7A31BA9ADCE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18872" y="128016"/>
            <a:ext cx="2596896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</a:defRPr>
            </a:lvl1pPr>
          </a:lstStyle>
          <a:p>
            <a:r>
              <a:rPr lang="en-US"/>
              <a:t>Title of Presentation</a:t>
            </a:r>
          </a:p>
        </p:txBody>
      </p:sp>
      <p:pic>
        <p:nvPicPr>
          <p:cNvPr id="10" name="Picture 9" descr="Logo&#10;&#10;Description automatically generated with medium confidence">
            <a:extLst>
              <a:ext uri="{FF2B5EF4-FFF2-40B4-BE49-F238E27FC236}">
                <a16:creationId xmlns:a16="http://schemas.microsoft.com/office/drawing/2014/main" id="{F1515867-25DE-D5BF-4D8C-F147C0D5FB59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856707" y="146786"/>
            <a:ext cx="1142999" cy="326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5878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2545AB-EADC-E3B6-8454-5545639982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4A8008F-48F8-A29A-E9FE-63714BCA1D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8FBCF8-EE4A-D378-A384-1F74B88B7F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Esri</a:t>
            </a:r>
            <a:r>
              <a:rPr lang="en-US" baseline="0" dirty="0"/>
              <a:t> Corporate Template-Dark v4.6</a:t>
            </a:r>
          </a:p>
          <a:p>
            <a:r>
              <a:rPr lang="en-US" baseline="0" dirty="0"/>
              <a:t>October 17, 2024</a:t>
            </a:r>
          </a:p>
          <a:p>
            <a:br>
              <a:rPr lang="en-US" baseline="0" dirty="0"/>
            </a:br>
            <a:r>
              <a:rPr lang="en-US" sz="1200" dirty="0">
                <a:solidFill>
                  <a:srgbClr val="D2AF5E">
                    <a:alpha val="60000"/>
                  </a:srgbClr>
                </a:solidFill>
              </a:rPr>
              <a:t>Copyright © 2025 Esri. All rights reserved.</a:t>
            </a:r>
            <a:endParaRPr lang="en-US" dirty="0"/>
          </a:p>
          <a:p>
            <a:endParaRPr lang="en-US" baseline="0" dirty="0"/>
          </a:p>
          <a:p>
            <a:r>
              <a:rPr lang="en-US" b="1" baseline="0" dirty="0"/>
              <a:t>Purpose of this slide: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While the audience waits for your presentation to begin, use this slide as a visual introduction.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How to customize this slide: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kern="1200" baseline="0" dirty="0">
                <a:ea typeface="+mn-ea"/>
                <a:cs typeface="+mn-cs"/>
              </a:rPr>
              <a:t>Add your approved session title, located in the detailed agenda on the Dev &amp; Tech Summit site.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kern="1200" baseline="0" dirty="0">
                <a:ea typeface="+mn-ea"/>
                <a:cs typeface="+mn-cs"/>
              </a:rPr>
              <a:t>If the session title does not match what you think it should be, please reach out to your topic lead.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kern="1200" baseline="0" dirty="0">
                <a:ea typeface="+mn-ea"/>
                <a:cs typeface="+mn-cs"/>
              </a:rPr>
              <a:t>Add the names of each presenter according to the following example: Name 1, Name 2 &amp; Name 3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(Optional) Speaker notes: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This is an optional space for you to add more detailed speaker notes. These notes should elaborate on the concise main points and visuals in the slide.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E2E02E4C-83C6-C711-6DB1-F0939350887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A9561F-3C54-4C44-84A9-D50BC29223DE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3/3/2025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383E910D-5C10-6F14-4138-962B952C265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2025 Esri. All rights reserved.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9AF446B7-867B-CF19-80C9-AF3AAC156C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2" name="Header Placeholder 11">
            <a:extLst>
              <a:ext uri="{FF2B5EF4-FFF2-40B4-BE49-F238E27FC236}">
                <a16:creationId xmlns:a16="http://schemas.microsoft.com/office/drawing/2014/main" id="{6E3C6322-202E-B7B6-C7E7-DAA5E97CD4D2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4363949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5B3789-68BE-4598-67C6-7B20B6CC3E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9663746-5790-7E00-41CB-778ACA6BAC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265294E-49DC-2F2C-709F-09E0ECC88B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8C027F-2E29-5327-E7FC-833D1F1ABC82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0B5E52-C6CF-625B-2CBB-4F2D497183A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AD375D-4F3D-AB2A-9E0F-711752235DD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64AB3414-F61C-DB14-4D88-9159C0770511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53824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5F18D5-BB30-A6FA-C3D6-2A09A2375C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0CF17DD-8BF7-837F-454F-79025EC670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9B74D82-F9B0-F8C6-7C59-BA95B0225D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C200F2-29B7-CD85-0123-B41F131C6887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DD04D1-A6B8-7960-070D-1106D109555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C48347-B941-EAB4-28BD-71DAA94BE39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3BC88C9A-A66B-BEA5-CF97-C6C83660F52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7379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C82189-DB69-1E19-F773-C5E7DB87B7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DADD33E-E445-E850-2E9C-76B0AA126A6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998C842-61A4-372E-14BF-6C3B214BDB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06E576-6A9E-3050-A529-41D7B39B9F7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DA32D5-53C1-7804-DDB1-5C390B44B69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64E27B-D6AE-E5E9-7536-56C5350A656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3EE1AE2F-7AD6-AF36-C90F-12E59C5AA214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55932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749993-92BD-BD9A-3370-73E59F7EF7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B02999E-368B-7BED-A324-F823F43707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0D0527-C183-E38E-77C1-518ED50561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3801E5-0EE2-5547-B5B2-3B09F4A261DA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EE5723-9A5E-5505-3489-E6A3C95AE88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E6816E-69E5-1AB6-676A-7873D3778F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C9112887-9F33-5819-E34B-D911FC133D03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89474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5E8848-FCC3-8371-4003-1B609A48A3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8D71528-B0B5-E984-1B93-96D02DC41A4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08BE539-086D-8919-7538-2136AEBDEB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49645D-5266-0F2E-7A48-00D7EA112341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3112D7-7BEC-D32C-E76F-38D90FF4B1B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98371F-FB26-0E3F-508E-8A7ED7329B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C90260DD-F6ED-5EC4-151F-82BDF409F948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52059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0DFD1C-BA1F-6E91-8AB3-AB05F0484E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7F84965-44D2-E4AF-D6B2-5B62BAC8BC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F6C59A3-86CD-99C0-351C-8E8171793D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F543D1-99DE-96D6-B4D6-A3AE125FD7B7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544E06-ECE4-418A-067B-28B645086CC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FCC592-BDCA-FAC4-7E23-5898FD856C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1B209E75-E51F-6668-D9B7-14C1AB60C174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90506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BF65B1-0555-2A9D-9E3E-1C49325022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8681BEC-D157-6112-AAE6-CB71D037A8C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B2E27C7-7176-C5E1-7407-B30141584E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254D0E-F711-DA17-F77A-FA4C7D07D9AB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8DB2F1-11BE-B409-4748-A0256127D5B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BED213-0733-DCF4-E713-4226624A79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EA82B50E-114C-EFC0-A2C0-53C5BF3BDA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34654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954050-4F5A-5D2D-8AB2-06F3575447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16F3B8E-9158-3090-4819-CEEE3490EBC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90A7334-6074-2DFD-B8E2-4D0103364E2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A233D7-C81D-F242-A056-2B977A5769D1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DDA494-94FA-5E21-CE35-3619CD1664B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4320B7-CB44-EDD8-815B-9C81EAC05A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EBF21A09-2417-135D-69DA-3912A5BC211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09024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7AEF36-B170-912F-F85D-98F2BA62A9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0DB836A-DF21-425F-4705-C0029AD551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338B462-BF45-B239-0ACD-EF3E3C9A77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3438DF-0452-CADB-5B37-0BCA0FC99637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9615F9-E4F3-2767-D920-01568931C4E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C040C4-A121-49C6-5889-80D3F51A67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A0C1E3AB-50A3-1E9A-366B-5DDD559A9BF3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29281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0FEF50-7AD9-D976-2FE6-3059124184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EBD9058-E360-7A92-E982-7CFE836DE2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1499E7B-54D8-A3D5-15CF-DD9E937484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D1503D-991F-FEE3-498D-2C9E7E122850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418937-A30B-9CDC-7F43-63B1D055D79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B2270A-98A6-9396-2D62-9572EE48ED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82FD1065-7398-1C20-3833-78904BCD5D18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41456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78FC91-2C3A-9235-A2E1-7786451B98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1794CA2-357D-BB3F-A47A-293B0F4893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DACA4DE-7F91-F0F5-1BDA-121FDE339EC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baseline="0" dirty="0"/>
              <a:t>Purpose of this slide:</a:t>
            </a:r>
            <a:r>
              <a:rPr lang="en-US" sz="1200" baseline="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aseline="0" dirty="0"/>
              <a:t>Encourage the audience to share feedback </a:t>
            </a:r>
            <a:r>
              <a:rPr lang="en-US" sz="1200" u="none" baseline="0" dirty="0"/>
              <a:t>by completing the survey, available in the event app on the page for this presentation.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latin typeface="+mn-lt"/>
                <a:ea typeface="+mn-ea"/>
                <a:cs typeface="+mn-cs"/>
              </a:rPr>
              <a:t>No customization is required.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053AAD-45AE-7915-B501-E7705AD16A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38C5B9-A15E-6C81-9794-35BC01D000C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2025 Esri. All rights reserved.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94055384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F4265D-F459-396F-CF7B-C06D869DF4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FB18D6D-5244-E6AF-F7A3-5E7A47D7135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0BC14CA-2A8B-7049-2054-FF4D276B9A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F42F97-04A2-948E-7BB3-54936E699FBB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33CB73-6F74-704D-144D-311ED090D28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7531B0-93EE-047C-DA30-3EFF5F0F57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4E5A2484-4C6D-9315-9229-E843C9BEFFC5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195944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76ADC9-D0A6-91EB-6249-30620667BB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1A29C0A-581D-887F-2174-7FAF478DF1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604315E-13F4-01E0-102B-982826AB40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2D5A98-D0C7-D903-254B-140FD56F65D6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8178DE-0717-CA21-8657-964D38E2456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F5C99B-7345-95E7-C8F7-E6AAC11DDFC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FE81BD3E-E4D6-1CD0-83C5-59BA9CA23BEE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401598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093CF3-5143-A04C-FF47-5D4736D961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C427B7B-530A-568A-421F-742AE42B50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C05BAE0-8388-82FC-360F-DABE3477D8B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baseline="0" dirty="0"/>
              <a:t>Purpose of this slide:</a:t>
            </a:r>
            <a:endParaRPr lang="en-US" sz="120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aseline="0" dirty="0"/>
              <a:t>Introduce a demonstration that supports the topic (for example, showcase step-by-step functionality within an ArcGIS product using a real-world example</a:t>
            </a:r>
            <a:r>
              <a:rPr lang="en-US" sz="1200" u="none" baseline="0" dirty="0"/>
              <a:t>).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0" baseline="0" dirty="0"/>
          </a:p>
          <a:p>
            <a:r>
              <a:rPr lang="en-US" sz="1200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Add an action-oriented title for the demo.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baseline="0" dirty="0"/>
              <a:t>Add a graphic in the white box to support the topic being covered in your demo.</a:t>
            </a:r>
          </a:p>
          <a:p>
            <a:pPr marL="628650" marR="0" lvl="1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baseline="0" dirty="0"/>
              <a:t>If you do not plan to add a graphic, remove the white box from the slide.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baseline="0" dirty="0"/>
              <a:t>If presenters are changing, add presenter name(s) underneath the demo title.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baseline="0" dirty="0">
                <a:latin typeface="+mn-lt"/>
                <a:ea typeface="+mn-ea"/>
                <a:cs typeface="+mn-cs"/>
              </a:rPr>
              <a:t>Duplicate this slide as many times as necessary.</a:t>
            </a:r>
            <a:endParaRPr lang="en-US" sz="1200" b="0" baseline="0" dirty="0"/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  <a:p>
            <a:endParaRPr lang="en-US" baseline="0" dirty="0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FE674BA0-F07C-C757-12F8-F67BD0775E8A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A9561F-3C54-4C44-84A9-D50BC29223DE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3/3/2025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249D3076-59E0-2BE6-E7B8-53F845F3385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2025 Esri. All rights reserved.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F642D685-E6E6-81CD-61E7-88F25C36E5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2" name="Header Placeholder 11">
            <a:extLst>
              <a:ext uri="{FF2B5EF4-FFF2-40B4-BE49-F238E27FC236}">
                <a16:creationId xmlns:a16="http://schemas.microsoft.com/office/drawing/2014/main" id="{2B51395D-16EC-1B04-A5B4-BB58E0072855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60121949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691532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452317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CD481E-F60E-F5E6-26BD-E62FCB70FB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D10754-866B-B52E-2635-F884FB1417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275C607-3940-BF09-0431-32CBAEC806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F915A6-0940-666F-EA86-3B132B443E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10330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97F521-A011-EC30-E418-5E6DDC3BD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8C89B4D-3C3E-B05F-2FFA-280E246A24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D45BE35-51B3-A1B3-FBBC-DA3260B2C9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0ED8A5-C33E-8391-A575-1D93D019AA9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153702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80351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25039E-B310-6414-F032-D8C8271363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1C83DF2-D502-96B7-DD1C-004BAB71260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BEFB73A-5CC9-88CB-702C-2F4697A49B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baseline="0" dirty="0"/>
              <a:t>Purpose of this slide:</a:t>
            </a:r>
            <a:endParaRPr lang="en-US" sz="120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aseline="0" dirty="0"/>
              <a:t>Introduce a demonstration that supports the topic (for example, showcase step-by-step functionality within an ArcGIS product using a real-world example</a:t>
            </a:r>
            <a:r>
              <a:rPr lang="en-US" sz="1200" u="none" baseline="0" dirty="0"/>
              <a:t>).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0" baseline="0" dirty="0"/>
          </a:p>
          <a:p>
            <a:r>
              <a:rPr lang="en-US" sz="1200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Add an action-oriented title for the demo.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baseline="0" dirty="0"/>
              <a:t>Add a graphic in the white box to support the topic being covered in your demo.</a:t>
            </a:r>
          </a:p>
          <a:p>
            <a:pPr marL="628650" marR="0" lvl="1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baseline="0" dirty="0"/>
              <a:t>If you do not plan to add a graphic, remove the white box from the slide.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baseline="0" dirty="0"/>
              <a:t>If presenters are changing, add presenter name(s) underneath the demo title.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baseline="0" dirty="0">
                <a:latin typeface="+mn-lt"/>
                <a:ea typeface="+mn-ea"/>
                <a:cs typeface="+mn-cs"/>
              </a:rPr>
              <a:t>Duplicate this slide as many times as necessary.</a:t>
            </a:r>
            <a:endParaRPr lang="en-US" sz="1200" b="0" baseline="0" dirty="0"/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  <a:p>
            <a:endParaRPr lang="en-US" baseline="0" dirty="0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A01D4318-9F07-4168-D30B-752C911D7DB5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A9561F-3C54-4C44-84A9-D50BC29223DE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3/3/2025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7184F6E8-6F41-63B4-4716-95C0B90057D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2025 Esri. All rights reserved.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50CF4ED4-5CEA-0CA4-E9A0-A39BE1F9D0E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2" name="Header Placeholder 11">
            <a:extLst>
              <a:ext uri="{FF2B5EF4-FFF2-40B4-BE49-F238E27FC236}">
                <a16:creationId xmlns:a16="http://schemas.microsoft.com/office/drawing/2014/main" id="{561D563F-6DDB-D507-E7B1-43090EF24769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29513988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81952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Let the audience know what to expect during your presentation.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Your agenda can provide the structure that outlines your presentation into sections.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r>
              <a:rPr lang="en-US" sz="1200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aseline="0" dirty="0"/>
              <a:t>List 3–5 major sections that you will discuss and potentially demonstrate during your presentation.</a:t>
            </a:r>
            <a:r>
              <a:rPr lang="en-US" dirty="0"/>
              <a:t> (For example, for a presentation on </a:t>
            </a:r>
            <a:r>
              <a:rPr lang="en-US" sz="1200" baseline="0" dirty="0"/>
              <a:t>ArcGIS Experience Builder, you may have a section on how to create focused experiences, where you cover several topics and demo one topic, like creating a single-page web app.)</a:t>
            </a:r>
          </a:p>
          <a:p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9A6AE210-B0E9-83D6-9D7E-EC606522AF7F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3/3/2025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1065ECE-3E72-9F2A-1725-6B69BD7BAE6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C7231FF-3723-E5EA-845E-6C78D78755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889152E0-DBF4-1AEA-2A35-8A73541DB8CD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17941495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78FC91-2C3A-9235-A2E1-7786451B98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1794CA2-357D-BB3F-A47A-293B0F4893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DACA4DE-7F91-F0F5-1BDA-121FDE339EC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baseline="0" dirty="0"/>
              <a:t>Purpose of this slide:</a:t>
            </a:r>
            <a:r>
              <a:rPr lang="en-US" sz="1200" baseline="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aseline="0" dirty="0"/>
              <a:t>Encourage the audience to share feedback </a:t>
            </a:r>
            <a:r>
              <a:rPr lang="en-US" sz="1200" u="none" baseline="0" dirty="0"/>
              <a:t>by completing the survey, available in the event app on the page for this presentation.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latin typeface="+mn-lt"/>
                <a:ea typeface="+mn-ea"/>
                <a:cs typeface="+mn-cs"/>
              </a:rPr>
              <a:t>No customization is required.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053AAD-45AE-7915-B501-E7705AD16A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38C5B9-A15E-6C81-9794-35BC01D000C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2025 Esri. All rights reserved.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57779166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FF1E1F-4D74-A5F7-8A3A-C79D59A046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443DDAA-24D3-7AD0-B813-6C752EB20C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1CA9822-83AD-D7AE-A771-0D5B76BD18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9E9D49-E8B5-0340-0EA3-B000011A012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CB8D0C9-249D-A243-9B60-D00ADEBB171A}" type="datetime1">
              <a:rPr lang="en-US" smtClean="0"/>
              <a:t>3/3/2025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84EDF6-14F3-09E4-30A0-76E4215DEE8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F592A8-4BEE-C1AD-45C5-0C933191A2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49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BF52DC7D-76E8-09BE-D26D-7BEB5FB9B99F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409135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A42A79-53DF-B642-25C9-68CC6E246B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EEA6E12-3D79-7C7F-475F-1714341180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0E3FA24-43F4-1C63-D3DD-29C65C863E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rgbClr val="D2AF5E">
                    <a:alpha val="60000"/>
                  </a:srgbClr>
                </a:solidFill>
              </a:rPr>
              <a:t>Copyright © 2025 Esri. All rights reserved.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FE146119-71B6-0360-84CF-C6256114CB4B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BA737B92-CC65-D741-AA17-E463E888013C}" type="datetime1">
              <a:rPr lang="en-US" smtClean="0"/>
              <a:t>3/3/2025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5C042B18-9490-8A1D-6B2B-0CD3E4FB289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325359E-A12A-F84F-5FD7-4D66246BEF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50</a:t>
            </a:fld>
            <a:endParaRPr lang="en-US" dirty="0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247551B2-4F11-69F1-6BD0-03B361D08343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9541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C7A8D5-EE9B-F672-0AB7-592065D5F7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86BFBD6-E863-F7C1-947F-325A364711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A695086-1A99-1465-29F5-1EA4B4ED9D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baseline="0" dirty="0"/>
              <a:t>Purpose of this slide:</a:t>
            </a:r>
            <a:r>
              <a:rPr lang="en-US" baseline="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Organize your presentation based on the sections identified in your agenda.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When transitioning to a new section</a:t>
            </a:r>
            <a:r>
              <a:rPr lang="en-US" u="none" baseline="0" dirty="0"/>
              <a:t>, u</a:t>
            </a:r>
            <a:r>
              <a:rPr lang="en-US" baseline="0" dirty="0"/>
              <a:t>se this slide as a visual indicator.</a:t>
            </a:r>
            <a:endParaRPr lang="en-US" u="none" baseline="0" dirty="0"/>
          </a:p>
          <a:p>
            <a:endParaRPr lang="en-US" baseline="0" dirty="0"/>
          </a:p>
          <a:p>
            <a:r>
              <a:rPr lang="en-US" b="1" baseline="0" dirty="0"/>
              <a:t>How to customize this slide: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Add a title that matches the section listed in your agenda.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If a different presenter will be speaking, list the name of the presenter.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Duplicate this slide as many times as necessary.</a:t>
            </a:r>
            <a:endParaRPr lang="en-US" baseline="0" dirty="0"/>
          </a:p>
          <a:p>
            <a:pPr marL="0" lv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(Optional) Speaker notes: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This is an optional space for you to add more detailed speaker notes. These notes should elaborate on the concise main points and visuals in the slide.</a:t>
            </a:r>
          </a:p>
          <a:p>
            <a:endParaRPr lang="en-US" baseline="0" dirty="0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14B3F388-A352-16B8-358A-E0A6AA3A8CA7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A9561F-3C54-4C44-84A9-D50BC29223DE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3/3/2025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E79D8A4A-E9FF-16BE-2E1E-E0AC676625C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2025 Esri. All rights reserved.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C37CF13E-14A9-3A9E-173E-52CFA6FC3E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2" name="Header Placeholder 11">
            <a:extLst>
              <a:ext uri="{FF2B5EF4-FFF2-40B4-BE49-F238E27FC236}">
                <a16:creationId xmlns:a16="http://schemas.microsoft.com/office/drawing/2014/main" id="{0EA6BA11-8F44-12B8-713E-87AC8F0243D7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5484558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0CA4ED-0F47-56A8-6E2D-0AF9CC993E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ACCFAC-C774-5318-1642-76F5C1FE1B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D7E923F-84E7-CD07-41A0-BD76B26737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B6C7D4-1361-642A-08D0-EDC87AB54093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10734A-D1E2-5C70-8D61-1C647C9F040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EA2BBE-9583-CFCF-2ADF-024CF7FAEF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4F52796D-809F-4110-3F11-4FDA589DD6D8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63505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630D2A-DC09-D3F0-3E6A-7649A66FA9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93A9AE9-C592-1244-DE6E-A6E89C988CC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992FCC-B8E1-37C9-C28F-2FA728BC44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AFBCDA-CA75-861A-0B04-9892120EF0F7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312A29-D7D8-E6AD-340C-E7A32D6F493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59B02A-7E7C-6F9D-964D-9113ABD572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D0015B84-9ADD-0EA7-A5A5-08A691C1DDD2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10357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1176E0-71C5-3761-3696-6F9BF408FB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A93B074-1E85-FE70-B73C-D50D4F4B7CC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9C52252-F6E3-A999-D4A6-E8E04B5AB1E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FE35FC-5384-26A3-5D57-2C7CEC383EBF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E83C58-3A56-794F-C573-88DB4353D68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BCF008-0625-41DA-E109-D741DCCB98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696D66A0-A8F0-84A8-688F-8E14096BB0EB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97131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848EC8-1187-B8C6-065B-3EE953776A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3B573C2-13E1-41A6-9A47-EB1F79A7AE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CF8C52-174D-FA23-DF28-C0212AF18C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9DB3C8-8106-7F41-64F5-FD02F16C214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E48011-4033-B119-27ED-79429A8C28A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BC1741-E582-8E05-8BED-E5A4E4B9824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404A76EA-F8B7-6B6D-E5D2-ADE676D0FAA1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92033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1DDC79-8B1C-32AD-1885-73202F70D8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F617158-D6C3-30AE-890A-3CE5449094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B63FB8D-2BB3-DCC2-9D1D-7F02F96734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baseline="0" dirty="0"/>
              <a:t>Purpose of this slide:</a:t>
            </a:r>
            <a:endParaRPr lang="en-US" sz="120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aseline="0" dirty="0"/>
              <a:t>Introduce a demonstration that supports the topic (for example, showcase step-by-step functionality within an ArcGIS product using a real-world example</a:t>
            </a:r>
            <a:r>
              <a:rPr lang="en-US" sz="1200" u="none" baseline="0" dirty="0"/>
              <a:t>).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0" baseline="0" dirty="0"/>
          </a:p>
          <a:p>
            <a:r>
              <a:rPr lang="en-US" sz="1200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Add an action-oriented title for the demo.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baseline="0" dirty="0"/>
              <a:t>Add a graphic in the white box to support the topic being covered in your demo.</a:t>
            </a:r>
          </a:p>
          <a:p>
            <a:pPr marL="628650" marR="0" lvl="1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baseline="0" dirty="0"/>
              <a:t>If you do not plan to add a graphic, remove the white box from the slide.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baseline="0" dirty="0"/>
              <a:t>If presenters are changing, add presenter name(s) underneath the demo title.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baseline="0" dirty="0">
                <a:latin typeface="+mn-lt"/>
                <a:ea typeface="+mn-ea"/>
                <a:cs typeface="+mn-cs"/>
              </a:rPr>
              <a:t>Duplicate this slide as many times as necessary.</a:t>
            </a:r>
            <a:endParaRPr lang="en-US" sz="1200" b="0" baseline="0" dirty="0"/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  <a:p>
            <a:endParaRPr lang="en-US" baseline="0" dirty="0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78842816-AEB1-4D24-8380-D1417665C833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A9561F-3C54-4C44-84A9-D50BC29223DE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3/3/2025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238CD1B1-4A13-FBA6-F69C-8F65262650A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2025 Esri. All rights reserved.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EA34C221-60FD-F637-825E-5812781530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2" name="Header Placeholder 11">
            <a:extLst>
              <a:ext uri="{FF2B5EF4-FFF2-40B4-BE49-F238E27FC236}">
                <a16:creationId xmlns:a16="http://schemas.microsoft.com/office/drawing/2014/main" id="{3452DD43-7729-5BC1-3918-63F0E7807D2D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303582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(Walk-in)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bg">
            <a:extLst>
              <a:ext uri="{FF2B5EF4-FFF2-40B4-BE49-F238E27FC236}">
                <a16:creationId xmlns:a16="http://schemas.microsoft.com/office/drawing/2014/main" id="{3E351CC8-C8E6-D158-D59C-94A76E047B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0" y="-23973"/>
            <a:ext cx="12192000" cy="6886298"/>
            <a:chOff x="0" y="-23973"/>
            <a:chExt cx="12192000" cy="6886298"/>
          </a:xfrm>
        </p:grpSpPr>
        <p:sp>
          <p:nvSpPr>
            <p:cNvPr id="24" name="gradient tealv2">
              <a:extLst>
                <a:ext uri="{FF2B5EF4-FFF2-40B4-BE49-F238E27FC236}">
                  <a16:creationId xmlns:a16="http://schemas.microsoft.com/office/drawing/2014/main" id="{F79000EA-7F1F-3411-3D36-F617417B909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51000">
                  <a:srgbClr val="007D96"/>
                </a:gs>
                <a:gs pos="83000">
                  <a:srgbClr val="00D9C5"/>
                </a:gs>
                <a:gs pos="5000">
                  <a:srgbClr val="001745"/>
                </a:gs>
                <a:gs pos="26000">
                  <a:srgbClr val="003584"/>
                </a:gs>
              </a:gsLst>
              <a:lin ang="198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5" name="bg3">
              <a:extLst>
                <a:ext uri="{FF2B5EF4-FFF2-40B4-BE49-F238E27FC236}">
                  <a16:creationId xmlns:a16="http://schemas.microsoft.com/office/drawing/2014/main" id="{43A82912-C5DB-4264-07B2-91B05B35FE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4"/>
            <a:srcRect l="31847" r="5938"/>
            <a:stretch/>
          </p:blipFill>
          <p:spPr>
            <a:xfrm>
              <a:off x="4575425" y="-23973"/>
              <a:ext cx="7616575" cy="6886298"/>
            </a:xfrm>
            <a:prstGeom prst="rect">
              <a:avLst/>
            </a:prstGeom>
          </p:spPr>
        </p:pic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233C0636-9DF8-F487-3264-7EE7737785DB}"/>
              </a:ext>
            </a:extLst>
          </p:cNvPr>
          <p:cNvSpPr txBox="1">
            <a:spLocks/>
          </p:cNvSpPr>
          <p:nvPr userDrawn="1"/>
        </p:nvSpPr>
        <p:spPr>
          <a:xfrm>
            <a:off x="10430860" y="6125378"/>
            <a:ext cx="1324556" cy="32672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85000"/>
                    <a:alpha val="39676"/>
                  </a:srgb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2025 Esri. 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85000"/>
                    <a:alpha val="39676"/>
                  </a:srgbClr>
                </a:solidFill>
                <a:effectLst/>
                <a:uLnTx/>
                <a:uFillTx/>
                <a:latin typeface="Arial"/>
                <a:ea typeface="ＭＳ Ｐゴシック"/>
              </a:rPr>
              <a:t>All rights reserved.</a:t>
            </a:r>
          </a:p>
        </p:txBody>
      </p:sp>
      <p:pic>
        <p:nvPicPr>
          <p:cNvPr id="27" name="esri logo">
            <a:extLst>
              <a:ext uri="{FF2B5EF4-FFF2-40B4-BE49-F238E27FC236}">
                <a16:creationId xmlns:a16="http://schemas.microsoft.com/office/drawing/2014/main" id="{9DFDB393-8401-8099-D9F9-7D11246B68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alphaModFix amt="2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509870"/>
            <a:ext cx="1731980" cy="413313"/>
          </a:xfrm>
          <a:prstGeom prst="rect">
            <a:avLst/>
          </a:prstGeom>
        </p:spPr>
      </p:pic>
      <p:sp>
        <p:nvSpPr>
          <p:cNvPr id="28" name="Event Name">
            <a:extLst>
              <a:ext uri="{FF2B5EF4-FFF2-40B4-BE49-F238E27FC236}">
                <a16:creationId xmlns:a16="http://schemas.microsoft.com/office/drawing/2014/main" id="{0C9ADE17-3A7C-070F-6910-7BB19A0E3C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 userDrawn="1"/>
        </p:nvSpPr>
        <p:spPr bwMode="white">
          <a:xfrm>
            <a:off x="914400" y="6011576"/>
            <a:ext cx="3847084" cy="160624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0" indent="0" algn="ctr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8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2pPr>
            <a:lvl3pPr marL="9144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6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371600" indent="0" algn="ctr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4pPr>
            <a:lvl5pPr marL="1828800" indent="0" algn="ctr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5pPr>
            <a:lvl6pPr marL="2286000" indent="0" algn="ctr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tabLst>
                <a:tab pos="1484313" algn="l"/>
              </a:tabLst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6pPr>
            <a:lvl7pPr marL="27432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7pPr>
            <a:lvl8pPr marL="32004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8pPr>
            <a:lvl9pPr marL="36576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9pPr>
          </a:lstStyle>
          <a:p>
            <a:pPr algn="l">
              <a:spcAft>
                <a:spcPts val="0"/>
              </a:spcAft>
            </a:pPr>
            <a:r>
              <a:rPr lang="en-US" sz="1200" b="1" i="1" dirty="0">
                <a:solidFill>
                  <a:srgbClr val="BCE02B">
                    <a:alpha val="70092"/>
                  </a:srgbClr>
                </a:solidFill>
              </a:rPr>
              <a:t>2025 ESRI DEVELOPER &amp; TECHNOLOGY SUMMIT</a:t>
            </a:r>
          </a:p>
        </p:txBody>
      </p:sp>
      <p:sp>
        <p:nvSpPr>
          <p:cNvPr id="29" name="Subtitle 2">
            <a:extLst>
              <a:ext uri="{FF2B5EF4-FFF2-40B4-BE49-F238E27FC236}">
                <a16:creationId xmlns:a16="http://schemas.microsoft.com/office/drawing/2014/main" id="{718B4D2D-8FD2-9786-CC76-18C6B114B7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09152" y="4008825"/>
            <a:ext cx="5711630" cy="592992"/>
          </a:xfrm>
          <a:prstGeom prst="rect">
            <a:avLst/>
          </a:prstGeom>
        </p:spPr>
        <p:txBody>
          <a:bodyPr/>
          <a:lstStyle/>
          <a:p>
            <a:pPr algn="l"/>
            <a:endParaRPr lang="en-US" dirty="0">
              <a:solidFill>
                <a:srgbClr val="FFAD29"/>
              </a:solidFill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D07AD431-D916-8550-B2AD-E7470C75385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 bwMode="white">
          <a:xfrm>
            <a:off x="914401" y="2971800"/>
            <a:ext cx="5791199" cy="91440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algn="ctr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0" kern="1200" baseline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ＭＳ Ｐゴシック"/>
                <a:cs typeface="Arial"/>
              </a:rPr>
              <a:t>[Add Presentation Title]</a:t>
            </a:r>
            <a:b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ＭＳ Ｐゴシック"/>
                <a:cs typeface="Arial"/>
              </a:rPr>
            </a:b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FFFF96"/>
                </a:solidFill>
                <a:effectLst/>
                <a:uLnTx/>
                <a:uFillTx/>
                <a:latin typeface="+mj-lt"/>
                <a:ea typeface="ＭＳ Ｐゴシック"/>
                <a:cs typeface="Arial"/>
                <a:sym typeface="Wingdings" pitchFamily="2" charset="2"/>
              </a:rPr>
              <a:t>Must match title published in detailed agenda</a:t>
            </a:r>
            <a:endParaRPr kumimoji="0" lang="en-US" sz="4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Arial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14401" y="3512743"/>
            <a:ext cx="8683722" cy="338554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rgbClr val="C3E3F7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Speaker(s)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2732670"/>
            <a:ext cx="8683723" cy="738664"/>
          </a:xfrm>
          <a:prstGeom prst="rect">
            <a:avLst/>
          </a:prstGeo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Section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6849955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  <a:prstGeom prst="rect">
            <a:avLst/>
          </a:prstGeom>
        </p:spPr>
        <p:txBody>
          <a:bodyPr anchor="b"/>
          <a:lstStyle>
            <a:lvl1pPr>
              <a:defRPr sz="3000"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 hasCustomPrompt="1"/>
          </p:nvPr>
        </p:nvSpPr>
        <p:spPr>
          <a:xfrm>
            <a:off x="914400" y="1595535"/>
            <a:ext cx="10369296" cy="47399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  <a:prstGeom prst="rect">
            <a:avLst/>
          </a:prstGeom>
        </p:spPr>
        <p:txBody>
          <a:bodyPr/>
          <a:lstStyle>
            <a:lvl1pPr>
              <a:defRPr lang="en-US" sz="3000" b="0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1399032"/>
            <a:ext cx="10369296" cy="276999"/>
          </a:xfrm>
          <a:prstGeom prst="rect">
            <a:avLst/>
          </a:prstGeo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rgbClr val="C3E3F7"/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 hasCustomPrompt="1"/>
          </p:nvPr>
        </p:nvSpPr>
        <p:spPr>
          <a:xfrm>
            <a:off x="914400" y="1931437"/>
            <a:ext cx="10369296" cy="452534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>
              <a:defRPr lang="en-US" b="0" dirty="0"/>
            </a:lvl1pPr>
          </a:lstStyle>
          <a:p>
            <a:pPr lvl="0"/>
            <a:r>
              <a:rPr lang="en-US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914400" y="1576873"/>
            <a:ext cx="10369296" cy="4441371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914400" y="6177085"/>
            <a:ext cx="10599358" cy="215444"/>
          </a:xfrm>
          <a:prstGeom prst="rect">
            <a:avLst/>
          </a:prstGeom>
        </p:spPr>
        <p:txBody>
          <a:bodyPr wrap="square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/>
              <a:t>Click to Edit Tagline (optional)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976872" y="3980828"/>
            <a:ext cx="4427728" cy="338554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rgbClr val="C3E3F7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Speaker(s)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76872" y="2462092"/>
            <a:ext cx="4427728" cy="1477328"/>
          </a:xfrm>
          <a:prstGeom prst="rect">
            <a:avLst/>
          </a:prstGeo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/>
              <a:t>Click to edit demo title</a:t>
            </a:r>
            <a:endParaRPr lang="en-US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4DFB064-9EBB-CE43-A484-6B2123001EC1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800" baseline="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icon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038196971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  <a:prstGeom prst="rect">
            <a:avLst/>
          </a:prstGeom>
        </p:spPr>
        <p:txBody>
          <a:bodyPr/>
          <a:lstStyle>
            <a:lvl1pPr>
              <a:defRPr b="0"/>
            </a:lvl1pPr>
          </a:lstStyle>
          <a:p>
            <a:r>
              <a:rPr lang="en-US"/>
              <a:t>Click to Edit Title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ri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1E334C4-0D41-5733-3934-0F98DAD85DA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690239" y="4191000"/>
            <a:ext cx="4803775" cy="2635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F39428">
                    <a:alpha val="6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© 2025 Esri. All rights reserved.</a:t>
            </a:r>
          </a:p>
        </p:txBody>
      </p:sp>
      <p:pic>
        <p:nvPicPr>
          <p:cNvPr id="5" name="esri logo" descr="Esri logo, The Science of Where">
            <a:extLst>
              <a:ext uri="{FF2B5EF4-FFF2-40B4-BE49-F238E27FC236}">
                <a16:creationId xmlns:a16="http://schemas.microsoft.com/office/drawing/2014/main" id="{C38CACA1-D3E9-8C9F-1DE7-3AE557E5676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693541" y="2667109"/>
            <a:ext cx="4804918" cy="1523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245688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sv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1">
            <a:lum/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1" tx1="lt1" bg2="dk2" tx2="lt2" accent1="accent1" accent2="accent2" accent3="accent3" accent4="accent4" accent5="accent5" accent6="accent6" hlink="hlink" folHlink="folHlink"/>
  <p:sldLayoutIdLst>
    <p:sldLayoutId id="2147486800" r:id="rId1"/>
    <p:sldLayoutId id="2147486822" r:id="rId2"/>
    <p:sldLayoutId id="2147486801" r:id="rId3"/>
    <p:sldLayoutId id="2147486802" r:id="rId4"/>
    <p:sldLayoutId id="2147486803" r:id="rId5"/>
    <p:sldLayoutId id="2147486823" r:id="rId6"/>
    <p:sldLayoutId id="2147486805" r:id="rId7"/>
    <p:sldLayoutId id="2147486807" r:id="rId8"/>
    <p:sldLayoutId id="2147486816" r:id="rId9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3000" b="0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14300" indent="-114300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tabLst/>
        <a:defRPr sz="2000" b="0" kern="1200">
          <a:solidFill>
            <a:schemeClr val="tx1"/>
          </a:solidFill>
          <a:latin typeface="+mn-lt"/>
          <a:ea typeface="+mn-ea"/>
          <a:cs typeface="Arial"/>
        </a:defRPr>
      </a:lvl1pPr>
      <a:lvl2pPr marL="404813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800" b="0" kern="1200">
          <a:solidFill>
            <a:schemeClr val="tx1"/>
          </a:solidFill>
          <a:latin typeface="+mn-lt"/>
          <a:ea typeface="+mn-ea"/>
          <a:cs typeface="Arial"/>
        </a:defRPr>
      </a:lvl2pPr>
      <a:lvl3pPr marL="742950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600" b="0" kern="1200">
          <a:solidFill>
            <a:schemeClr val="tx1"/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0" kern="1200">
          <a:solidFill>
            <a:schemeClr val="tx1"/>
          </a:solidFill>
          <a:latin typeface="+mn-lt"/>
          <a:ea typeface="+mn-ea"/>
          <a:cs typeface="Arial"/>
        </a:defRPr>
      </a:lvl4pPr>
      <a:lvl5pPr marL="1370012" indent="0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None/>
        <a:defRPr lang="en-US" sz="1400" b="0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0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jpe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tiff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11" Type="http://schemas.openxmlformats.org/officeDocument/2006/relationships/image" Target="../media/image23.jpeg"/><Relationship Id="rId5" Type="http://schemas.openxmlformats.org/officeDocument/2006/relationships/image" Target="../media/image17.sv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hyperlink" Target="https://github.com/Esri/arcgis-pro-sdk/wiki/Tech-Sessions#2025-palm-springs" TargetMode="External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jpe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tiff"/><Relationship Id="rId2" Type="http://schemas.openxmlformats.org/officeDocument/2006/relationships/notesSlide" Target="../notesSlides/notesSlide30.xml"/><Relationship Id="rId16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11" Type="http://schemas.openxmlformats.org/officeDocument/2006/relationships/image" Target="../media/image23.jpeg"/><Relationship Id="rId5" Type="http://schemas.openxmlformats.org/officeDocument/2006/relationships/image" Target="../media/image17.sv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jpe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hyperlink" Target="https://twitter.com/esridevevents" TargetMode="External"/><Relationship Id="rId13" Type="http://schemas.openxmlformats.org/officeDocument/2006/relationships/hyperlink" Target="https://community.esri.com/t5/developers/ct-p/developers?rsource=https%3A%2F%2Flinks.esri.com%2FEsriDevCommunity" TargetMode="External"/><Relationship Id="rId18" Type="http://schemas.openxmlformats.org/officeDocument/2006/relationships/image" Target="../media/image47.png"/><Relationship Id="rId3" Type="http://schemas.openxmlformats.org/officeDocument/2006/relationships/image" Target="../media/image41.jpg"/><Relationship Id="rId7" Type="http://schemas.openxmlformats.org/officeDocument/2006/relationships/hyperlink" Target="https://x.com/esridevevents" TargetMode="External"/><Relationship Id="rId12" Type="http://schemas.openxmlformats.org/officeDocument/2006/relationships/hyperlink" Target="https://github.com/EsriDevEvents" TargetMode="External"/><Relationship Id="rId17" Type="http://schemas.openxmlformats.org/officeDocument/2006/relationships/image" Target="../media/image46.png"/><Relationship Id="rId2" Type="http://schemas.openxmlformats.org/officeDocument/2006/relationships/notesSlide" Target="../notesSlides/notesSlide31.xml"/><Relationship Id="rId16" Type="http://schemas.openxmlformats.org/officeDocument/2006/relationships/image" Target="../media/image45.emf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twitter.com/EsriDevs" TargetMode="External"/><Relationship Id="rId11" Type="http://schemas.openxmlformats.org/officeDocument/2006/relationships/hyperlink" Target="https://github.com/Esri" TargetMode="External"/><Relationship Id="rId5" Type="http://schemas.openxmlformats.org/officeDocument/2006/relationships/hyperlink" Target="https://x.com/EsriDevs" TargetMode="External"/><Relationship Id="rId15" Type="http://schemas.openxmlformats.org/officeDocument/2006/relationships/image" Target="../media/image44.png"/><Relationship Id="rId10" Type="http://schemas.openxmlformats.org/officeDocument/2006/relationships/hyperlink" Target="https://mediaspace.esri.com/category/ArcGIS+Developers/244548402?rsource=https%3A%2F%2Flinks.esri.com%2FDevVideos" TargetMode="External"/><Relationship Id="rId4" Type="http://schemas.openxmlformats.org/officeDocument/2006/relationships/image" Target="../media/image42.png"/><Relationship Id="rId9" Type="http://schemas.openxmlformats.org/officeDocument/2006/relationships/hyperlink" Target="https://www.youtube.com/@EsriDevs" TargetMode="External"/><Relationship Id="rId14" Type="http://schemas.openxmlformats.org/officeDocument/2006/relationships/image" Target="../media/image4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3.png"/><Relationship Id="rId4" Type="http://schemas.openxmlformats.org/officeDocument/2006/relationships/image" Target="../media/image4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CAFD0C-2913-E32B-61ED-AE70F546E1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bg">
            <a:extLst>
              <a:ext uri="{FF2B5EF4-FFF2-40B4-BE49-F238E27FC236}">
                <a16:creationId xmlns:a16="http://schemas.microsoft.com/office/drawing/2014/main" id="{37EC62EE-81AC-AF73-7970-FCF2263BDB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23973"/>
            <a:ext cx="12192000" cy="6886298"/>
            <a:chOff x="0" y="-23973"/>
            <a:chExt cx="12192000" cy="6886298"/>
          </a:xfrm>
        </p:grpSpPr>
        <p:sp>
          <p:nvSpPr>
            <p:cNvPr id="19" name="gradient tealv2">
              <a:extLst>
                <a:ext uri="{FF2B5EF4-FFF2-40B4-BE49-F238E27FC236}">
                  <a16:creationId xmlns:a16="http://schemas.microsoft.com/office/drawing/2014/main" id="{C06C220B-0B74-0ACB-04CF-C45354F48F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51000">
                  <a:srgbClr val="007D96"/>
                </a:gs>
                <a:gs pos="83000">
                  <a:srgbClr val="00D9C5"/>
                </a:gs>
                <a:gs pos="5000">
                  <a:srgbClr val="001745"/>
                </a:gs>
                <a:gs pos="26000">
                  <a:srgbClr val="003584"/>
                </a:gs>
              </a:gsLst>
              <a:lin ang="198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0" name="bg3">
              <a:extLst>
                <a:ext uri="{FF2B5EF4-FFF2-40B4-BE49-F238E27FC236}">
                  <a16:creationId xmlns:a16="http://schemas.microsoft.com/office/drawing/2014/main" id="{AC429FFA-1C2D-62EF-B1C1-AB72B69AED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/>
            <a:srcRect l="31847" r="5938"/>
            <a:stretch/>
          </p:blipFill>
          <p:spPr>
            <a:xfrm>
              <a:off x="4575425" y="-23973"/>
              <a:ext cx="7616575" cy="6886298"/>
            </a:xfrm>
            <a:prstGeom prst="rect">
              <a:avLst/>
            </a:prstGeom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4ECA2841-B7B6-C43C-9FC7-9524130F252A}"/>
              </a:ext>
            </a:extLst>
          </p:cNvPr>
          <p:cNvSpPr txBox="1">
            <a:spLocks/>
          </p:cNvSpPr>
          <p:nvPr/>
        </p:nvSpPr>
        <p:spPr>
          <a:xfrm>
            <a:off x="10430860" y="6125378"/>
            <a:ext cx="1324556" cy="32672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85000"/>
                    <a:alpha val="39676"/>
                  </a:srgb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2025 Esri. 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85000"/>
                    <a:alpha val="39676"/>
                  </a:srgbClr>
                </a:solidFill>
                <a:effectLst/>
                <a:uLnTx/>
                <a:uFillTx/>
                <a:latin typeface="Arial"/>
                <a:ea typeface="ＭＳ Ｐゴシック"/>
              </a:rPr>
              <a:t>All rights reserved.</a:t>
            </a:r>
          </a:p>
        </p:txBody>
      </p:sp>
      <p:pic>
        <p:nvPicPr>
          <p:cNvPr id="21" name="esri logo">
            <a:extLst>
              <a:ext uri="{FF2B5EF4-FFF2-40B4-BE49-F238E27FC236}">
                <a16:creationId xmlns:a16="http://schemas.microsoft.com/office/drawing/2014/main" id="{81C76613-8E65-A5A6-099C-EF7D02185D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2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509870"/>
            <a:ext cx="1731980" cy="413313"/>
          </a:xfrm>
          <a:prstGeom prst="rect">
            <a:avLst/>
          </a:prstGeom>
        </p:spPr>
      </p:pic>
      <p:sp>
        <p:nvSpPr>
          <p:cNvPr id="22" name="Event Name">
            <a:extLst>
              <a:ext uri="{FF2B5EF4-FFF2-40B4-BE49-F238E27FC236}">
                <a16:creationId xmlns:a16="http://schemas.microsoft.com/office/drawing/2014/main" id="{971378D8-AEC8-D587-E6D2-93C75A5F1A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 bwMode="white">
          <a:xfrm>
            <a:off x="914400" y="6011576"/>
            <a:ext cx="3847084" cy="160624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0" indent="0" algn="ctr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8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2pPr>
            <a:lvl3pPr marL="9144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6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371600" indent="0" algn="ctr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4pPr>
            <a:lvl5pPr marL="1828800" indent="0" algn="ctr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5pPr>
            <a:lvl6pPr marL="2286000" indent="0" algn="ctr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tabLst>
                <a:tab pos="1484313" algn="l"/>
              </a:tabLst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6pPr>
            <a:lvl7pPr marL="27432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7pPr>
            <a:lvl8pPr marL="32004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8pPr>
            <a:lvl9pPr marL="36576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9pPr>
          </a:lstStyle>
          <a:p>
            <a:pPr algn="l">
              <a:spcAft>
                <a:spcPts val="0"/>
              </a:spcAft>
            </a:pPr>
            <a:r>
              <a:rPr lang="en-US" sz="1200" b="1" i="1" dirty="0">
                <a:solidFill>
                  <a:srgbClr val="BCE02B">
                    <a:alpha val="70092"/>
                  </a:srgbClr>
                </a:solidFill>
              </a:rPr>
              <a:t>2025 ESRI DEVELOPER &amp; TECHNOLOGY SUMMIT</a:t>
            </a:r>
          </a:p>
        </p:txBody>
      </p:sp>
      <p:sp>
        <p:nvSpPr>
          <p:cNvPr id="23" name="Subtitle 2">
            <a:extLst>
              <a:ext uri="{FF2B5EF4-FFF2-40B4-BE49-F238E27FC236}">
                <a16:creationId xmlns:a16="http://schemas.microsoft.com/office/drawing/2014/main" id="{080166CD-67EE-F7F1-B87F-482E7F9AD83C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909152" y="4008825"/>
            <a:ext cx="5711630" cy="592992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dirty="0">
                <a:solidFill>
                  <a:srgbClr val="FFAD29"/>
                </a:solidFill>
              </a:rPr>
              <a:t>Narelle Chedzey</a:t>
            </a:r>
          </a:p>
          <a:p>
            <a:pPr algn="l"/>
            <a:r>
              <a:rPr lang="en-US" dirty="0">
                <a:solidFill>
                  <a:srgbClr val="FFAD29"/>
                </a:solidFill>
              </a:rPr>
              <a:t>Lisa Stanners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26C0A78E-7A05-BDD4-9050-A93ACB8177D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 bwMode="white">
          <a:xfrm>
            <a:off x="914401" y="2971800"/>
            <a:ext cx="10342178" cy="91440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algn="ctr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0" kern="1200" baseline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ＭＳ Ｐゴシック"/>
                <a:cs typeface="Arial"/>
              </a:rPr>
              <a:t>ArcGIS Pro SDK for .NET: Beginning Editing with Focus on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ＭＳ Ｐゴシック"/>
                <a:cs typeface="Arial"/>
              </a:rPr>
              <a:t>EditOperation</a:t>
            </a:r>
            <a:endParaRPr kumimoji="0" lang="en-US" sz="4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0321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216B7B-127D-BFCE-37BD-58A569BA60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Inspector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512DC1-5E3F-ABA2-84D3-F62E2F9C8D1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Convenient utility class for attribute access and editing </a:t>
            </a:r>
          </a:p>
          <a:p>
            <a:pPr lvl="1"/>
            <a:r>
              <a:rPr lang="en-US" sz="1800" dirty="0"/>
              <a:t>“</a:t>
            </a:r>
            <a:r>
              <a:rPr lang="en-US" sz="1800" dirty="0">
                <a:latin typeface="Consolas" panose="020B0609020204030204" pitchFamily="49" charset="0"/>
              </a:rPr>
              <a:t>using</a:t>
            </a:r>
            <a:r>
              <a:rPr lang="en-US" sz="1800" dirty="0"/>
              <a:t> </a:t>
            </a:r>
            <a:r>
              <a:rPr lang="en-US" sz="1800" dirty="0" err="1">
                <a:latin typeface="Consolas" panose="020B0609020204030204" pitchFamily="49" charset="0"/>
              </a:rPr>
              <a:t>ArcGIS.Desktop.Editing.Attributes</a:t>
            </a:r>
            <a:r>
              <a:rPr lang="en-US" sz="1800" dirty="0">
                <a:latin typeface="Consolas" panose="020B0609020204030204" pitchFamily="49" charset="0"/>
              </a:rPr>
              <a:t>;”</a:t>
            </a:r>
            <a:endParaRPr lang="en-US" sz="1800" dirty="0"/>
          </a:p>
          <a:p>
            <a:pPr marL="283464" lvl="1" indent="0">
              <a:buNone/>
            </a:pPr>
            <a:endParaRPr lang="en-US" dirty="0"/>
          </a:p>
          <a:p>
            <a:r>
              <a:rPr lang="en-US" dirty="0"/>
              <a:t>Get schema information about a layer or table</a:t>
            </a:r>
          </a:p>
          <a:p>
            <a:r>
              <a:rPr lang="en-US" dirty="0"/>
              <a:t>Access and update attributes for a row (including geometry field)</a:t>
            </a:r>
          </a:p>
          <a:p>
            <a:r>
              <a:rPr lang="en-US" dirty="0"/>
              <a:t>Copy attributes to new or edited features</a:t>
            </a:r>
          </a:p>
          <a:p>
            <a:pPr lvl="1"/>
            <a:r>
              <a:rPr lang="en-US" dirty="0"/>
              <a:t>Use an existing feature as a substitute for a template</a:t>
            </a:r>
          </a:p>
          <a:p>
            <a:endParaRPr lang="en-US" dirty="0"/>
          </a:p>
          <a:p>
            <a:r>
              <a:rPr lang="en-US" dirty="0"/>
              <a:t>Two ways to commit</a:t>
            </a:r>
          </a:p>
          <a:p>
            <a:pPr lvl="1"/>
            <a:r>
              <a:rPr lang="en-US" dirty="0"/>
              <a:t>Integrate with </a:t>
            </a:r>
            <a:r>
              <a:rPr lang="en-US" dirty="0" err="1"/>
              <a:t>EditOperation.Modify</a:t>
            </a:r>
            <a:r>
              <a:rPr lang="en-US" dirty="0"/>
              <a:t>(Inspector)</a:t>
            </a:r>
          </a:p>
          <a:p>
            <a:pPr lvl="1"/>
            <a:r>
              <a:rPr lang="en-US" dirty="0"/>
              <a:t>Apply/</a:t>
            </a:r>
            <a:r>
              <a:rPr lang="en-US" dirty="0" err="1"/>
              <a:t>ApplyAsync</a:t>
            </a:r>
            <a:endParaRPr lang="en-US" dirty="0"/>
          </a:p>
          <a:p>
            <a:pPr lvl="2"/>
            <a:r>
              <a:rPr lang="en-US" dirty="0"/>
              <a:t>Alternative method for committing the inspector</a:t>
            </a:r>
          </a:p>
          <a:p>
            <a:pPr lvl="2"/>
            <a:r>
              <a:rPr lang="en-US" dirty="0"/>
              <a:t>Internally creates and executes an </a:t>
            </a:r>
            <a:r>
              <a:rPr lang="en-US" dirty="0" err="1"/>
              <a:t>EditOperation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2804698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E0E182-2398-958B-9B55-EE528CDA4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Inspector – Basic Workflow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0D14F26-0E70-2C01-814B-A89C82822A4C}"/>
              </a:ext>
            </a:extLst>
          </p:cNvPr>
          <p:cNvSpPr txBox="1"/>
          <p:nvPr/>
        </p:nvSpPr>
        <p:spPr>
          <a:xfrm>
            <a:off x="1034512" y="1703352"/>
            <a:ext cx="6098582" cy="4801314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en-US" dirty="0"/>
              <a:t>Access and update existing feature attributes:</a:t>
            </a:r>
          </a:p>
          <a:p>
            <a:pPr lvl="1"/>
            <a:r>
              <a:rPr lang="en-US" dirty="0"/>
              <a:t>Instantiate an inspector: 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283464" lvl="1" indent="0">
              <a:buNone/>
            </a:pPr>
            <a:endParaRPr lang="en-US" dirty="0"/>
          </a:p>
          <a:p>
            <a:pPr lvl="1"/>
            <a:r>
              <a:rPr lang="en-US" dirty="0"/>
              <a:t>Load the feature attributes:</a:t>
            </a:r>
          </a:p>
          <a:p>
            <a:pPr lvl="1"/>
            <a:endParaRPr lang="en-US" dirty="0"/>
          </a:p>
          <a:p>
            <a:pPr marL="283464" lvl="1" indent="0">
              <a:buNone/>
            </a:pPr>
            <a:endParaRPr lang="en-US" dirty="0"/>
          </a:p>
          <a:p>
            <a:pPr lvl="1"/>
            <a:r>
              <a:rPr lang="en-US" dirty="0"/>
              <a:t>Make the change(s) (using dictionary-style semantics):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Apply change(s):  Undo stack updated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222E816-4B9A-EE93-5DD2-F299208F77B6}"/>
              </a:ext>
            </a:extLst>
          </p:cNvPr>
          <p:cNvSpPr/>
          <p:nvPr/>
        </p:nvSpPr>
        <p:spPr bwMode="auto">
          <a:xfrm>
            <a:off x="1553481" y="2308376"/>
            <a:ext cx="9085038" cy="811658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ArcGIS.Desktop.Editing.Attributes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inspector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Inspector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8EEC3BB-D9A5-5EA0-212A-DE2E08A4FB8F}"/>
              </a:ext>
            </a:extLst>
          </p:cNvPr>
          <p:cNvSpPr/>
          <p:nvPr/>
        </p:nvSpPr>
        <p:spPr bwMode="auto">
          <a:xfrm>
            <a:off x="1553481" y="3429000"/>
            <a:ext cx="9085038" cy="499019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inspector.Load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fac_point_lyr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//or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LoadAsync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A224F1B-8855-11CD-A111-D65D15730B0B}"/>
              </a:ext>
            </a:extLst>
          </p:cNvPr>
          <p:cNvSpPr/>
          <p:nvPr/>
        </p:nvSpPr>
        <p:spPr bwMode="auto">
          <a:xfrm>
            <a:off x="1553481" y="4479372"/>
            <a:ext cx="9085039" cy="932539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inspector[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"FACILITYID"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“99999.00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//Use dictionary-style setters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inspector[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"NAME"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"BLDG 99"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inspector[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"DESCRIPT"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inspector[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"NOTES"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];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04E8FD2-4685-D6C6-A08E-C4D9220B6679}"/>
              </a:ext>
            </a:extLst>
          </p:cNvPr>
          <p:cNvSpPr/>
          <p:nvPr/>
        </p:nvSpPr>
        <p:spPr bwMode="auto">
          <a:xfrm>
            <a:off x="1553481" y="5930250"/>
            <a:ext cx="9085038" cy="517248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inspector.Apply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 or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inspector.ApplyAsync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047800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CC8CF6-936D-63EC-96CA-70226B1BD0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dirty="0"/>
            </a:br>
            <a:r>
              <a:rPr lang="en-US" dirty="0"/>
              <a:t>Inspector  - Basic Workflow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4069D9-8B71-12AC-9612-A5DA9269242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Integrate with </a:t>
            </a:r>
            <a:r>
              <a:rPr lang="en-US" dirty="0" err="1"/>
              <a:t>EditOperation</a:t>
            </a:r>
            <a:r>
              <a:rPr lang="en-US" dirty="0"/>
              <a:t> to combine with other edits:</a:t>
            </a:r>
          </a:p>
          <a:p>
            <a:pPr lvl="1"/>
            <a:r>
              <a:rPr lang="en-US" dirty="0"/>
              <a:t>Use the Modify overload that takes an Inspector</a:t>
            </a:r>
          </a:p>
          <a:p>
            <a:pPr lvl="1"/>
            <a:r>
              <a:rPr lang="en-US" dirty="0"/>
              <a:t>Use </a:t>
            </a:r>
            <a:r>
              <a:rPr lang="en-US" dirty="0" err="1"/>
              <a:t>EditOperation.Execute</a:t>
            </a:r>
            <a:r>
              <a:rPr lang="en-US" dirty="0"/>
              <a:t>() (not </a:t>
            </a:r>
            <a:r>
              <a:rPr lang="en-US" dirty="0" err="1"/>
              <a:t>Inspector.Apply</a:t>
            </a:r>
            <a:r>
              <a:rPr lang="en-US" dirty="0"/>
              <a:t>())</a:t>
            </a:r>
          </a:p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142C704-6766-CB03-6872-774E6AD7AC3B}"/>
              </a:ext>
            </a:extLst>
          </p:cNvPr>
          <p:cNvSpPr/>
          <p:nvPr/>
        </p:nvSpPr>
        <p:spPr bwMode="auto">
          <a:xfrm>
            <a:off x="908304" y="2819932"/>
            <a:ext cx="10235863" cy="3917577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inspector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Inspector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inspector.Load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fac_point_lyr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inspector[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"FACILITYID"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“99999.00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inspector[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"NAME"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 =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"BLDG 99"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inspector[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“SHAPE”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 = mapPoint1;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//Set shape field to apply geometry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EditOperation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Name =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"Modify Facility Points"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CancelMessage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"Modify Facility Points canceled"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};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editOp.Clip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(….);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editOp.Delete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(….);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editOp.Modify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(inspector);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...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//applies all changes in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EditOperation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8565825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2C7992-8EB5-367B-6246-5248C32BE4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Inspector – Multiple features</a:t>
            </a:r>
          </a:p>
        </p:txBody>
      </p:sp>
      <p:sp>
        <p:nvSpPr>
          <p:cNvPr id="8" name="Content Placeholder 9">
            <a:extLst>
              <a:ext uri="{FF2B5EF4-FFF2-40B4-BE49-F238E27FC236}">
                <a16:creationId xmlns:a16="http://schemas.microsoft.com/office/drawing/2014/main" id="{BAC6296D-C1B6-0E82-44E1-C42B8AE154A7}"/>
              </a:ext>
            </a:extLst>
          </p:cNvPr>
          <p:cNvSpPr txBox="1">
            <a:spLocks/>
          </p:cNvSpPr>
          <p:nvPr/>
        </p:nvSpPr>
        <p:spPr>
          <a:xfrm>
            <a:off x="908304" y="1595535"/>
            <a:ext cx="10369296" cy="3429000"/>
          </a:xfrm>
          <a:prstGeom prst="rect">
            <a:avLst/>
          </a:prstGeom>
        </p:spPr>
        <p:txBody>
          <a:bodyPr/>
          <a:lstStyle>
            <a:lvl1pPr marL="114300" indent="-114300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tabLst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04813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8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42950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6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370012" indent="0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dirty="0"/>
              <a:t>Use </a:t>
            </a:r>
            <a:r>
              <a:rPr lang="en-US" dirty="0">
                <a:latin typeface="Consolas" panose="020B0609020204030204" pitchFamily="49" charset="0"/>
              </a:rPr>
              <a:t>Load(</a:t>
            </a:r>
            <a:r>
              <a:rPr lang="en-US" dirty="0" err="1">
                <a:latin typeface="Consolas" panose="020B0609020204030204" pitchFamily="49" charset="0"/>
              </a:rPr>
              <a:t>MapMember</a:t>
            </a:r>
            <a:r>
              <a:rPr lang="en-US" dirty="0">
                <a:latin typeface="Consolas" panose="020B0609020204030204" pitchFamily="49" charset="0"/>
              </a:rPr>
              <a:t>, </a:t>
            </a:r>
            <a:r>
              <a:rPr lang="en-US" dirty="0" err="1">
                <a:latin typeface="Consolas" panose="020B0609020204030204" pitchFamily="49" charset="0"/>
              </a:rPr>
              <a:t>IEnumerable</a:t>
            </a:r>
            <a:r>
              <a:rPr lang="en-US" dirty="0">
                <a:latin typeface="Consolas" panose="020B0609020204030204" pitchFamily="49" charset="0"/>
              </a:rPr>
              <a:t>&lt;long&gt;) </a:t>
            </a:r>
            <a:r>
              <a:rPr lang="en-US" dirty="0"/>
              <a:t>to load more than one feature:</a:t>
            </a:r>
          </a:p>
          <a:p>
            <a:pPr lvl="1"/>
            <a:r>
              <a:rPr lang="en-US" dirty="0"/>
              <a:t>Attribute values that are different across features </a:t>
            </a:r>
            <a:r>
              <a:rPr lang="en-US" u="sng" dirty="0"/>
              <a:t>are set to </a:t>
            </a:r>
            <a:r>
              <a:rPr lang="en-US" u="sng" dirty="0" err="1"/>
              <a:t>System.DBNull</a:t>
            </a:r>
            <a:r>
              <a:rPr lang="en-US" u="sng" dirty="0"/>
              <a:t> in the dictionary</a:t>
            </a:r>
          </a:p>
          <a:p>
            <a:pPr lvl="2"/>
            <a:r>
              <a:rPr lang="en-US" sz="1800" dirty="0"/>
              <a:t>*Geometry, Blob, Raster values will be null (not </a:t>
            </a:r>
            <a:r>
              <a:rPr lang="en-US" sz="1800" dirty="0" err="1"/>
              <a:t>DBNull</a:t>
            </a:r>
            <a:r>
              <a:rPr lang="en-US" sz="1800" dirty="0"/>
              <a:t>)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r>
              <a:rPr lang="en-US" dirty="0"/>
              <a:t>Setting attribute values applies the change to all (loaded) feature records</a:t>
            </a:r>
          </a:p>
          <a:p>
            <a:pPr lvl="2"/>
            <a:endParaRPr lang="en-US" dirty="0"/>
          </a:p>
          <a:p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173156A-FE27-3334-FE2A-0571F5EC5163}"/>
              </a:ext>
            </a:extLst>
          </p:cNvPr>
          <p:cNvSpPr/>
          <p:nvPr/>
        </p:nvSpPr>
        <p:spPr bwMode="auto">
          <a:xfrm>
            <a:off x="920833" y="3840858"/>
            <a:ext cx="10302579" cy="1860325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//select and load all the ”pointsLayer1” features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inspector.Load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(pointsLayer1, pointsLayer1.Select().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GetObjectIDs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inspector[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"FACILITYID"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"22077.00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//Change FACILITYID for ~all~ selected features</a:t>
            </a:r>
          </a:p>
          <a:p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inspector.Apply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359343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6CD0CD-DE0A-78D5-0F2A-D6573087B0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Inspector – Schema Information</a:t>
            </a:r>
          </a:p>
        </p:txBody>
      </p:sp>
      <p:sp>
        <p:nvSpPr>
          <p:cNvPr id="4" name="Content Placeholder 9">
            <a:extLst>
              <a:ext uri="{FF2B5EF4-FFF2-40B4-BE49-F238E27FC236}">
                <a16:creationId xmlns:a16="http://schemas.microsoft.com/office/drawing/2014/main" id="{BE00A82D-4EC0-C31B-FBA8-D553458C4AF4}"/>
              </a:ext>
            </a:extLst>
          </p:cNvPr>
          <p:cNvSpPr txBox="1">
            <a:spLocks noGrp="1"/>
          </p:cNvSpPr>
          <p:nvPr>
            <p:ph sz="quarter" idx="10"/>
          </p:nvPr>
        </p:nvSpPr>
        <p:spPr>
          <a:xfrm>
            <a:off x="914400" y="1595438"/>
            <a:ext cx="10369550" cy="4740275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6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b="0" dirty="0"/>
              <a:t>Use </a:t>
            </a:r>
            <a:r>
              <a:rPr lang="en-US" b="0" dirty="0" err="1">
                <a:latin typeface="Consolas" panose="020B0609020204030204" pitchFamily="49" charset="0"/>
              </a:rPr>
              <a:t>LoadSchema</a:t>
            </a:r>
            <a:endParaRPr lang="en-US" b="0" dirty="0"/>
          </a:p>
          <a:p>
            <a:r>
              <a:rPr lang="en-US" b="0" dirty="0"/>
              <a:t>Enumerate the attributes</a:t>
            </a:r>
          </a:p>
          <a:p>
            <a:pPr lvl="2"/>
            <a:endParaRPr lang="en-US" dirty="0"/>
          </a:p>
          <a:p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36C7E61-B603-08A3-A833-F065D196C5A1}"/>
              </a:ext>
            </a:extLst>
          </p:cNvPr>
          <p:cNvSpPr/>
          <p:nvPr/>
        </p:nvSpPr>
        <p:spPr bwMode="auto">
          <a:xfrm>
            <a:off x="858578" y="2669173"/>
            <a:ext cx="10412589" cy="3848669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Retrieve the first feature layer from the selected layers in the TOC</a:t>
            </a:r>
            <a:endParaRPr lang="en-US" sz="1400" dirty="0">
              <a:solidFill>
                <a:srgbClr val="2B91AF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FeatureLayer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featureLayer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MapView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.Active.GetSelectedLayers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().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OfType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FeatureLayer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&gt;().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FirstOrDefault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Create the inspector object and load the layer schema information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theInspector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Inspector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theInspector.LoadSchema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featureLayer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IEnumerable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ArcGIS.Desktop.Editing.Attributes.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Attribute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 attributes =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theInspector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sv-SE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foreach</a:t>
            </a:r>
            <a:r>
              <a:rPr lang="sv-SE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sv-SE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var</a:t>
            </a:r>
            <a:r>
              <a:rPr lang="sv-SE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att </a:t>
            </a:r>
            <a:r>
              <a:rPr lang="sv-SE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</a:t>
            </a:r>
            <a:r>
              <a:rPr lang="sv-SE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attributes</a:t>
            </a:r>
            <a:r>
              <a:rPr lang="sv-SE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{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ignore blob, raster, geometry fields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if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((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att.FieldType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!=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ArcGIS.Core.Data.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FieldType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.Blob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&amp;&amp; 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(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att.FieldType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!=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ArcGIS.Core.Data.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FieldType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.Raster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&amp;&amp;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(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att.FieldType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!=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ArcGIS.Core.Data.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FieldType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.Geometry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)) {</a:t>
            </a:r>
          </a:p>
          <a:p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// </a:t>
            </a:r>
            <a:r>
              <a:rPr lang="en-US" sz="1400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att.FieldName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// </a:t>
            </a:r>
            <a:r>
              <a:rPr lang="en-US" sz="1400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att.FieldAlias</a:t>
            </a:r>
            <a:endParaRPr lang="en-US" sz="1400" dirty="0">
              <a:solidFill>
                <a:srgbClr val="008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// </a:t>
            </a:r>
            <a:r>
              <a:rPr lang="en-US" sz="1400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att.IsDirty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900267202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9B4BAB-254E-31BE-2CC2-1D0BEEAB42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DB6CB3-4584-780B-E1B6-05920CD432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Inspector – Copy attributes</a:t>
            </a:r>
          </a:p>
        </p:txBody>
      </p:sp>
      <p:sp>
        <p:nvSpPr>
          <p:cNvPr id="4" name="Content Placeholder 9">
            <a:extLst>
              <a:ext uri="{FF2B5EF4-FFF2-40B4-BE49-F238E27FC236}">
                <a16:creationId xmlns:a16="http://schemas.microsoft.com/office/drawing/2014/main" id="{3C2BC016-9584-728E-2254-DA028256CC0D}"/>
              </a:ext>
            </a:extLst>
          </p:cNvPr>
          <p:cNvSpPr txBox="1">
            <a:spLocks noGrp="1"/>
          </p:cNvSpPr>
          <p:nvPr>
            <p:ph sz="quarter" idx="10"/>
          </p:nvPr>
        </p:nvSpPr>
        <p:spPr>
          <a:xfrm>
            <a:off x="914400" y="1595438"/>
            <a:ext cx="10369550" cy="4740275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6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b="0" dirty="0"/>
              <a:t>Using </a:t>
            </a:r>
            <a:r>
              <a:rPr lang="en-US" b="0" dirty="0">
                <a:latin typeface="Consolas" panose="020B0609020204030204" pitchFamily="49" charset="0"/>
              </a:rPr>
              <a:t>Create</a:t>
            </a:r>
          </a:p>
          <a:p>
            <a:endParaRPr lang="en-US" b="0" dirty="0">
              <a:latin typeface="Consolas" panose="020B0609020204030204" pitchFamily="49" charset="0"/>
            </a:endParaRPr>
          </a:p>
          <a:p>
            <a:endParaRPr lang="en-US" b="0" dirty="0">
              <a:latin typeface="Consolas" panose="020B0609020204030204" pitchFamily="49" charset="0"/>
            </a:endParaRPr>
          </a:p>
          <a:p>
            <a:endParaRPr lang="en-US" b="0" dirty="0">
              <a:latin typeface="Consolas" panose="020B0609020204030204" pitchFamily="49" charset="0"/>
            </a:endParaRPr>
          </a:p>
          <a:p>
            <a:endParaRPr lang="en-US" b="0" dirty="0">
              <a:latin typeface="Consolas" panose="020B0609020204030204" pitchFamily="49" charset="0"/>
            </a:endParaRPr>
          </a:p>
          <a:p>
            <a:r>
              <a:rPr lang="en-US" b="0" dirty="0"/>
              <a:t>Build Dictionary from attributes</a:t>
            </a:r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r>
              <a:rPr lang="en-US" b="0" dirty="0"/>
              <a:t>Use LINQ</a:t>
            </a:r>
          </a:p>
          <a:p>
            <a:endParaRPr lang="en-US" dirty="0"/>
          </a:p>
          <a:p>
            <a:endParaRPr lang="en-US" dirty="0"/>
          </a:p>
          <a:p>
            <a:pPr lvl="2"/>
            <a:endParaRPr lang="en-US" dirty="0"/>
          </a:p>
          <a:p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0A468D7-6DF8-4E06-95A5-D1A643635DB2}"/>
              </a:ext>
            </a:extLst>
          </p:cNvPr>
          <p:cNvSpPr/>
          <p:nvPr/>
        </p:nvSpPr>
        <p:spPr bwMode="auto">
          <a:xfrm>
            <a:off x="1003066" y="2012988"/>
            <a:ext cx="10754828" cy="1543011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8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//load feature</a:t>
            </a:r>
          </a:p>
          <a:p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inspector.Load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(pointsLayer1, 28);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Inspector["FIELD1"] = "ABC";</a:t>
            </a:r>
          </a:p>
          <a:p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inspector.Shape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pt1;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//change geometry if needed</a:t>
            </a:r>
          </a:p>
          <a:p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editOp.Create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(pointsLayer1, inspector);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F686CCD-59E1-494D-8EC5-D4EA7E1B15C9}"/>
              </a:ext>
            </a:extLst>
          </p:cNvPr>
          <p:cNvSpPr/>
          <p:nvPr/>
        </p:nvSpPr>
        <p:spPr bwMode="auto">
          <a:xfrm>
            <a:off x="1003066" y="4059489"/>
            <a:ext cx="10754828" cy="128505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inspector.Load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(pointsLayer1, 28);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Dictionary&lt;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&gt;();</a:t>
            </a:r>
          </a:p>
          <a:p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a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inspector)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a.FieldName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a.IsGeometryField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?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: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a.CurrentValue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editOp.Create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(pointsLayer1,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963A0A5-456E-4264-8669-02801828C324}"/>
              </a:ext>
            </a:extLst>
          </p:cNvPr>
          <p:cNvSpPr/>
          <p:nvPr/>
        </p:nvSpPr>
        <p:spPr bwMode="auto">
          <a:xfrm>
            <a:off x="1003066" y="6104228"/>
            <a:ext cx="10754828" cy="649035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inspector.Load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(pointsLayer1, 28);</a:t>
            </a:r>
          </a:p>
          <a:p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editOp.Modify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(pointsLayer1, 24,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inspector.ToDictionary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(a =&gt;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a.FieldName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a =&gt;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a.CurrentValue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));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8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</a:p>
          <a:p>
            <a:r>
              <a:rPr lang="en-US" sz="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7471633"/>
      </p:ext>
    </p:extLst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FF7921-A034-D89F-D7F2-32C8A1E1DB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bg">
            <a:extLst>
              <a:ext uri="{FF2B5EF4-FFF2-40B4-BE49-F238E27FC236}">
                <a16:creationId xmlns:a16="http://schemas.microsoft.com/office/drawing/2014/main" id="{1E5DC007-1616-F3F8-AC85-99F336A6D5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14960"/>
            <a:ext cx="12192000" cy="6887920"/>
            <a:chOff x="0" y="-14960"/>
            <a:chExt cx="12192000" cy="6887920"/>
          </a:xfrm>
        </p:grpSpPr>
        <p:sp>
          <p:nvSpPr>
            <p:cNvPr id="8" name="gradient1">
              <a:extLst>
                <a:ext uri="{FF2B5EF4-FFF2-40B4-BE49-F238E27FC236}">
                  <a16:creationId xmlns:a16="http://schemas.microsoft.com/office/drawing/2014/main" id="{12564BD7-7E33-05DE-8B6C-0DF80EE9BB6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0"/>
              <a:ext cx="12192000" cy="6872960"/>
            </a:xfrm>
            <a:prstGeom prst="rect">
              <a:avLst/>
            </a:prstGeom>
            <a:gradFill flip="none" rotWithShape="1">
              <a:gsLst>
                <a:gs pos="34000">
                  <a:schemeClr val="bg1">
                    <a:lumMod val="95000"/>
                    <a:lumOff val="5000"/>
                  </a:schemeClr>
                </a:gs>
                <a:gs pos="100000">
                  <a:schemeClr val="bg1">
                    <a:lumMod val="75000"/>
                    <a:lumOff val="25000"/>
                  </a:schemeClr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10" name="gradient tealv2b">
              <a:extLst>
                <a:ext uri="{FF2B5EF4-FFF2-40B4-BE49-F238E27FC236}">
                  <a16:creationId xmlns:a16="http://schemas.microsoft.com/office/drawing/2014/main" id="{06A1E09D-EE70-F133-C72A-3E1A38A587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73000">
                  <a:srgbClr val="007D96"/>
                </a:gs>
                <a:gs pos="90000">
                  <a:srgbClr val="00ABAE"/>
                </a:gs>
                <a:gs pos="5000">
                  <a:srgbClr val="001745"/>
                </a:gs>
                <a:gs pos="38000">
                  <a:srgbClr val="003584"/>
                </a:gs>
              </a:gsLst>
              <a:lin ang="42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1" name="bg" descr="A black background with colorful lines and lines&#10;&#10;Description automatically generated with medium confidence">
              <a:extLst>
                <a:ext uri="{FF2B5EF4-FFF2-40B4-BE49-F238E27FC236}">
                  <a16:creationId xmlns:a16="http://schemas.microsoft.com/office/drawing/2014/main" id="{7AD7A3DA-74B8-A70B-5D1B-993AEAA9A1D4}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/>
            <a:srcRect r="61042"/>
            <a:stretch/>
          </p:blipFill>
          <p:spPr>
            <a:xfrm>
              <a:off x="0" y="0"/>
              <a:ext cx="4748530" cy="6863434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6ED88366-8B44-5432-F405-B63E6E9896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6872" y="2369760"/>
            <a:ext cx="4242113" cy="1569660"/>
          </a:xfrm>
        </p:spPr>
        <p:txBody>
          <a:bodyPr/>
          <a:lstStyle/>
          <a:p>
            <a:pPr algn="l"/>
            <a:r>
              <a:rPr lang="en-US" b="1" dirty="0"/>
              <a:t>Demo: Basic Patterns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775A39CD-2BBE-D3FF-193B-2727B0C8FA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76872" y="3980828"/>
            <a:ext cx="4427728" cy="338554"/>
          </a:xfrm>
        </p:spPr>
        <p:txBody>
          <a:bodyPr/>
          <a:lstStyle/>
          <a:p>
            <a:endParaRPr lang="en-US" dirty="0">
              <a:solidFill>
                <a:srgbClr val="FFAD2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546559"/>
      </p:ext>
    </p:extLst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8F0AFAB-DCC6-D376-5AFF-3DE6A6EB2E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CCE35F4-DE57-7621-4532-5D11F600CA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640337"/>
            <a:ext cx="8683723" cy="830997"/>
          </a:xfrm>
        </p:spPr>
        <p:txBody>
          <a:bodyPr/>
          <a:lstStyle/>
          <a:p>
            <a:r>
              <a:rPr lang="en-US" dirty="0"/>
              <a:t>Dependent Edits</a:t>
            </a:r>
          </a:p>
        </p:txBody>
      </p:sp>
    </p:spTree>
    <p:extLst>
      <p:ext uri="{BB962C8B-B14F-4D97-AF65-F5344CB8AC3E}">
        <p14:creationId xmlns:p14="http://schemas.microsoft.com/office/powerpoint/2010/main" val="1163583706"/>
      </p:ext>
    </p:extLst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189EF5-4F25-AFF4-A794-34A9A5B4BC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bg">
            <a:extLst>
              <a:ext uri="{FF2B5EF4-FFF2-40B4-BE49-F238E27FC236}">
                <a16:creationId xmlns:a16="http://schemas.microsoft.com/office/drawing/2014/main" id="{85C5F76D-B46B-B378-A0A6-3CCA3FC1BB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14" name="gradient teal">
              <a:extLst>
                <a:ext uri="{FF2B5EF4-FFF2-40B4-BE49-F238E27FC236}">
                  <a16:creationId xmlns:a16="http://schemas.microsoft.com/office/drawing/2014/main" id="{F6755EF9-B18D-AE75-F4A8-D1288CDF45E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9" name="bg">
              <a:extLst>
                <a:ext uri="{FF2B5EF4-FFF2-40B4-BE49-F238E27FC236}">
                  <a16:creationId xmlns:a16="http://schemas.microsoft.com/office/drawing/2014/main" id="{2D35A5CD-1E0D-D508-A789-B72C4164075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EDF00F0-9A0A-BF29-BA26-5BAB1C3782A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Sequential vs Default edit order via </a:t>
            </a:r>
            <a:r>
              <a:rPr lang="en-US" dirty="0" err="1">
                <a:latin typeface="Consolas" panose="020B0609020204030204" pitchFamily="49" charset="0"/>
              </a:rPr>
              <a:t>EditOperation.ExecuteMode</a:t>
            </a:r>
            <a:r>
              <a:rPr lang="en-US" dirty="0"/>
              <a:t>:</a:t>
            </a:r>
          </a:p>
          <a:p>
            <a:pPr marL="283464" lvl="1" indent="0">
              <a:buNone/>
            </a:pPr>
            <a:endParaRPr lang="en-US" dirty="0"/>
          </a:p>
          <a:p>
            <a:r>
              <a:rPr lang="en-US" dirty="0"/>
              <a:t>Use of </a:t>
            </a:r>
            <a:r>
              <a:rPr lang="en-US" dirty="0" err="1">
                <a:latin typeface="Consolas" panose="020B0609020204030204" pitchFamily="49" charset="0"/>
              </a:rPr>
              <a:t>RowToken</a:t>
            </a:r>
            <a:r>
              <a:rPr lang="en-US" dirty="0"/>
              <a:t> in conjunction with </a:t>
            </a:r>
            <a:r>
              <a:rPr lang="en-US" dirty="0" err="1">
                <a:latin typeface="Consolas" panose="020B0609020204030204" pitchFamily="49" charset="0"/>
              </a:rPr>
              <a:t>EditOperation.Create</a:t>
            </a:r>
            <a:r>
              <a:rPr lang="en-US" dirty="0">
                <a:latin typeface="Consolas" panose="020B0609020204030204" pitchFamily="49" charset="0"/>
              </a:rPr>
              <a:t>(…)</a:t>
            </a:r>
          </a:p>
          <a:p>
            <a:pPr lvl="1"/>
            <a:r>
              <a:rPr lang="en-US" dirty="0"/>
              <a:t>Provides </a:t>
            </a:r>
            <a:r>
              <a:rPr lang="en-US" sz="2000" dirty="0" err="1">
                <a:latin typeface="Consolas" panose="020B0609020204030204" pitchFamily="49" charset="0"/>
              </a:rPr>
              <a:t>ObjectID</a:t>
            </a:r>
            <a:r>
              <a:rPr lang="en-US" dirty="0"/>
              <a:t> placeholder for use in dependent edits (modify, add attachment)</a:t>
            </a:r>
          </a:p>
          <a:p>
            <a:pPr lvl="2"/>
            <a:endParaRPr lang="en-US" dirty="0"/>
          </a:p>
          <a:p>
            <a:r>
              <a:rPr lang="en-US" dirty="0"/>
              <a:t>Chain edits via </a:t>
            </a:r>
            <a:r>
              <a:rPr lang="en-US" dirty="0" err="1">
                <a:latin typeface="Consolas" panose="020B0609020204030204" pitchFamily="49" charset="0"/>
              </a:rPr>
              <a:t>editOperation.CreateChainedOperation</a:t>
            </a:r>
            <a:r>
              <a:rPr lang="en-US" dirty="0">
                <a:latin typeface="Consolas" panose="020B0609020204030204" pitchFamily="49" charset="0"/>
              </a:rPr>
              <a:t>()</a:t>
            </a:r>
          </a:p>
          <a:p>
            <a:pPr lvl="1"/>
            <a:r>
              <a:rPr lang="en-US" dirty="0"/>
              <a:t>Can be used to consolidate any number of edit operations into a single Undo</a:t>
            </a:r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0FD61D2-EEEB-4AD9-D8C6-A6B4AD56E6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Dependent Edits</a:t>
            </a:r>
          </a:p>
        </p:txBody>
      </p:sp>
    </p:spTree>
    <p:extLst>
      <p:ext uri="{BB962C8B-B14F-4D97-AF65-F5344CB8AC3E}">
        <p14:creationId xmlns:p14="http://schemas.microsoft.com/office/powerpoint/2010/main" val="2220901620"/>
      </p:ext>
    </p:extLst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C05CA1-63D5-A942-9562-826AF69F9C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bg">
            <a:extLst>
              <a:ext uri="{FF2B5EF4-FFF2-40B4-BE49-F238E27FC236}">
                <a16:creationId xmlns:a16="http://schemas.microsoft.com/office/drawing/2014/main" id="{346FC35F-105B-25CF-98B1-563D552DD3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14" name="gradient teal">
              <a:extLst>
                <a:ext uri="{FF2B5EF4-FFF2-40B4-BE49-F238E27FC236}">
                  <a16:creationId xmlns:a16="http://schemas.microsoft.com/office/drawing/2014/main" id="{DE26A78E-CE76-A494-633A-23F0983FBCA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9" name="bg">
              <a:extLst>
                <a:ext uri="{FF2B5EF4-FFF2-40B4-BE49-F238E27FC236}">
                  <a16:creationId xmlns:a16="http://schemas.microsoft.com/office/drawing/2014/main" id="{FAA80FE2-54E5-C019-D76D-20F90F17A4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7C118DA-E4DF-49E6-81E3-283B59158D3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Recall: By default order of execution is independent of ordering within the </a:t>
            </a:r>
            <a:r>
              <a:rPr lang="en-US" dirty="0" err="1"/>
              <a:t>addin</a:t>
            </a:r>
            <a:endParaRPr lang="en-US" dirty="0"/>
          </a:p>
          <a:p>
            <a:pPr lvl="2"/>
            <a:r>
              <a:rPr lang="en-US" dirty="0"/>
              <a:t>Creates, then Modify, then Delete, then others – Split, Reshape, Clip, Planarize, etc.</a:t>
            </a:r>
          </a:p>
          <a:p>
            <a:pPr lvl="2"/>
            <a:r>
              <a:rPr lang="en-US" dirty="0"/>
              <a:t>However: There may be cases where an explicit ordering of edits </a:t>
            </a:r>
            <a:r>
              <a:rPr lang="en-US" i="1" dirty="0"/>
              <a:t>within</a:t>
            </a:r>
            <a:r>
              <a:rPr lang="en-US" dirty="0"/>
              <a:t> an </a:t>
            </a:r>
            <a:r>
              <a:rPr lang="en-US" dirty="0" err="1"/>
              <a:t>EditOperation</a:t>
            </a:r>
            <a:r>
              <a:rPr lang="en-US" dirty="0"/>
              <a:t> is desired</a:t>
            </a:r>
          </a:p>
          <a:p>
            <a:pPr lvl="2"/>
            <a:endParaRPr lang="en-US" dirty="0"/>
          </a:p>
          <a:p>
            <a:r>
              <a:rPr lang="en-US" dirty="0" err="1"/>
              <a:t>EditOperation.ExecuteMode</a:t>
            </a:r>
            <a:r>
              <a:rPr lang="en-US" dirty="0"/>
              <a:t> (Default or Sequential)</a:t>
            </a:r>
          </a:p>
          <a:p>
            <a:pPr lvl="2"/>
            <a:r>
              <a:rPr lang="en-US" dirty="0" err="1"/>
              <a:t>EditOperation.ExecuteMode</a:t>
            </a:r>
            <a:r>
              <a:rPr lang="en-US" dirty="0"/>
              <a:t> = Sequential “edit ordering” will follow ordering in the </a:t>
            </a:r>
            <a:r>
              <a:rPr lang="en-US" dirty="0" err="1"/>
              <a:t>addin</a:t>
            </a:r>
            <a:r>
              <a:rPr lang="en-US" dirty="0"/>
              <a:t> code</a:t>
            </a:r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3FEA4AF-66AE-D85E-B85C-A23CF94BC4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14400"/>
            <a:ext cx="11152414" cy="461665"/>
          </a:xfrm>
        </p:spPr>
        <p:txBody>
          <a:bodyPr/>
          <a:lstStyle/>
          <a:p>
            <a:r>
              <a:rPr lang="en-US" dirty="0"/>
              <a:t>Execution order with </a:t>
            </a:r>
            <a:r>
              <a:rPr lang="en-US" dirty="0" err="1"/>
              <a:t>EditOperation.ExecuteMode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283074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08EBAA-4782-D9D8-0524-F99BE12E54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bg">
            <a:extLst>
              <a:ext uri="{FF2B5EF4-FFF2-40B4-BE49-F238E27FC236}">
                <a16:creationId xmlns:a16="http://schemas.microsoft.com/office/drawing/2014/main" id="{E3A90F2B-F3B7-0CD2-32BB-670AA0285D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14960"/>
            <a:ext cx="12196826" cy="6880440"/>
            <a:chOff x="0" y="-14960"/>
            <a:chExt cx="12196826" cy="6880440"/>
          </a:xfrm>
        </p:grpSpPr>
        <p:sp>
          <p:nvSpPr>
            <p:cNvPr id="4" name="gradient1">
              <a:extLst>
                <a:ext uri="{FF2B5EF4-FFF2-40B4-BE49-F238E27FC236}">
                  <a16:creationId xmlns:a16="http://schemas.microsoft.com/office/drawing/2014/main" id="{957F7470-BD9E-D2A4-956C-E8AFFB8DD9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19" name="gradient tealv2">
              <a:extLst>
                <a:ext uri="{FF2B5EF4-FFF2-40B4-BE49-F238E27FC236}">
                  <a16:creationId xmlns:a16="http://schemas.microsoft.com/office/drawing/2014/main" id="{B0198057-C623-2995-2023-4F1631B123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99000">
                  <a:srgbClr val="007D96"/>
                </a:gs>
                <a:gs pos="5000">
                  <a:srgbClr val="001745"/>
                </a:gs>
                <a:gs pos="29000">
                  <a:srgbClr val="003584"/>
                </a:gs>
              </a:gsLst>
              <a:lin ang="24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36" name="teal corner">
              <a:extLst>
                <a:ext uri="{FF2B5EF4-FFF2-40B4-BE49-F238E27FC236}">
                  <a16:creationId xmlns:a16="http://schemas.microsoft.com/office/drawing/2014/main" id="{7860A2D8-6839-745E-7BF4-A5C7270B42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49000">
                  <a:srgbClr val="009BA5">
                    <a:alpha val="16522"/>
                  </a:srgbClr>
                </a:gs>
                <a:gs pos="26000">
                  <a:srgbClr val="007D96">
                    <a:alpha val="0"/>
                  </a:srgbClr>
                </a:gs>
                <a:gs pos="72000">
                  <a:srgbClr val="00B8B4">
                    <a:alpha val="30000"/>
                  </a:srgbClr>
                </a:gs>
                <a:gs pos="100000">
                  <a:srgbClr val="00D9C5">
                    <a:alpha val="54958"/>
                  </a:srgbClr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38" name="bg">
              <a:extLst>
                <a:ext uri="{FF2B5EF4-FFF2-40B4-BE49-F238E27FC236}">
                  <a16:creationId xmlns:a16="http://schemas.microsoft.com/office/drawing/2014/main" id="{F8660F21-44A3-7275-40CA-AFBE3C228F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7874" y="-7480"/>
              <a:ext cx="12188952" cy="6863434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31B7CC6-9F0F-C76D-E36C-DCED3403B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Please share your feedback in the app</a:t>
            </a:r>
          </a:p>
        </p:txBody>
      </p:sp>
      <p:sp>
        <p:nvSpPr>
          <p:cNvPr id="6" name="Step1">
            <a:extLst>
              <a:ext uri="{FF2B5EF4-FFF2-40B4-BE49-F238E27FC236}">
                <a16:creationId xmlns:a16="http://schemas.microsoft.com/office/drawing/2014/main" id="{31FF6A23-CD32-878B-B5D4-41B49314BA80}"/>
              </a:ext>
            </a:extLst>
          </p:cNvPr>
          <p:cNvSpPr txBox="1"/>
          <p:nvPr/>
        </p:nvSpPr>
        <p:spPr>
          <a:xfrm>
            <a:off x="1605700" y="1660234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Download the Esri Events app and find your event</a:t>
            </a:r>
          </a:p>
        </p:txBody>
      </p:sp>
      <p:grpSp>
        <p:nvGrpSpPr>
          <p:cNvPr id="50" name="Group 49" descr="Step 1">
            <a:extLst>
              <a:ext uri="{FF2B5EF4-FFF2-40B4-BE49-F238E27FC236}">
                <a16:creationId xmlns:a16="http://schemas.microsoft.com/office/drawing/2014/main" id="{421588B5-1B87-AD14-1D89-D768ED4868E3}"/>
              </a:ext>
            </a:extLst>
          </p:cNvPr>
          <p:cNvGrpSpPr/>
          <p:nvPr/>
        </p:nvGrpSpPr>
        <p:grpSpPr>
          <a:xfrm>
            <a:off x="1511487" y="2480866"/>
            <a:ext cx="1921724" cy="3516069"/>
            <a:chOff x="1511487" y="2480866"/>
            <a:chExt cx="1921724" cy="3516069"/>
          </a:xfrm>
        </p:grpSpPr>
        <p:grpSp>
          <p:nvGrpSpPr>
            <p:cNvPr id="5" name="Group 4" descr="Step 1">
              <a:extLst>
                <a:ext uri="{FF2B5EF4-FFF2-40B4-BE49-F238E27FC236}">
                  <a16:creationId xmlns:a16="http://schemas.microsoft.com/office/drawing/2014/main" id="{F382D6DE-26E5-2F63-8197-4C1A20385D62}"/>
                </a:ext>
              </a:extLst>
            </p:cNvPr>
            <p:cNvGrpSpPr/>
            <p:nvPr/>
          </p:nvGrpSpPr>
          <p:grpSpPr>
            <a:xfrm>
              <a:off x="1511487" y="2480866"/>
              <a:ext cx="1921724" cy="3516069"/>
              <a:chOff x="1511487" y="2480866"/>
              <a:chExt cx="1921724" cy="3516069"/>
            </a:xfrm>
          </p:grpSpPr>
          <p:grpSp>
            <p:nvGrpSpPr>
              <p:cNvPr id="18" name="Group 17" descr="Step 1">
                <a:extLst>
                  <a:ext uri="{FF2B5EF4-FFF2-40B4-BE49-F238E27FC236}">
                    <a16:creationId xmlns:a16="http://schemas.microsoft.com/office/drawing/2014/main" id="{53912CBC-11E9-EF37-793C-86779C3FB3A1}"/>
                  </a:ext>
                  <a:ext uri="{C183D7F6-B498-43B3-948B-1728B52AA6E4}">
                    <adec:decorative xmlns:adec="http://schemas.microsoft.com/office/drawing/2017/decorative" val="0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1511487" y="2480866"/>
                <a:ext cx="1921724" cy="3516069"/>
                <a:chOff x="1511487" y="2480866"/>
                <a:chExt cx="1921724" cy="3516069"/>
              </a:xfrm>
            </p:grpSpPr>
            <p:pic>
              <p:nvPicPr>
                <p:cNvPr id="33" name="Picture 8">
                  <a:extLst>
                    <a:ext uri="{FF2B5EF4-FFF2-40B4-BE49-F238E27FC236}">
                      <a16:creationId xmlns:a16="http://schemas.microsoft.com/office/drawing/2014/main" id="{7D4507CB-0963-C401-3CC9-044AD64D9FB9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alphaModFix amt="50000"/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  <a:srcRect/>
                <a:stretch/>
              </p:blipFill>
              <p:spPr>
                <a:xfrm>
                  <a:off x="1511487" y="2480866"/>
                  <a:ext cx="1921724" cy="3516069"/>
                </a:xfrm>
                <a:prstGeom prst="rect">
                  <a:avLst/>
                </a:prstGeom>
              </p:spPr>
            </p:pic>
            <p:pic>
              <p:nvPicPr>
                <p:cNvPr id="34" name="Picture 33">
                  <a:extLst>
                    <a:ext uri="{FF2B5EF4-FFF2-40B4-BE49-F238E27FC236}">
                      <a16:creationId xmlns:a16="http://schemas.microsoft.com/office/drawing/2014/main" id="{68D33295-2BE5-DCE3-E0B0-CAE1E3CCAA0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1574581" y="2622479"/>
                  <a:ext cx="1785525" cy="3204672"/>
                </a:xfrm>
                <a:prstGeom prst="rect">
                  <a:avLst/>
                </a:prstGeom>
              </p:spPr>
            </p:pic>
          </p:grpSp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48987BE8-5A00-EBB6-53D2-25EA4F9502B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676" t="2423" r="2218" b="560"/>
              <a:stretch/>
            </p:blipFill>
            <p:spPr>
              <a:xfrm>
                <a:off x="1616645" y="5037433"/>
                <a:ext cx="1695962" cy="758683"/>
              </a:xfrm>
              <a:prstGeom prst="rect">
                <a:avLst/>
              </a:prstGeom>
            </p:spPr>
          </p:pic>
          <p:pic>
            <p:nvPicPr>
              <p:cNvPr id="49" name="Picture 48">
                <a:extLst>
                  <a:ext uri="{FF2B5EF4-FFF2-40B4-BE49-F238E27FC236}">
                    <a16:creationId xmlns:a16="http://schemas.microsoft.com/office/drawing/2014/main" id="{C3743992-1BF4-0C58-B853-156857735DF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rcRect l="3364" r="3364"/>
              <a:stretch/>
            </p:blipFill>
            <p:spPr>
              <a:xfrm>
                <a:off x="1616645" y="4327558"/>
                <a:ext cx="1695962" cy="676581"/>
              </a:xfrm>
              <a:prstGeom prst="rect">
                <a:avLst/>
              </a:prstGeom>
            </p:spPr>
          </p:pic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CA85F6AF-E295-E4F9-06C1-CD18D027F00E}"/>
                </a:ext>
              </a:extLst>
            </p:cNvPr>
            <p:cNvGrpSpPr/>
            <p:nvPr/>
          </p:nvGrpSpPr>
          <p:grpSpPr>
            <a:xfrm>
              <a:off x="1577975" y="3454400"/>
              <a:ext cx="1763939" cy="736600"/>
              <a:chOff x="1577975" y="3454400"/>
              <a:chExt cx="1763939" cy="736600"/>
            </a:xfrm>
          </p:grpSpPr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D9F44C40-9820-174F-0898-E18DFB5B8F28}"/>
                  </a:ext>
                </a:extLst>
              </p:cNvPr>
              <p:cNvSpPr/>
              <p:nvPr/>
            </p:nvSpPr>
            <p:spPr bwMode="auto">
              <a:xfrm>
                <a:off x="1577975" y="3454400"/>
                <a:ext cx="1763939" cy="736600"/>
              </a:xfrm>
              <a:prstGeom prst="rect">
                <a:avLst/>
              </a:prstGeom>
              <a:solidFill>
                <a:srgbClr val="F7F7F7"/>
              </a:solidFill>
              <a:ln w="19050">
                <a:noFill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0" rIns="0" bIns="0" numCol="1" rtlCol="0" anchor="ctr" anchorCtr="1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ＭＳ Ｐゴシック"/>
                </a:endParaRPr>
              </a:p>
            </p:txBody>
          </p:sp>
          <p:pic>
            <p:nvPicPr>
              <p:cNvPr id="47" name="Picture 46">
                <a:extLst>
                  <a:ext uri="{FF2B5EF4-FFF2-40B4-BE49-F238E27FC236}">
                    <a16:creationId xmlns:a16="http://schemas.microsoft.com/office/drawing/2014/main" id="{CDBB08F0-5B66-E32E-9005-20206AB9E03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rcRect/>
              <a:stretch/>
            </p:blipFill>
            <p:spPr>
              <a:xfrm>
                <a:off x="1616645" y="3514725"/>
                <a:ext cx="1698501" cy="635000"/>
              </a:xfrm>
              <a:prstGeom prst="rect">
                <a:avLst/>
              </a:prstGeom>
            </p:spPr>
          </p:pic>
        </p:grpSp>
      </p:grpSp>
      <p:sp>
        <p:nvSpPr>
          <p:cNvPr id="24" name="Right Arrow 38">
            <a:extLst>
              <a:ext uri="{FF2B5EF4-FFF2-40B4-BE49-F238E27FC236}">
                <a16:creationId xmlns:a16="http://schemas.microsoft.com/office/drawing/2014/main" id="{E0E17F63-BED6-1775-244F-6E9EA77BC2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3370586" y="3609539"/>
            <a:ext cx="616190" cy="484727"/>
          </a:xfrm>
          <a:prstGeom prst="rightArrow">
            <a:avLst/>
          </a:prstGeom>
          <a:gradFill flip="none" rotWithShape="1">
            <a:gsLst>
              <a:gs pos="100000">
                <a:srgbClr val="FFAD29"/>
              </a:gs>
              <a:gs pos="0">
                <a:srgbClr val="E86B28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6" charset="-128"/>
            </a:endParaRPr>
          </a:p>
        </p:txBody>
      </p:sp>
      <p:sp>
        <p:nvSpPr>
          <p:cNvPr id="7" name="Step2">
            <a:extLst>
              <a:ext uri="{FF2B5EF4-FFF2-40B4-BE49-F238E27FC236}">
                <a16:creationId xmlns:a16="http://schemas.microsoft.com/office/drawing/2014/main" id="{5BFD7153-EDB5-4E8F-BF3A-69B302BD1CAA}"/>
              </a:ext>
            </a:extLst>
          </p:cNvPr>
          <p:cNvSpPr txBox="1"/>
          <p:nvPr/>
        </p:nvSpPr>
        <p:spPr>
          <a:xfrm>
            <a:off x="4011467" y="1660234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AD29"/>
                </a:solidFill>
                <a:effectLst/>
                <a:uLnTx/>
                <a:uFillTx/>
                <a:latin typeface="Arial"/>
                <a:ea typeface="ＭＳ Ｐゴシック"/>
              </a:rPr>
              <a:t>Select the session that you attended</a:t>
            </a:r>
          </a:p>
        </p:txBody>
      </p:sp>
      <p:grpSp>
        <p:nvGrpSpPr>
          <p:cNvPr id="11" name="Group 10" descr="Step 2">
            <a:extLst>
              <a:ext uri="{FF2B5EF4-FFF2-40B4-BE49-F238E27FC236}">
                <a16:creationId xmlns:a16="http://schemas.microsoft.com/office/drawing/2014/main" id="{343CA557-9F90-6F7C-545E-C38157230AA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>
            <a:grpSpLocks/>
          </p:cNvGrpSpPr>
          <p:nvPr/>
        </p:nvGrpSpPr>
        <p:grpSpPr>
          <a:xfrm>
            <a:off x="3917254" y="2480866"/>
            <a:ext cx="1921724" cy="3516069"/>
            <a:chOff x="3125273" y="2289667"/>
            <a:chExt cx="1745068" cy="3192852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C8103348-BC29-0440-761E-E8A7EC6B39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97021" y="2443993"/>
              <a:ext cx="1607862" cy="2888675"/>
            </a:xfrm>
            <a:prstGeom prst="rect">
              <a:avLst/>
            </a:prstGeom>
          </p:spPr>
        </p:pic>
        <p:pic>
          <p:nvPicPr>
            <p:cNvPr id="13" name="Picture 8">
              <a:extLst>
                <a:ext uri="{FF2B5EF4-FFF2-40B4-BE49-F238E27FC236}">
                  <a16:creationId xmlns:a16="http://schemas.microsoft.com/office/drawing/2014/main" id="{F7D64221-6067-FEEF-E714-95CCE0433C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3125273" y="2289667"/>
              <a:ext cx="1745068" cy="3192852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1DD68FC-9BCF-FB22-A4CB-5529820CA3E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84457" y="2416320"/>
              <a:ext cx="1627632" cy="2917493"/>
            </a:xfrm>
            <a:prstGeom prst="rect">
              <a:avLst/>
            </a:prstGeom>
          </p:spPr>
        </p:pic>
      </p:grpSp>
      <p:sp>
        <p:nvSpPr>
          <p:cNvPr id="25" name="Right Arrow 38">
            <a:extLst>
              <a:ext uri="{FF2B5EF4-FFF2-40B4-BE49-F238E27FC236}">
                <a16:creationId xmlns:a16="http://schemas.microsoft.com/office/drawing/2014/main" id="{42D1AFE1-E613-89A9-F74E-A7BA45EFDE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5609701" y="4327558"/>
            <a:ext cx="777941" cy="484727"/>
          </a:xfrm>
          <a:prstGeom prst="rightArrow">
            <a:avLst/>
          </a:prstGeom>
          <a:gradFill flip="none" rotWithShape="1">
            <a:gsLst>
              <a:gs pos="100000">
                <a:srgbClr val="FFAD29"/>
              </a:gs>
              <a:gs pos="0">
                <a:srgbClr val="E86B28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6" charset="-128"/>
            </a:endParaRPr>
          </a:p>
        </p:txBody>
      </p:sp>
      <p:sp>
        <p:nvSpPr>
          <p:cNvPr id="8" name="Step3">
            <a:extLst>
              <a:ext uri="{FF2B5EF4-FFF2-40B4-BE49-F238E27FC236}">
                <a16:creationId xmlns:a16="http://schemas.microsoft.com/office/drawing/2014/main" id="{3CB957EE-F490-39C2-AC95-F8E4E129725E}"/>
              </a:ext>
            </a:extLst>
          </p:cNvPr>
          <p:cNvSpPr txBox="1"/>
          <p:nvPr/>
        </p:nvSpPr>
        <p:spPr>
          <a:xfrm>
            <a:off x="6417234" y="1660234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Scroll down to “Survey”</a:t>
            </a:r>
          </a:p>
        </p:txBody>
      </p:sp>
      <p:grpSp>
        <p:nvGrpSpPr>
          <p:cNvPr id="15" name="Group 14" descr="Step 3">
            <a:extLst>
              <a:ext uri="{FF2B5EF4-FFF2-40B4-BE49-F238E27FC236}">
                <a16:creationId xmlns:a16="http://schemas.microsoft.com/office/drawing/2014/main" id="{21E5D418-BE93-B63C-AC26-DBED42B795C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>
            <a:grpSpLocks/>
          </p:cNvGrpSpPr>
          <p:nvPr/>
        </p:nvGrpSpPr>
        <p:grpSpPr>
          <a:xfrm>
            <a:off x="6323021" y="2480866"/>
            <a:ext cx="1921724" cy="3516069"/>
            <a:chOff x="5226240" y="2289667"/>
            <a:chExt cx="1745068" cy="3192852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A1DDADA4-098C-1E25-5FE3-7A42B71246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92508" y="2463294"/>
              <a:ext cx="1618488" cy="2878751"/>
            </a:xfrm>
            <a:prstGeom prst="rect">
              <a:avLst/>
            </a:prstGeom>
          </p:spPr>
        </p:pic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70B2A99-940A-745D-6790-9021BFB425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5292508" y="2445031"/>
              <a:ext cx="1618488" cy="97438"/>
            </a:xfrm>
            <a:prstGeom prst="rect">
              <a:avLst/>
            </a:prstGeom>
            <a:solidFill>
              <a:srgbClr val="232323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Picture 8">
              <a:extLst>
                <a:ext uri="{FF2B5EF4-FFF2-40B4-BE49-F238E27FC236}">
                  <a16:creationId xmlns:a16="http://schemas.microsoft.com/office/drawing/2014/main" id="{16E955F1-F947-75F7-C7EE-126EC69435F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5226240" y="2289667"/>
              <a:ext cx="1745068" cy="3192852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EA216DD8-00FE-1552-B233-B6665724AE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288838" y="2428985"/>
              <a:ext cx="1627632" cy="2919244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19315D17-0B77-EC2B-49D3-D36A28CB4DC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286686" y="2428985"/>
              <a:ext cx="1627632" cy="211014"/>
            </a:xfrm>
            <a:prstGeom prst="rect">
              <a:avLst/>
            </a:prstGeom>
          </p:spPr>
        </p:pic>
      </p:grpSp>
      <p:sp>
        <p:nvSpPr>
          <p:cNvPr id="26" name="Right Arrow 38">
            <a:extLst>
              <a:ext uri="{FF2B5EF4-FFF2-40B4-BE49-F238E27FC236}">
                <a16:creationId xmlns:a16="http://schemas.microsoft.com/office/drawing/2014/main" id="{68CAF063-8DB3-F154-6686-35F6E50C2B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7935728" y="4327558"/>
            <a:ext cx="777941" cy="484727"/>
          </a:xfrm>
          <a:prstGeom prst="rightArrow">
            <a:avLst/>
          </a:prstGeom>
          <a:gradFill flip="none" rotWithShape="1">
            <a:gsLst>
              <a:gs pos="100000">
                <a:srgbClr val="FFAD29"/>
              </a:gs>
              <a:gs pos="0">
                <a:srgbClr val="E86B28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6" charset="-128"/>
            </a:endParaRPr>
          </a:p>
        </p:txBody>
      </p:sp>
      <p:sp>
        <p:nvSpPr>
          <p:cNvPr id="9" name="Step4">
            <a:extLst>
              <a:ext uri="{FF2B5EF4-FFF2-40B4-BE49-F238E27FC236}">
                <a16:creationId xmlns:a16="http://schemas.microsoft.com/office/drawing/2014/main" id="{C44B77A2-7C0A-F4A7-6AC1-3BE440AEE592}"/>
              </a:ext>
            </a:extLst>
          </p:cNvPr>
          <p:cNvSpPr txBox="1"/>
          <p:nvPr/>
        </p:nvSpPr>
        <p:spPr>
          <a:xfrm>
            <a:off x="8823001" y="1660234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AD29"/>
                </a:solidFill>
                <a:effectLst/>
                <a:uLnTx/>
                <a:uFillTx/>
                <a:latin typeface="Arial"/>
                <a:ea typeface="ＭＳ Ｐゴシック"/>
              </a:rPr>
              <a:t>Log in to access the survey</a:t>
            </a:r>
          </a:p>
        </p:txBody>
      </p:sp>
      <p:grpSp>
        <p:nvGrpSpPr>
          <p:cNvPr id="27" name="Group 26" descr="Step 4">
            <a:extLst>
              <a:ext uri="{FF2B5EF4-FFF2-40B4-BE49-F238E27FC236}">
                <a16:creationId xmlns:a16="http://schemas.microsoft.com/office/drawing/2014/main" id="{D4ACC402-6ED2-50C9-6EA8-A242B7405E9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>
            <a:grpSpLocks/>
          </p:cNvGrpSpPr>
          <p:nvPr/>
        </p:nvGrpSpPr>
        <p:grpSpPr>
          <a:xfrm>
            <a:off x="8728788" y="2480866"/>
            <a:ext cx="1921724" cy="3516069"/>
            <a:chOff x="8728788" y="2289666"/>
            <a:chExt cx="1921724" cy="3516069"/>
          </a:xfrm>
        </p:grpSpPr>
        <p:pic>
          <p:nvPicPr>
            <p:cNvPr id="28" name="Picture 8">
              <a:extLst>
                <a:ext uri="{FF2B5EF4-FFF2-40B4-BE49-F238E27FC236}">
                  <a16:creationId xmlns:a16="http://schemas.microsoft.com/office/drawing/2014/main" id="{465D2CC1-DA09-0B02-C6EB-540DCECF02F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8728788" y="2289666"/>
              <a:ext cx="1921724" cy="3516069"/>
            </a:xfrm>
            <a:prstGeom prst="rect">
              <a:avLst/>
            </a:prstGeom>
          </p:spPr>
        </p:pic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8ACE62F6-65DE-8235-7729-1EC9EE4A89C4}"/>
                </a:ext>
              </a:extLst>
            </p:cNvPr>
            <p:cNvGrpSpPr>
              <a:grpSpLocks/>
            </p:cNvGrpSpPr>
            <p:nvPr/>
          </p:nvGrpSpPr>
          <p:grpSpPr>
            <a:xfrm>
              <a:off x="8795989" y="2443515"/>
              <a:ext cx="1801368" cy="3214334"/>
              <a:chOff x="8795989" y="2443515"/>
              <a:chExt cx="1801368" cy="3214334"/>
            </a:xfrm>
          </p:grpSpPr>
          <p:pic>
            <p:nvPicPr>
              <p:cNvPr id="30" name="Picture 29">
                <a:extLst>
                  <a:ext uri="{FF2B5EF4-FFF2-40B4-BE49-F238E27FC236}">
                    <a16:creationId xmlns:a16="http://schemas.microsoft.com/office/drawing/2014/main" id="{87BBC0AE-94A7-29C6-9055-264374FD055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795989" y="2443515"/>
                <a:ext cx="1801368" cy="186411"/>
              </a:xfrm>
              <a:prstGeom prst="rect">
                <a:avLst/>
              </a:prstGeom>
            </p:spPr>
          </p:pic>
          <p:pic>
            <p:nvPicPr>
              <p:cNvPr id="31" name="Picture 30">
                <a:extLst>
                  <a:ext uri="{FF2B5EF4-FFF2-40B4-BE49-F238E27FC236}">
                    <a16:creationId xmlns:a16="http://schemas.microsoft.com/office/drawing/2014/main" id="{FF25E9FA-9029-6128-3498-E4F76E703B8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795990" y="2635248"/>
                <a:ext cx="1799083" cy="302260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855924078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BF5DB4-19EC-33CC-53AF-44552CFAC6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bg">
            <a:extLst>
              <a:ext uri="{FF2B5EF4-FFF2-40B4-BE49-F238E27FC236}">
                <a16:creationId xmlns:a16="http://schemas.microsoft.com/office/drawing/2014/main" id="{71518748-BC0F-12BB-A991-DE580841A3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14" name="gradient teal">
              <a:extLst>
                <a:ext uri="{FF2B5EF4-FFF2-40B4-BE49-F238E27FC236}">
                  <a16:creationId xmlns:a16="http://schemas.microsoft.com/office/drawing/2014/main" id="{3E8C718E-04C7-7216-DCD9-B1D71C823B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9" name="bg">
              <a:extLst>
                <a:ext uri="{FF2B5EF4-FFF2-40B4-BE49-F238E27FC236}">
                  <a16:creationId xmlns:a16="http://schemas.microsoft.com/office/drawing/2014/main" id="{06318E9B-AEF6-FF93-C306-42DA37E4B2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B711F27-8CD1-E105-B4F0-447F6FEA8F1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Recall: By default order of execution is independent of ordering within the </a:t>
            </a:r>
            <a:r>
              <a:rPr lang="en-US" dirty="0" err="1"/>
              <a:t>addin</a:t>
            </a:r>
            <a:endParaRPr lang="en-US" dirty="0"/>
          </a:p>
          <a:p>
            <a:pPr lvl="2"/>
            <a:r>
              <a:rPr lang="en-US" dirty="0"/>
              <a:t>Creates, then Modify, then Delete, then others – Split, Reshape, Clip, Planarize, etc.</a:t>
            </a:r>
          </a:p>
          <a:p>
            <a:pPr lvl="2"/>
            <a:r>
              <a:rPr lang="en-US" dirty="0"/>
              <a:t>However: There may be cases where an explicit ordering of edits </a:t>
            </a:r>
            <a:r>
              <a:rPr lang="en-US" i="1" dirty="0"/>
              <a:t>within</a:t>
            </a:r>
            <a:r>
              <a:rPr lang="en-US" dirty="0"/>
              <a:t> an </a:t>
            </a:r>
            <a:r>
              <a:rPr lang="en-US" dirty="0" err="1"/>
              <a:t>EditOperation</a:t>
            </a:r>
            <a:r>
              <a:rPr lang="en-US" dirty="0"/>
              <a:t> is desired</a:t>
            </a:r>
          </a:p>
          <a:p>
            <a:pPr lvl="2"/>
            <a:endParaRPr lang="en-US" dirty="0"/>
          </a:p>
          <a:p>
            <a:r>
              <a:rPr lang="en-US" dirty="0" err="1"/>
              <a:t>EditOperation.ExecuteMode</a:t>
            </a:r>
            <a:r>
              <a:rPr lang="en-US" dirty="0"/>
              <a:t> (Default or Sequential)</a:t>
            </a:r>
          </a:p>
          <a:p>
            <a:pPr lvl="2"/>
            <a:r>
              <a:rPr lang="en-US" dirty="0" err="1"/>
              <a:t>EditOperation.ExecuteMode</a:t>
            </a:r>
            <a:r>
              <a:rPr lang="en-US" dirty="0"/>
              <a:t> = Sequential “edit ordering” will follow ordering in the </a:t>
            </a:r>
            <a:r>
              <a:rPr lang="en-US" dirty="0" err="1"/>
              <a:t>addin</a:t>
            </a:r>
            <a:r>
              <a:rPr lang="en-US" dirty="0"/>
              <a:t> code</a:t>
            </a:r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72FD58A-B01E-4AA6-324A-9FA988514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14400"/>
            <a:ext cx="11152414" cy="461665"/>
          </a:xfrm>
        </p:spPr>
        <p:txBody>
          <a:bodyPr/>
          <a:lstStyle/>
          <a:p>
            <a:r>
              <a:rPr lang="en-US" dirty="0"/>
              <a:t>Execution order with </a:t>
            </a:r>
            <a:r>
              <a:rPr lang="en-US" dirty="0" err="1"/>
              <a:t>EditOperation.ExecuteMode</a:t>
            </a:r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AEAFCA3-CCA0-F347-81DB-687010081BA7}"/>
              </a:ext>
            </a:extLst>
          </p:cNvPr>
          <p:cNvGrpSpPr/>
          <p:nvPr/>
        </p:nvGrpSpPr>
        <p:grpSpPr>
          <a:xfrm>
            <a:off x="877745" y="3825765"/>
            <a:ext cx="10369296" cy="2870462"/>
            <a:chOff x="567785" y="3825765"/>
            <a:chExt cx="10369296" cy="2870462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1CD359D-A3C1-4B5A-EC7F-7A054C2E70AF}"/>
                </a:ext>
              </a:extLst>
            </p:cNvPr>
            <p:cNvSpPr/>
            <p:nvPr/>
          </p:nvSpPr>
          <p:spPr bwMode="auto">
            <a:xfrm>
              <a:off x="567785" y="3825765"/>
              <a:ext cx="10369296" cy="2868081"/>
            </a:xfrm>
            <a:prstGeom prst="rect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 </a:t>
              </a:r>
            </a:p>
            <a:p>
              <a:r>
                <a:rPr lang="en-US" sz="1600" dirty="0">
                  <a:solidFill>
                    <a:srgbClr val="008000"/>
                  </a:solidFill>
                  <a:latin typeface="Consolas" panose="020B0609020204030204" pitchFamily="49" charset="0"/>
                </a:rPr>
                <a:t>//Set the new attribute value</a:t>
              </a:r>
            </a:p>
            <a:p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 var </a:t>
              </a:r>
              <a:r>
                <a:rPr lang="en-US" sz="1600" dirty="0" err="1">
                  <a:solidFill>
                    <a:srgbClr val="000000"/>
                  </a:solidFill>
                  <a:latin typeface="Consolas" panose="020B0609020204030204" pitchFamily="49" charset="0"/>
                </a:rPr>
                <a:t>attrib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 = </a:t>
              </a:r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new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 </a:t>
              </a:r>
              <a:r>
                <a:rPr lang="en-US" sz="1600" dirty="0">
                  <a:solidFill>
                    <a:srgbClr val="2B91AF"/>
                  </a:solidFill>
                  <a:latin typeface="Consolas" panose="020B0609020204030204" pitchFamily="49" charset="0"/>
                </a:rPr>
                <a:t>Dictionary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&lt;</a:t>
              </a:r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string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, </a:t>
              </a:r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object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&gt;();</a:t>
              </a:r>
            </a:p>
            <a:p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 </a:t>
              </a:r>
              <a:r>
                <a:rPr lang="en-US" sz="1600" dirty="0" err="1">
                  <a:solidFill>
                    <a:srgbClr val="000000"/>
                  </a:solidFill>
                  <a:latin typeface="Consolas" panose="020B0609020204030204" pitchFamily="49" charset="0"/>
                </a:rPr>
                <a:t>attrib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[</a:t>
              </a:r>
              <a:r>
                <a:rPr lang="en-US" sz="1600" dirty="0">
                  <a:solidFill>
                    <a:srgbClr val="C00000"/>
                  </a:solidFill>
                  <a:latin typeface="Consolas" panose="020B0609020204030204" pitchFamily="49" charset="0"/>
                </a:rPr>
                <a:t>"LABEL_FIELD"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] = </a:t>
              </a:r>
              <a:r>
                <a:rPr lang="en-US" sz="1600" dirty="0">
                  <a:solidFill>
                    <a:srgbClr val="C00000"/>
                  </a:solidFill>
                  <a:latin typeface="Consolas" panose="020B0609020204030204" pitchFamily="49" charset="0"/>
                </a:rPr>
                <a:t>"Bar"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;</a:t>
              </a:r>
            </a:p>
            <a:p>
              <a:endParaRPr lang="en-US" sz="1600" dirty="0">
                <a:solidFill>
                  <a:srgbClr val="0000FF"/>
                </a:solidFill>
                <a:latin typeface="Consolas" panose="020B0609020204030204" pitchFamily="49" charset="0"/>
              </a:endParaRPr>
            </a:p>
            <a:p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 var </a:t>
              </a:r>
              <a:r>
                <a:rPr lang="en-US" sz="1600" dirty="0" err="1">
                  <a:solidFill>
                    <a:srgbClr val="000000"/>
                  </a:solidFill>
                  <a:latin typeface="Consolas" panose="020B0609020204030204" pitchFamily="49" charset="0"/>
                </a:rPr>
                <a:t>editOp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 = </a:t>
              </a:r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new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 </a:t>
              </a:r>
              <a:r>
                <a:rPr lang="en-US" sz="1600" dirty="0" err="1">
                  <a:solidFill>
                    <a:srgbClr val="2B91AF"/>
                  </a:solidFill>
                  <a:latin typeface="Consolas" panose="020B0609020204030204" pitchFamily="49" charset="0"/>
                </a:rPr>
                <a:t>EditOperation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();</a:t>
              </a:r>
            </a:p>
            <a:p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 </a:t>
              </a:r>
            </a:p>
            <a:p>
              <a:endParaRPr lang="en-US" sz="1600" dirty="0">
                <a:solidFill>
                  <a:srgbClr val="000000"/>
                </a:solidFill>
                <a:latin typeface="Consolas" panose="020B0609020204030204" pitchFamily="49" charset="0"/>
              </a:endParaRPr>
            </a:p>
            <a:p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 </a:t>
              </a:r>
              <a:r>
                <a:rPr lang="en-US" sz="1600" dirty="0" err="1">
                  <a:solidFill>
                    <a:srgbClr val="000000"/>
                  </a:solidFill>
                  <a:latin typeface="Consolas" panose="020B0609020204030204" pitchFamily="49" charset="0"/>
                </a:rPr>
                <a:t>editOp.Split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(</a:t>
              </a:r>
              <a:r>
                <a:rPr lang="en-US" sz="1600" dirty="0" err="1">
                  <a:solidFill>
                    <a:srgbClr val="000000"/>
                  </a:solidFill>
                  <a:latin typeface="Consolas" panose="020B0609020204030204" pitchFamily="49" charset="0"/>
                </a:rPr>
                <a:t>fac_poly_lyr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, </a:t>
              </a:r>
              <a:r>
                <a:rPr lang="en-US" sz="1600" dirty="0" err="1">
                  <a:solidFill>
                    <a:srgbClr val="000000"/>
                  </a:solidFill>
                  <a:latin typeface="Consolas" panose="020B0609020204030204" pitchFamily="49" charset="0"/>
                </a:rPr>
                <a:t>poly_oid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, </a:t>
              </a:r>
              <a:r>
                <a:rPr lang="en-US" sz="1600" dirty="0" err="1">
                  <a:solidFill>
                    <a:srgbClr val="000000"/>
                  </a:solidFill>
                  <a:latin typeface="Consolas" panose="020B0609020204030204" pitchFamily="49" charset="0"/>
                </a:rPr>
                <a:t>split_geom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);</a:t>
              </a:r>
            </a:p>
            <a:p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 </a:t>
              </a:r>
              <a:r>
                <a:rPr lang="en-US" sz="1600" dirty="0" err="1">
                  <a:solidFill>
                    <a:srgbClr val="000000"/>
                  </a:solidFill>
                  <a:latin typeface="Consolas" panose="020B0609020204030204" pitchFamily="49" charset="0"/>
                </a:rPr>
                <a:t>editOp.Modify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(</a:t>
              </a:r>
              <a:r>
                <a:rPr lang="en-US" sz="1600" dirty="0" err="1">
                  <a:solidFill>
                    <a:srgbClr val="000000"/>
                  </a:solidFill>
                  <a:latin typeface="Consolas" panose="020B0609020204030204" pitchFamily="49" charset="0"/>
                </a:rPr>
                <a:t>fac_poly_lyr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, </a:t>
              </a:r>
              <a:r>
                <a:rPr lang="en-US" sz="1600" dirty="0" err="1">
                  <a:solidFill>
                    <a:srgbClr val="000000"/>
                  </a:solidFill>
                  <a:latin typeface="Consolas" panose="020B0609020204030204" pitchFamily="49" charset="0"/>
                </a:rPr>
                <a:t>poly_oid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, </a:t>
              </a:r>
              <a:r>
                <a:rPr lang="en-US" sz="1600" dirty="0" err="1">
                  <a:solidFill>
                    <a:srgbClr val="000000"/>
                  </a:solidFill>
                  <a:latin typeface="Consolas" panose="020B0609020204030204" pitchFamily="49" charset="0"/>
                </a:rPr>
                <a:t>attrib_changes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);</a:t>
              </a:r>
            </a:p>
            <a:p>
              <a:endParaRPr lang="en-US" sz="1600" dirty="0">
                <a:solidFill>
                  <a:srgbClr val="000000"/>
                </a:solidFill>
                <a:latin typeface="Consolas" panose="020B0609020204030204" pitchFamily="49" charset="0"/>
              </a:endParaRPr>
            </a:p>
            <a:p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 </a:t>
              </a:r>
              <a:r>
                <a:rPr lang="en-US" sz="1600" dirty="0" err="1">
                  <a:solidFill>
                    <a:srgbClr val="000000"/>
                  </a:solidFill>
                  <a:latin typeface="Consolas" panose="020B0609020204030204" pitchFamily="49" charset="0"/>
                </a:rPr>
                <a:t>editOp.Execute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();</a:t>
              </a:r>
            </a:p>
            <a:p>
              <a:endPara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endParaRPr>
            </a:p>
            <a:p>
              <a:endPara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0CF839CF-09AD-F54F-6EFE-9790B134712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629521" y="3828140"/>
              <a:ext cx="2304762" cy="1219048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C530D993-D676-FC71-F191-F6104BFCCA3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193617" y="4951506"/>
              <a:ext cx="1714687" cy="17447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20938776"/>
      </p:ext>
    </p:extLst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49CFD2-337B-6B0D-4857-699E727095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bg">
            <a:extLst>
              <a:ext uri="{FF2B5EF4-FFF2-40B4-BE49-F238E27FC236}">
                <a16:creationId xmlns:a16="http://schemas.microsoft.com/office/drawing/2014/main" id="{A16325D6-1271-0B60-1678-8E1501D88B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14" name="gradient teal">
              <a:extLst>
                <a:ext uri="{FF2B5EF4-FFF2-40B4-BE49-F238E27FC236}">
                  <a16:creationId xmlns:a16="http://schemas.microsoft.com/office/drawing/2014/main" id="{10AF3D34-0209-EE5F-09A1-0A3EC5AAD5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9" name="bg">
              <a:extLst>
                <a:ext uri="{FF2B5EF4-FFF2-40B4-BE49-F238E27FC236}">
                  <a16:creationId xmlns:a16="http://schemas.microsoft.com/office/drawing/2014/main" id="{53C3BEAD-4FD0-13C7-5677-DAF9529F711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7945CCC-0F98-FEEF-C204-4998A687A0B0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Recall: By default order of execution is independent of ordering within the </a:t>
            </a:r>
            <a:r>
              <a:rPr lang="en-US" dirty="0" err="1"/>
              <a:t>addin</a:t>
            </a:r>
            <a:endParaRPr lang="en-US" dirty="0"/>
          </a:p>
          <a:p>
            <a:pPr lvl="2"/>
            <a:r>
              <a:rPr lang="en-US" dirty="0"/>
              <a:t>Creates, then Modify, then Delete, then others – Split, Reshape, Clip, Planarize, etc.</a:t>
            </a:r>
          </a:p>
          <a:p>
            <a:pPr lvl="2"/>
            <a:r>
              <a:rPr lang="en-US" dirty="0"/>
              <a:t>However: There may be cases where an explicit ordering of edits </a:t>
            </a:r>
            <a:r>
              <a:rPr lang="en-US" i="1" dirty="0"/>
              <a:t>within</a:t>
            </a:r>
            <a:r>
              <a:rPr lang="en-US" dirty="0"/>
              <a:t> an </a:t>
            </a:r>
            <a:r>
              <a:rPr lang="en-US" dirty="0" err="1"/>
              <a:t>EditOperation</a:t>
            </a:r>
            <a:r>
              <a:rPr lang="en-US" dirty="0"/>
              <a:t> is desired</a:t>
            </a:r>
          </a:p>
          <a:p>
            <a:pPr lvl="2"/>
            <a:endParaRPr lang="en-US" dirty="0"/>
          </a:p>
          <a:p>
            <a:r>
              <a:rPr lang="en-US" dirty="0" err="1"/>
              <a:t>EditOperation.ExecuteMode</a:t>
            </a:r>
            <a:r>
              <a:rPr lang="en-US" dirty="0"/>
              <a:t> (Default or Sequential)</a:t>
            </a:r>
          </a:p>
          <a:p>
            <a:pPr lvl="2"/>
            <a:r>
              <a:rPr lang="en-US" dirty="0" err="1"/>
              <a:t>EditOperation.ExecuteMode</a:t>
            </a:r>
            <a:r>
              <a:rPr lang="en-US" dirty="0"/>
              <a:t> = Sequential “edit ordering” will follow ordering in the </a:t>
            </a:r>
            <a:r>
              <a:rPr lang="en-US" dirty="0" err="1"/>
              <a:t>addin</a:t>
            </a:r>
            <a:r>
              <a:rPr lang="en-US" dirty="0"/>
              <a:t> code</a:t>
            </a:r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A8C370E-CDDF-47E2-41D3-16EF5797CC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14400"/>
            <a:ext cx="11152414" cy="461665"/>
          </a:xfrm>
        </p:spPr>
        <p:txBody>
          <a:bodyPr/>
          <a:lstStyle/>
          <a:p>
            <a:r>
              <a:rPr lang="en-US" dirty="0"/>
              <a:t>Execution order with </a:t>
            </a:r>
            <a:r>
              <a:rPr lang="en-US" dirty="0" err="1"/>
              <a:t>EditOperation.ExecuteMode</a:t>
            </a:r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24E8046-2A07-2389-4F88-69836E5D2FA6}"/>
              </a:ext>
            </a:extLst>
          </p:cNvPr>
          <p:cNvGrpSpPr/>
          <p:nvPr/>
        </p:nvGrpSpPr>
        <p:grpSpPr>
          <a:xfrm>
            <a:off x="877824" y="3822192"/>
            <a:ext cx="10369296" cy="2874035"/>
            <a:chOff x="877824" y="3822192"/>
            <a:chExt cx="10369296" cy="2874035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B37FC3E-3ECB-0200-C319-A9FA2FF9133C}"/>
                </a:ext>
              </a:extLst>
            </p:cNvPr>
            <p:cNvSpPr/>
            <p:nvPr/>
          </p:nvSpPr>
          <p:spPr bwMode="auto">
            <a:xfrm>
              <a:off x="877824" y="3822192"/>
              <a:ext cx="10369296" cy="2871216"/>
            </a:xfrm>
            <a:prstGeom prst="rect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 </a:t>
              </a:r>
            </a:p>
            <a:p>
              <a:r>
                <a:rPr lang="en-US" sz="1600" dirty="0">
                  <a:solidFill>
                    <a:srgbClr val="008000"/>
                  </a:solidFill>
                  <a:latin typeface="Consolas" panose="020B0609020204030204" pitchFamily="49" charset="0"/>
                </a:rPr>
                <a:t>//Set the new attribute value</a:t>
              </a:r>
            </a:p>
            <a:p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 var </a:t>
              </a:r>
              <a:r>
                <a:rPr lang="en-US" sz="1600" dirty="0" err="1">
                  <a:solidFill>
                    <a:srgbClr val="000000"/>
                  </a:solidFill>
                  <a:latin typeface="Consolas" panose="020B0609020204030204" pitchFamily="49" charset="0"/>
                </a:rPr>
                <a:t>attrib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 = </a:t>
              </a:r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new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 </a:t>
              </a:r>
              <a:r>
                <a:rPr lang="en-US" sz="1600" dirty="0">
                  <a:solidFill>
                    <a:srgbClr val="2B91AF"/>
                  </a:solidFill>
                  <a:latin typeface="Consolas" panose="020B0609020204030204" pitchFamily="49" charset="0"/>
                </a:rPr>
                <a:t>Dictionary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&lt;</a:t>
              </a:r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string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, </a:t>
              </a:r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object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&gt;();</a:t>
              </a:r>
            </a:p>
            <a:p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 </a:t>
              </a:r>
              <a:r>
                <a:rPr lang="en-US" sz="1600" dirty="0" err="1">
                  <a:solidFill>
                    <a:srgbClr val="000000"/>
                  </a:solidFill>
                  <a:latin typeface="Consolas" panose="020B0609020204030204" pitchFamily="49" charset="0"/>
                </a:rPr>
                <a:t>attrib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[</a:t>
              </a:r>
              <a:r>
                <a:rPr lang="en-US" sz="1600" dirty="0">
                  <a:solidFill>
                    <a:srgbClr val="C00000"/>
                  </a:solidFill>
                  <a:latin typeface="Consolas" panose="020B0609020204030204" pitchFamily="49" charset="0"/>
                </a:rPr>
                <a:t>"LABEL_FIELD"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] = </a:t>
              </a:r>
              <a:r>
                <a:rPr lang="en-US" sz="1600" dirty="0">
                  <a:solidFill>
                    <a:srgbClr val="C00000"/>
                  </a:solidFill>
                  <a:latin typeface="Consolas" panose="020B0609020204030204" pitchFamily="49" charset="0"/>
                </a:rPr>
                <a:t>"Bar"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;</a:t>
              </a:r>
            </a:p>
            <a:p>
              <a:endParaRPr lang="en-US" sz="1600" dirty="0">
                <a:solidFill>
                  <a:srgbClr val="0000FF"/>
                </a:solidFill>
                <a:latin typeface="Consolas" panose="020B0609020204030204" pitchFamily="49" charset="0"/>
              </a:endParaRPr>
            </a:p>
            <a:p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 var </a:t>
              </a:r>
              <a:r>
                <a:rPr lang="en-US" sz="1600" dirty="0" err="1">
                  <a:solidFill>
                    <a:srgbClr val="000000"/>
                  </a:solidFill>
                  <a:latin typeface="Consolas" panose="020B0609020204030204" pitchFamily="49" charset="0"/>
                </a:rPr>
                <a:t>editOp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 = </a:t>
              </a:r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new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 </a:t>
              </a:r>
              <a:r>
                <a:rPr lang="en-US" sz="1600" dirty="0" err="1">
                  <a:solidFill>
                    <a:srgbClr val="2B91AF"/>
                  </a:solidFill>
                  <a:latin typeface="Consolas" panose="020B0609020204030204" pitchFamily="49" charset="0"/>
                </a:rPr>
                <a:t>EditOperation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();</a:t>
              </a:r>
            </a:p>
            <a:p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 </a:t>
              </a:r>
              <a:r>
                <a:rPr lang="en-US" sz="1600" dirty="0" err="1">
                  <a:solidFill>
                    <a:srgbClr val="000000"/>
                  </a:solidFill>
                  <a:latin typeface="Consolas" panose="020B0609020204030204" pitchFamily="49" charset="0"/>
                </a:rPr>
                <a:t>editOp.ExecuteMode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 = </a:t>
              </a:r>
              <a:r>
                <a:rPr lang="en-US" sz="1600" dirty="0" err="1">
                  <a:solidFill>
                    <a:srgbClr val="2B91AF"/>
                  </a:solidFill>
                  <a:latin typeface="Consolas" panose="020B0609020204030204" pitchFamily="49" charset="0"/>
                </a:rPr>
                <a:t>ExecuteModeType</a:t>
              </a:r>
              <a:r>
                <a:rPr lang="en-US" sz="1600" dirty="0" err="1">
                  <a:solidFill>
                    <a:srgbClr val="000000"/>
                  </a:solidFill>
                  <a:latin typeface="Consolas" panose="020B0609020204030204" pitchFamily="49" charset="0"/>
                </a:rPr>
                <a:t>.</a:t>
              </a:r>
              <a:r>
                <a:rPr lang="en-US" b="1" dirty="0" err="1">
                  <a:solidFill>
                    <a:srgbClr val="FF0000"/>
                  </a:solidFill>
                  <a:latin typeface="Consolas" panose="020B0609020204030204" pitchFamily="49" charset="0"/>
                </a:rPr>
                <a:t>Default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; </a:t>
              </a:r>
              <a:r>
                <a:rPr lang="en-US" sz="1600" dirty="0">
                  <a:solidFill>
                    <a:srgbClr val="008000"/>
                  </a:solidFill>
                  <a:latin typeface="Consolas" panose="020B0609020204030204" pitchFamily="49" charset="0"/>
                </a:rPr>
                <a:t>//Implicit if not specified</a:t>
              </a:r>
              <a:endParaRPr lang="en-US" sz="1600" dirty="0">
                <a:solidFill>
                  <a:srgbClr val="000000"/>
                </a:solidFill>
                <a:latin typeface="Consolas" panose="020B0609020204030204" pitchFamily="49" charset="0"/>
              </a:endParaRPr>
            </a:p>
            <a:p>
              <a:endParaRPr lang="en-US" sz="1600" dirty="0">
                <a:solidFill>
                  <a:srgbClr val="000000"/>
                </a:solidFill>
                <a:latin typeface="Consolas" panose="020B0609020204030204" pitchFamily="49" charset="0"/>
              </a:endParaRPr>
            </a:p>
            <a:p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 </a:t>
              </a:r>
              <a:r>
                <a:rPr lang="en-US" sz="1600" dirty="0" err="1">
                  <a:solidFill>
                    <a:srgbClr val="000000"/>
                  </a:solidFill>
                  <a:latin typeface="Consolas" panose="020B0609020204030204" pitchFamily="49" charset="0"/>
                </a:rPr>
                <a:t>editOp.Split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(</a:t>
              </a:r>
              <a:r>
                <a:rPr lang="en-US" sz="1600" dirty="0" err="1">
                  <a:solidFill>
                    <a:srgbClr val="000000"/>
                  </a:solidFill>
                  <a:latin typeface="Consolas" panose="020B0609020204030204" pitchFamily="49" charset="0"/>
                </a:rPr>
                <a:t>fac_poly_lyr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, </a:t>
              </a:r>
              <a:r>
                <a:rPr lang="en-US" sz="1600" dirty="0" err="1">
                  <a:solidFill>
                    <a:srgbClr val="000000"/>
                  </a:solidFill>
                  <a:latin typeface="Consolas" panose="020B0609020204030204" pitchFamily="49" charset="0"/>
                </a:rPr>
                <a:t>poly_oid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, </a:t>
              </a:r>
              <a:r>
                <a:rPr lang="en-US" sz="1600" dirty="0" err="1">
                  <a:solidFill>
                    <a:srgbClr val="000000"/>
                  </a:solidFill>
                  <a:latin typeface="Consolas" panose="020B0609020204030204" pitchFamily="49" charset="0"/>
                </a:rPr>
                <a:t>split_geom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);</a:t>
              </a:r>
            </a:p>
            <a:p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 </a:t>
              </a:r>
              <a:r>
                <a:rPr lang="en-US" sz="1600" dirty="0" err="1">
                  <a:solidFill>
                    <a:srgbClr val="000000"/>
                  </a:solidFill>
                  <a:latin typeface="Consolas" panose="020B0609020204030204" pitchFamily="49" charset="0"/>
                </a:rPr>
                <a:t>editOp.Modify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(</a:t>
              </a:r>
              <a:r>
                <a:rPr lang="en-US" sz="1600" dirty="0" err="1">
                  <a:solidFill>
                    <a:srgbClr val="000000"/>
                  </a:solidFill>
                  <a:latin typeface="Consolas" panose="020B0609020204030204" pitchFamily="49" charset="0"/>
                </a:rPr>
                <a:t>fac_poly_lyr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, </a:t>
              </a:r>
              <a:r>
                <a:rPr lang="en-US" sz="1600" dirty="0" err="1">
                  <a:solidFill>
                    <a:srgbClr val="000000"/>
                  </a:solidFill>
                  <a:latin typeface="Consolas" panose="020B0609020204030204" pitchFamily="49" charset="0"/>
                </a:rPr>
                <a:t>poly_oid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, </a:t>
              </a:r>
              <a:r>
                <a:rPr lang="en-US" sz="1600" dirty="0" err="1">
                  <a:solidFill>
                    <a:srgbClr val="000000"/>
                  </a:solidFill>
                  <a:latin typeface="Consolas" panose="020B0609020204030204" pitchFamily="49" charset="0"/>
                </a:rPr>
                <a:t>attrib_changes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);</a:t>
              </a:r>
            </a:p>
            <a:p>
              <a:endParaRPr lang="en-US" sz="1600" dirty="0">
                <a:solidFill>
                  <a:srgbClr val="000000"/>
                </a:solidFill>
                <a:latin typeface="Consolas" panose="020B0609020204030204" pitchFamily="49" charset="0"/>
              </a:endParaRPr>
            </a:p>
            <a:p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 </a:t>
              </a:r>
              <a:r>
                <a:rPr lang="en-US" sz="1600" dirty="0" err="1">
                  <a:solidFill>
                    <a:srgbClr val="000000"/>
                  </a:solidFill>
                  <a:latin typeface="Consolas" panose="020B0609020204030204" pitchFamily="49" charset="0"/>
                </a:rPr>
                <a:t>editOp.Execute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();</a:t>
              </a:r>
            </a:p>
            <a:p>
              <a:endPara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endParaRPr>
            </a:p>
            <a:p>
              <a:endPara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88B8BC7-CD9E-B9EA-3B46-9D8EA2811B1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923983" y="3828140"/>
              <a:ext cx="2304762" cy="1219048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809C9147-4970-771D-4BA7-D1AD978FC33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503577" y="4951506"/>
              <a:ext cx="1714687" cy="17447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12702582"/>
      </p:ext>
    </p:extLst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DBC419-F0F1-52BD-6544-48C7FD84E6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bg">
            <a:extLst>
              <a:ext uri="{FF2B5EF4-FFF2-40B4-BE49-F238E27FC236}">
                <a16:creationId xmlns:a16="http://schemas.microsoft.com/office/drawing/2014/main" id="{7B841761-774B-4CBD-BC41-49050438AC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14" name="gradient teal">
              <a:extLst>
                <a:ext uri="{FF2B5EF4-FFF2-40B4-BE49-F238E27FC236}">
                  <a16:creationId xmlns:a16="http://schemas.microsoft.com/office/drawing/2014/main" id="{C4EFB8EB-FE3F-8374-E1F0-4F3898F800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9" name="bg">
              <a:extLst>
                <a:ext uri="{FF2B5EF4-FFF2-40B4-BE49-F238E27FC236}">
                  <a16:creationId xmlns:a16="http://schemas.microsoft.com/office/drawing/2014/main" id="{907280E9-110C-ABA0-F3D8-96277600BD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818F83E-A998-4381-2E54-9CE4ECBE094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Recall: By default order of execution is independent of ordering within the </a:t>
            </a:r>
            <a:r>
              <a:rPr lang="en-US" dirty="0" err="1"/>
              <a:t>addin</a:t>
            </a:r>
            <a:endParaRPr lang="en-US" dirty="0"/>
          </a:p>
          <a:p>
            <a:pPr lvl="2"/>
            <a:r>
              <a:rPr lang="en-US" dirty="0"/>
              <a:t>Creates, then Modify, then Delete, then others – Split, Reshape, Clip, Planarize, etc.</a:t>
            </a:r>
          </a:p>
          <a:p>
            <a:pPr lvl="2"/>
            <a:r>
              <a:rPr lang="en-US" dirty="0"/>
              <a:t>However: There may be cases where an explicit ordering of edits </a:t>
            </a:r>
            <a:r>
              <a:rPr lang="en-US" i="1" dirty="0"/>
              <a:t>within</a:t>
            </a:r>
            <a:r>
              <a:rPr lang="en-US" dirty="0"/>
              <a:t> an </a:t>
            </a:r>
            <a:r>
              <a:rPr lang="en-US" dirty="0" err="1"/>
              <a:t>EditOperation</a:t>
            </a:r>
            <a:r>
              <a:rPr lang="en-US" dirty="0"/>
              <a:t> is desired</a:t>
            </a:r>
          </a:p>
          <a:p>
            <a:pPr lvl="2"/>
            <a:endParaRPr lang="en-US" dirty="0"/>
          </a:p>
          <a:p>
            <a:r>
              <a:rPr lang="en-US" dirty="0" err="1"/>
              <a:t>EditOperation.ExecuteMode</a:t>
            </a:r>
            <a:r>
              <a:rPr lang="en-US" dirty="0"/>
              <a:t> (Default or Sequential)</a:t>
            </a:r>
          </a:p>
          <a:p>
            <a:pPr lvl="2"/>
            <a:r>
              <a:rPr lang="en-US" dirty="0" err="1"/>
              <a:t>EditOperation.ExecuteMode</a:t>
            </a:r>
            <a:r>
              <a:rPr lang="en-US" dirty="0"/>
              <a:t> = Sequential “edit ordering” will follow ordering in the </a:t>
            </a:r>
            <a:r>
              <a:rPr lang="en-US" dirty="0" err="1"/>
              <a:t>addin</a:t>
            </a:r>
            <a:r>
              <a:rPr lang="en-US" dirty="0"/>
              <a:t> code</a:t>
            </a:r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F7E9215-A305-3E1B-36EE-EF4192368F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14400"/>
            <a:ext cx="11152414" cy="461665"/>
          </a:xfrm>
        </p:spPr>
        <p:txBody>
          <a:bodyPr/>
          <a:lstStyle/>
          <a:p>
            <a:r>
              <a:rPr lang="en-US" dirty="0"/>
              <a:t>Execution order with </a:t>
            </a:r>
            <a:r>
              <a:rPr lang="en-US" dirty="0" err="1"/>
              <a:t>EditOperation.ExecuteMode</a:t>
            </a:r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B2638D0-2370-742C-3FFE-AF523583190B}"/>
              </a:ext>
            </a:extLst>
          </p:cNvPr>
          <p:cNvSpPr/>
          <p:nvPr/>
        </p:nvSpPr>
        <p:spPr bwMode="auto">
          <a:xfrm>
            <a:off x="877824" y="3822192"/>
            <a:ext cx="10369296" cy="2871216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//Set the new attribute value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Dictionary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"LABEL_FIELD"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 =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"Bar"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EditOperation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editOp.ExecuteMode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ExecuteModeType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Default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//Implicit if not specified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editOp.Split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split_geom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editOp.Modify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attrib_changes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E588E61C-9C38-306B-FB8A-32AF74C0DDAB}"/>
              </a:ext>
            </a:extLst>
          </p:cNvPr>
          <p:cNvCxnSpPr>
            <a:cxnSpLocks/>
          </p:cNvCxnSpPr>
          <p:nvPr/>
        </p:nvCxnSpPr>
        <p:spPr bwMode="auto">
          <a:xfrm flipH="1">
            <a:off x="6976636" y="5560060"/>
            <a:ext cx="1291590" cy="145694"/>
          </a:xfrm>
          <a:prstGeom prst="straightConnector1">
            <a:avLst/>
          </a:prstGeom>
          <a:noFill/>
          <a:ln w="57150" cap="flat" cmpd="sng" algn="ctr">
            <a:solidFill>
              <a:srgbClr val="FF0000"/>
            </a:solidFill>
            <a:prstDash val="solid"/>
            <a:headEnd type="none" w="med" len="med"/>
            <a:tailEnd type="triangle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F1480423-FD8C-C555-C219-B397FD4F4039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6976636" y="5997146"/>
            <a:ext cx="1291590" cy="43019"/>
          </a:xfrm>
          <a:prstGeom prst="straightConnector1">
            <a:avLst/>
          </a:prstGeom>
          <a:noFill/>
          <a:ln w="57150" cap="flat" cmpd="sng" algn="ctr">
            <a:solidFill>
              <a:srgbClr val="FF0000"/>
            </a:solidFill>
            <a:prstDash val="solid"/>
            <a:headEnd type="none" w="med" len="med"/>
            <a:tailEnd type="triangle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84947AC-103D-C0E6-088C-B0161E6C6434}"/>
              </a:ext>
            </a:extLst>
          </p:cNvPr>
          <p:cNvGrpSpPr/>
          <p:nvPr/>
        </p:nvGrpSpPr>
        <p:grpSpPr>
          <a:xfrm>
            <a:off x="8291669" y="5789531"/>
            <a:ext cx="380429" cy="381000"/>
            <a:chOff x="9039796" y="2787015"/>
            <a:chExt cx="380429" cy="381000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BD51F17-CA7D-9ACD-7064-384139FA1518}"/>
                </a:ext>
              </a:extLst>
            </p:cNvPr>
            <p:cNvSpPr txBox="1"/>
            <p:nvPr/>
          </p:nvSpPr>
          <p:spPr>
            <a:xfrm>
              <a:off x="9039796" y="2907344"/>
              <a:ext cx="380429" cy="226381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ctr" defTabSz="914400" eaLnBrk="0" fontAlgn="auto" latinLnBrk="0" hangingPunct="0">
                <a:lnSpc>
                  <a:spcPts val="1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1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6FC7BFD9-49EE-857E-69CE-F94161D92547}"/>
                </a:ext>
              </a:extLst>
            </p:cNvPr>
            <p:cNvSpPr/>
            <p:nvPr/>
          </p:nvSpPr>
          <p:spPr bwMode="auto">
            <a:xfrm>
              <a:off x="9039796" y="2787015"/>
              <a:ext cx="380429" cy="381000"/>
            </a:xfrm>
            <a:prstGeom prst="ellips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927B298-12BD-E356-80EE-E0A6B18224D5}"/>
              </a:ext>
            </a:extLst>
          </p:cNvPr>
          <p:cNvGrpSpPr/>
          <p:nvPr/>
        </p:nvGrpSpPr>
        <p:grpSpPr>
          <a:xfrm>
            <a:off x="8268226" y="5352445"/>
            <a:ext cx="390537" cy="381000"/>
            <a:chOff x="9639288" y="2745105"/>
            <a:chExt cx="390537" cy="381000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78CFDF5A-FF6A-1D7D-1A85-C7C13E41BF1A}"/>
                </a:ext>
              </a:extLst>
            </p:cNvPr>
            <p:cNvSpPr txBox="1"/>
            <p:nvPr/>
          </p:nvSpPr>
          <p:spPr>
            <a:xfrm>
              <a:off x="9639288" y="2854918"/>
              <a:ext cx="380429" cy="226381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ctr" defTabSz="914400" eaLnBrk="0" fontAlgn="auto" latinLnBrk="0" hangingPunct="0">
                <a:lnSpc>
                  <a:spcPts val="1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2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B9924E5C-6218-15AD-40F3-D2C0FFEF773C}"/>
                </a:ext>
              </a:extLst>
            </p:cNvPr>
            <p:cNvSpPr/>
            <p:nvPr/>
          </p:nvSpPr>
          <p:spPr bwMode="auto">
            <a:xfrm>
              <a:off x="9649396" y="2745105"/>
              <a:ext cx="380429" cy="381000"/>
            </a:xfrm>
            <a:prstGeom prst="ellips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</a:endParaRPr>
            </a:p>
          </p:txBody>
        </p:sp>
      </p:grpSp>
      <p:pic>
        <p:nvPicPr>
          <p:cNvPr id="20" name="Picture 19">
            <a:extLst>
              <a:ext uri="{FF2B5EF4-FFF2-40B4-BE49-F238E27FC236}">
                <a16:creationId xmlns:a16="http://schemas.microsoft.com/office/drawing/2014/main" id="{7037E525-C8C8-FD18-41AB-AF6ADE4EC4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73112" y="3814884"/>
            <a:ext cx="2304488" cy="2865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244960"/>
      </p:ext>
    </p:extLst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E62FD0-F957-95E9-6FB3-A15AEF1252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bg">
            <a:extLst>
              <a:ext uri="{FF2B5EF4-FFF2-40B4-BE49-F238E27FC236}">
                <a16:creationId xmlns:a16="http://schemas.microsoft.com/office/drawing/2014/main" id="{169ED823-46BA-F35B-D285-E791FF0626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14" name="gradient teal">
              <a:extLst>
                <a:ext uri="{FF2B5EF4-FFF2-40B4-BE49-F238E27FC236}">
                  <a16:creationId xmlns:a16="http://schemas.microsoft.com/office/drawing/2014/main" id="{C7F62453-3D4F-406E-B7B6-3EF975E7CF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9" name="bg">
              <a:extLst>
                <a:ext uri="{FF2B5EF4-FFF2-40B4-BE49-F238E27FC236}">
                  <a16:creationId xmlns:a16="http://schemas.microsoft.com/office/drawing/2014/main" id="{62DE1989-C476-B9A6-0545-E97218E98BF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05239F8-CF3C-A885-109D-893C9490C3A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Recall: By default order of execution is independent of ordering within the </a:t>
            </a:r>
            <a:r>
              <a:rPr lang="en-US" dirty="0" err="1"/>
              <a:t>addin</a:t>
            </a:r>
            <a:endParaRPr lang="en-US" dirty="0"/>
          </a:p>
          <a:p>
            <a:pPr lvl="2"/>
            <a:r>
              <a:rPr lang="en-US" dirty="0"/>
              <a:t>Creates, then Modify, then Delete, then others – Split, Reshape, Clip, Planarize, etc.</a:t>
            </a:r>
          </a:p>
          <a:p>
            <a:pPr lvl="2"/>
            <a:r>
              <a:rPr lang="en-US" dirty="0"/>
              <a:t>However: There may be cases where an explicit ordering of edits </a:t>
            </a:r>
            <a:r>
              <a:rPr lang="en-US" i="1" dirty="0"/>
              <a:t>within</a:t>
            </a:r>
            <a:r>
              <a:rPr lang="en-US" dirty="0"/>
              <a:t> an </a:t>
            </a:r>
            <a:r>
              <a:rPr lang="en-US" dirty="0" err="1"/>
              <a:t>EditOperation</a:t>
            </a:r>
            <a:r>
              <a:rPr lang="en-US" dirty="0"/>
              <a:t> is desired</a:t>
            </a:r>
          </a:p>
          <a:p>
            <a:pPr lvl="2"/>
            <a:endParaRPr lang="en-US" dirty="0"/>
          </a:p>
          <a:p>
            <a:r>
              <a:rPr lang="en-US" dirty="0" err="1"/>
              <a:t>EditOperation.ExecuteMode</a:t>
            </a:r>
            <a:r>
              <a:rPr lang="en-US" dirty="0"/>
              <a:t> (Default or Sequential)</a:t>
            </a:r>
          </a:p>
          <a:p>
            <a:pPr lvl="2"/>
            <a:r>
              <a:rPr lang="en-US" dirty="0" err="1"/>
              <a:t>EditOperation.ExecuteMode</a:t>
            </a:r>
            <a:r>
              <a:rPr lang="en-US" dirty="0"/>
              <a:t> = Sequential “edit ordering” will follow ordering in the </a:t>
            </a:r>
            <a:r>
              <a:rPr lang="en-US" dirty="0" err="1"/>
              <a:t>addin</a:t>
            </a:r>
            <a:r>
              <a:rPr lang="en-US" dirty="0"/>
              <a:t> code</a:t>
            </a:r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6592AE9-2CBD-03E2-1069-CB0945235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14400"/>
            <a:ext cx="11152414" cy="461665"/>
          </a:xfrm>
        </p:spPr>
        <p:txBody>
          <a:bodyPr/>
          <a:lstStyle/>
          <a:p>
            <a:r>
              <a:rPr lang="en-US" dirty="0"/>
              <a:t>Execution order with </a:t>
            </a:r>
            <a:r>
              <a:rPr lang="en-US" dirty="0" err="1"/>
              <a:t>EditOperation.ExecuteMode</a:t>
            </a:r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3A5D958-2521-3D9A-EC91-A9B9C9071E8D}"/>
              </a:ext>
            </a:extLst>
          </p:cNvPr>
          <p:cNvSpPr/>
          <p:nvPr/>
        </p:nvSpPr>
        <p:spPr bwMode="auto">
          <a:xfrm>
            <a:off x="877824" y="3822192"/>
            <a:ext cx="10369296" cy="2871216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//Set the new attribute value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Dictionary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"LABEL_FIELD"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 =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"Bar"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EditOperation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editOp.ExecuteMode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ExecuteModeType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Default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//Implicit if not specified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editOp.Split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split_geom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editOp.Modify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attrib_changes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4DFE6E15-F045-C1D6-A412-2728E53211D6}"/>
              </a:ext>
            </a:extLst>
          </p:cNvPr>
          <p:cNvCxnSpPr>
            <a:cxnSpLocks/>
          </p:cNvCxnSpPr>
          <p:nvPr/>
        </p:nvCxnSpPr>
        <p:spPr bwMode="auto">
          <a:xfrm flipH="1">
            <a:off x="6976636" y="5560060"/>
            <a:ext cx="1291590" cy="145694"/>
          </a:xfrm>
          <a:prstGeom prst="straightConnector1">
            <a:avLst/>
          </a:prstGeom>
          <a:noFill/>
          <a:ln w="57150" cap="flat" cmpd="sng" algn="ctr">
            <a:solidFill>
              <a:srgbClr val="FF0000"/>
            </a:solidFill>
            <a:prstDash val="solid"/>
            <a:headEnd type="none" w="med" len="med"/>
            <a:tailEnd type="triangle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79C7D8BC-8A0D-CD46-AF02-CBD9D84D22E3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6976636" y="5997146"/>
            <a:ext cx="1291590" cy="43019"/>
          </a:xfrm>
          <a:prstGeom prst="straightConnector1">
            <a:avLst/>
          </a:prstGeom>
          <a:noFill/>
          <a:ln w="57150" cap="flat" cmpd="sng" algn="ctr">
            <a:solidFill>
              <a:srgbClr val="FF0000"/>
            </a:solidFill>
            <a:prstDash val="solid"/>
            <a:headEnd type="none" w="med" len="med"/>
            <a:tailEnd type="triangle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B322173-8790-2A6D-5212-4EE7C1DBB037}"/>
              </a:ext>
            </a:extLst>
          </p:cNvPr>
          <p:cNvGrpSpPr/>
          <p:nvPr/>
        </p:nvGrpSpPr>
        <p:grpSpPr>
          <a:xfrm>
            <a:off x="8291669" y="5789531"/>
            <a:ext cx="380429" cy="381000"/>
            <a:chOff x="9039796" y="2787015"/>
            <a:chExt cx="380429" cy="381000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D3C438F-64A7-2656-C739-8045B6A32C8B}"/>
                </a:ext>
              </a:extLst>
            </p:cNvPr>
            <p:cNvSpPr txBox="1"/>
            <p:nvPr/>
          </p:nvSpPr>
          <p:spPr>
            <a:xfrm>
              <a:off x="9039796" y="2907344"/>
              <a:ext cx="380429" cy="226381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ctr" defTabSz="914400" eaLnBrk="0" fontAlgn="auto" latinLnBrk="0" hangingPunct="0">
                <a:lnSpc>
                  <a:spcPts val="1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1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6D5DC11F-692F-312F-C760-E9E04AFAB0F8}"/>
                </a:ext>
              </a:extLst>
            </p:cNvPr>
            <p:cNvSpPr/>
            <p:nvPr/>
          </p:nvSpPr>
          <p:spPr bwMode="auto">
            <a:xfrm>
              <a:off x="9039796" y="2787015"/>
              <a:ext cx="380429" cy="381000"/>
            </a:xfrm>
            <a:prstGeom prst="ellips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D36EB4E-033F-C89E-6C5B-9343A3BCA230}"/>
              </a:ext>
            </a:extLst>
          </p:cNvPr>
          <p:cNvGrpSpPr/>
          <p:nvPr/>
        </p:nvGrpSpPr>
        <p:grpSpPr>
          <a:xfrm>
            <a:off x="8268226" y="5352445"/>
            <a:ext cx="390537" cy="381000"/>
            <a:chOff x="9639288" y="2745105"/>
            <a:chExt cx="390537" cy="381000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4F8C659-DB3F-7335-932E-117C59A131E1}"/>
                </a:ext>
              </a:extLst>
            </p:cNvPr>
            <p:cNvSpPr txBox="1"/>
            <p:nvPr/>
          </p:nvSpPr>
          <p:spPr>
            <a:xfrm>
              <a:off x="9639288" y="2854918"/>
              <a:ext cx="380429" cy="226381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ctr" defTabSz="914400" eaLnBrk="0" fontAlgn="auto" latinLnBrk="0" hangingPunct="0">
                <a:lnSpc>
                  <a:spcPts val="1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2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9F5006CF-7B6D-57AF-6CB2-4FFF7F3A2722}"/>
                </a:ext>
              </a:extLst>
            </p:cNvPr>
            <p:cNvSpPr/>
            <p:nvPr/>
          </p:nvSpPr>
          <p:spPr bwMode="auto">
            <a:xfrm>
              <a:off x="9649396" y="2745105"/>
              <a:ext cx="380429" cy="381000"/>
            </a:xfrm>
            <a:prstGeom prst="ellips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</a:endParaRPr>
            </a:p>
          </p:txBody>
        </p:sp>
      </p:grpSp>
      <p:pic>
        <p:nvPicPr>
          <p:cNvPr id="20" name="Picture 19">
            <a:extLst>
              <a:ext uri="{FF2B5EF4-FFF2-40B4-BE49-F238E27FC236}">
                <a16:creationId xmlns:a16="http://schemas.microsoft.com/office/drawing/2014/main" id="{D6943554-F3B5-3789-E610-6181203876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73112" y="3814884"/>
            <a:ext cx="2304488" cy="286536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BC5CF25-E1D3-DF15-0148-35AF3AA9F7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96777" y="3799961"/>
            <a:ext cx="2288443" cy="121904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93EBC60-E6D4-A898-3679-55D55DF5F2D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84974" y="5007832"/>
            <a:ext cx="1678039" cy="1774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263371"/>
      </p:ext>
    </p:extLst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EA89F2-CE1C-A599-E90A-7FEA110EED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bg">
            <a:extLst>
              <a:ext uri="{FF2B5EF4-FFF2-40B4-BE49-F238E27FC236}">
                <a16:creationId xmlns:a16="http://schemas.microsoft.com/office/drawing/2014/main" id="{33A811FA-7CF4-8371-37BF-A94C941395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14" name="gradient teal">
              <a:extLst>
                <a:ext uri="{FF2B5EF4-FFF2-40B4-BE49-F238E27FC236}">
                  <a16:creationId xmlns:a16="http://schemas.microsoft.com/office/drawing/2014/main" id="{732DC194-9FFF-3D01-A7CC-0C4E939AAE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9" name="bg">
              <a:extLst>
                <a:ext uri="{FF2B5EF4-FFF2-40B4-BE49-F238E27FC236}">
                  <a16:creationId xmlns:a16="http://schemas.microsoft.com/office/drawing/2014/main" id="{40B6E0F5-F168-22F7-24B8-9FF25D60117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1D6CB68-BB2E-2AC9-D506-97AAABE3FD7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Recall: By default order of execution is independent of ordering within the </a:t>
            </a:r>
            <a:r>
              <a:rPr lang="en-US" dirty="0" err="1"/>
              <a:t>addin</a:t>
            </a:r>
            <a:endParaRPr lang="en-US" dirty="0"/>
          </a:p>
          <a:p>
            <a:pPr lvl="2"/>
            <a:r>
              <a:rPr lang="en-US" dirty="0"/>
              <a:t>Creates, then Modify, then Delete, then others – Split, Reshape, Clip, Planarize, etc.</a:t>
            </a:r>
          </a:p>
          <a:p>
            <a:pPr lvl="2"/>
            <a:r>
              <a:rPr lang="en-US" dirty="0"/>
              <a:t>However: There may be cases where an explicit ordering of edits </a:t>
            </a:r>
            <a:r>
              <a:rPr lang="en-US" i="1" dirty="0"/>
              <a:t>within</a:t>
            </a:r>
            <a:r>
              <a:rPr lang="en-US" dirty="0"/>
              <a:t> an </a:t>
            </a:r>
            <a:r>
              <a:rPr lang="en-US" dirty="0" err="1"/>
              <a:t>EditOperation</a:t>
            </a:r>
            <a:r>
              <a:rPr lang="en-US" dirty="0"/>
              <a:t> is desired</a:t>
            </a:r>
          </a:p>
          <a:p>
            <a:pPr lvl="2"/>
            <a:endParaRPr lang="en-US" dirty="0"/>
          </a:p>
          <a:p>
            <a:r>
              <a:rPr lang="en-US" dirty="0" err="1"/>
              <a:t>EditOperation.ExecuteMode</a:t>
            </a:r>
            <a:r>
              <a:rPr lang="en-US" dirty="0"/>
              <a:t> (Default or Sequential)</a:t>
            </a:r>
          </a:p>
          <a:p>
            <a:pPr lvl="2"/>
            <a:r>
              <a:rPr lang="en-US" dirty="0" err="1"/>
              <a:t>EditOperation.ExecuteMode</a:t>
            </a:r>
            <a:r>
              <a:rPr lang="en-US" dirty="0"/>
              <a:t> = Sequential “edit ordering” will follow ordering in the </a:t>
            </a:r>
            <a:r>
              <a:rPr lang="en-US" dirty="0" err="1"/>
              <a:t>addin</a:t>
            </a:r>
            <a:r>
              <a:rPr lang="en-US" dirty="0"/>
              <a:t> code</a:t>
            </a:r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317139B-B005-ABD4-487D-AA624CA43C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14400"/>
            <a:ext cx="11152414" cy="461665"/>
          </a:xfrm>
        </p:spPr>
        <p:txBody>
          <a:bodyPr/>
          <a:lstStyle/>
          <a:p>
            <a:r>
              <a:rPr lang="en-US" dirty="0"/>
              <a:t>Execution order with </a:t>
            </a:r>
            <a:r>
              <a:rPr lang="en-US" dirty="0" err="1"/>
              <a:t>EditOperation.ExecuteMode</a:t>
            </a:r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9C0FADA-4E87-F3D0-79CD-22F3AE1B4565}"/>
              </a:ext>
            </a:extLst>
          </p:cNvPr>
          <p:cNvSpPr/>
          <p:nvPr/>
        </p:nvSpPr>
        <p:spPr bwMode="auto">
          <a:xfrm>
            <a:off x="877824" y="3822192"/>
            <a:ext cx="10369295" cy="2871216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//Set the new attribute value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Dictionary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"LABEL_FIELD"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 =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"Bar"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EditOperation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editOp.ExecuteMode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ExecuteModeType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Sequential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//follow order in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addin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code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editOp.Split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split_geom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editOp.Modify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attrib_changes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4820365-4C62-2A7D-1AFA-CD4D21450F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50340" y="3810121"/>
            <a:ext cx="2304762" cy="121904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E599C74-F1E7-CB71-BEED-158EAD1651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77825" y="5029169"/>
            <a:ext cx="1678039" cy="1707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609189"/>
      </p:ext>
    </p:extLst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586A09-6FAB-0C2F-DF60-24EC4EFD57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bg">
            <a:extLst>
              <a:ext uri="{FF2B5EF4-FFF2-40B4-BE49-F238E27FC236}">
                <a16:creationId xmlns:a16="http://schemas.microsoft.com/office/drawing/2014/main" id="{C43D125F-58FF-6412-F26C-A5113A993E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14" name="gradient teal">
              <a:extLst>
                <a:ext uri="{FF2B5EF4-FFF2-40B4-BE49-F238E27FC236}">
                  <a16:creationId xmlns:a16="http://schemas.microsoft.com/office/drawing/2014/main" id="{4A382BBD-5C42-E042-849C-C400041CF0C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9" name="bg">
              <a:extLst>
                <a:ext uri="{FF2B5EF4-FFF2-40B4-BE49-F238E27FC236}">
                  <a16:creationId xmlns:a16="http://schemas.microsoft.com/office/drawing/2014/main" id="{6A7E34B2-D3B8-9204-6562-CC2DC28ADA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F841299-4B1A-0380-C694-2D25E6DBD59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Recall: By default order of execution is independent of ordering within the </a:t>
            </a:r>
            <a:r>
              <a:rPr lang="en-US" dirty="0" err="1"/>
              <a:t>addin</a:t>
            </a:r>
            <a:endParaRPr lang="en-US" dirty="0"/>
          </a:p>
          <a:p>
            <a:pPr lvl="2"/>
            <a:r>
              <a:rPr lang="en-US" dirty="0"/>
              <a:t>Creates, then Modify, then Delete, then others – Split, Reshape, Clip, Planarize, etc.</a:t>
            </a:r>
          </a:p>
          <a:p>
            <a:pPr lvl="2"/>
            <a:r>
              <a:rPr lang="en-US" dirty="0"/>
              <a:t>However: There may be cases where an explicit ordering of edits </a:t>
            </a:r>
            <a:r>
              <a:rPr lang="en-US" i="1" dirty="0"/>
              <a:t>within</a:t>
            </a:r>
            <a:r>
              <a:rPr lang="en-US" dirty="0"/>
              <a:t> an </a:t>
            </a:r>
            <a:r>
              <a:rPr lang="en-US" dirty="0" err="1"/>
              <a:t>EditOperation</a:t>
            </a:r>
            <a:r>
              <a:rPr lang="en-US" dirty="0"/>
              <a:t> is desired</a:t>
            </a:r>
          </a:p>
          <a:p>
            <a:pPr lvl="2"/>
            <a:endParaRPr lang="en-US" dirty="0"/>
          </a:p>
          <a:p>
            <a:r>
              <a:rPr lang="en-US" dirty="0" err="1"/>
              <a:t>EditOperation.ExecuteMode</a:t>
            </a:r>
            <a:r>
              <a:rPr lang="en-US" dirty="0"/>
              <a:t> (Default or Sequential)</a:t>
            </a:r>
          </a:p>
          <a:p>
            <a:pPr lvl="2"/>
            <a:r>
              <a:rPr lang="en-US" dirty="0" err="1"/>
              <a:t>EditOperation.ExecuteMode</a:t>
            </a:r>
            <a:r>
              <a:rPr lang="en-US" dirty="0"/>
              <a:t> = Sequential “edit ordering” will follow ordering in the </a:t>
            </a:r>
            <a:r>
              <a:rPr lang="en-US" dirty="0" err="1"/>
              <a:t>addin</a:t>
            </a:r>
            <a:r>
              <a:rPr lang="en-US" dirty="0"/>
              <a:t> code</a:t>
            </a:r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B6F6091-A6BF-2D3D-8620-1B39688CD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14400"/>
            <a:ext cx="11152414" cy="461665"/>
          </a:xfrm>
        </p:spPr>
        <p:txBody>
          <a:bodyPr/>
          <a:lstStyle/>
          <a:p>
            <a:r>
              <a:rPr lang="en-US" dirty="0"/>
              <a:t>Execution order with </a:t>
            </a:r>
            <a:r>
              <a:rPr lang="en-US" dirty="0" err="1"/>
              <a:t>EditOperation.ExecuteMode</a:t>
            </a:r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4B5D5EF-45D4-616F-9606-0FB41C67324C}"/>
              </a:ext>
            </a:extLst>
          </p:cNvPr>
          <p:cNvSpPr/>
          <p:nvPr/>
        </p:nvSpPr>
        <p:spPr bwMode="auto">
          <a:xfrm>
            <a:off x="877824" y="3822192"/>
            <a:ext cx="10369295" cy="2871216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//Set the new attribute value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Dictionary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"LABEL_FIELD"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 =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"Bar"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EditOperation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editOp.ExecuteMode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ExecuteModeType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Sequential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//follow order in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addin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code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editOp.Split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split_geom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editOp.Modify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attrib_changes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B1791D-9F56-E0D8-3A2A-C4F2557A1A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50340" y="3810121"/>
            <a:ext cx="2304762" cy="121904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83878AE-1FF1-846A-8489-EA9867D2AE1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77825" y="5029169"/>
            <a:ext cx="1678039" cy="1707431"/>
          </a:xfrm>
          <a:prstGeom prst="rect">
            <a:avLst/>
          </a:prstGeom>
        </p:spPr>
      </p:pic>
      <p:cxnSp>
        <p:nvCxnSpPr>
          <p:cNvPr id="2" name="Straight Arrow Connector 1">
            <a:extLst>
              <a:ext uri="{FF2B5EF4-FFF2-40B4-BE49-F238E27FC236}">
                <a16:creationId xmlns:a16="http://schemas.microsoft.com/office/drawing/2014/main" id="{AE6A3013-0986-EDFB-5E93-08E50A45DB2B}"/>
              </a:ext>
            </a:extLst>
          </p:cNvPr>
          <p:cNvCxnSpPr>
            <a:cxnSpLocks/>
          </p:cNvCxnSpPr>
          <p:nvPr/>
        </p:nvCxnSpPr>
        <p:spPr bwMode="auto">
          <a:xfrm flipH="1">
            <a:off x="6976636" y="5560060"/>
            <a:ext cx="1291590" cy="145694"/>
          </a:xfrm>
          <a:prstGeom prst="straightConnector1">
            <a:avLst/>
          </a:prstGeom>
          <a:noFill/>
          <a:ln w="57150" cap="flat" cmpd="sng" algn="ctr">
            <a:solidFill>
              <a:srgbClr val="FF0000"/>
            </a:solidFill>
            <a:prstDash val="solid"/>
            <a:headEnd type="none" w="med" len="med"/>
            <a:tailEnd type="triangle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4B96299C-6D2B-3CDE-5EFB-0E77D154EC72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6976636" y="5997146"/>
            <a:ext cx="1291590" cy="43019"/>
          </a:xfrm>
          <a:prstGeom prst="straightConnector1">
            <a:avLst/>
          </a:prstGeom>
          <a:noFill/>
          <a:ln w="57150" cap="flat" cmpd="sng" algn="ctr">
            <a:solidFill>
              <a:srgbClr val="FF0000"/>
            </a:solidFill>
            <a:prstDash val="solid"/>
            <a:headEnd type="none" w="med" len="med"/>
            <a:tailEnd type="triangle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grpSp>
        <p:nvGrpSpPr>
          <p:cNvPr id="8" name="Group 7">
            <a:extLst>
              <a:ext uri="{FF2B5EF4-FFF2-40B4-BE49-F238E27FC236}">
                <a16:creationId xmlns:a16="http://schemas.microsoft.com/office/drawing/2014/main" id="{F12DB65F-39B8-E085-FFE7-FE705FE41C7A}"/>
              </a:ext>
            </a:extLst>
          </p:cNvPr>
          <p:cNvGrpSpPr/>
          <p:nvPr/>
        </p:nvGrpSpPr>
        <p:grpSpPr>
          <a:xfrm>
            <a:off x="8291669" y="5789531"/>
            <a:ext cx="380429" cy="381000"/>
            <a:chOff x="9039796" y="2787015"/>
            <a:chExt cx="380429" cy="381000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21229D3-EB4B-357F-F848-9329944F3AF5}"/>
                </a:ext>
              </a:extLst>
            </p:cNvPr>
            <p:cNvSpPr txBox="1"/>
            <p:nvPr/>
          </p:nvSpPr>
          <p:spPr>
            <a:xfrm>
              <a:off x="9039796" y="2907344"/>
              <a:ext cx="380429" cy="226381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ctr" defTabSz="914400" eaLnBrk="0" fontAlgn="auto" latinLnBrk="0" hangingPunct="0">
                <a:lnSpc>
                  <a:spcPts val="1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2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A3EF9402-EF66-FEF5-CC5E-E9320D14BDD1}"/>
                </a:ext>
              </a:extLst>
            </p:cNvPr>
            <p:cNvSpPr/>
            <p:nvPr/>
          </p:nvSpPr>
          <p:spPr bwMode="auto">
            <a:xfrm>
              <a:off x="9039796" y="2787015"/>
              <a:ext cx="380429" cy="381000"/>
            </a:xfrm>
            <a:prstGeom prst="ellips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2D5B770-4B0E-E3D2-BB00-17A2DA92F49A}"/>
              </a:ext>
            </a:extLst>
          </p:cNvPr>
          <p:cNvGrpSpPr/>
          <p:nvPr/>
        </p:nvGrpSpPr>
        <p:grpSpPr>
          <a:xfrm>
            <a:off x="8268226" y="5352445"/>
            <a:ext cx="390537" cy="381000"/>
            <a:chOff x="9639288" y="2745105"/>
            <a:chExt cx="390537" cy="381000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B08FBA2-E143-87DA-645C-0E6F99FE82CD}"/>
                </a:ext>
              </a:extLst>
            </p:cNvPr>
            <p:cNvSpPr txBox="1"/>
            <p:nvPr/>
          </p:nvSpPr>
          <p:spPr>
            <a:xfrm>
              <a:off x="9639288" y="2854918"/>
              <a:ext cx="380429" cy="226381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ctr" defTabSz="914400" eaLnBrk="0" fontAlgn="auto" latinLnBrk="0" hangingPunct="0">
                <a:lnSpc>
                  <a:spcPts val="1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1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84A6E917-DFAE-8327-D27B-3E8D764D5679}"/>
                </a:ext>
              </a:extLst>
            </p:cNvPr>
            <p:cNvSpPr/>
            <p:nvPr/>
          </p:nvSpPr>
          <p:spPr bwMode="auto">
            <a:xfrm>
              <a:off x="9649396" y="2745105"/>
              <a:ext cx="380429" cy="381000"/>
            </a:xfrm>
            <a:prstGeom prst="ellips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01990593"/>
      </p:ext>
    </p:extLst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2CB348-C3CA-EE65-10C2-90FC3538EC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bg">
            <a:extLst>
              <a:ext uri="{FF2B5EF4-FFF2-40B4-BE49-F238E27FC236}">
                <a16:creationId xmlns:a16="http://schemas.microsoft.com/office/drawing/2014/main" id="{FB55FCAC-F606-9B16-A699-6101F0C353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14" name="gradient teal">
              <a:extLst>
                <a:ext uri="{FF2B5EF4-FFF2-40B4-BE49-F238E27FC236}">
                  <a16:creationId xmlns:a16="http://schemas.microsoft.com/office/drawing/2014/main" id="{E9852817-8D8A-0D83-A3FE-D63266CD3F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9" name="bg">
              <a:extLst>
                <a:ext uri="{FF2B5EF4-FFF2-40B4-BE49-F238E27FC236}">
                  <a16:creationId xmlns:a16="http://schemas.microsoft.com/office/drawing/2014/main" id="{3B23574D-39D6-8A2E-FA02-0FD2CD36AD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2D5A95C-2C7F-091E-BE8C-8393BC83EB5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Recall: By default order of execution is independent of ordering within the </a:t>
            </a:r>
            <a:r>
              <a:rPr lang="en-US" dirty="0" err="1"/>
              <a:t>addin</a:t>
            </a:r>
            <a:endParaRPr lang="en-US" dirty="0"/>
          </a:p>
          <a:p>
            <a:pPr lvl="2"/>
            <a:r>
              <a:rPr lang="en-US" dirty="0"/>
              <a:t>Creates, then Modify, then Delete, then others – Split, Reshape, Clip, Planarize, etc.</a:t>
            </a:r>
          </a:p>
          <a:p>
            <a:pPr lvl="2"/>
            <a:r>
              <a:rPr lang="en-US" dirty="0"/>
              <a:t>However: There may be cases where an explicit ordering of edits </a:t>
            </a:r>
            <a:r>
              <a:rPr lang="en-US" i="1" dirty="0"/>
              <a:t>within</a:t>
            </a:r>
            <a:r>
              <a:rPr lang="en-US" dirty="0"/>
              <a:t> an </a:t>
            </a:r>
            <a:r>
              <a:rPr lang="en-US" dirty="0" err="1"/>
              <a:t>EditOperation</a:t>
            </a:r>
            <a:r>
              <a:rPr lang="en-US" dirty="0"/>
              <a:t> is desired</a:t>
            </a:r>
          </a:p>
          <a:p>
            <a:pPr lvl="2"/>
            <a:endParaRPr lang="en-US" dirty="0"/>
          </a:p>
          <a:p>
            <a:r>
              <a:rPr lang="en-US" dirty="0" err="1"/>
              <a:t>EditOperation.ExecuteMode</a:t>
            </a:r>
            <a:r>
              <a:rPr lang="en-US" dirty="0"/>
              <a:t> (Default or Sequential)</a:t>
            </a:r>
          </a:p>
          <a:p>
            <a:pPr lvl="2"/>
            <a:r>
              <a:rPr lang="en-US" dirty="0" err="1"/>
              <a:t>EditOperation.ExecuteMode</a:t>
            </a:r>
            <a:r>
              <a:rPr lang="en-US" dirty="0"/>
              <a:t> = Sequential “edit ordering” will follow ordering in the </a:t>
            </a:r>
            <a:r>
              <a:rPr lang="en-US" dirty="0" err="1"/>
              <a:t>addin</a:t>
            </a:r>
            <a:r>
              <a:rPr lang="en-US" dirty="0"/>
              <a:t> code</a:t>
            </a:r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0844D35-56C3-4F97-76FD-C1C13CA687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14400"/>
            <a:ext cx="11152414" cy="461665"/>
          </a:xfrm>
        </p:spPr>
        <p:txBody>
          <a:bodyPr/>
          <a:lstStyle/>
          <a:p>
            <a:r>
              <a:rPr lang="en-US" dirty="0"/>
              <a:t>Execution order with </a:t>
            </a:r>
            <a:r>
              <a:rPr lang="en-US" dirty="0" err="1"/>
              <a:t>EditOperation.ExecuteMode</a:t>
            </a:r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5C4B3D4-AD6E-5FBF-C74D-AA584A93252D}"/>
              </a:ext>
            </a:extLst>
          </p:cNvPr>
          <p:cNvSpPr/>
          <p:nvPr/>
        </p:nvSpPr>
        <p:spPr bwMode="auto">
          <a:xfrm>
            <a:off x="877824" y="3822192"/>
            <a:ext cx="10369295" cy="2871216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//Set the new attribute value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Dictionary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"LABEL_FIELD"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 =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"Bar"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EditOperation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editOp.ExecuteMode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ExecuteModeType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Sequential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//follow order in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addin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code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editOp.Split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split_geom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editOp.Modify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attrib_changes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832B7886-DA7C-659E-89EB-F4B9BBAE404D}"/>
              </a:ext>
            </a:extLst>
          </p:cNvPr>
          <p:cNvCxnSpPr>
            <a:cxnSpLocks/>
          </p:cNvCxnSpPr>
          <p:nvPr/>
        </p:nvCxnSpPr>
        <p:spPr bwMode="auto">
          <a:xfrm flipH="1">
            <a:off x="6976636" y="5560060"/>
            <a:ext cx="1291590" cy="145694"/>
          </a:xfrm>
          <a:prstGeom prst="straightConnector1">
            <a:avLst/>
          </a:prstGeom>
          <a:noFill/>
          <a:ln w="57150" cap="flat" cmpd="sng" algn="ctr">
            <a:solidFill>
              <a:srgbClr val="FF0000"/>
            </a:solidFill>
            <a:prstDash val="solid"/>
            <a:headEnd type="none" w="med" len="med"/>
            <a:tailEnd type="triangle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8E576C1F-A949-75DF-2E85-DA5CB7A42E1C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6976636" y="5997146"/>
            <a:ext cx="1291590" cy="43019"/>
          </a:xfrm>
          <a:prstGeom prst="straightConnector1">
            <a:avLst/>
          </a:prstGeom>
          <a:noFill/>
          <a:ln w="57150" cap="flat" cmpd="sng" algn="ctr">
            <a:solidFill>
              <a:srgbClr val="FF0000"/>
            </a:solidFill>
            <a:prstDash val="solid"/>
            <a:headEnd type="none" w="med" len="med"/>
            <a:tailEnd type="triangle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5DDC29F4-EBAA-C711-6247-6B346566D7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03506" y="3801834"/>
            <a:ext cx="2288443" cy="121904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ACFDDE4-C006-D227-ADE5-C310D0B2FB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28055" y="5022857"/>
            <a:ext cx="1678039" cy="1774006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220227C7-FBCF-6216-41FF-B1CC2D21C0EC}"/>
              </a:ext>
            </a:extLst>
          </p:cNvPr>
          <p:cNvGrpSpPr/>
          <p:nvPr/>
        </p:nvGrpSpPr>
        <p:grpSpPr>
          <a:xfrm>
            <a:off x="8291669" y="5789531"/>
            <a:ext cx="380429" cy="381000"/>
            <a:chOff x="9039796" y="2787015"/>
            <a:chExt cx="380429" cy="381000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B8F6BB5-8218-5953-F167-178BEF297B4C}"/>
                </a:ext>
              </a:extLst>
            </p:cNvPr>
            <p:cNvSpPr txBox="1"/>
            <p:nvPr/>
          </p:nvSpPr>
          <p:spPr>
            <a:xfrm>
              <a:off x="9039796" y="2907344"/>
              <a:ext cx="380429" cy="226381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ctr" defTabSz="914400" eaLnBrk="0" fontAlgn="auto" latinLnBrk="0" hangingPunct="0">
                <a:lnSpc>
                  <a:spcPts val="1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2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4B9FB0BF-8139-1547-571D-40C7FCED6FE9}"/>
                </a:ext>
              </a:extLst>
            </p:cNvPr>
            <p:cNvSpPr/>
            <p:nvPr/>
          </p:nvSpPr>
          <p:spPr bwMode="auto">
            <a:xfrm>
              <a:off x="9039796" y="2787015"/>
              <a:ext cx="380429" cy="381000"/>
            </a:xfrm>
            <a:prstGeom prst="ellips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B042C8D-4EF8-913D-2135-3CEA7AA82F32}"/>
              </a:ext>
            </a:extLst>
          </p:cNvPr>
          <p:cNvGrpSpPr/>
          <p:nvPr/>
        </p:nvGrpSpPr>
        <p:grpSpPr>
          <a:xfrm>
            <a:off x="8268226" y="5352445"/>
            <a:ext cx="390537" cy="381000"/>
            <a:chOff x="9639288" y="2745105"/>
            <a:chExt cx="390537" cy="381000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CCBE7DC-67B5-B05F-52EF-CAFFB3639844}"/>
                </a:ext>
              </a:extLst>
            </p:cNvPr>
            <p:cNvSpPr txBox="1"/>
            <p:nvPr/>
          </p:nvSpPr>
          <p:spPr>
            <a:xfrm>
              <a:off x="9639288" y="2854918"/>
              <a:ext cx="380429" cy="226381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ctr" defTabSz="914400" eaLnBrk="0" fontAlgn="auto" latinLnBrk="0" hangingPunct="0">
                <a:lnSpc>
                  <a:spcPts val="1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1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FB9D8B2F-9514-78E5-E719-1F96B6B4B43B}"/>
                </a:ext>
              </a:extLst>
            </p:cNvPr>
            <p:cNvSpPr/>
            <p:nvPr/>
          </p:nvSpPr>
          <p:spPr bwMode="auto">
            <a:xfrm>
              <a:off x="9649396" y="2745105"/>
              <a:ext cx="380429" cy="381000"/>
            </a:xfrm>
            <a:prstGeom prst="ellips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</a:endParaRP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3482624F-EE43-471A-95C5-5E5E78405C8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68674" y="3786911"/>
            <a:ext cx="1914286" cy="12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579522"/>
      </p:ext>
    </p:extLst>
  </p:cSld>
  <p:clrMapOvr>
    <a:masterClrMapping/>
  </p:clrMapOvr>
  <p:transition spd="med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3DAAB8-2E42-9F38-F8A3-3BF743A198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bg">
            <a:extLst>
              <a:ext uri="{FF2B5EF4-FFF2-40B4-BE49-F238E27FC236}">
                <a16:creationId xmlns:a16="http://schemas.microsoft.com/office/drawing/2014/main" id="{D5B643DC-BAB8-27E3-A614-14113C9249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14" name="gradient teal">
              <a:extLst>
                <a:ext uri="{FF2B5EF4-FFF2-40B4-BE49-F238E27FC236}">
                  <a16:creationId xmlns:a16="http://schemas.microsoft.com/office/drawing/2014/main" id="{02530E03-E7A2-0A54-BA34-51CD0C7BC1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9" name="bg">
              <a:extLst>
                <a:ext uri="{FF2B5EF4-FFF2-40B4-BE49-F238E27FC236}">
                  <a16:creationId xmlns:a16="http://schemas.microsoft.com/office/drawing/2014/main" id="{1834A7E3-9356-E57A-D113-E35CA9A121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0A304A0-A30E-184B-7741-05FD9B34BBB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Use of </a:t>
            </a:r>
            <a:r>
              <a:rPr lang="en-US" dirty="0" err="1"/>
              <a:t>RowToken</a:t>
            </a:r>
            <a:r>
              <a:rPr lang="en-US" dirty="0"/>
              <a:t> returned from </a:t>
            </a:r>
            <a:r>
              <a:rPr lang="en-US" dirty="0" err="1"/>
              <a:t>EditOperation.Create</a:t>
            </a:r>
            <a:r>
              <a:rPr lang="en-US" dirty="0"/>
              <a:t>(…)</a:t>
            </a:r>
          </a:p>
          <a:p>
            <a:pPr lvl="1"/>
            <a:r>
              <a:rPr lang="en-US" dirty="0"/>
              <a:t>Use Case –code needs to refer to a feature </a:t>
            </a:r>
            <a:r>
              <a:rPr lang="en-US" dirty="0" err="1"/>
              <a:t>oid</a:t>
            </a:r>
            <a:r>
              <a:rPr lang="en-US" dirty="0"/>
              <a:t> _before_ it has been created</a:t>
            </a:r>
          </a:p>
          <a:p>
            <a:pPr lvl="2"/>
            <a:r>
              <a:rPr lang="en-US" sz="1800" dirty="0"/>
              <a:t>Example - </a:t>
            </a:r>
            <a:r>
              <a:rPr lang="en-US" dirty="0"/>
              <a:t>Create a new feature AND add an attachment in the same edit operation</a:t>
            </a:r>
          </a:p>
          <a:p>
            <a:pPr lvl="3"/>
            <a:r>
              <a:rPr lang="en-US" sz="1600" dirty="0"/>
              <a:t>Attachments are stored in a separate table  related via an </a:t>
            </a:r>
            <a:r>
              <a:rPr lang="en-US" sz="1600" dirty="0" err="1"/>
              <a:t>ObjectID</a:t>
            </a:r>
            <a:endParaRPr lang="en-US" sz="1600" dirty="0"/>
          </a:p>
          <a:p>
            <a:pPr lvl="2"/>
            <a:r>
              <a:rPr lang="en-US" sz="1800" dirty="0" err="1"/>
              <a:t>RowToken</a:t>
            </a:r>
            <a:r>
              <a:rPr lang="en-US" sz="1800" dirty="0"/>
              <a:t> can be used as a “placeholder” in </a:t>
            </a:r>
            <a:r>
              <a:rPr lang="en-US" sz="1800" dirty="0" err="1">
                <a:latin typeface="Consolas" panose="020B0609020204030204" pitchFamily="49" charset="0"/>
              </a:rPr>
              <a:t>EditOperation.AddAttachment</a:t>
            </a:r>
            <a:r>
              <a:rPr lang="en-US" sz="1800" dirty="0">
                <a:latin typeface="Consolas" panose="020B0609020204030204" pitchFamily="49" charset="0"/>
              </a:rPr>
              <a:t> </a:t>
            </a:r>
          </a:p>
          <a:p>
            <a:pPr lvl="2"/>
            <a:r>
              <a:rPr lang="en-US" sz="1800" dirty="0" err="1">
                <a:latin typeface="Consolas" panose="020B0609020204030204" pitchFamily="49" charset="0"/>
              </a:rPr>
              <a:t>RowToken</a:t>
            </a:r>
            <a:r>
              <a:rPr lang="en-US" sz="1800" dirty="0">
                <a:latin typeface="Consolas" panose="020B0609020204030204" pitchFamily="49" charset="0"/>
              </a:rPr>
              <a:t>?.</a:t>
            </a:r>
            <a:r>
              <a:rPr lang="en-US" sz="1800" dirty="0" err="1">
                <a:latin typeface="Consolas" panose="020B0609020204030204" pitchFamily="49" charset="0"/>
              </a:rPr>
              <a:t>ObjectID</a:t>
            </a:r>
            <a:r>
              <a:rPr lang="en-US" sz="1800" dirty="0">
                <a:latin typeface="Consolas" panose="020B0609020204030204" pitchFamily="49" charset="0"/>
              </a:rPr>
              <a:t> </a:t>
            </a:r>
            <a:r>
              <a:rPr lang="en-US" sz="1800" dirty="0"/>
              <a:t>(and </a:t>
            </a:r>
            <a:r>
              <a:rPr lang="en-US" sz="1800" dirty="0" err="1">
                <a:latin typeface="Consolas" panose="020B0609020204030204" pitchFamily="49" charset="0"/>
              </a:rPr>
              <a:t>GlobalID</a:t>
            </a:r>
            <a:r>
              <a:rPr lang="en-US" sz="1800" dirty="0"/>
              <a:t>) properties provisioned </a:t>
            </a:r>
            <a:r>
              <a:rPr lang="en-US" sz="1800" i="1" u="sng" dirty="0"/>
              <a:t>after</a:t>
            </a:r>
            <a:r>
              <a:rPr lang="en-US" sz="1800" u="sng" dirty="0"/>
              <a:t> the create</a:t>
            </a:r>
            <a:r>
              <a:rPr lang="en-US" sz="1800" dirty="0"/>
              <a:t>.</a:t>
            </a:r>
          </a:p>
          <a:p>
            <a:pPr lvl="2"/>
            <a:endParaRPr lang="en-US" dirty="0"/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816C79E-A462-3E4C-71FD-B3D93262E0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14400"/>
            <a:ext cx="11152414" cy="461665"/>
          </a:xfrm>
        </p:spPr>
        <p:txBody>
          <a:bodyPr/>
          <a:lstStyle/>
          <a:p>
            <a:r>
              <a:rPr lang="en-US" dirty="0" err="1"/>
              <a:t>RowToken</a:t>
            </a:r>
            <a:r>
              <a:rPr lang="en-US" dirty="0"/>
              <a:t> with Create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048282D-9BE8-F741-F73C-6112C757955B}"/>
              </a:ext>
            </a:extLst>
          </p:cNvPr>
          <p:cNvSpPr/>
          <p:nvPr/>
        </p:nvSpPr>
        <p:spPr bwMode="auto">
          <a:xfrm>
            <a:off x="765329" y="4226338"/>
            <a:ext cx="10661341" cy="193133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EditOperation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 { Name =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“Add Attachment example” 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...</a:t>
            </a:r>
          </a:p>
          <a:p>
            <a:endParaRPr lang="en-US" sz="1600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rowToken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editOp.Create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fac_point_lyr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rowToken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has the OID</a:t>
            </a:r>
          </a:p>
          <a:p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editOp.AddAttachment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rowToken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@”E:\Attachments\Hydrant_1.jpg”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(long)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rowToken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?.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ObjectID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//Object id is provisioned after execute completes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1B9DF8-225E-4D80-8653-33BDFC4425FE}"/>
              </a:ext>
            </a:extLst>
          </p:cNvPr>
          <p:cNvSpPr/>
          <p:nvPr/>
        </p:nvSpPr>
        <p:spPr bwMode="auto">
          <a:xfrm>
            <a:off x="1201106" y="4779142"/>
            <a:ext cx="1126460" cy="324319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CAC1877-1A14-FA42-EE5E-EE8B1C55C625}"/>
              </a:ext>
            </a:extLst>
          </p:cNvPr>
          <p:cNvSpPr/>
          <p:nvPr/>
        </p:nvSpPr>
        <p:spPr bwMode="auto">
          <a:xfrm>
            <a:off x="3091371" y="5100305"/>
            <a:ext cx="1126460" cy="324319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95457472"/>
      </p:ext>
    </p:extLst>
  </p:cSld>
  <p:clrMapOvr>
    <a:masterClrMapping/>
  </p:clrMapOvr>
  <p:transition spd="med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E7D90C-9AAB-BFBE-81F5-9C3F934436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bg">
            <a:extLst>
              <a:ext uri="{FF2B5EF4-FFF2-40B4-BE49-F238E27FC236}">
                <a16:creationId xmlns:a16="http://schemas.microsoft.com/office/drawing/2014/main" id="{47BED438-5BE1-9A9E-717B-41793054B7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14" name="gradient teal">
              <a:extLst>
                <a:ext uri="{FF2B5EF4-FFF2-40B4-BE49-F238E27FC236}">
                  <a16:creationId xmlns:a16="http://schemas.microsoft.com/office/drawing/2014/main" id="{3F5D8D2C-CC81-B83B-3FA5-EED723D1BF1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9" name="bg">
              <a:extLst>
                <a:ext uri="{FF2B5EF4-FFF2-40B4-BE49-F238E27FC236}">
                  <a16:creationId xmlns:a16="http://schemas.microsoft.com/office/drawing/2014/main" id="{AE9278B2-6D89-A784-4163-E97003639E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C2979E60-2C1C-1374-70C8-72EA5437CD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Chained </a:t>
            </a:r>
            <a:r>
              <a:rPr lang="en-US" dirty="0" err="1"/>
              <a:t>EditOperation</a:t>
            </a:r>
            <a:r>
              <a:rPr lang="en-US" dirty="0"/>
              <a:t> - Basic Workflow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91EEF0-3A44-57EF-B496-295FBAD219F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/>
              <a:t>A chained operation is an edit operation that is linked to a previous EditOperation</a:t>
            </a:r>
          </a:p>
          <a:p>
            <a:pPr lvl="1"/>
            <a:r>
              <a:rPr lang="en-US"/>
              <a:t>Both operations become part of the </a:t>
            </a:r>
            <a:r>
              <a:rPr lang="en-US" u="sng"/>
              <a:t>same undo/redo item</a:t>
            </a:r>
            <a:endParaRPr lang="en-US" sz="1800"/>
          </a:p>
          <a:p>
            <a:endParaRPr lang="en-US"/>
          </a:p>
          <a:p>
            <a:endParaRPr lang="en-US"/>
          </a:p>
          <a:p>
            <a:r>
              <a:rPr lang="en-US"/>
              <a:t>Create </a:t>
            </a:r>
            <a:r>
              <a:rPr lang="en-US" dirty="0"/>
              <a:t>and configure the </a:t>
            </a:r>
            <a:r>
              <a:rPr lang="en-US"/>
              <a:t>“initiating</a:t>
            </a:r>
            <a:r>
              <a:rPr lang="en-US" dirty="0"/>
              <a:t>“ </a:t>
            </a:r>
            <a:r>
              <a:rPr lang="en-US" dirty="0" err="1"/>
              <a:t>EditOperation</a:t>
            </a:r>
            <a:endParaRPr lang="en-US" dirty="0"/>
          </a:p>
          <a:p>
            <a:pPr lvl="1"/>
            <a:r>
              <a:rPr lang="en-US" dirty="0"/>
              <a:t>(this is the one that shows up in the undo/redo stack)</a:t>
            </a:r>
          </a:p>
          <a:p>
            <a:r>
              <a:rPr lang="en-US" dirty="0"/>
              <a:t>Execute it</a:t>
            </a:r>
          </a:p>
          <a:p>
            <a:r>
              <a:rPr lang="en-US" dirty="0"/>
              <a:t>If it succeeds, call </a:t>
            </a:r>
            <a:r>
              <a:rPr lang="en-US" dirty="0" err="1">
                <a:latin typeface="Consolas" panose="020B0609020204030204" pitchFamily="49" charset="0"/>
                <a:cs typeface="Segoe UI" panose="020B0502040204020203" pitchFamily="34" charset="0"/>
              </a:rPr>
              <a:t>editOp.CreateChainedOperation</a:t>
            </a:r>
            <a:r>
              <a:rPr lang="en-US" dirty="0">
                <a:latin typeface="Consolas" panose="020B0609020204030204" pitchFamily="49" charset="0"/>
                <a:cs typeface="Segoe UI" panose="020B0502040204020203" pitchFamily="34" charset="0"/>
              </a:rPr>
              <a:t> </a:t>
            </a:r>
            <a:r>
              <a:rPr lang="en-US" dirty="0"/>
              <a:t>to create the dependent operation</a:t>
            </a:r>
          </a:p>
          <a:p>
            <a:pPr lvl="1"/>
            <a:r>
              <a:rPr lang="en-US" dirty="0"/>
              <a:t>Configure the dependent operation</a:t>
            </a:r>
          </a:p>
          <a:p>
            <a:pPr lvl="1"/>
            <a:r>
              <a:rPr lang="en-US" dirty="0"/>
              <a:t>Execute the dependent operation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5401128"/>
      </p:ext>
    </p:extLst>
  </p:cSld>
  <p:clrMapOvr>
    <a:masterClrMapping/>
  </p:clrMapOvr>
  <p:transition spd="med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3B8D9B-242D-D6C6-681A-2C7359383B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bg">
            <a:extLst>
              <a:ext uri="{FF2B5EF4-FFF2-40B4-BE49-F238E27FC236}">
                <a16:creationId xmlns:a16="http://schemas.microsoft.com/office/drawing/2014/main" id="{82703BE8-4767-E59D-D341-E181318143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14" name="gradient teal">
              <a:extLst>
                <a:ext uri="{FF2B5EF4-FFF2-40B4-BE49-F238E27FC236}">
                  <a16:creationId xmlns:a16="http://schemas.microsoft.com/office/drawing/2014/main" id="{3718E11F-D212-7C0A-C425-89853A07B7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9" name="bg">
              <a:extLst>
                <a:ext uri="{FF2B5EF4-FFF2-40B4-BE49-F238E27FC236}">
                  <a16:creationId xmlns:a16="http://schemas.microsoft.com/office/drawing/2014/main" id="{217BE4E1-173A-0A00-9F78-3E837A86B3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22B37DB3-B557-CA35-7F46-8DC409BA13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14400"/>
            <a:ext cx="11152414" cy="461665"/>
          </a:xfrm>
        </p:spPr>
        <p:txBody>
          <a:bodyPr/>
          <a:lstStyle/>
          <a:p>
            <a:r>
              <a:rPr lang="en-US" dirty="0"/>
              <a:t>Chained Edit Operation Add Attachment Example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7718A3E-1CF2-BDF4-DC65-64640C96F7FF}"/>
              </a:ext>
            </a:extLst>
          </p:cNvPr>
          <p:cNvSpPr/>
          <p:nvPr/>
        </p:nvSpPr>
        <p:spPr bwMode="auto">
          <a:xfrm>
            <a:off x="765329" y="1867366"/>
            <a:ext cx="10661341" cy="334471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editOp.Name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"Create new facility"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rowtoken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editOp.Create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fac_point_lyr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label_pt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//Execute the create and check status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if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())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chained_op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CreateChainedOperation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//chain an operation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chained_op.AddAttachment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fac_point_lyr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(long)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rowtoken.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ObjectID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@"E:\Data\SDK\DevSummit</a:t>
            </a:r>
            <a:r>
              <a:rPr lang="en-US" sz="1600">
                <a:solidFill>
                  <a:srgbClr val="C00000"/>
                </a:solidFill>
                <a:latin typeface="Consolas" panose="020B0609020204030204" pitchFamily="49" charset="0"/>
              </a:rPr>
              <a:t>\2025\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Palm Springs\Sessions\Editing_2\Data\Attachments\Hydrant.jpg"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endParaRPr lang="en-US" sz="1600" dirty="0">
              <a:solidFill>
                <a:srgbClr val="C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chained_op.Execute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}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3B4BCA8-E6F5-8E73-96DE-B191BC52E8D5}"/>
              </a:ext>
            </a:extLst>
          </p:cNvPr>
          <p:cNvGrpSpPr/>
          <p:nvPr/>
        </p:nvGrpSpPr>
        <p:grpSpPr>
          <a:xfrm>
            <a:off x="6490607" y="3505724"/>
            <a:ext cx="381953" cy="381000"/>
            <a:chOff x="9038272" y="2787015"/>
            <a:chExt cx="381953" cy="381000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3F2A520-0F83-2157-AEC0-D77D3F4DAEFC}"/>
                </a:ext>
              </a:extLst>
            </p:cNvPr>
            <p:cNvSpPr txBox="1"/>
            <p:nvPr/>
          </p:nvSpPr>
          <p:spPr>
            <a:xfrm>
              <a:off x="9038272" y="2889957"/>
              <a:ext cx="380429" cy="226381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ctr" defTabSz="914400" eaLnBrk="0" fontAlgn="auto" latinLnBrk="0" hangingPunct="0">
                <a:lnSpc>
                  <a:spcPts val="1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2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44600216-28D4-B9CF-170E-B9DEC71F1661}"/>
                </a:ext>
              </a:extLst>
            </p:cNvPr>
            <p:cNvSpPr/>
            <p:nvPr/>
          </p:nvSpPr>
          <p:spPr bwMode="auto">
            <a:xfrm>
              <a:off x="9039796" y="2787015"/>
              <a:ext cx="380429" cy="381000"/>
            </a:xfrm>
            <a:prstGeom prst="ellips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64AF1A5-3F3F-704E-4A48-548B85E795F6}"/>
              </a:ext>
            </a:extLst>
          </p:cNvPr>
          <p:cNvGrpSpPr/>
          <p:nvPr/>
        </p:nvGrpSpPr>
        <p:grpSpPr>
          <a:xfrm>
            <a:off x="7065843" y="2865148"/>
            <a:ext cx="390537" cy="381000"/>
            <a:chOff x="9639288" y="2745105"/>
            <a:chExt cx="390537" cy="381000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B970FB6-1D6F-73B4-B5AF-DD2870AC490D}"/>
                </a:ext>
              </a:extLst>
            </p:cNvPr>
            <p:cNvSpPr txBox="1"/>
            <p:nvPr/>
          </p:nvSpPr>
          <p:spPr>
            <a:xfrm>
              <a:off x="9639288" y="2854918"/>
              <a:ext cx="380429" cy="226381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ctr" defTabSz="914400" eaLnBrk="0" fontAlgn="auto" latinLnBrk="0" hangingPunct="0">
                <a:lnSpc>
                  <a:spcPts val="1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1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CCED235D-A1CE-DE4A-62A2-ACF28A587FDF}"/>
                </a:ext>
              </a:extLst>
            </p:cNvPr>
            <p:cNvSpPr/>
            <p:nvPr/>
          </p:nvSpPr>
          <p:spPr bwMode="auto">
            <a:xfrm>
              <a:off x="9649396" y="2745105"/>
              <a:ext cx="380429" cy="381000"/>
            </a:xfrm>
            <a:prstGeom prst="ellips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D65BDA75-ED38-A0BE-FB75-66AAC474FE2D}"/>
              </a:ext>
            </a:extLst>
          </p:cNvPr>
          <p:cNvSpPr txBox="1"/>
          <p:nvPr/>
        </p:nvSpPr>
        <p:spPr>
          <a:xfrm>
            <a:off x="9339902" y="4050920"/>
            <a:ext cx="380429" cy="226381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marL="0" marR="0" lvl="0" indent="0" algn="ctr" defTabSz="914400" eaLnBrk="0" fontAlgn="auto" latinLnBrk="0" hangingPunc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kern="0" dirty="0">
                <a:solidFill>
                  <a:prstClr val="black"/>
                </a:solidFill>
              </a:rPr>
              <a:t>3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FA23C12-2131-B2DB-BE6B-579AE0CEF72F}"/>
              </a:ext>
            </a:extLst>
          </p:cNvPr>
          <p:cNvGrpSpPr/>
          <p:nvPr/>
        </p:nvGrpSpPr>
        <p:grpSpPr>
          <a:xfrm>
            <a:off x="9327549" y="3943131"/>
            <a:ext cx="1326833" cy="684690"/>
            <a:chOff x="9036748" y="2776505"/>
            <a:chExt cx="1326833" cy="684690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A021596-F2EE-7826-D564-1DAC9CE6C500}"/>
                </a:ext>
              </a:extLst>
            </p:cNvPr>
            <p:cNvSpPr txBox="1"/>
            <p:nvPr/>
          </p:nvSpPr>
          <p:spPr>
            <a:xfrm>
              <a:off x="9983152" y="3234814"/>
              <a:ext cx="380429" cy="226381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ctr" defTabSz="914400" eaLnBrk="0" fontAlgn="auto" latinLnBrk="0" hangingPunct="0">
                <a:lnSpc>
                  <a:spcPts val="1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87C401ED-BF1A-1743-B404-E5D234B34AEB}"/>
                </a:ext>
              </a:extLst>
            </p:cNvPr>
            <p:cNvSpPr/>
            <p:nvPr/>
          </p:nvSpPr>
          <p:spPr bwMode="auto">
            <a:xfrm>
              <a:off x="9036748" y="2776505"/>
              <a:ext cx="380429" cy="381000"/>
            </a:xfrm>
            <a:prstGeom prst="ellips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0066551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53E2E0AF-0B90-AC57-4C27-DA3FC35E3A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E3B12E87-262D-8022-8118-02CB1E92D51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6A8A9865-CD29-AA92-C167-D611664EB1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75E15A19-31BB-F19D-0099-A8DA226D9F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Agenda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403278FD-0D93-B79F-D4BA-242A191E9C7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0"/>
            <a:ext cx="10369296" cy="3427413"/>
          </a:xfrm>
        </p:spPr>
        <p:txBody>
          <a:bodyPr/>
          <a:lstStyle/>
          <a:p>
            <a:r>
              <a:rPr lang="en-US" dirty="0" err="1"/>
              <a:t>EditOperation</a:t>
            </a:r>
            <a:r>
              <a:rPr lang="en-US" dirty="0"/>
              <a:t> – Basic pattern and usage</a:t>
            </a:r>
          </a:p>
          <a:p>
            <a:r>
              <a:rPr lang="en-US" dirty="0"/>
              <a:t>Inspector – Basic pattern and usage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Dependent edits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edit “ordering”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err="1"/>
              <a:t>RowTokens</a:t>
            </a:r>
            <a:endParaRPr lang="en-US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Chained </a:t>
            </a:r>
            <a:r>
              <a:rPr lang="en-US" dirty="0" err="1"/>
              <a:t>EditOperations</a:t>
            </a: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Events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Questions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700E570-05C3-2E02-D6B0-1D7A3D3D702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4400" y="1399032"/>
            <a:ext cx="10369296" cy="276999"/>
          </a:xfrm>
        </p:spPr>
        <p:txBody>
          <a:bodyPr/>
          <a:lstStyle/>
          <a:p>
            <a:endParaRPr lang="en-US" dirty="0">
              <a:solidFill>
                <a:srgbClr val="FFAD2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725597"/>
      </p:ext>
    </p:extLst>
  </p:cSld>
  <p:clrMapOvr>
    <a:masterClrMapping/>
  </p:clrMapOvr>
  <p:transition spd="med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7BB112-50C2-9C8B-2270-69B8515626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bg">
            <a:extLst>
              <a:ext uri="{FF2B5EF4-FFF2-40B4-BE49-F238E27FC236}">
                <a16:creationId xmlns:a16="http://schemas.microsoft.com/office/drawing/2014/main" id="{917F6E99-3562-B572-7523-732924C6E3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14960"/>
            <a:ext cx="12192000" cy="6887920"/>
            <a:chOff x="0" y="-14960"/>
            <a:chExt cx="12192000" cy="6887920"/>
          </a:xfrm>
        </p:grpSpPr>
        <p:sp>
          <p:nvSpPr>
            <p:cNvPr id="8" name="gradient1">
              <a:extLst>
                <a:ext uri="{FF2B5EF4-FFF2-40B4-BE49-F238E27FC236}">
                  <a16:creationId xmlns:a16="http://schemas.microsoft.com/office/drawing/2014/main" id="{D0E604D9-94D9-6C60-D4B3-B57D1FEA564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0"/>
              <a:ext cx="12192000" cy="6872960"/>
            </a:xfrm>
            <a:prstGeom prst="rect">
              <a:avLst/>
            </a:prstGeom>
            <a:gradFill flip="none" rotWithShape="1">
              <a:gsLst>
                <a:gs pos="34000">
                  <a:schemeClr val="bg1">
                    <a:lumMod val="95000"/>
                    <a:lumOff val="5000"/>
                  </a:schemeClr>
                </a:gs>
                <a:gs pos="100000">
                  <a:schemeClr val="bg1">
                    <a:lumMod val="75000"/>
                    <a:lumOff val="25000"/>
                  </a:schemeClr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10" name="gradient tealv2b">
              <a:extLst>
                <a:ext uri="{FF2B5EF4-FFF2-40B4-BE49-F238E27FC236}">
                  <a16:creationId xmlns:a16="http://schemas.microsoft.com/office/drawing/2014/main" id="{6303224B-B343-593F-F16E-AA46925AB4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73000">
                  <a:srgbClr val="007D96"/>
                </a:gs>
                <a:gs pos="90000">
                  <a:srgbClr val="00ABAE"/>
                </a:gs>
                <a:gs pos="5000">
                  <a:srgbClr val="001745"/>
                </a:gs>
                <a:gs pos="38000">
                  <a:srgbClr val="003584"/>
                </a:gs>
              </a:gsLst>
              <a:lin ang="42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1" name="bg" descr="A black background with colorful lines and lines&#10;&#10;Description automatically generated with medium confidence">
              <a:extLst>
                <a:ext uri="{FF2B5EF4-FFF2-40B4-BE49-F238E27FC236}">
                  <a16:creationId xmlns:a16="http://schemas.microsoft.com/office/drawing/2014/main" id="{61FB1E09-5ED2-33FD-D858-B68555B4A50E}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/>
            <a:srcRect r="61042"/>
            <a:stretch/>
          </p:blipFill>
          <p:spPr>
            <a:xfrm>
              <a:off x="0" y="0"/>
              <a:ext cx="4748530" cy="6863434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778AD393-4ED4-3F9D-741A-F425BAB3D7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6872" y="1631096"/>
            <a:ext cx="4242113" cy="2308324"/>
          </a:xfrm>
        </p:spPr>
        <p:txBody>
          <a:bodyPr/>
          <a:lstStyle/>
          <a:p>
            <a:pPr algn="l"/>
            <a:r>
              <a:rPr lang="en-US" b="1" dirty="0"/>
              <a:t>Demo: Dependent edits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51556A2B-4445-F17A-D7B1-BD42CF1DB5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76872" y="3980828"/>
            <a:ext cx="4427728" cy="338554"/>
          </a:xfrm>
        </p:spPr>
        <p:txBody>
          <a:bodyPr/>
          <a:lstStyle/>
          <a:p>
            <a:endParaRPr lang="en-US" dirty="0">
              <a:solidFill>
                <a:srgbClr val="FFAD2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7291489"/>
      </p:ext>
    </p:extLst>
  </p:cSld>
  <p:clrMapOvr>
    <a:masterClrMapping/>
  </p:clrMapOvr>
  <p:transition spd="med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A8EF915-BD2E-3585-EF44-1AE79F5CB7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8C18589-C950-F616-AFE8-0C94B85587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640337"/>
            <a:ext cx="8683723" cy="830997"/>
          </a:xfrm>
        </p:spPr>
        <p:txBody>
          <a:bodyPr/>
          <a:lstStyle/>
          <a:p>
            <a:r>
              <a:rPr lang="en-US" dirty="0"/>
              <a:t>Events</a:t>
            </a:r>
          </a:p>
        </p:txBody>
      </p:sp>
    </p:spTree>
    <p:extLst>
      <p:ext uri="{BB962C8B-B14F-4D97-AF65-F5344CB8AC3E}">
        <p14:creationId xmlns:p14="http://schemas.microsoft.com/office/powerpoint/2010/main" val="707465890"/>
      </p:ext>
    </p:extLst>
  </p:cSld>
  <p:clrMapOvr>
    <a:masterClrMapping/>
  </p:clrMapOvr>
  <p:transition spd="med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6DF82A1B-CB18-BA4B-8E55-5B17306979F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Row Events</a:t>
            </a:r>
          </a:p>
          <a:p>
            <a:pPr lvl="1"/>
            <a:r>
              <a:rPr lang="en-US" dirty="0"/>
              <a:t>Creates				- </a:t>
            </a:r>
            <a:r>
              <a:rPr lang="en-US" dirty="0" err="1"/>
              <a:t>RowCreatedEvent</a:t>
            </a:r>
            <a:endParaRPr lang="en-US" dirty="0"/>
          </a:p>
          <a:p>
            <a:pPr lvl="1"/>
            <a:r>
              <a:rPr lang="en-US" dirty="0"/>
              <a:t>Changes (updates)	- </a:t>
            </a:r>
            <a:r>
              <a:rPr lang="en-US" dirty="0" err="1"/>
              <a:t>RowChangedEvent</a:t>
            </a:r>
            <a:endParaRPr lang="en-US" dirty="0"/>
          </a:p>
          <a:p>
            <a:pPr lvl="1"/>
            <a:r>
              <a:rPr lang="en-US" dirty="0"/>
              <a:t>Deletes				- </a:t>
            </a:r>
            <a:r>
              <a:rPr lang="en-US" dirty="0" err="1"/>
              <a:t>RowDeletedEvent</a:t>
            </a:r>
            <a:endParaRPr lang="en-US" dirty="0"/>
          </a:p>
          <a:p>
            <a:endParaRPr lang="en-US" dirty="0"/>
          </a:p>
          <a:p>
            <a:r>
              <a:rPr lang="en-US" dirty="0"/>
              <a:t>Edit Operation Events</a:t>
            </a:r>
          </a:p>
          <a:p>
            <a:pPr lvl="1"/>
            <a:r>
              <a:rPr lang="en-US" dirty="0" err="1"/>
              <a:t>EditStartedEvent</a:t>
            </a:r>
            <a:r>
              <a:rPr lang="en-US" dirty="0"/>
              <a:t> </a:t>
            </a:r>
          </a:p>
          <a:p>
            <a:pPr lvl="1"/>
            <a:r>
              <a:rPr lang="en-US" dirty="0" err="1"/>
              <a:t>EditCompletingEvent</a:t>
            </a:r>
            <a:endParaRPr lang="en-US" dirty="0"/>
          </a:p>
          <a:p>
            <a:pPr lvl="1"/>
            <a:r>
              <a:rPr lang="en-US" dirty="0" err="1"/>
              <a:t>EditCompletedEvent</a:t>
            </a:r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8B8C8841-D3DA-5F46-9C9F-BB037EE5F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Editing Events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AC496C37-C735-FE47-B447-0D3C20322D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6286315"/>
      </p:ext>
    </p:extLst>
  </p:cSld>
  <p:clrMapOvr>
    <a:masterClrMapping/>
  </p:clrMapOvr>
  <p:transition spd="med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FFEC61-AB91-963A-84F7-F1732C79BC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Row Events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44BFFA-00C4-F4D8-22CB-ACBE0C9C76D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Events are on a per-dataset basis</a:t>
            </a:r>
          </a:p>
          <a:p>
            <a:pPr lvl="1"/>
            <a:r>
              <a:rPr lang="en-US" dirty="0"/>
              <a:t>Broadcast only for those datasets for which you registered for the given event</a:t>
            </a:r>
          </a:p>
          <a:p>
            <a:pPr lvl="1"/>
            <a:r>
              <a:rPr lang="en-US" dirty="0"/>
              <a:t>Use Subscribe and Unsubscribe to register/unregister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Fired </a:t>
            </a:r>
            <a:r>
              <a:rPr lang="en-US" i="1" dirty="0"/>
              <a:t>during</a:t>
            </a:r>
            <a:r>
              <a:rPr lang="en-US" dirty="0"/>
              <a:t> the transaction </a:t>
            </a:r>
          </a:p>
          <a:p>
            <a:r>
              <a:rPr lang="en-US" dirty="0"/>
              <a:t>The </a:t>
            </a:r>
            <a:r>
              <a:rPr lang="en-US" dirty="0" err="1"/>
              <a:t>EditOperation</a:t>
            </a:r>
            <a:r>
              <a:rPr lang="en-US" dirty="0"/>
              <a:t> is passed to the event</a:t>
            </a:r>
          </a:p>
          <a:p>
            <a:pPr lvl="1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B8C455E-078D-1ABB-7EA9-EF35A8D965C3}"/>
              </a:ext>
            </a:extLst>
          </p:cNvPr>
          <p:cNvSpPr/>
          <p:nvPr/>
        </p:nvSpPr>
        <p:spPr bwMode="auto">
          <a:xfrm>
            <a:off x="1058545" y="3087292"/>
            <a:ext cx="10661341" cy="1220548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fc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featureLayer.GetFeatureClass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SubscriptionToken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token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RowCreatedEvent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.Subscribe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=&gt;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rowEventHandler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fc);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RowCreatedEvent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.Unsubscribe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(token);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5330847"/>
      </p:ext>
    </p:extLst>
  </p:cSld>
  <p:clrMapOvr>
    <a:masterClrMapping/>
  </p:clrMapOvr>
  <p:transition spd="med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6FB00C-87FB-D2B9-1491-F57983F67B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Row Events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B3E959-CDE4-EC44-0065-4A363C91F34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Use to:</a:t>
            </a:r>
          </a:p>
          <a:p>
            <a:pPr lvl="1"/>
            <a:r>
              <a:rPr lang="en-US" dirty="0"/>
              <a:t>Make changes to </a:t>
            </a:r>
            <a:r>
              <a:rPr lang="en-US" i="1" dirty="0"/>
              <a:t>the </a:t>
            </a:r>
            <a:r>
              <a:rPr lang="en-US" dirty="0"/>
              <a:t>row being edited (passed in the event argument)</a:t>
            </a:r>
          </a:p>
          <a:p>
            <a:pPr lvl="2"/>
            <a:r>
              <a:rPr lang="en-US" dirty="0"/>
              <a:t>Changes to the row become part of the ongoing transaction</a:t>
            </a:r>
          </a:p>
          <a:p>
            <a:pPr lvl="1"/>
            <a:r>
              <a:rPr lang="en-US" dirty="0"/>
              <a:t>Validate row attributes that have been changed</a:t>
            </a:r>
          </a:p>
          <a:p>
            <a:pPr lvl="1"/>
            <a:r>
              <a:rPr lang="en-US" dirty="0"/>
              <a:t>Cancel row transactions (e.g. those that fail validation)</a:t>
            </a:r>
          </a:p>
          <a:p>
            <a:pPr lvl="1"/>
            <a:r>
              <a:rPr lang="en-US" dirty="0"/>
              <a:t>Log edits</a:t>
            </a:r>
          </a:p>
          <a:p>
            <a:pPr lvl="1"/>
            <a:r>
              <a:rPr lang="en-US" dirty="0"/>
              <a:t>Create or modify rows in other datasets  (using the current </a:t>
            </a:r>
            <a:r>
              <a:rPr lang="en-US" dirty="0" err="1"/>
              <a:t>EditOperation</a:t>
            </a:r>
            <a:r>
              <a:rPr lang="en-US" dirty="0"/>
              <a:t>)</a:t>
            </a:r>
          </a:p>
          <a:p>
            <a:pPr lvl="2"/>
            <a:r>
              <a:rPr lang="en-US" dirty="0"/>
              <a:t>Changes become part of the ongoing transaction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6069972"/>
      </p:ext>
    </p:extLst>
  </p:cSld>
  <p:clrMapOvr>
    <a:masterClrMapping/>
  </p:clrMapOvr>
  <p:transition spd="med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D2B265-1839-015D-B45E-A2C992E7F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B69251-1FEC-3DC4-E99C-905612319A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Row Events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6584FD-5D71-44CC-B29A-83EA85AA1C70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Row event callbacks are called on the </a:t>
            </a:r>
            <a:r>
              <a:rPr lang="en-US" dirty="0" err="1"/>
              <a:t>QueuedTask</a:t>
            </a:r>
            <a:r>
              <a:rPr lang="en-US" dirty="0"/>
              <a:t> thread. </a:t>
            </a:r>
          </a:p>
          <a:p>
            <a:pPr lvl="1"/>
            <a:r>
              <a:rPr lang="en-US" dirty="0"/>
              <a:t>You do NOT need to wrap code in a </a:t>
            </a:r>
            <a:r>
              <a:rPr lang="en-US" dirty="0" err="1"/>
              <a:t>QueuedTask</a:t>
            </a:r>
            <a:r>
              <a:rPr lang="en-US" dirty="0"/>
              <a:t> within your row event handler</a:t>
            </a:r>
          </a:p>
          <a:p>
            <a:pPr lvl="1"/>
            <a:endParaRPr lang="en-US" dirty="0"/>
          </a:p>
          <a:p>
            <a:r>
              <a:rPr lang="en-US" dirty="0"/>
              <a:t>You do NOT need to store row changes</a:t>
            </a:r>
          </a:p>
          <a:p>
            <a:endParaRPr lang="en-US" u="sng" dirty="0"/>
          </a:p>
          <a:p>
            <a:r>
              <a:rPr lang="en-US" u="sng" dirty="0"/>
              <a:t>Do NOT </a:t>
            </a:r>
            <a:r>
              <a:rPr lang="en-US" dirty="0"/>
              <a:t>create new </a:t>
            </a:r>
            <a:r>
              <a:rPr lang="en-US" dirty="0" err="1"/>
              <a:t>EditOperations</a:t>
            </a:r>
            <a:r>
              <a:rPr lang="en-US" dirty="0"/>
              <a:t> inside row events</a:t>
            </a:r>
          </a:p>
          <a:p>
            <a:r>
              <a:rPr lang="en-US" u="sng" dirty="0"/>
              <a:t>Do NOT </a:t>
            </a:r>
            <a:r>
              <a:rPr lang="en-US" dirty="0"/>
              <a:t>execute the current </a:t>
            </a:r>
            <a:r>
              <a:rPr lang="en-US" dirty="0" err="1"/>
              <a:t>EditOperation</a:t>
            </a:r>
            <a:r>
              <a:rPr lang="en-US" dirty="0"/>
              <a:t> inside row events</a:t>
            </a:r>
          </a:p>
          <a:p>
            <a:endParaRPr lang="en-US" dirty="0"/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3269371"/>
      </p:ext>
    </p:extLst>
  </p:cSld>
  <p:clrMapOvr>
    <a:masterClrMapping/>
  </p:clrMapOvr>
  <p:transition spd="med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8592C-CCA2-9F57-9093-147107B348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Row Events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221FAE-2F64-309E-E8CB-CB16EA94253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Use the </a:t>
            </a:r>
            <a:r>
              <a:rPr lang="en-US" dirty="0" err="1">
                <a:latin typeface="Consolas" panose="020B0609020204030204" pitchFamily="49" charset="0"/>
              </a:rPr>
              <a:t>RowChangedEventArgs</a:t>
            </a:r>
            <a:r>
              <a:rPr lang="en-US" dirty="0">
                <a:latin typeface="Consolas" panose="020B0609020204030204" pitchFamily="49" charset="0"/>
              </a:rPr>
              <a:t> </a:t>
            </a:r>
            <a:r>
              <a:rPr lang="en-US" dirty="0"/>
              <a:t>parameter to:</a:t>
            </a:r>
          </a:p>
          <a:p>
            <a:pPr lvl="1"/>
            <a:r>
              <a:rPr lang="en-US" dirty="0"/>
              <a:t>Access the Row being edited</a:t>
            </a:r>
          </a:p>
          <a:p>
            <a:pPr lvl="1"/>
            <a:r>
              <a:rPr lang="en-US" dirty="0"/>
              <a:t>Determine the </a:t>
            </a:r>
            <a:r>
              <a:rPr lang="en-US" dirty="0" err="1"/>
              <a:t>EditType</a:t>
            </a:r>
            <a:r>
              <a:rPr lang="en-US" dirty="0"/>
              <a:t> (Create, Change, Delete)</a:t>
            </a:r>
          </a:p>
          <a:p>
            <a:pPr lvl="1"/>
            <a:r>
              <a:rPr lang="en-US" dirty="0"/>
              <a:t>Get the current Operation</a:t>
            </a:r>
          </a:p>
          <a:p>
            <a:pPr lvl="1"/>
            <a:r>
              <a:rPr lang="en-US" dirty="0"/>
              <a:t>Call </a:t>
            </a:r>
            <a:r>
              <a:rPr lang="en-US" sz="2000" dirty="0" err="1">
                <a:solidFill>
                  <a:srgbClr val="FFFF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CancelEdit</a:t>
            </a:r>
            <a:r>
              <a:rPr lang="en-US" sz="2000" dirty="0">
                <a:solidFill>
                  <a:srgbClr val="FFFF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/>
              <a:t>on the </a:t>
            </a:r>
            <a:r>
              <a:rPr lang="en-US" dirty="0" err="1"/>
              <a:t>RowChangedEventsArgs</a:t>
            </a:r>
            <a:r>
              <a:rPr lang="en-US" dirty="0"/>
              <a:t> to abort the transaction</a:t>
            </a:r>
          </a:p>
          <a:p>
            <a:pPr lvl="1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3839CA5-ED38-BFF0-80BE-0CD88E333DCA}"/>
              </a:ext>
            </a:extLst>
          </p:cNvPr>
          <p:cNvSpPr/>
          <p:nvPr/>
        </p:nvSpPr>
        <p:spPr bwMode="auto">
          <a:xfrm>
            <a:off x="1200785" y="3952418"/>
            <a:ext cx="8708756" cy="2602538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 sealed class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RowChangedEventArgs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Row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Row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{ get; }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EditType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EditType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{ get; }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Guid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Guid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{ get; }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EditOperation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Operation { get; }</a:t>
            </a: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//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CancelEdit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+ overloads …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CancelEdit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errorMessage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canOverride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}</a:t>
            </a:r>
          </a:p>
        </p:txBody>
      </p:sp>
    </p:spTree>
    <p:extLst>
      <p:ext uri="{BB962C8B-B14F-4D97-AF65-F5344CB8AC3E}">
        <p14:creationId xmlns:p14="http://schemas.microsoft.com/office/powerpoint/2010/main" val="651499743"/>
      </p:ext>
    </p:extLst>
  </p:cSld>
  <p:clrMapOvr>
    <a:masterClrMapping/>
  </p:clrMapOvr>
  <p:transition spd="med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84DDB4-818F-D806-73EA-76A004B118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Row Events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0A6B892-DC1A-9305-97E6-2455500E05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2005012"/>
            <a:ext cx="10477500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091548"/>
      </p:ext>
    </p:extLst>
  </p:cSld>
  <p:clrMapOvr>
    <a:masterClrMapping/>
  </p:clrMapOvr>
  <p:transition spd="med"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0E5537-0A19-48D0-5E8C-3102F202D0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AEC3E9-1018-C1E7-CCA7-1ABA8D21E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Row Events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98F8C83-336A-43FD-9F89-AC74551D40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670" y="1376065"/>
            <a:ext cx="9174330" cy="5370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291190"/>
      </p:ext>
    </p:extLst>
  </p:cSld>
  <p:clrMapOvr>
    <a:masterClrMapping/>
  </p:clrMapOvr>
  <p:transition spd="med"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Editing Events – </a:t>
            </a:r>
            <a:r>
              <a:rPr lang="en-US" dirty="0" err="1"/>
              <a:t>EditOperation</a:t>
            </a:r>
            <a:r>
              <a:rPr lang="en-US" dirty="0"/>
              <a:t> Events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Global events – once you subscribe, you receive it for all transactions on all datasets in the Pro session</a:t>
            </a:r>
          </a:p>
          <a:p>
            <a:pPr lvl="1"/>
            <a:r>
              <a:rPr lang="en-US" dirty="0" err="1"/>
              <a:t>EditCompletedEvent.Subscribe</a:t>
            </a:r>
            <a:r>
              <a:rPr lang="en-US" dirty="0"/>
              <a:t>(</a:t>
            </a:r>
            <a:r>
              <a:rPr lang="en-US" i="1" dirty="0"/>
              <a:t>delegate</a:t>
            </a:r>
            <a:r>
              <a:rPr lang="en-US" dirty="0"/>
              <a:t>)</a:t>
            </a:r>
          </a:p>
          <a:p>
            <a:endParaRPr lang="en-US" dirty="0"/>
          </a:p>
          <a:p>
            <a:r>
              <a:rPr lang="en-US" dirty="0" err="1"/>
              <a:t>EditStartedEvent</a:t>
            </a:r>
            <a:r>
              <a:rPr lang="en-US" dirty="0"/>
              <a:t> – Fired when an </a:t>
            </a:r>
            <a:r>
              <a:rPr lang="en-US" dirty="0" err="1"/>
              <a:t>EditOperation</a:t>
            </a:r>
            <a:r>
              <a:rPr lang="en-US" dirty="0"/>
              <a:t> starts execution</a:t>
            </a:r>
          </a:p>
          <a:p>
            <a:r>
              <a:rPr lang="en-US" dirty="0" err="1"/>
              <a:t>EditCompletingEvent</a:t>
            </a:r>
            <a:r>
              <a:rPr lang="en-US" dirty="0"/>
              <a:t> – Fired just before an </a:t>
            </a:r>
            <a:r>
              <a:rPr lang="en-US" dirty="0" err="1"/>
              <a:t>EditOperation</a:t>
            </a:r>
            <a:r>
              <a:rPr lang="en-US" dirty="0"/>
              <a:t> returns</a:t>
            </a:r>
          </a:p>
          <a:p>
            <a:r>
              <a:rPr lang="en-US" dirty="0" err="1"/>
              <a:t>EditCompletedEvent</a:t>
            </a:r>
            <a:r>
              <a:rPr lang="en-US" dirty="0"/>
              <a:t> – Fired after an </a:t>
            </a:r>
            <a:r>
              <a:rPr lang="en-US" dirty="0" err="1"/>
              <a:t>EditOperation</a:t>
            </a:r>
            <a:r>
              <a:rPr lang="en-US" dirty="0"/>
              <a:t> is executed</a:t>
            </a:r>
          </a:p>
          <a:p>
            <a:pPr lvl="1"/>
            <a:r>
              <a:rPr lang="en-US" dirty="0"/>
              <a:t>Also fired after Save, Discard, Undo, Redo, Reconcile/Post</a:t>
            </a:r>
          </a:p>
        </p:txBody>
      </p:sp>
    </p:spTree>
    <p:extLst>
      <p:ext uri="{BB962C8B-B14F-4D97-AF65-F5344CB8AC3E}">
        <p14:creationId xmlns:p14="http://schemas.microsoft.com/office/powerpoint/2010/main" val="2289053769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E1E8CE-4254-97E8-6761-82CAB1ACD5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16DF474-7C79-57E8-5971-56F821680B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14960"/>
            <a:ext cx="12192000" cy="6872960"/>
            <a:chOff x="0" y="-14960"/>
            <a:chExt cx="12192000" cy="6872960"/>
          </a:xfrm>
        </p:grpSpPr>
        <p:sp>
          <p:nvSpPr>
            <p:cNvPr id="3" name="gradient tealv2b">
              <a:extLst>
                <a:ext uri="{FF2B5EF4-FFF2-40B4-BE49-F238E27FC236}">
                  <a16:creationId xmlns:a16="http://schemas.microsoft.com/office/drawing/2014/main" id="{296EF0EE-2AF1-2CF4-9EB2-DE79C7DD6B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66000">
                  <a:srgbClr val="007D96"/>
                </a:gs>
                <a:gs pos="98000">
                  <a:srgbClr val="00D9C5"/>
                </a:gs>
                <a:gs pos="5000">
                  <a:srgbClr val="001745"/>
                </a:gs>
                <a:gs pos="29000">
                  <a:srgbClr val="003584"/>
                </a:gs>
              </a:gsLst>
              <a:lin ang="42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4" name="bg2">
              <a:extLst>
                <a:ext uri="{FF2B5EF4-FFF2-40B4-BE49-F238E27FC236}">
                  <a16:creationId xmlns:a16="http://schemas.microsoft.com/office/drawing/2014/main" id="{077B3980-F151-6FF0-DBE2-2B93A05524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/>
            <a:srcRect l="40443" r="5127"/>
            <a:stretch/>
          </p:blipFill>
          <p:spPr>
            <a:xfrm>
              <a:off x="5555848" y="0"/>
              <a:ext cx="6636152" cy="6858000"/>
            </a:xfrm>
            <a:prstGeom prst="rect">
              <a:avLst/>
            </a:prstGeom>
          </p:spPr>
        </p:pic>
      </p:grpSp>
      <p:sp>
        <p:nvSpPr>
          <p:cNvPr id="10" name="Text Placeholder 1">
            <a:extLst>
              <a:ext uri="{FF2B5EF4-FFF2-40B4-BE49-F238E27FC236}">
                <a16:creationId xmlns:a16="http://schemas.microsoft.com/office/drawing/2014/main" id="{A47D8AC6-873F-8489-D622-D5D16AD161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1" y="3512743"/>
            <a:ext cx="5827775" cy="338554"/>
          </a:xfrm>
        </p:spPr>
        <p:txBody>
          <a:bodyPr/>
          <a:lstStyle/>
          <a:p>
            <a:endParaRPr lang="en-US" dirty="0">
              <a:solidFill>
                <a:srgbClr val="FFAD29"/>
              </a:solidFill>
            </a:endParaRPr>
          </a:p>
        </p:txBody>
      </p:sp>
      <p:sp>
        <p:nvSpPr>
          <p:cNvPr id="11" name="Title 48">
            <a:extLst>
              <a:ext uri="{FF2B5EF4-FFF2-40B4-BE49-F238E27FC236}">
                <a16:creationId xmlns:a16="http://schemas.microsoft.com/office/drawing/2014/main" id="{662D1364-89FE-A864-08BF-6557E53695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1" y="1901674"/>
            <a:ext cx="6295806" cy="1569660"/>
          </a:xfrm>
        </p:spPr>
        <p:txBody>
          <a:bodyPr/>
          <a:lstStyle/>
          <a:p>
            <a:r>
              <a:rPr lang="en-US" b="1" dirty="0" err="1"/>
              <a:t>EditOperation</a:t>
            </a:r>
            <a:r>
              <a:rPr lang="en-US" b="1" dirty="0"/>
              <a:t> - Basic Patterns</a:t>
            </a:r>
          </a:p>
        </p:txBody>
      </p:sp>
    </p:spTree>
    <p:extLst>
      <p:ext uri="{BB962C8B-B14F-4D97-AF65-F5344CB8AC3E}">
        <p14:creationId xmlns:p14="http://schemas.microsoft.com/office/powerpoint/2010/main" val="1456228030"/>
      </p:ext>
    </p:extLst>
  </p:cSld>
  <p:clrMapOvr>
    <a:masterClrMapping/>
  </p:clrMapOvr>
  <p:transition spd="med"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83DDED-78FF-D38E-B1B8-46A1318968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CC595EA7-B4A9-B347-FC8D-CF54097172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Editing Events – </a:t>
            </a:r>
            <a:r>
              <a:rPr lang="en-US" dirty="0" err="1"/>
              <a:t>EditOperation</a:t>
            </a:r>
            <a:r>
              <a:rPr lang="en-US" dirty="0"/>
              <a:t> Events</a:t>
            </a:r>
          </a:p>
        </p:txBody>
      </p:sp>
      <p:sp>
        <p:nvSpPr>
          <p:cNvPr id="19" name="Content Placeholder 18">
            <a:extLst>
              <a:ext uri="{FF2B5EF4-FFF2-40B4-BE49-F238E27FC236}">
                <a16:creationId xmlns:a16="http://schemas.microsoft.com/office/drawing/2014/main" id="{CACD4E5C-51E7-CB07-0688-40EB65908F4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err="1"/>
              <a:t>EditStartedEvent</a:t>
            </a:r>
            <a:r>
              <a:rPr lang="en-US" dirty="0"/>
              <a:t> – Fired when an </a:t>
            </a:r>
            <a:r>
              <a:rPr lang="en-US" dirty="0" err="1"/>
              <a:t>EditOperation</a:t>
            </a:r>
            <a:r>
              <a:rPr lang="en-US" dirty="0"/>
              <a:t> starts execution</a:t>
            </a:r>
          </a:p>
          <a:p>
            <a:pPr lvl="1"/>
            <a:r>
              <a:rPr lang="en-US" dirty="0" err="1"/>
              <a:t>EditStartedEventArgs</a:t>
            </a:r>
            <a:r>
              <a:rPr lang="en-US" dirty="0"/>
              <a:t> contains the currently executing </a:t>
            </a:r>
            <a:r>
              <a:rPr lang="en-US" dirty="0" err="1"/>
              <a:t>EditOperation</a:t>
            </a:r>
            <a:endParaRPr lang="en-US" dirty="0"/>
          </a:p>
          <a:p>
            <a:pPr lvl="1"/>
            <a:r>
              <a:rPr lang="en-US" dirty="0"/>
              <a:t>Cannot cancel the </a:t>
            </a:r>
            <a:r>
              <a:rPr lang="en-US" dirty="0" err="1"/>
              <a:t>EditOperation</a:t>
            </a:r>
            <a:endParaRPr lang="en-US" dirty="0"/>
          </a:p>
          <a:p>
            <a:pPr lvl="1"/>
            <a:r>
              <a:rPr lang="en-US" dirty="0"/>
              <a:t>Cannot queued additional edits for execution</a:t>
            </a:r>
          </a:p>
          <a:p>
            <a:endParaRPr lang="en-US" dirty="0"/>
          </a:p>
          <a:p>
            <a:r>
              <a:rPr lang="en-US" dirty="0" err="1"/>
              <a:t>EditCompletingEvent</a:t>
            </a:r>
            <a:r>
              <a:rPr lang="en-US" dirty="0"/>
              <a:t> – Fired just before an </a:t>
            </a:r>
            <a:r>
              <a:rPr lang="en-US" dirty="0" err="1"/>
              <a:t>EditOperation</a:t>
            </a:r>
            <a:r>
              <a:rPr lang="en-US" dirty="0"/>
              <a:t> completes execution</a:t>
            </a:r>
          </a:p>
          <a:p>
            <a:pPr lvl="1"/>
            <a:r>
              <a:rPr lang="en-US" dirty="0" err="1"/>
              <a:t>EditCompletingEventArgs</a:t>
            </a:r>
            <a:r>
              <a:rPr lang="en-US" dirty="0"/>
              <a:t> contains the currently executing </a:t>
            </a:r>
            <a:r>
              <a:rPr lang="en-US" dirty="0" err="1"/>
              <a:t>EditOperation</a:t>
            </a:r>
            <a:endParaRPr lang="en-US" dirty="0"/>
          </a:p>
          <a:p>
            <a:pPr lvl="1"/>
            <a:r>
              <a:rPr lang="en-US" dirty="0"/>
              <a:t>Can cancel the </a:t>
            </a:r>
            <a:r>
              <a:rPr lang="en-US" dirty="0" err="1"/>
              <a:t>EditOperation</a:t>
            </a:r>
            <a:endParaRPr lang="en-US" dirty="0"/>
          </a:p>
          <a:p>
            <a:pPr lvl="1"/>
            <a:r>
              <a:rPr lang="en-US" dirty="0"/>
              <a:t>Can queue additional edits for execution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7716659"/>
      </p:ext>
    </p:extLst>
  </p:cSld>
  <p:clrMapOvr>
    <a:masterClrMapping/>
  </p:clrMapOvr>
  <p:transition spd="med"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06AD91-6529-C26A-888D-2D14D5FAEF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C0CE5B0-D069-BF40-4163-721415AEBF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Editing Events – </a:t>
            </a:r>
            <a:r>
              <a:rPr lang="en-US" dirty="0" err="1"/>
              <a:t>EditOperation</a:t>
            </a:r>
            <a:r>
              <a:rPr lang="en-US" dirty="0"/>
              <a:t> Events</a:t>
            </a:r>
          </a:p>
        </p:txBody>
      </p:sp>
      <p:sp>
        <p:nvSpPr>
          <p:cNvPr id="19" name="Content Placeholder 18">
            <a:extLst>
              <a:ext uri="{FF2B5EF4-FFF2-40B4-BE49-F238E27FC236}">
                <a16:creationId xmlns:a16="http://schemas.microsoft.com/office/drawing/2014/main" id="{B91799F2-0D43-62CC-BFF3-D159E0CCFFA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err="1"/>
              <a:t>EditCompletedEvent</a:t>
            </a:r>
            <a:r>
              <a:rPr lang="en-US" dirty="0"/>
              <a:t> – Fired </a:t>
            </a:r>
            <a:r>
              <a:rPr lang="en-US" i="1" dirty="0"/>
              <a:t>after</a:t>
            </a:r>
            <a:r>
              <a:rPr lang="en-US" dirty="0"/>
              <a:t> an </a:t>
            </a:r>
            <a:r>
              <a:rPr lang="en-US" dirty="0" err="1"/>
              <a:t>EditOperation</a:t>
            </a:r>
            <a:r>
              <a:rPr lang="en-US" dirty="0"/>
              <a:t> is executed</a:t>
            </a:r>
          </a:p>
          <a:p>
            <a:pPr lvl="1"/>
            <a:r>
              <a:rPr lang="en-US" dirty="0"/>
              <a:t>Edit  transaction is already complete.   No cancelation or additional edits possible.</a:t>
            </a:r>
          </a:p>
          <a:p>
            <a:pPr lvl="1"/>
            <a:r>
              <a:rPr lang="en-US" dirty="0" err="1"/>
              <a:t>EditCompletedEventArgs</a:t>
            </a:r>
            <a:r>
              <a:rPr lang="en-US" dirty="0"/>
              <a:t> contains </a:t>
            </a:r>
          </a:p>
          <a:p>
            <a:pPr lvl="2"/>
            <a:r>
              <a:rPr lang="en-US" dirty="0"/>
              <a:t>Lists of Creates, Modifies and Deletes to determine the editing activity for the given operation</a:t>
            </a:r>
          </a:p>
          <a:p>
            <a:pPr lvl="2"/>
            <a:r>
              <a:rPr lang="en-US" dirty="0"/>
              <a:t>The editing operation that triggered the event  (i.e.  Save</a:t>
            </a:r>
            <a:r>
              <a:rPr lang="en-US"/>
              <a:t>, Discard</a:t>
            </a:r>
            <a:r>
              <a:rPr lang="en-US" dirty="0"/>
              <a:t>, Undo, Redo, Post</a:t>
            </a:r>
            <a:r>
              <a:rPr lang="en-US"/>
              <a:t>, Reconcile</a:t>
            </a:r>
            <a:r>
              <a:rPr lang="en-US" dirty="0"/>
              <a:t>)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5385499"/>
      </p:ext>
    </p:extLst>
  </p:cSld>
  <p:clrMapOvr>
    <a:masterClrMapping/>
  </p:clrMapOvr>
  <p:transition spd="med"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Editing Events – </a:t>
            </a:r>
            <a:r>
              <a:rPr lang="en-US" dirty="0" err="1"/>
              <a:t>EditCompletedEvent</a:t>
            </a:r>
            <a:endParaRPr lang="en-US" dirty="0"/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621792" lvl="2" indent="0">
              <a:buNone/>
            </a:pP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159" y="1584747"/>
            <a:ext cx="11095682" cy="4907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857072"/>
      </p:ext>
    </p:extLst>
  </p:cSld>
  <p:clrMapOvr>
    <a:masterClrMapping/>
  </p:clrMapOvr>
  <p:transition spd="med"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4CC278-479C-F40C-3279-08A4AAD735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bg">
            <a:extLst>
              <a:ext uri="{FF2B5EF4-FFF2-40B4-BE49-F238E27FC236}">
                <a16:creationId xmlns:a16="http://schemas.microsoft.com/office/drawing/2014/main" id="{2260BE75-BB92-7AFC-08E7-B2B5DBEDB7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14960"/>
            <a:ext cx="12192000" cy="6887920"/>
            <a:chOff x="0" y="-14960"/>
            <a:chExt cx="12192000" cy="6887920"/>
          </a:xfrm>
        </p:grpSpPr>
        <p:sp>
          <p:nvSpPr>
            <p:cNvPr id="8" name="gradient1">
              <a:extLst>
                <a:ext uri="{FF2B5EF4-FFF2-40B4-BE49-F238E27FC236}">
                  <a16:creationId xmlns:a16="http://schemas.microsoft.com/office/drawing/2014/main" id="{7D7AB6FC-4A16-FB47-488F-E355771FDF7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0"/>
              <a:ext cx="12192000" cy="6872960"/>
            </a:xfrm>
            <a:prstGeom prst="rect">
              <a:avLst/>
            </a:prstGeom>
            <a:gradFill flip="none" rotWithShape="1">
              <a:gsLst>
                <a:gs pos="34000">
                  <a:schemeClr val="bg1">
                    <a:lumMod val="95000"/>
                    <a:lumOff val="5000"/>
                  </a:schemeClr>
                </a:gs>
                <a:gs pos="100000">
                  <a:schemeClr val="bg1">
                    <a:lumMod val="75000"/>
                    <a:lumOff val="25000"/>
                  </a:schemeClr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10" name="gradient tealv2b">
              <a:extLst>
                <a:ext uri="{FF2B5EF4-FFF2-40B4-BE49-F238E27FC236}">
                  <a16:creationId xmlns:a16="http://schemas.microsoft.com/office/drawing/2014/main" id="{FF476D87-79BC-568E-1105-E492A210C0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73000">
                  <a:srgbClr val="007D96"/>
                </a:gs>
                <a:gs pos="90000">
                  <a:srgbClr val="00ABAE"/>
                </a:gs>
                <a:gs pos="5000">
                  <a:srgbClr val="001745"/>
                </a:gs>
                <a:gs pos="38000">
                  <a:srgbClr val="003584"/>
                </a:gs>
              </a:gsLst>
              <a:lin ang="42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1" name="bg" descr="A black background with colorful lines and lines&#10;&#10;Description automatically generated with medium confidence">
              <a:extLst>
                <a:ext uri="{FF2B5EF4-FFF2-40B4-BE49-F238E27FC236}">
                  <a16:creationId xmlns:a16="http://schemas.microsoft.com/office/drawing/2014/main" id="{E0D555B7-BC45-B33E-05CB-1EB19D6B363F}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/>
            <a:srcRect r="61042"/>
            <a:stretch/>
          </p:blipFill>
          <p:spPr>
            <a:xfrm>
              <a:off x="0" y="0"/>
              <a:ext cx="4748530" cy="6863434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D01F973B-E05E-C79F-F1EA-4405A4BA31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6872" y="2369760"/>
            <a:ext cx="4242113" cy="1569660"/>
          </a:xfrm>
        </p:spPr>
        <p:txBody>
          <a:bodyPr/>
          <a:lstStyle/>
          <a:p>
            <a:pPr algn="l"/>
            <a:r>
              <a:rPr lang="en-US" b="1" dirty="0"/>
              <a:t>Demo: Events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04636E11-575E-7FEF-688A-52109D2D1E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76872" y="3980828"/>
            <a:ext cx="4427728" cy="338554"/>
          </a:xfrm>
        </p:spPr>
        <p:txBody>
          <a:bodyPr/>
          <a:lstStyle/>
          <a:p>
            <a:endParaRPr lang="en-US" dirty="0">
              <a:solidFill>
                <a:srgbClr val="FFAD2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7204858"/>
      </p:ext>
    </p:extLst>
  </p:cSld>
  <p:clrMapOvr>
    <a:masterClrMapping/>
  </p:clrMapOvr>
  <p:transition spd="med"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err="1"/>
              <a:t>EditOperations</a:t>
            </a:r>
            <a:r>
              <a:rPr lang="en-US" dirty="0"/>
              <a:t> are the preferred editing API for Pro</a:t>
            </a:r>
          </a:p>
          <a:p>
            <a:pPr lvl="1"/>
            <a:r>
              <a:rPr lang="en-US" dirty="0"/>
              <a:t>Coarse-grained methods that can be combined into a single transaction</a:t>
            </a:r>
          </a:p>
          <a:p>
            <a:pPr lvl="1"/>
            <a:r>
              <a:rPr lang="en-US" dirty="0"/>
              <a:t>Control execution order with </a:t>
            </a:r>
            <a:r>
              <a:rPr lang="en-US" dirty="0" err="1"/>
              <a:t>ExecuteMode</a:t>
            </a:r>
            <a:endParaRPr lang="en-US" dirty="0"/>
          </a:p>
          <a:p>
            <a:pPr lvl="1"/>
            <a:r>
              <a:rPr lang="en-US" dirty="0"/>
              <a:t>Manage dependencies with </a:t>
            </a:r>
            <a:r>
              <a:rPr lang="en-US" dirty="0" err="1"/>
              <a:t>RowTokens</a:t>
            </a:r>
            <a:r>
              <a:rPr lang="en-US" dirty="0"/>
              <a:t> or chained operations</a:t>
            </a:r>
          </a:p>
          <a:p>
            <a:r>
              <a:rPr lang="en-US" dirty="0"/>
              <a:t>Inspector</a:t>
            </a:r>
          </a:p>
          <a:p>
            <a:pPr lvl="1"/>
            <a:r>
              <a:rPr lang="en-US" dirty="0"/>
              <a:t>Convenient class for attribute access and editing</a:t>
            </a:r>
          </a:p>
          <a:p>
            <a:r>
              <a:rPr lang="en-US" dirty="0"/>
              <a:t>Events</a:t>
            </a:r>
          </a:p>
          <a:p>
            <a:pPr lvl="1"/>
            <a:r>
              <a:rPr lang="en-US" dirty="0"/>
              <a:t>Row events – use for validation, cancel edit, logging, etc.</a:t>
            </a:r>
          </a:p>
          <a:p>
            <a:pPr lvl="1"/>
            <a:r>
              <a:rPr lang="en-US" dirty="0"/>
              <a:t>Edit events – obtain information about the transaction</a:t>
            </a:r>
          </a:p>
          <a:p>
            <a:endParaRPr lang="en-US" dirty="0"/>
          </a:p>
          <a:p>
            <a:pPr marL="621792" lvl="2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5945979"/>
      </p:ext>
    </p:extLst>
  </p:cSld>
  <p:clrMapOvr>
    <a:masterClrMapping/>
  </p:clrMapOvr>
  <p:transition spd="med"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4562C38F-3576-9836-84E8-EECA8FA484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441" y="319635"/>
            <a:ext cx="10369296" cy="430887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en-US" sz="2800" b="1" dirty="0">
                <a:solidFill>
                  <a:schemeClr val="bg2">
                    <a:lumMod val="50000"/>
                  </a:schemeClr>
                </a:solidFill>
              </a:rPr>
              <a:t>ArcGIS Pro SDK for .NET – Technical Sessions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041D984-11D2-D20D-EAF9-C4FA9FF751B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08304" y="1087235"/>
            <a:ext cx="10369296" cy="553998"/>
          </a:xfrm>
        </p:spPr>
        <p:txBody>
          <a:bodyPr/>
          <a:lstStyle/>
          <a:p>
            <a:r>
              <a:rPr lang="en-US" sz="1800" b="0" i="1" dirty="0">
                <a:solidFill>
                  <a:srgbClr val="00B0F0"/>
                </a:solidFill>
              </a:rPr>
              <a:t>NOTE</a:t>
            </a:r>
            <a:r>
              <a:rPr lang="en-US" sz="1800" b="0" dirty="0">
                <a:solidFill>
                  <a:srgbClr val="00B0F0"/>
                </a:solidFill>
              </a:rPr>
              <a:t>:  </a:t>
            </a:r>
            <a:r>
              <a:rPr lang="en-US" sz="1800" b="0" dirty="0"/>
              <a:t>Session titles are led by “ArcGIS Pro SDK for .NET” in online agenda  </a:t>
            </a:r>
          </a:p>
          <a:p>
            <a:endParaRPr lang="en-US" dirty="0">
              <a:solidFill>
                <a:srgbClr val="EAFF46"/>
              </a:solidFill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56669042-0838-71A3-A1B1-20736266A8D4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35441" y="6193513"/>
            <a:ext cx="10830995" cy="374179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Detailed Agenda: https://devtechsummit2025.esri.com/flow/esri/25epcdev/deveventportal/page/detailed-agenda</a:t>
            </a:r>
          </a:p>
        </p:txBody>
      </p:sp>
      <p:graphicFrame>
        <p:nvGraphicFramePr>
          <p:cNvPr id="9" name="Content Placeholder 6">
            <a:extLst>
              <a:ext uri="{FF2B5EF4-FFF2-40B4-BE49-F238E27FC236}">
                <a16:creationId xmlns:a16="http://schemas.microsoft.com/office/drawing/2014/main" id="{7DD3B9DF-5A24-4FCB-86B2-8D9C5C88E53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64186709"/>
              </p:ext>
            </p:extLst>
          </p:nvPr>
        </p:nvGraphicFramePr>
        <p:xfrm>
          <a:off x="908304" y="1576243"/>
          <a:ext cx="10369297" cy="4421404"/>
        </p:xfrm>
        <a:graphic>
          <a:graphicData uri="http://schemas.openxmlformats.org/drawingml/2006/table">
            <a:tbl>
              <a:tblPr firstRow="1">
                <a:tableStyleId>{22838BEF-8BB2-4498-84A7-C5851F593DF1}</a:tableStyleId>
              </a:tblPr>
              <a:tblGrid>
                <a:gridCol w="1679811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372168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6317318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</a:tblGrid>
              <a:tr h="267630"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Date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Time</a:t>
                      </a:r>
                      <a:endParaRPr lang="en-US" sz="14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Session</a:t>
                      </a:r>
                      <a:endParaRPr lang="en-US" sz="14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417399">
                <a:tc rowSpan="3"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Tue, Mar 11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996787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u="none" strike="sng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5:30 p.m. – 6:30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u="none" strike="sng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Patterns of Extensibility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165013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u="none" strike="sng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u="none" strike="sng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8604696"/>
                  </a:ext>
                </a:extLst>
              </a:tr>
              <a:tr h="417399"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Wed, Mar 12</a:t>
                      </a:r>
                      <a:endParaRPr lang="en-US" sz="15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9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u="none" strike="sng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4:00 p.m. – 5:00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9E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sng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Enhancing ArcGIS Pro with Custom UI/UX</a:t>
                      </a:r>
                      <a:endParaRPr lang="en-US" sz="1500" u="none" strike="sng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9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6457270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9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u="none" strike="sng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5:30 p.m. – 6:30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9E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sng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Parcel Fabric Editing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9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4813895"/>
                  </a:ext>
                </a:extLst>
              </a:tr>
              <a:tr h="322013">
                <a:tc rowSpan="3"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 fontAlgn="b"/>
                      <a:r>
                        <a:rPr lang="en-US" sz="15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Thu, Mar 13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9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u="none" strike="sng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10:30 a.m. – 11:30 a.m.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9E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sng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Extend ArcGIS Pro AI Assistant with Skill Functions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9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5790312"/>
                  </a:ext>
                </a:extLst>
              </a:tr>
              <a:tr h="32201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1:00 p.m. – 2:00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9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Beginning Editing with Focus on </a:t>
                      </a:r>
                      <a:r>
                        <a:rPr lang="en-US" sz="15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EditOperation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9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4764285"/>
                  </a:ext>
                </a:extLst>
              </a:tr>
              <a:tr h="3220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5:30 p.m. – 6:30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9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Exploring the Editing Sketch Tool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9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7511803"/>
                  </a:ext>
                </a:extLst>
              </a:tr>
              <a:tr h="483020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Fri, Mar 14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9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8:30 a.m. – 9:30 a.m.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9E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Introduction to the Knowledge Graph API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9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8835210"/>
                  </a:ext>
                </a:extLst>
              </a:tr>
              <a:tr h="4830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10:00 a.m. – 11:00 a.m.</a:t>
                      </a:r>
                    </a:p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9E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Using GitHub Copilot in ArcGIS Pro Code Development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9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9206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2503158"/>
      </p:ext>
    </p:extLst>
  </p:cSld>
  <p:clrMapOvr>
    <a:masterClrMapping/>
  </p:clrMapOvr>
  <p:transition spd="med"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45C6E6-A575-030A-97E2-76775338EB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CEEF901A-32CB-333A-CB94-709E628162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441" y="319635"/>
            <a:ext cx="10369296" cy="430887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en-US" sz="2800" b="1" dirty="0">
                <a:solidFill>
                  <a:schemeClr val="bg2">
                    <a:lumMod val="50000"/>
                  </a:schemeClr>
                </a:solidFill>
              </a:rPr>
              <a:t>ArcGIS Pro SDK for .NET – Demo Theaters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36E4662-D16A-7E77-A7A8-2DF70DBF493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08304" y="1087235"/>
            <a:ext cx="10369296" cy="553998"/>
          </a:xfrm>
        </p:spPr>
        <p:txBody>
          <a:bodyPr/>
          <a:lstStyle/>
          <a:p>
            <a:r>
              <a:rPr lang="en-US" sz="1800" b="0" i="1" dirty="0">
                <a:solidFill>
                  <a:srgbClr val="00B0F0"/>
                </a:solidFill>
              </a:rPr>
              <a:t>NOTE</a:t>
            </a:r>
            <a:r>
              <a:rPr lang="en-US" sz="1800" b="0" dirty="0">
                <a:solidFill>
                  <a:srgbClr val="00B0F0"/>
                </a:solidFill>
              </a:rPr>
              <a:t>:  </a:t>
            </a:r>
            <a:r>
              <a:rPr lang="en-US" sz="1800" b="0" dirty="0"/>
              <a:t>Session titles are led by “ArcGIS Pro SDK for .NET” in online agenda  </a:t>
            </a:r>
          </a:p>
          <a:p>
            <a:endParaRPr lang="en-US" dirty="0">
              <a:solidFill>
                <a:srgbClr val="EAFF46"/>
              </a:solidFill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79EBF8AE-E43A-DE8D-C1D7-175B54DAF19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35441" y="6193513"/>
            <a:ext cx="10830995" cy="374179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Detailed Agenda: https://devtechsummit2025.esri.com/flow/esri/25epcdev/deveventportal/page/detailed-agenda</a:t>
            </a:r>
          </a:p>
        </p:txBody>
      </p:sp>
      <p:graphicFrame>
        <p:nvGraphicFramePr>
          <p:cNvPr id="2" name="Content Placeholder 6">
            <a:extLst>
              <a:ext uri="{FF2B5EF4-FFF2-40B4-BE49-F238E27FC236}">
                <a16:creationId xmlns:a16="http://schemas.microsoft.com/office/drawing/2014/main" id="{B7906AFE-1518-8330-F8BF-3E7DAE420FB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01113306"/>
              </p:ext>
            </p:extLst>
          </p:nvPr>
        </p:nvGraphicFramePr>
        <p:xfrm>
          <a:off x="908304" y="1590867"/>
          <a:ext cx="10571080" cy="1564640"/>
        </p:xfrm>
        <a:graphic>
          <a:graphicData uri="http://schemas.openxmlformats.org/drawingml/2006/table">
            <a:tbl>
              <a:tblPr firstRow="1">
                <a:tableStyleId>{22838BEF-8BB2-4498-84A7-C5851F593DF1}</a:tableStyleId>
              </a:tblPr>
              <a:tblGrid>
                <a:gridCol w="1751147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546022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6273911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</a:tblGrid>
              <a:tr h="264421"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Date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Time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Session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475958">
                <a:tc rowSpan="3"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Wed, Mar 12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sng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1:00 p.m. – 1:30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sng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Virtualization Options for Tabular Data in an Add-in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660549"/>
                  </a:ext>
                </a:extLst>
              </a:tr>
              <a:tr h="277642">
                <a:tc vMerge="1"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endParaRPr lang="en-US" sz="150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sng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1:45 p.m. – 2:15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sng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Using Tray Buttons for Productivity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702088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Wed, Mar 8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3:15 pm – 3:45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Building Your First Add-in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99678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Thu, Mar 13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2851604"/>
                  </a:ext>
                </a:extLst>
              </a:tr>
            </a:tbl>
          </a:graphicData>
        </a:graphic>
      </p:graphicFrame>
      <p:graphicFrame>
        <p:nvGraphicFramePr>
          <p:cNvPr id="3" name="Content Placeholder 6">
            <a:extLst>
              <a:ext uri="{FF2B5EF4-FFF2-40B4-BE49-F238E27FC236}">
                <a16:creationId xmlns:a16="http://schemas.microsoft.com/office/drawing/2014/main" id="{04338628-82A9-D668-12EA-88782028B3A1}"/>
              </a:ext>
            </a:extLst>
          </p:cNvPr>
          <p:cNvGraphicFramePr>
            <a:graphicFrameLocks/>
          </p:cNvGraphicFramePr>
          <p:nvPr/>
        </p:nvGraphicFramePr>
        <p:xfrm>
          <a:off x="908304" y="3659139"/>
          <a:ext cx="10571080" cy="805200"/>
        </p:xfrm>
        <a:graphic>
          <a:graphicData uri="http://schemas.openxmlformats.org/drawingml/2006/table">
            <a:tbl>
              <a:tblPr firstRow="1">
                <a:tableStyleId>{7DF18680-E054-41AD-8BC1-D1AEF772440D}</a:tableStyleId>
              </a:tblPr>
              <a:tblGrid>
                <a:gridCol w="1833185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626446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6111449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</a:tblGrid>
              <a:tr h="402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Date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effectLst/>
                        </a:rPr>
                        <a:t>Time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effectLst/>
                        </a:rPr>
                        <a:t>Session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402600"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Thu, Mar 13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4:00 p.m. - 5:00 p.m.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0" u="none" strike="noStrike" kern="1200" dirty="0">
                          <a:effectLst/>
                        </a:rPr>
                        <a:t>ArcGIS Pro: The Road Ahead </a:t>
                      </a:r>
                      <a:endParaRPr lang="en-US" sz="16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199386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3364739"/>
      </p:ext>
    </p:extLst>
  </p:cSld>
  <p:clrMapOvr>
    <a:masterClrMapping/>
  </p:clrMapOvr>
  <p:transition spd="med">
    <p:fad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20A91F-4FE0-4349-D50B-B4846938F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91" y="494066"/>
            <a:ext cx="10369296" cy="461665"/>
          </a:xfrm>
        </p:spPr>
        <p:txBody>
          <a:bodyPr/>
          <a:lstStyle/>
          <a:p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ＭＳ Ｐゴシック"/>
                <a:cs typeface="Arial"/>
              </a:rPr>
              <a:t>Beginning Editing with Focus on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ＭＳ Ｐゴシック"/>
                <a:cs typeface="Arial"/>
              </a:rPr>
              <a:t>EditOperation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EFC118-E4EA-2662-79EB-3C74D26D59C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46479" y="1869200"/>
            <a:ext cx="10464229" cy="646331"/>
          </a:xfrm>
        </p:spPr>
        <p:txBody>
          <a:bodyPr/>
          <a:lstStyle/>
          <a:p>
            <a:r>
              <a:rPr lang="en-US" dirty="0">
                <a:hlinkClick r:id="rId2"/>
              </a:rPr>
              <a:t>https://github.com/Esri/arcgis-pro-sdk/wiki/Tech-Sessions#2025-palm-springs</a:t>
            </a:r>
            <a:endParaRPr lang="en-US" dirty="0"/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27C9863-33E4-50A1-6EA1-42E1BE9E1E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5969" y="2328772"/>
            <a:ext cx="4247619" cy="4228571"/>
          </a:xfrm>
          <a:prstGeom prst="rect">
            <a:avLst/>
          </a:prstGeom>
        </p:spPr>
      </p:pic>
      <p:sp>
        <p:nvSpPr>
          <p:cNvPr id="7" name="Title 5">
            <a:extLst>
              <a:ext uri="{FF2B5EF4-FFF2-40B4-BE49-F238E27FC236}">
                <a16:creationId xmlns:a16="http://schemas.microsoft.com/office/drawing/2014/main" id="{84E4F791-DEA4-C169-DDE1-1943EC446CC8}"/>
              </a:ext>
            </a:extLst>
          </p:cNvPr>
          <p:cNvSpPr txBox="1">
            <a:spLocks/>
          </p:cNvSpPr>
          <p:nvPr/>
        </p:nvSpPr>
        <p:spPr>
          <a:xfrm>
            <a:off x="914400" y="3429000"/>
            <a:ext cx="2442259" cy="43088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>
              <a:spcBef>
                <a:spcPts val="0"/>
              </a:spcBef>
              <a:defRPr/>
            </a:pPr>
            <a:r>
              <a:rPr lang="en-US" sz="2800" b="0" dirty="0">
                <a:solidFill>
                  <a:prstClr val="white"/>
                </a:solidFill>
              </a:rPr>
              <a:t>Questions?</a:t>
            </a:r>
            <a:endParaRPr lang="en-US" sz="2800" dirty="0"/>
          </a:p>
        </p:txBody>
      </p:sp>
      <p:sp>
        <p:nvSpPr>
          <p:cNvPr id="8" name="Title 5">
            <a:extLst>
              <a:ext uri="{FF2B5EF4-FFF2-40B4-BE49-F238E27FC236}">
                <a16:creationId xmlns:a16="http://schemas.microsoft.com/office/drawing/2014/main" id="{784AA8D5-35A9-BAEB-394B-1EC6C5A35E3D}"/>
              </a:ext>
            </a:extLst>
          </p:cNvPr>
          <p:cNvSpPr txBox="1">
            <a:spLocks/>
          </p:cNvSpPr>
          <p:nvPr/>
        </p:nvSpPr>
        <p:spPr>
          <a:xfrm>
            <a:off x="873760" y="1415303"/>
            <a:ext cx="4154869" cy="30777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>
              <a:spcBef>
                <a:spcPts val="0"/>
              </a:spcBef>
              <a:defRPr/>
            </a:pPr>
            <a:r>
              <a:rPr lang="en-US" sz="2000" b="0" dirty="0">
                <a:solidFill>
                  <a:prstClr val="white"/>
                </a:solidFill>
              </a:rPr>
              <a:t>Session resources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609290156"/>
      </p:ext>
    </p:extLst>
  </p:cSld>
  <p:clrMapOvr>
    <a:masterClrMapping/>
  </p:clrMapOvr>
  <p:transition spd="med">
    <p:fad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08EBAA-4782-D9D8-0524-F99BE12E54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bg">
            <a:extLst>
              <a:ext uri="{FF2B5EF4-FFF2-40B4-BE49-F238E27FC236}">
                <a16:creationId xmlns:a16="http://schemas.microsoft.com/office/drawing/2014/main" id="{E3A90F2B-F3B7-0CD2-32BB-670AA0285D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14960"/>
            <a:ext cx="12196826" cy="6880440"/>
            <a:chOff x="0" y="-14960"/>
            <a:chExt cx="12196826" cy="6880440"/>
          </a:xfrm>
        </p:grpSpPr>
        <p:sp>
          <p:nvSpPr>
            <p:cNvPr id="4" name="gradient1">
              <a:extLst>
                <a:ext uri="{FF2B5EF4-FFF2-40B4-BE49-F238E27FC236}">
                  <a16:creationId xmlns:a16="http://schemas.microsoft.com/office/drawing/2014/main" id="{957F7470-BD9E-D2A4-956C-E8AFFB8DD9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19" name="gradient tealv2">
              <a:extLst>
                <a:ext uri="{FF2B5EF4-FFF2-40B4-BE49-F238E27FC236}">
                  <a16:creationId xmlns:a16="http://schemas.microsoft.com/office/drawing/2014/main" id="{B0198057-C623-2995-2023-4F1631B123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99000">
                  <a:srgbClr val="007D96"/>
                </a:gs>
                <a:gs pos="5000">
                  <a:srgbClr val="001745"/>
                </a:gs>
                <a:gs pos="29000">
                  <a:srgbClr val="003584"/>
                </a:gs>
              </a:gsLst>
              <a:lin ang="24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36" name="teal corner">
              <a:extLst>
                <a:ext uri="{FF2B5EF4-FFF2-40B4-BE49-F238E27FC236}">
                  <a16:creationId xmlns:a16="http://schemas.microsoft.com/office/drawing/2014/main" id="{7860A2D8-6839-745E-7BF4-A5C7270B42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49000">
                  <a:srgbClr val="009BA5">
                    <a:alpha val="16522"/>
                  </a:srgbClr>
                </a:gs>
                <a:gs pos="26000">
                  <a:srgbClr val="007D96">
                    <a:alpha val="0"/>
                  </a:srgbClr>
                </a:gs>
                <a:gs pos="72000">
                  <a:srgbClr val="00B8B4">
                    <a:alpha val="30000"/>
                  </a:srgbClr>
                </a:gs>
                <a:gs pos="100000">
                  <a:srgbClr val="00D9C5">
                    <a:alpha val="54958"/>
                  </a:srgbClr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38" name="bg">
              <a:extLst>
                <a:ext uri="{FF2B5EF4-FFF2-40B4-BE49-F238E27FC236}">
                  <a16:creationId xmlns:a16="http://schemas.microsoft.com/office/drawing/2014/main" id="{F8660F21-44A3-7275-40CA-AFBE3C228F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7874" y="-7480"/>
              <a:ext cx="12188952" cy="6863434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31B7CC6-9F0F-C76D-E36C-DCED3403B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Please share your feedback in the app</a:t>
            </a:r>
          </a:p>
        </p:txBody>
      </p:sp>
      <p:sp>
        <p:nvSpPr>
          <p:cNvPr id="6" name="Step1">
            <a:extLst>
              <a:ext uri="{FF2B5EF4-FFF2-40B4-BE49-F238E27FC236}">
                <a16:creationId xmlns:a16="http://schemas.microsoft.com/office/drawing/2014/main" id="{31FF6A23-CD32-878B-B5D4-41B49314BA80}"/>
              </a:ext>
            </a:extLst>
          </p:cNvPr>
          <p:cNvSpPr txBox="1"/>
          <p:nvPr/>
        </p:nvSpPr>
        <p:spPr>
          <a:xfrm>
            <a:off x="1605700" y="1660234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Download the Esri Events app and find your event</a:t>
            </a:r>
          </a:p>
        </p:txBody>
      </p:sp>
      <p:grpSp>
        <p:nvGrpSpPr>
          <p:cNvPr id="50" name="Group 49" descr="Step 1">
            <a:extLst>
              <a:ext uri="{FF2B5EF4-FFF2-40B4-BE49-F238E27FC236}">
                <a16:creationId xmlns:a16="http://schemas.microsoft.com/office/drawing/2014/main" id="{421588B5-1B87-AD14-1D89-D768ED4868E3}"/>
              </a:ext>
            </a:extLst>
          </p:cNvPr>
          <p:cNvGrpSpPr/>
          <p:nvPr/>
        </p:nvGrpSpPr>
        <p:grpSpPr>
          <a:xfrm>
            <a:off x="1511487" y="2480866"/>
            <a:ext cx="1921724" cy="3516069"/>
            <a:chOff x="1511487" y="2480866"/>
            <a:chExt cx="1921724" cy="3516069"/>
          </a:xfrm>
        </p:grpSpPr>
        <p:grpSp>
          <p:nvGrpSpPr>
            <p:cNvPr id="5" name="Group 4" descr="Step 1">
              <a:extLst>
                <a:ext uri="{FF2B5EF4-FFF2-40B4-BE49-F238E27FC236}">
                  <a16:creationId xmlns:a16="http://schemas.microsoft.com/office/drawing/2014/main" id="{F382D6DE-26E5-2F63-8197-4C1A20385D62}"/>
                </a:ext>
              </a:extLst>
            </p:cNvPr>
            <p:cNvGrpSpPr/>
            <p:nvPr/>
          </p:nvGrpSpPr>
          <p:grpSpPr>
            <a:xfrm>
              <a:off x="1511487" y="2480866"/>
              <a:ext cx="1921724" cy="3516069"/>
              <a:chOff x="1511487" y="2480866"/>
              <a:chExt cx="1921724" cy="3516069"/>
            </a:xfrm>
          </p:grpSpPr>
          <p:grpSp>
            <p:nvGrpSpPr>
              <p:cNvPr id="18" name="Group 17" descr="Step 1">
                <a:extLst>
                  <a:ext uri="{FF2B5EF4-FFF2-40B4-BE49-F238E27FC236}">
                    <a16:creationId xmlns:a16="http://schemas.microsoft.com/office/drawing/2014/main" id="{53912CBC-11E9-EF37-793C-86779C3FB3A1}"/>
                  </a:ext>
                  <a:ext uri="{C183D7F6-B498-43B3-948B-1728B52AA6E4}">
                    <adec:decorative xmlns:adec="http://schemas.microsoft.com/office/drawing/2017/decorative" val="0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1511487" y="2480866"/>
                <a:ext cx="1921724" cy="3516069"/>
                <a:chOff x="1511487" y="2480866"/>
                <a:chExt cx="1921724" cy="3516069"/>
              </a:xfrm>
            </p:grpSpPr>
            <p:pic>
              <p:nvPicPr>
                <p:cNvPr id="33" name="Picture 8">
                  <a:extLst>
                    <a:ext uri="{FF2B5EF4-FFF2-40B4-BE49-F238E27FC236}">
                      <a16:creationId xmlns:a16="http://schemas.microsoft.com/office/drawing/2014/main" id="{7D4507CB-0963-C401-3CC9-044AD64D9FB9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alphaModFix amt="50000"/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  <a:srcRect/>
                <a:stretch/>
              </p:blipFill>
              <p:spPr>
                <a:xfrm>
                  <a:off x="1511487" y="2480866"/>
                  <a:ext cx="1921724" cy="3516069"/>
                </a:xfrm>
                <a:prstGeom prst="rect">
                  <a:avLst/>
                </a:prstGeom>
              </p:spPr>
            </p:pic>
            <p:pic>
              <p:nvPicPr>
                <p:cNvPr id="34" name="Picture 33">
                  <a:extLst>
                    <a:ext uri="{FF2B5EF4-FFF2-40B4-BE49-F238E27FC236}">
                      <a16:creationId xmlns:a16="http://schemas.microsoft.com/office/drawing/2014/main" id="{68D33295-2BE5-DCE3-E0B0-CAE1E3CCAA0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1574581" y="2622479"/>
                  <a:ext cx="1785525" cy="3204672"/>
                </a:xfrm>
                <a:prstGeom prst="rect">
                  <a:avLst/>
                </a:prstGeom>
              </p:spPr>
            </p:pic>
          </p:grpSp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48987BE8-5A00-EBB6-53D2-25EA4F9502B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676" t="2423" r="2218" b="560"/>
              <a:stretch/>
            </p:blipFill>
            <p:spPr>
              <a:xfrm>
                <a:off x="1616645" y="5037433"/>
                <a:ext cx="1695962" cy="758683"/>
              </a:xfrm>
              <a:prstGeom prst="rect">
                <a:avLst/>
              </a:prstGeom>
            </p:spPr>
          </p:pic>
          <p:pic>
            <p:nvPicPr>
              <p:cNvPr id="49" name="Picture 48">
                <a:extLst>
                  <a:ext uri="{FF2B5EF4-FFF2-40B4-BE49-F238E27FC236}">
                    <a16:creationId xmlns:a16="http://schemas.microsoft.com/office/drawing/2014/main" id="{C3743992-1BF4-0C58-B853-156857735DF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rcRect l="3364" r="3364"/>
              <a:stretch/>
            </p:blipFill>
            <p:spPr>
              <a:xfrm>
                <a:off x="1616645" y="4327558"/>
                <a:ext cx="1695962" cy="676581"/>
              </a:xfrm>
              <a:prstGeom prst="rect">
                <a:avLst/>
              </a:prstGeom>
            </p:spPr>
          </p:pic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CA85F6AF-E295-E4F9-06C1-CD18D027F00E}"/>
                </a:ext>
              </a:extLst>
            </p:cNvPr>
            <p:cNvGrpSpPr/>
            <p:nvPr/>
          </p:nvGrpSpPr>
          <p:grpSpPr>
            <a:xfrm>
              <a:off x="1577975" y="3454400"/>
              <a:ext cx="1763939" cy="736600"/>
              <a:chOff x="1577975" y="3454400"/>
              <a:chExt cx="1763939" cy="736600"/>
            </a:xfrm>
          </p:grpSpPr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D9F44C40-9820-174F-0898-E18DFB5B8F28}"/>
                  </a:ext>
                </a:extLst>
              </p:cNvPr>
              <p:cNvSpPr/>
              <p:nvPr/>
            </p:nvSpPr>
            <p:spPr bwMode="auto">
              <a:xfrm>
                <a:off x="1577975" y="3454400"/>
                <a:ext cx="1763939" cy="736600"/>
              </a:xfrm>
              <a:prstGeom prst="rect">
                <a:avLst/>
              </a:prstGeom>
              <a:solidFill>
                <a:srgbClr val="F7F7F7"/>
              </a:solidFill>
              <a:ln w="19050">
                <a:noFill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0" rIns="0" bIns="0" numCol="1" rtlCol="0" anchor="ctr" anchorCtr="1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ＭＳ Ｐゴシック"/>
                </a:endParaRPr>
              </a:p>
            </p:txBody>
          </p:sp>
          <p:pic>
            <p:nvPicPr>
              <p:cNvPr id="47" name="Picture 46">
                <a:extLst>
                  <a:ext uri="{FF2B5EF4-FFF2-40B4-BE49-F238E27FC236}">
                    <a16:creationId xmlns:a16="http://schemas.microsoft.com/office/drawing/2014/main" id="{CDBB08F0-5B66-E32E-9005-20206AB9E03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rcRect/>
              <a:stretch/>
            </p:blipFill>
            <p:spPr>
              <a:xfrm>
                <a:off x="1616645" y="3514725"/>
                <a:ext cx="1698501" cy="635000"/>
              </a:xfrm>
              <a:prstGeom prst="rect">
                <a:avLst/>
              </a:prstGeom>
            </p:spPr>
          </p:pic>
        </p:grpSp>
      </p:grpSp>
      <p:sp>
        <p:nvSpPr>
          <p:cNvPr id="24" name="Right Arrow 38">
            <a:extLst>
              <a:ext uri="{FF2B5EF4-FFF2-40B4-BE49-F238E27FC236}">
                <a16:creationId xmlns:a16="http://schemas.microsoft.com/office/drawing/2014/main" id="{E0E17F63-BED6-1775-244F-6E9EA77BC2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3370586" y="3609539"/>
            <a:ext cx="616190" cy="484727"/>
          </a:xfrm>
          <a:prstGeom prst="rightArrow">
            <a:avLst/>
          </a:prstGeom>
          <a:gradFill flip="none" rotWithShape="1">
            <a:gsLst>
              <a:gs pos="100000">
                <a:srgbClr val="FFAD29"/>
              </a:gs>
              <a:gs pos="0">
                <a:srgbClr val="E86B28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6" charset="-128"/>
            </a:endParaRPr>
          </a:p>
        </p:txBody>
      </p:sp>
      <p:sp>
        <p:nvSpPr>
          <p:cNvPr id="7" name="Step2">
            <a:extLst>
              <a:ext uri="{FF2B5EF4-FFF2-40B4-BE49-F238E27FC236}">
                <a16:creationId xmlns:a16="http://schemas.microsoft.com/office/drawing/2014/main" id="{5BFD7153-EDB5-4E8F-BF3A-69B302BD1CAA}"/>
              </a:ext>
            </a:extLst>
          </p:cNvPr>
          <p:cNvSpPr txBox="1"/>
          <p:nvPr/>
        </p:nvSpPr>
        <p:spPr>
          <a:xfrm>
            <a:off x="4011467" y="1660234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AD29"/>
                </a:solidFill>
                <a:effectLst/>
                <a:uLnTx/>
                <a:uFillTx/>
                <a:latin typeface="Arial"/>
                <a:ea typeface="ＭＳ Ｐゴシック"/>
              </a:rPr>
              <a:t>Select the session that you attended</a:t>
            </a:r>
          </a:p>
        </p:txBody>
      </p:sp>
      <p:grpSp>
        <p:nvGrpSpPr>
          <p:cNvPr id="11" name="Group 10" descr="Step 2">
            <a:extLst>
              <a:ext uri="{FF2B5EF4-FFF2-40B4-BE49-F238E27FC236}">
                <a16:creationId xmlns:a16="http://schemas.microsoft.com/office/drawing/2014/main" id="{343CA557-9F90-6F7C-545E-C38157230AA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>
            <a:grpSpLocks/>
          </p:cNvGrpSpPr>
          <p:nvPr/>
        </p:nvGrpSpPr>
        <p:grpSpPr>
          <a:xfrm>
            <a:off x="3917254" y="2480866"/>
            <a:ext cx="1921724" cy="3516069"/>
            <a:chOff x="3125273" y="2289667"/>
            <a:chExt cx="1745068" cy="3192852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C8103348-BC29-0440-761E-E8A7EC6B39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97021" y="2443993"/>
              <a:ext cx="1607862" cy="2888675"/>
            </a:xfrm>
            <a:prstGeom prst="rect">
              <a:avLst/>
            </a:prstGeom>
          </p:spPr>
        </p:pic>
        <p:pic>
          <p:nvPicPr>
            <p:cNvPr id="13" name="Picture 8">
              <a:extLst>
                <a:ext uri="{FF2B5EF4-FFF2-40B4-BE49-F238E27FC236}">
                  <a16:creationId xmlns:a16="http://schemas.microsoft.com/office/drawing/2014/main" id="{F7D64221-6067-FEEF-E714-95CCE0433C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3125273" y="2289667"/>
              <a:ext cx="1745068" cy="3192852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1DD68FC-9BCF-FB22-A4CB-5529820CA3E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84457" y="2416320"/>
              <a:ext cx="1627632" cy="2917493"/>
            </a:xfrm>
            <a:prstGeom prst="rect">
              <a:avLst/>
            </a:prstGeom>
          </p:spPr>
        </p:pic>
      </p:grpSp>
      <p:sp>
        <p:nvSpPr>
          <p:cNvPr id="25" name="Right Arrow 38">
            <a:extLst>
              <a:ext uri="{FF2B5EF4-FFF2-40B4-BE49-F238E27FC236}">
                <a16:creationId xmlns:a16="http://schemas.microsoft.com/office/drawing/2014/main" id="{42D1AFE1-E613-89A9-F74E-A7BA45EFDE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5609701" y="4327558"/>
            <a:ext cx="777941" cy="484727"/>
          </a:xfrm>
          <a:prstGeom prst="rightArrow">
            <a:avLst/>
          </a:prstGeom>
          <a:gradFill flip="none" rotWithShape="1">
            <a:gsLst>
              <a:gs pos="100000">
                <a:srgbClr val="FFAD29"/>
              </a:gs>
              <a:gs pos="0">
                <a:srgbClr val="E86B28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6" charset="-128"/>
            </a:endParaRPr>
          </a:p>
        </p:txBody>
      </p:sp>
      <p:sp>
        <p:nvSpPr>
          <p:cNvPr id="8" name="Step3">
            <a:extLst>
              <a:ext uri="{FF2B5EF4-FFF2-40B4-BE49-F238E27FC236}">
                <a16:creationId xmlns:a16="http://schemas.microsoft.com/office/drawing/2014/main" id="{3CB957EE-F490-39C2-AC95-F8E4E129725E}"/>
              </a:ext>
            </a:extLst>
          </p:cNvPr>
          <p:cNvSpPr txBox="1"/>
          <p:nvPr/>
        </p:nvSpPr>
        <p:spPr>
          <a:xfrm>
            <a:off x="6417234" y="1660234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Scroll down to “Survey”</a:t>
            </a:r>
          </a:p>
        </p:txBody>
      </p:sp>
      <p:grpSp>
        <p:nvGrpSpPr>
          <p:cNvPr id="15" name="Group 14" descr="Step 3">
            <a:extLst>
              <a:ext uri="{FF2B5EF4-FFF2-40B4-BE49-F238E27FC236}">
                <a16:creationId xmlns:a16="http://schemas.microsoft.com/office/drawing/2014/main" id="{21E5D418-BE93-B63C-AC26-DBED42B795C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>
            <a:grpSpLocks/>
          </p:cNvGrpSpPr>
          <p:nvPr/>
        </p:nvGrpSpPr>
        <p:grpSpPr>
          <a:xfrm>
            <a:off x="6323021" y="2480866"/>
            <a:ext cx="1921724" cy="3516069"/>
            <a:chOff x="5226240" y="2289667"/>
            <a:chExt cx="1745068" cy="3192852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A1DDADA4-098C-1E25-5FE3-7A42B71246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92508" y="2463294"/>
              <a:ext cx="1618488" cy="2878751"/>
            </a:xfrm>
            <a:prstGeom prst="rect">
              <a:avLst/>
            </a:prstGeom>
          </p:spPr>
        </p:pic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70B2A99-940A-745D-6790-9021BFB425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5292508" y="2445031"/>
              <a:ext cx="1618488" cy="97438"/>
            </a:xfrm>
            <a:prstGeom prst="rect">
              <a:avLst/>
            </a:prstGeom>
            <a:solidFill>
              <a:srgbClr val="232323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Picture 8">
              <a:extLst>
                <a:ext uri="{FF2B5EF4-FFF2-40B4-BE49-F238E27FC236}">
                  <a16:creationId xmlns:a16="http://schemas.microsoft.com/office/drawing/2014/main" id="{16E955F1-F947-75F7-C7EE-126EC69435F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5226240" y="2289667"/>
              <a:ext cx="1745068" cy="3192852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EA216DD8-00FE-1552-B233-B6665724AE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288838" y="2428985"/>
              <a:ext cx="1627632" cy="2919244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19315D17-0B77-EC2B-49D3-D36A28CB4DC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286686" y="2428985"/>
              <a:ext cx="1627632" cy="211014"/>
            </a:xfrm>
            <a:prstGeom prst="rect">
              <a:avLst/>
            </a:prstGeom>
          </p:spPr>
        </p:pic>
      </p:grpSp>
      <p:sp>
        <p:nvSpPr>
          <p:cNvPr id="26" name="Right Arrow 38">
            <a:extLst>
              <a:ext uri="{FF2B5EF4-FFF2-40B4-BE49-F238E27FC236}">
                <a16:creationId xmlns:a16="http://schemas.microsoft.com/office/drawing/2014/main" id="{68CAF063-8DB3-F154-6686-35F6E50C2B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7935728" y="4327558"/>
            <a:ext cx="777941" cy="484727"/>
          </a:xfrm>
          <a:prstGeom prst="rightArrow">
            <a:avLst/>
          </a:prstGeom>
          <a:gradFill flip="none" rotWithShape="1">
            <a:gsLst>
              <a:gs pos="100000">
                <a:srgbClr val="FFAD29"/>
              </a:gs>
              <a:gs pos="0">
                <a:srgbClr val="E86B28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6" charset="-128"/>
            </a:endParaRPr>
          </a:p>
        </p:txBody>
      </p:sp>
      <p:sp>
        <p:nvSpPr>
          <p:cNvPr id="9" name="Step4">
            <a:extLst>
              <a:ext uri="{FF2B5EF4-FFF2-40B4-BE49-F238E27FC236}">
                <a16:creationId xmlns:a16="http://schemas.microsoft.com/office/drawing/2014/main" id="{C44B77A2-7C0A-F4A7-6AC1-3BE440AEE592}"/>
              </a:ext>
            </a:extLst>
          </p:cNvPr>
          <p:cNvSpPr txBox="1"/>
          <p:nvPr/>
        </p:nvSpPr>
        <p:spPr>
          <a:xfrm>
            <a:off x="8823001" y="1660234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AD29"/>
                </a:solidFill>
                <a:effectLst/>
                <a:uLnTx/>
                <a:uFillTx/>
                <a:latin typeface="Arial"/>
                <a:ea typeface="ＭＳ Ｐゴシック"/>
              </a:rPr>
              <a:t>Log in to access the survey</a:t>
            </a:r>
          </a:p>
        </p:txBody>
      </p:sp>
      <p:grpSp>
        <p:nvGrpSpPr>
          <p:cNvPr id="27" name="Group 26" descr="Step 4">
            <a:extLst>
              <a:ext uri="{FF2B5EF4-FFF2-40B4-BE49-F238E27FC236}">
                <a16:creationId xmlns:a16="http://schemas.microsoft.com/office/drawing/2014/main" id="{D4ACC402-6ED2-50C9-6EA8-A242B7405E9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>
            <a:grpSpLocks/>
          </p:cNvGrpSpPr>
          <p:nvPr/>
        </p:nvGrpSpPr>
        <p:grpSpPr>
          <a:xfrm>
            <a:off x="8728788" y="2480866"/>
            <a:ext cx="1921724" cy="3516069"/>
            <a:chOff x="8728788" y="2289666"/>
            <a:chExt cx="1921724" cy="3516069"/>
          </a:xfrm>
        </p:grpSpPr>
        <p:pic>
          <p:nvPicPr>
            <p:cNvPr id="28" name="Picture 8">
              <a:extLst>
                <a:ext uri="{FF2B5EF4-FFF2-40B4-BE49-F238E27FC236}">
                  <a16:creationId xmlns:a16="http://schemas.microsoft.com/office/drawing/2014/main" id="{465D2CC1-DA09-0B02-C6EB-540DCECF02F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8728788" y="2289666"/>
              <a:ext cx="1921724" cy="3516069"/>
            </a:xfrm>
            <a:prstGeom prst="rect">
              <a:avLst/>
            </a:prstGeom>
          </p:spPr>
        </p:pic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8ACE62F6-65DE-8235-7729-1EC9EE4A89C4}"/>
                </a:ext>
              </a:extLst>
            </p:cNvPr>
            <p:cNvGrpSpPr>
              <a:grpSpLocks/>
            </p:cNvGrpSpPr>
            <p:nvPr/>
          </p:nvGrpSpPr>
          <p:grpSpPr>
            <a:xfrm>
              <a:off x="8795989" y="2443515"/>
              <a:ext cx="1801368" cy="3214334"/>
              <a:chOff x="8795989" y="2443515"/>
              <a:chExt cx="1801368" cy="3214334"/>
            </a:xfrm>
          </p:grpSpPr>
          <p:pic>
            <p:nvPicPr>
              <p:cNvPr id="30" name="Picture 29">
                <a:extLst>
                  <a:ext uri="{FF2B5EF4-FFF2-40B4-BE49-F238E27FC236}">
                    <a16:creationId xmlns:a16="http://schemas.microsoft.com/office/drawing/2014/main" id="{87BBC0AE-94A7-29C6-9055-264374FD055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795989" y="2443515"/>
                <a:ext cx="1801368" cy="186411"/>
              </a:xfrm>
              <a:prstGeom prst="rect">
                <a:avLst/>
              </a:prstGeom>
            </p:spPr>
          </p:pic>
          <p:pic>
            <p:nvPicPr>
              <p:cNvPr id="31" name="Picture 30">
                <a:extLst>
                  <a:ext uri="{FF2B5EF4-FFF2-40B4-BE49-F238E27FC236}">
                    <a16:creationId xmlns:a16="http://schemas.microsoft.com/office/drawing/2014/main" id="{FF25E9FA-9029-6128-3498-E4F76E703B8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795990" y="2635248"/>
                <a:ext cx="1799083" cy="302260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365430936"/>
      </p:ext>
    </p:extLst>
  </p:cSld>
  <p:clrMapOvr>
    <a:masterClrMapping/>
  </p:clrMapOvr>
  <p:transition spd="med">
    <p:fad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183663-C9F4-DE99-0EED-D8496353B2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bg">
            <a:extLst>
              <a:ext uri="{FF2B5EF4-FFF2-40B4-BE49-F238E27FC236}">
                <a16:creationId xmlns:a16="http://schemas.microsoft.com/office/drawing/2014/main" id="{EE756C78-BA84-7AA3-762B-C7A56F14F6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22225" y="-21932"/>
            <a:ext cx="12236450" cy="6901865"/>
            <a:chOff x="-22225" y="-21932"/>
            <a:chExt cx="12236450" cy="6901865"/>
          </a:xfrm>
        </p:grpSpPr>
        <p:pic>
          <p:nvPicPr>
            <p:cNvPr id="28" name="bg">
              <a:extLst>
                <a:ext uri="{FF2B5EF4-FFF2-40B4-BE49-F238E27FC236}">
                  <a16:creationId xmlns:a16="http://schemas.microsoft.com/office/drawing/2014/main" id="{A98D429C-F104-B250-CCDF-9F0D6428FB0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/>
            </a:blip>
            <a:srcRect r="362"/>
            <a:stretch/>
          </p:blipFill>
          <p:spPr>
            <a:xfrm>
              <a:off x="-22225" y="-21932"/>
              <a:ext cx="12236450" cy="6901865"/>
            </a:xfrm>
            <a:prstGeom prst="rect">
              <a:avLst/>
            </a:prstGeom>
          </p:spPr>
        </p:pic>
        <p:sp>
          <p:nvSpPr>
            <p:cNvPr id="32" name="gradient1">
              <a:extLst>
                <a:ext uri="{FF2B5EF4-FFF2-40B4-BE49-F238E27FC236}">
                  <a16:creationId xmlns:a16="http://schemas.microsoft.com/office/drawing/2014/main" id="{3B4F35FD-592C-ABF7-D907-CEF637316F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31" name="gradient teal">
              <a:extLst>
                <a:ext uri="{FF2B5EF4-FFF2-40B4-BE49-F238E27FC236}">
                  <a16:creationId xmlns:a16="http://schemas.microsoft.com/office/drawing/2014/main" id="{1F6B00C5-5DAF-1719-7B50-B5678D4873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0">
                  <a:srgbClr val="0D0D0D">
                    <a:alpha val="0"/>
                  </a:srgbClr>
                </a:gs>
                <a:gs pos="92000">
                  <a:srgbClr val="03A998">
                    <a:alpha val="71000"/>
                  </a:srgbClr>
                </a:gs>
                <a:gs pos="71000">
                  <a:srgbClr val="00636E"/>
                </a:gs>
                <a:gs pos="42000">
                  <a:srgbClr val="033F5D"/>
                </a:gs>
              </a:gsLst>
              <a:lin ang="192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2" name="gradient tealv2">
              <a:extLst>
                <a:ext uri="{FF2B5EF4-FFF2-40B4-BE49-F238E27FC236}">
                  <a16:creationId xmlns:a16="http://schemas.microsoft.com/office/drawing/2014/main" id="{699BA789-C0E5-7876-C317-1911FBEE7F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60000">
                  <a:srgbClr val="007D96"/>
                </a:gs>
                <a:gs pos="90000">
                  <a:srgbClr val="00D9C5"/>
                </a:gs>
                <a:gs pos="5000">
                  <a:srgbClr val="001745"/>
                </a:gs>
                <a:gs pos="29000">
                  <a:srgbClr val="003584"/>
                </a:gs>
              </a:gsLst>
              <a:lin ang="24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6" name="element">
              <a:extLst>
                <a:ext uri="{FF2B5EF4-FFF2-40B4-BE49-F238E27FC236}">
                  <a16:creationId xmlns:a16="http://schemas.microsoft.com/office/drawing/2014/main" id="{99892C96-305C-B303-DDC4-470C0189EB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4"/>
            <a:srcRect l="58018"/>
            <a:stretch/>
          </p:blipFill>
          <p:spPr>
            <a:xfrm>
              <a:off x="7074831" y="0"/>
              <a:ext cx="5117169" cy="6863434"/>
            </a:xfrm>
            <a:prstGeom prst="rect">
              <a:avLst/>
            </a:prstGeom>
          </p:spPr>
        </p:pic>
      </p:grpSp>
      <p:sp>
        <p:nvSpPr>
          <p:cNvPr id="10" name="Title 9">
            <a:extLst>
              <a:ext uri="{FF2B5EF4-FFF2-40B4-BE49-F238E27FC236}">
                <a16:creationId xmlns:a16="http://schemas.microsoft.com/office/drawing/2014/main" id="{965FF35F-9CE9-2BF0-91E5-DF66B33F2A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Connect with us on Social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40E7F5F-FC18-E36D-713C-CAE1DF2467F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FFAD29"/>
                </a:solidFill>
              </a:rPr>
              <a:t>Join the Conversation using #EsriDevTech2025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8A9D114B-FC03-E733-D7F0-F74E571729C5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560610" y="1913916"/>
            <a:ext cx="4194148" cy="3772466"/>
          </a:xfrm>
        </p:spPr>
        <p:txBody>
          <a:bodyPr vert="horz" lIns="0" tIns="0" rIns="0" bIns="0" rtlCol="0" anchor="t">
            <a:noAutofit/>
          </a:bodyPr>
          <a:lstStyle/>
          <a:p>
            <a:pPr marL="0" indent="0">
              <a:lnSpc>
                <a:spcPct val="150000"/>
              </a:lnSpc>
              <a:spcAft>
                <a:spcPts val="1000"/>
              </a:spcAft>
              <a:buClr>
                <a:srgbClr val="EAFF46"/>
              </a:buClr>
              <a:buNone/>
            </a:pPr>
            <a:r>
              <a:rPr lang="en-US" sz="1800" u="sng" dirty="0">
                <a:effectLst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x.com/EsriDevs</a:t>
            </a:r>
            <a:endParaRPr lang="en-US" sz="1800" dirty="0">
              <a:effectLst/>
              <a:hlinkClick r:id="rId6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0" indent="0">
              <a:lnSpc>
                <a:spcPct val="150000"/>
              </a:lnSpc>
              <a:spcAft>
                <a:spcPts val="1000"/>
              </a:spcAft>
              <a:buClr>
                <a:srgbClr val="EAFF46"/>
              </a:buClr>
              <a:buNone/>
            </a:pPr>
            <a:r>
              <a:rPr lang="en-US" sz="1800" u="sng" dirty="0">
                <a:effectLst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x.com/EsriDevEvents</a:t>
            </a:r>
            <a:endParaRPr lang="en-US" sz="1800" u="sng" dirty="0">
              <a:effectLst/>
              <a:hlinkClick r:id="rId8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0" indent="0">
              <a:lnSpc>
                <a:spcPct val="150000"/>
              </a:lnSpc>
              <a:spcAft>
                <a:spcPts val="1000"/>
              </a:spcAft>
              <a:buClr>
                <a:srgbClr val="EAFF46"/>
              </a:buClr>
              <a:buNone/>
            </a:pPr>
            <a:r>
              <a:rPr lang="en-US" sz="1800" u="sng" dirty="0">
                <a:effectLst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youtube.com/</a:t>
            </a:r>
            <a:r>
              <a:rPr lang="en-US" sz="1800" u="sng" dirty="0"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@Esri</a:t>
            </a:r>
            <a:r>
              <a:rPr lang="en-US" sz="1800" u="sng" dirty="0">
                <a:effectLst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Devs</a:t>
            </a:r>
          </a:p>
          <a:p>
            <a:pPr marL="0" indent="0">
              <a:lnSpc>
                <a:spcPct val="150000"/>
              </a:lnSpc>
              <a:spcAft>
                <a:spcPts val="1000"/>
              </a:spcAft>
              <a:buClr>
                <a:srgbClr val="EAFF46"/>
              </a:buClr>
              <a:buNone/>
            </a:pPr>
            <a:r>
              <a:rPr lang="en-US" sz="1800" u="sng" dirty="0">
                <a:effectLst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links.esri.com/DevVideos</a:t>
            </a:r>
          </a:p>
          <a:p>
            <a:pPr marL="0" indent="0">
              <a:lnSpc>
                <a:spcPct val="150000"/>
              </a:lnSpc>
              <a:spcAft>
                <a:spcPts val="1000"/>
              </a:spcAft>
              <a:buClr>
                <a:srgbClr val="EAFF46"/>
              </a:buClr>
              <a:buNone/>
            </a:pPr>
            <a:r>
              <a:rPr lang="en-US" sz="1800" u="sng" dirty="0">
                <a:effectLst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github.com/Esri</a:t>
            </a:r>
          </a:p>
          <a:p>
            <a:pPr marL="0" indent="0">
              <a:lnSpc>
                <a:spcPct val="150000"/>
              </a:lnSpc>
              <a:spcAft>
                <a:spcPts val="1000"/>
              </a:spcAft>
              <a:buClr>
                <a:srgbClr val="EAFF46"/>
              </a:buClr>
              <a:buNone/>
            </a:pPr>
            <a:r>
              <a:rPr lang="en-US" sz="1800" u="sng" dirty="0">
                <a:effectLst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github.com/</a:t>
            </a:r>
            <a:r>
              <a:rPr lang="en-US" sz="1800" u="sng" dirty="0"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EsriDevEvents</a:t>
            </a:r>
            <a:endParaRPr lang="en-US" sz="1800" u="sng" dirty="0">
              <a:effectLst/>
              <a:hlinkClick r:id="rId1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0" indent="0">
              <a:lnSpc>
                <a:spcPct val="150000"/>
              </a:lnSpc>
              <a:spcAft>
                <a:spcPts val="1000"/>
              </a:spcAft>
              <a:buClr>
                <a:srgbClr val="EAFF46"/>
              </a:buClr>
              <a:buNone/>
            </a:pPr>
            <a:r>
              <a:rPr lang="en-US" sz="1800" u="sng" dirty="0">
                <a:effectLst/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links.esri.com/EsriDevCommunity</a:t>
            </a:r>
            <a:endParaRPr lang="en-US" sz="180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97B196C-3F1A-7ADC-671A-EE2936DA4B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94057" y="4284999"/>
            <a:ext cx="342000" cy="342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4DD5F6C-9B1D-4403-28ED-8B61E6BBE5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94244" y="4857510"/>
            <a:ext cx="342000" cy="342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14001D4-62F9-CD20-DA57-00BDAC1135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94057" y="3147358"/>
            <a:ext cx="342000" cy="34200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AC40B47C-8A79-E221-8783-DE184CA0B8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96877" y="2023678"/>
            <a:ext cx="335120" cy="335120"/>
            <a:chOff x="7640746" y="2743200"/>
            <a:chExt cx="335120" cy="335120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2797676E-D2E7-DBC2-308A-9ED221AE847B}"/>
                </a:ext>
              </a:extLst>
            </p:cNvPr>
            <p:cNvSpPr/>
            <p:nvPr/>
          </p:nvSpPr>
          <p:spPr bwMode="auto">
            <a:xfrm>
              <a:off x="7640746" y="2743200"/>
              <a:ext cx="335120" cy="335120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bg1"/>
              </a:solidFill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70A57150-317D-E444-AE0D-8D6F8D629088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7708572" y="2817071"/>
              <a:ext cx="199468" cy="187379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9BD5676C-06EB-5200-D181-5D88DBEF34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96877" y="2600844"/>
            <a:ext cx="335120" cy="335120"/>
            <a:chOff x="7640746" y="2743200"/>
            <a:chExt cx="335120" cy="335120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59B2D829-351E-E026-1259-356AB597AC3B}"/>
                </a:ext>
              </a:extLst>
            </p:cNvPr>
            <p:cNvSpPr/>
            <p:nvPr/>
          </p:nvSpPr>
          <p:spPr bwMode="auto">
            <a:xfrm>
              <a:off x="7640746" y="2743200"/>
              <a:ext cx="335120" cy="335120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bg1"/>
              </a:solidFill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1992F203-7E40-3F0E-5F05-267491CB0808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7708572" y="2817071"/>
              <a:ext cx="199468" cy="187379"/>
            </a:xfrm>
            <a:prstGeom prst="rect">
              <a:avLst/>
            </a:prstGeom>
          </p:spPr>
        </p:pic>
      </p:grpSp>
      <p:sp>
        <p:nvSpPr>
          <p:cNvPr id="18" name="Oval 17">
            <a:extLst>
              <a:ext uri="{FF2B5EF4-FFF2-40B4-BE49-F238E27FC236}">
                <a16:creationId xmlns:a16="http://schemas.microsoft.com/office/drawing/2014/main" id="{6154F673-9600-EB8B-EC26-58AA6011E7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994056" y="3726294"/>
            <a:ext cx="342000" cy="342000"/>
          </a:xfrm>
          <a:prstGeom prst="ellipse">
            <a:avLst/>
          </a:prstGeom>
          <a:blipFill dpi="0" rotWithShape="1"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ES" sz="1400">
              <a:solidFill>
                <a:schemeClr val="bg1"/>
              </a:solidFill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3A15688E-3787-9277-72E8-AE8352C089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994056" y="5440556"/>
            <a:ext cx="342000" cy="34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416849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36EB1-D8B1-F6D7-6CA0-FC7F008C49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bg">
            <a:extLst>
              <a:ext uri="{FF2B5EF4-FFF2-40B4-BE49-F238E27FC236}">
                <a16:creationId xmlns:a16="http://schemas.microsoft.com/office/drawing/2014/main" id="{01ABBBC9-8D37-8B28-ED11-15DAE30F53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14" name="gradient teal">
              <a:extLst>
                <a:ext uri="{FF2B5EF4-FFF2-40B4-BE49-F238E27FC236}">
                  <a16:creationId xmlns:a16="http://schemas.microsoft.com/office/drawing/2014/main" id="{BD670EEF-70CC-FA1E-877C-D2DD9870AB8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9" name="bg">
              <a:extLst>
                <a:ext uri="{FF2B5EF4-FFF2-40B4-BE49-F238E27FC236}">
                  <a16:creationId xmlns:a16="http://schemas.microsoft.com/office/drawing/2014/main" id="{D8409160-B45F-1765-5C36-6B844EE35B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68459D5A-DBAA-CCC9-D155-F9140CC993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 Operations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9CAFC6-3F79-166A-B0EB-769336FEA79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The primary pattern for editing in Pro</a:t>
            </a:r>
          </a:p>
          <a:p>
            <a:r>
              <a:rPr lang="en-US" dirty="0"/>
              <a:t>Provides 3 key functions</a:t>
            </a:r>
          </a:p>
          <a:p>
            <a:pPr lvl="1"/>
            <a:r>
              <a:rPr lang="en-US" dirty="0"/>
              <a:t>Coarse grained API for editing </a:t>
            </a:r>
          </a:p>
          <a:p>
            <a:pPr lvl="1"/>
            <a:r>
              <a:rPr lang="en-US" dirty="0"/>
              <a:t>Consolidate multiple edits into a single operation</a:t>
            </a:r>
          </a:p>
          <a:p>
            <a:pPr lvl="1"/>
            <a:r>
              <a:rPr lang="en-US" dirty="0"/>
              <a:t>Invalidates underlying caches for </a:t>
            </a:r>
            <a:r>
              <a:rPr lang="en-US" dirty="0" err="1"/>
              <a:t>MapMembers</a:t>
            </a:r>
            <a:r>
              <a:rPr lang="en-US" dirty="0"/>
              <a:t> edited by the operation</a:t>
            </a:r>
          </a:p>
          <a:p>
            <a:r>
              <a:rPr lang="en-US" dirty="0"/>
              <a:t>Edit multiple datasets from the same datastore or different datastores.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107955"/>
      </p:ext>
    </p:extLst>
  </p:cSld>
  <p:clrMapOvr>
    <a:masterClrMapping/>
  </p:clrMapOvr>
  <p:transition spd="med">
    <p:fad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A41992-4598-CB6C-0C0C-71549AF5A2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bg">
            <a:extLst>
              <a:ext uri="{FF2B5EF4-FFF2-40B4-BE49-F238E27FC236}">
                <a16:creationId xmlns:a16="http://schemas.microsoft.com/office/drawing/2014/main" id="{56776109-977A-1251-50D3-14E560637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5302" cy="6872960"/>
            <a:chOff x="0" y="-7480"/>
            <a:chExt cx="12195302" cy="6872960"/>
          </a:xfrm>
        </p:grpSpPr>
        <p:sp>
          <p:nvSpPr>
            <p:cNvPr id="5" name="gradient1">
              <a:extLst>
                <a:ext uri="{FF2B5EF4-FFF2-40B4-BE49-F238E27FC236}">
                  <a16:creationId xmlns:a16="http://schemas.microsoft.com/office/drawing/2014/main" id="{FCC41CDC-764A-429A-2F79-44252AE29B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56000">
                  <a:schemeClr val="bg1">
                    <a:lumMod val="95000"/>
                    <a:lumOff val="5000"/>
                  </a:schemeClr>
                </a:gs>
                <a:gs pos="100000">
                  <a:schemeClr val="bg1">
                    <a:lumMod val="75000"/>
                    <a:lumOff val="25000"/>
                  </a:scheme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3" name="gradient tealv2">
              <a:extLst>
                <a:ext uri="{FF2B5EF4-FFF2-40B4-BE49-F238E27FC236}">
                  <a16:creationId xmlns:a16="http://schemas.microsoft.com/office/drawing/2014/main" id="{4BB64EA1-0142-9B98-EB18-5A02D3D39E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60000">
                  <a:srgbClr val="007D96"/>
                </a:gs>
                <a:gs pos="90000">
                  <a:srgbClr val="00D9C5"/>
                </a:gs>
                <a:gs pos="10000">
                  <a:srgbClr val="001745"/>
                </a:gs>
                <a:gs pos="31000">
                  <a:srgbClr val="003584"/>
                </a:gs>
              </a:gsLst>
              <a:lin ang="189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7" name="bgright">
              <a:extLst>
                <a:ext uri="{FF2B5EF4-FFF2-40B4-BE49-F238E27FC236}">
                  <a16:creationId xmlns:a16="http://schemas.microsoft.com/office/drawing/2014/main" id="{5E7E87E0-B391-C145-9EBF-6106452809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/>
            <a:srcRect l="56589"/>
            <a:stretch/>
          </p:blipFill>
          <p:spPr>
            <a:xfrm>
              <a:off x="6903974" y="-1"/>
              <a:ext cx="5291328" cy="6863434"/>
            </a:xfrm>
            <a:prstGeom prst="rect">
              <a:avLst/>
            </a:prstGeom>
          </p:spPr>
        </p:pic>
        <p:pic>
          <p:nvPicPr>
            <p:cNvPr id="13" name="bgleft">
              <a:extLst>
                <a:ext uri="{FF2B5EF4-FFF2-40B4-BE49-F238E27FC236}">
                  <a16:creationId xmlns:a16="http://schemas.microsoft.com/office/drawing/2014/main" id="{0307311C-9EE6-E0C3-8920-052C739D4F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4"/>
            <a:srcRect l="3930" r="54845"/>
            <a:stretch/>
          </p:blipFill>
          <p:spPr>
            <a:xfrm>
              <a:off x="1" y="0"/>
              <a:ext cx="5024846" cy="6856285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ABD9C55-41A4-5EC1-5215-3B9FFC383CF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690239" y="4191000"/>
            <a:ext cx="4803775" cy="2635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F39428">
                    <a:alpha val="6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© 2025 Esri. All rights reserved.</a:t>
            </a:r>
          </a:p>
        </p:txBody>
      </p:sp>
      <p:pic>
        <p:nvPicPr>
          <p:cNvPr id="4" name="esri logo" descr="Esri logo, The Science of Where">
            <a:extLst>
              <a:ext uri="{FF2B5EF4-FFF2-40B4-BE49-F238E27FC236}">
                <a16:creationId xmlns:a16="http://schemas.microsoft.com/office/drawing/2014/main" id="{13B815DB-712E-4188-225B-ECA6D443A3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93541" y="2667109"/>
            <a:ext cx="4804918" cy="1523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692168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EF393B-2DE5-D56F-28F5-388EA45F64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bg">
            <a:extLst>
              <a:ext uri="{FF2B5EF4-FFF2-40B4-BE49-F238E27FC236}">
                <a16:creationId xmlns:a16="http://schemas.microsoft.com/office/drawing/2014/main" id="{2D9B21EA-30B3-C596-9090-FA774EE621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14" name="gradient teal">
              <a:extLst>
                <a:ext uri="{FF2B5EF4-FFF2-40B4-BE49-F238E27FC236}">
                  <a16:creationId xmlns:a16="http://schemas.microsoft.com/office/drawing/2014/main" id="{50A4F352-D9D5-1171-322C-2E57A00372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9" name="bg">
              <a:extLst>
                <a:ext uri="{FF2B5EF4-FFF2-40B4-BE49-F238E27FC236}">
                  <a16:creationId xmlns:a16="http://schemas.microsoft.com/office/drawing/2014/main" id="{5790450F-7E1F-7FD7-E03E-B24B4E242F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F45D0AC-CEA4-9D62-69A4-608288373C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EditOperation</a:t>
            </a:r>
            <a:r>
              <a:rPr lang="en-US" dirty="0"/>
              <a:t> - Basic Workflow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DD1CA3-8C92-A1BE-F6FE-55C7001D965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Instantiate a new </a:t>
            </a:r>
            <a:r>
              <a:rPr lang="en-US" dirty="0" err="1"/>
              <a:t>EditOperation</a:t>
            </a:r>
            <a:endParaRPr lang="en-US" dirty="0"/>
          </a:p>
          <a:p>
            <a:r>
              <a:rPr lang="en-US" dirty="0"/>
              <a:t>Configure properties</a:t>
            </a:r>
          </a:p>
          <a:p>
            <a:pPr lvl="1"/>
            <a:r>
              <a:rPr lang="en-US" dirty="0"/>
              <a:t>Name, </a:t>
            </a:r>
            <a:r>
              <a:rPr lang="en-US" dirty="0" err="1"/>
              <a:t>ErrorMessage</a:t>
            </a:r>
            <a:r>
              <a:rPr lang="en-US" dirty="0"/>
              <a:t>, </a:t>
            </a:r>
            <a:r>
              <a:rPr lang="en-US" dirty="0" err="1"/>
              <a:t>ProgressMessage</a:t>
            </a:r>
            <a:r>
              <a:rPr lang="en-US" dirty="0"/>
              <a:t> </a:t>
            </a:r>
            <a:r>
              <a:rPr lang="en-US" dirty="0" err="1"/>
              <a:t>etc</a:t>
            </a:r>
            <a:endParaRPr lang="en-US" dirty="0"/>
          </a:p>
          <a:p>
            <a:r>
              <a:rPr lang="en-US" dirty="0"/>
              <a:t>Specify the </a:t>
            </a:r>
            <a:r>
              <a:rPr lang="en-US" sz="1800" dirty="0"/>
              <a:t>edits</a:t>
            </a:r>
            <a:r>
              <a:rPr lang="en-US" dirty="0"/>
              <a:t> to be performed via Edit Operation (instance) methods/macros</a:t>
            </a:r>
          </a:p>
          <a:p>
            <a:pPr lvl="1"/>
            <a:r>
              <a:rPr lang="en-US" dirty="0"/>
              <a:t>Creates, Updates, Deletes (in any combination)</a:t>
            </a:r>
          </a:p>
          <a:p>
            <a:pPr lvl="1"/>
            <a:r>
              <a:rPr lang="en-US" dirty="0"/>
              <a:t>Many overloads, variety of methods – clip, reshape, planarize, split, etc.</a:t>
            </a:r>
          </a:p>
          <a:p>
            <a:r>
              <a:rPr lang="en-US" dirty="0"/>
              <a:t>Execute the operation</a:t>
            </a:r>
          </a:p>
          <a:p>
            <a:r>
              <a:rPr lang="en-US" dirty="0"/>
              <a:t>Check status (as needed)</a:t>
            </a:r>
          </a:p>
          <a:p>
            <a:pPr lvl="1"/>
            <a:r>
              <a:rPr lang="en-US" sz="1600" dirty="0">
                <a:latin typeface="Consolas" panose="020B0609020204030204" pitchFamily="49" charset="0"/>
              </a:rPr>
              <a:t>If (</a:t>
            </a:r>
            <a:r>
              <a:rPr lang="en-US" sz="1600" dirty="0" err="1">
                <a:latin typeface="Consolas" panose="020B0609020204030204" pitchFamily="49" charset="0"/>
              </a:rPr>
              <a:t>editOp.Succeeded</a:t>
            </a:r>
            <a:r>
              <a:rPr lang="en-US" sz="1600" dirty="0">
                <a:latin typeface="Consolas" panose="020B0609020204030204" pitchFamily="49" charset="0"/>
              </a:rPr>
              <a:t>) {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5648653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3F63A0-FBD3-B296-250A-300AE920C7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bg">
            <a:extLst>
              <a:ext uri="{FF2B5EF4-FFF2-40B4-BE49-F238E27FC236}">
                <a16:creationId xmlns:a16="http://schemas.microsoft.com/office/drawing/2014/main" id="{F781549B-5662-7EA9-9E56-31C6F4BBE1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14" name="gradient teal">
              <a:extLst>
                <a:ext uri="{FF2B5EF4-FFF2-40B4-BE49-F238E27FC236}">
                  <a16:creationId xmlns:a16="http://schemas.microsoft.com/office/drawing/2014/main" id="{5E630DA5-6370-CA99-7F3F-DDEBDA1049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9" name="bg">
              <a:extLst>
                <a:ext uri="{FF2B5EF4-FFF2-40B4-BE49-F238E27FC236}">
                  <a16:creationId xmlns:a16="http://schemas.microsoft.com/office/drawing/2014/main" id="{4B6536C7-906C-4D18-2E6F-3DF148CE9EE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242D4F31-9A32-7D7A-CD00-53C18B3504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Workflow Example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2BD4D5D-0C11-61D0-D6E7-5EA4927A829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608D278-A9B9-BE2D-909E-DA403F78E8C8}"/>
              </a:ext>
            </a:extLst>
          </p:cNvPr>
          <p:cNvSpPr/>
          <p:nvPr/>
        </p:nvSpPr>
        <p:spPr bwMode="auto">
          <a:xfrm>
            <a:off x="765329" y="1595535"/>
            <a:ext cx="10661341" cy="4870449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EditOperation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Name =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"Basic Workflow"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ErrorMessage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"Basic Workflow failed"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SelectModifiedFeatures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true,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SelectNewFeatures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};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//Edits are consolidated into a single operation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editOp.Create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fac_point_lyr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label_pt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editOp.Create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fac_point_lyr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GeometryEngine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.Instance.Move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label_pt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dist_x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0.0));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editOp.Modify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GeometryEngine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.Instance.Buffer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(boundary,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bufferDistance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//Execute performs the edits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if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editOp.IsSucceeded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{ ...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0994287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CED416-67C3-0F9C-3C72-607C3F94EE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bg">
            <a:extLst>
              <a:ext uri="{FF2B5EF4-FFF2-40B4-BE49-F238E27FC236}">
                <a16:creationId xmlns:a16="http://schemas.microsoft.com/office/drawing/2014/main" id="{7134FB1E-A923-97AD-105A-E08BFF7730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14" name="gradient teal">
              <a:extLst>
                <a:ext uri="{FF2B5EF4-FFF2-40B4-BE49-F238E27FC236}">
                  <a16:creationId xmlns:a16="http://schemas.microsoft.com/office/drawing/2014/main" id="{9BB4D80B-497F-70E9-05A2-A4EBD68FB8D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9" name="bg">
              <a:extLst>
                <a:ext uri="{FF2B5EF4-FFF2-40B4-BE49-F238E27FC236}">
                  <a16:creationId xmlns:a16="http://schemas.microsoft.com/office/drawing/2014/main" id="{6072370E-44EB-6FFB-25A4-8EB9B81350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EDDB325-A8B8-D28D-876A-78C00BB9A57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“On” </a:t>
            </a:r>
            <a:r>
              <a:rPr lang="en-US" dirty="0" err="1"/>
              <a:t>EditOperation.Execute</a:t>
            </a:r>
            <a:r>
              <a:rPr lang="en-US" dirty="0"/>
              <a:t>()</a:t>
            </a:r>
          </a:p>
          <a:p>
            <a:pPr lvl="1"/>
            <a:r>
              <a:rPr lang="en-US" dirty="0"/>
              <a:t>Executes edits against all underlying datastores</a:t>
            </a:r>
          </a:p>
          <a:p>
            <a:pPr lvl="2"/>
            <a:r>
              <a:rPr lang="en-US" dirty="0"/>
              <a:t>Datasets can be in the same or </a:t>
            </a:r>
            <a:r>
              <a:rPr lang="en-US" u="sng" dirty="0"/>
              <a:t>different</a:t>
            </a:r>
            <a:r>
              <a:rPr lang="en-US" dirty="0"/>
              <a:t> datastores</a:t>
            </a:r>
          </a:p>
          <a:p>
            <a:pPr lvl="2"/>
            <a:r>
              <a:rPr lang="en-US" dirty="0"/>
              <a:t>An edit session is started on each datastore involved in the edit</a:t>
            </a:r>
          </a:p>
          <a:p>
            <a:pPr lvl="2"/>
            <a:r>
              <a:rPr lang="en-US" dirty="0"/>
              <a:t>Order of execution </a:t>
            </a:r>
            <a:r>
              <a:rPr lang="en-US" u="sng" dirty="0">
                <a:solidFill>
                  <a:schemeClr val="tx2">
                    <a:lumMod val="75000"/>
                  </a:schemeClr>
                </a:solidFill>
              </a:rPr>
              <a:t>is independent of sequential ordering of edits in the code*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Adds undo on the Operation Manager**</a:t>
            </a:r>
          </a:p>
          <a:p>
            <a:pPr lvl="1"/>
            <a:r>
              <a:rPr lang="en-US" dirty="0"/>
              <a:t>Invalidates affected layer (and table) caches</a:t>
            </a:r>
          </a:p>
          <a:p>
            <a:pPr lvl="1"/>
            <a:r>
              <a:rPr lang="en-US" dirty="0"/>
              <a:t>If any edit fails, all preceding edits for that </a:t>
            </a:r>
            <a:r>
              <a:rPr lang="en-US" dirty="0" err="1"/>
              <a:t>editOperation</a:t>
            </a:r>
            <a:r>
              <a:rPr lang="en-US" dirty="0"/>
              <a:t> are rolled back</a:t>
            </a:r>
          </a:p>
          <a:p>
            <a:endParaRPr lang="en-US" dirty="0"/>
          </a:p>
          <a:p>
            <a:endParaRPr lang="en-US" dirty="0"/>
          </a:p>
          <a:p>
            <a:r>
              <a:rPr lang="en-US" sz="1600" dirty="0"/>
              <a:t>*</a:t>
            </a:r>
            <a:r>
              <a:rPr lang="en-US" sz="1600" dirty="0" err="1"/>
              <a:t>ExecutionMode</a:t>
            </a:r>
            <a:r>
              <a:rPr lang="en-US" sz="1600" dirty="0"/>
              <a:t> added at 3.0. </a:t>
            </a:r>
          </a:p>
          <a:p>
            <a:r>
              <a:rPr lang="en-US" sz="1600" dirty="0"/>
              <a:t>**Non-versioned edits cannot be undone</a:t>
            </a:r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34B7BA0-A3DD-97FA-F1AE-EB01B09314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EditOperation</a:t>
            </a:r>
            <a:r>
              <a:rPr lang="en-US" dirty="0"/>
              <a:t> - Basic Workflow</a:t>
            </a:r>
          </a:p>
        </p:txBody>
      </p:sp>
    </p:spTree>
    <p:extLst>
      <p:ext uri="{BB962C8B-B14F-4D97-AF65-F5344CB8AC3E}">
        <p14:creationId xmlns:p14="http://schemas.microsoft.com/office/powerpoint/2010/main" val="432179043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C048B9-32B7-D676-8D45-75342E2397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EditOperation</a:t>
            </a:r>
            <a:r>
              <a:rPr lang="en-US" dirty="0"/>
              <a:t> – Basic workflow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0EDEA4-F949-7CE2-7331-29E07C97959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On a Save or Cancel:</a:t>
            </a:r>
          </a:p>
          <a:p>
            <a:pPr lvl="1"/>
            <a:r>
              <a:rPr lang="en-US" dirty="0"/>
              <a:t>All edits are saved or discarded together</a:t>
            </a:r>
          </a:p>
          <a:p>
            <a:pPr lvl="2"/>
            <a:r>
              <a:rPr lang="en-US" dirty="0" err="1">
                <a:latin typeface="Consolas" panose="020B0609020204030204" pitchFamily="49" charset="0"/>
              </a:rPr>
              <a:t>Project.Current.SaveEditsAsync</a:t>
            </a:r>
            <a:r>
              <a:rPr lang="en-US" dirty="0">
                <a:latin typeface="Consolas" panose="020B0609020204030204" pitchFamily="49" charset="0"/>
              </a:rPr>
              <a:t>()</a:t>
            </a:r>
          </a:p>
          <a:p>
            <a:pPr lvl="2"/>
            <a:r>
              <a:rPr lang="en-US" dirty="0" err="1">
                <a:latin typeface="Consolas" panose="020B0609020204030204" pitchFamily="49" charset="0"/>
              </a:rPr>
              <a:t>Project.Current.DiscardEditsAsync</a:t>
            </a:r>
            <a:r>
              <a:rPr lang="en-US" dirty="0">
                <a:latin typeface="Consolas" panose="020B0609020204030204" pitchFamily="49" charset="0"/>
              </a:rPr>
              <a:t>()</a:t>
            </a:r>
          </a:p>
          <a:p>
            <a:pPr lvl="2"/>
            <a:endParaRPr lang="en-US" dirty="0"/>
          </a:p>
          <a:p>
            <a:pPr lvl="1"/>
            <a:r>
              <a:rPr lang="en-US" dirty="0"/>
              <a:t>All edit sessions, across all datastores, are closed</a:t>
            </a:r>
          </a:p>
          <a:p>
            <a:pPr lvl="1"/>
            <a:r>
              <a:rPr lang="en-US" dirty="0"/>
              <a:t>Undo/Redo stack is cleared (of edits)</a:t>
            </a:r>
          </a:p>
          <a:p>
            <a:pPr lvl="2"/>
            <a:r>
              <a:rPr lang="en-US" dirty="0"/>
              <a:t>Non-edit operations are unchanged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1"/>
            <a:r>
              <a:rPr lang="en-US" dirty="0"/>
              <a:t>Use </a:t>
            </a:r>
            <a:r>
              <a:rPr lang="en-US" sz="1600" dirty="0" err="1">
                <a:latin typeface="Consolas" panose="020B0609020204030204" pitchFamily="49" charset="0"/>
              </a:rPr>
              <a:t>Project.Current.HasEdits</a:t>
            </a:r>
            <a:r>
              <a:rPr lang="en-US" sz="1600" dirty="0">
                <a:latin typeface="Consolas" panose="020B0609020204030204" pitchFamily="49" charset="0"/>
              </a:rPr>
              <a:t> </a:t>
            </a:r>
            <a:r>
              <a:rPr lang="en-US" dirty="0"/>
              <a:t>to determine if edits exist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1139250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Esri_Corporate_Template-Dark">
  <a:themeElements>
    <a:clrScheme name="Esri 2023 with lt blue links">
      <a:dk1>
        <a:srgbClr val="000000"/>
      </a:dk1>
      <a:lt1>
        <a:srgbClr val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ABF5"/>
        </a:solidFill>
        <a:ln w="19050">
          <a:solidFill>
            <a:srgbClr val="FFFFFF">
              <a:alpha val="41961"/>
            </a:srgbClr>
          </a:solidFill>
          <a:miter lim="800000"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1" compatLnSpc="1">
        <a:prstTxWarp prst="textNoShape">
          <a:avLst/>
        </a:prstTxWarp>
        <a:noAutofit/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dirty="0">
            <a:solidFill>
              <a:prstClr val="white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50800" cap="flat" cmpd="sng" algn="ctr">
          <a:solidFill>
            <a:srgbClr val="00B0F0"/>
          </a:solidFill>
          <a:prstDash val="solid"/>
          <a:round/>
          <a:headEnd type="none" w="med" len="med"/>
          <a:tailEnd type="none"/>
        </a:ln>
        <a:effectLst>
          <a:outerShdw blurRad="25400" algn="ctr" rotWithShape="0">
            <a:schemeClr val="accent4">
              <a:lumMod val="20000"/>
              <a:lumOff val="80000"/>
              <a:alpha val="41000"/>
            </a:schemeClr>
          </a:outerShdw>
        </a:effectLst>
      </a:spPr>
      <a:bodyPr/>
      <a:lstStyle/>
    </a:lnDef>
    <a:txDef>
      <a:spPr>
        <a:noFill/>
        <a:effectLst/>
      </a:spPr>
      <a:bodyPr wrap="none" lIns="0" tIns="0" rIns="0" bIns="0" rtlCol="0">
        <a:noAutofit/>
      </a:bodyPr>
      <a:lstStyle>
        <a:defPPr algn="l" eaLnBrk="0" hangingPunct="0">
          <a:defRPr sz="1400" dirty="0" err="1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Esri-Corporate-Template-Dark.pptx" id="{6DD2F38A-655A-B54D-A259-8C4F62CCF5F4}" vid="{BB93D1D3-2A82-0143-877B-FFC894BF5FB9}"/>
    </a:ext>
  </a:extLst>
</a:theme>
</file>

<file path=ppt/theme/theme2.xml><?xml version="1.0" encoding="utf-8"?>
<a:theme xmlns:a="http://schemas.openxmlformats.org/drawingml/2006/main" name="Office Theme">
  <a:themeElements>
    <a:clrScheme name="Esri Branding Colors 2013_Blue Background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9F2FF"/>
      </a:hlink>
      <a:folHlink>
        <a:srgbClr val="94E6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Esri Branding Colors 2013_Blue Background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9F2FF"/>
      </a:hlink>
      <a:folHlink>
        <a:srgbClr val="94E6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5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FC2F19DF-D984-D24D-9D99-C01191070D67}">
  <we:reference id="eabe5385-62b0-465a-932e-5d906dc6f4ba" version="0.0.3.0" store="EXCatalog" storeType="EXCatalog"/>
  <we:alternateReferences/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f451dda-87f0-44fe-8155-a7a8ce8ced40">
      <Terms xmlns="http://schemas.microsoft.com/office/infopath/2007/PartnerControls"/>
    </lcf76f155ced4ddcb4097134ff3c332f>
    <TaxCatchAll xmlns="2cca2253-b4b3-493a-b13d-4e35805225a7" xsi:nil="true"/>
  </documentManagement>
</p:properties>
</file>

<file path=customXml/item10.xml><?xml version="1.0" encoding="utf-8"?>
<EsriMapsInfo xmlns="ESRI.ArcGIS.Mapping.OfficeIntegration.PowerPointInfo">
  <Version>Version1</Version>
  <RequiresSignIn>False</RequiresSignIn>
</EsriMapsInfo>
</file>

<file path=customXml/item11.xml><?xml version="1.0" encoding="utf-8"?>
<EsriMapsInfo xmlns="ESRI.ArcGIS.Mapping.OfficeIntegration.PowerPointInfo">
  <Version>Version1</Version>
  <RequiresSignIn>False</RequiresSignIn>
</EsriMapsInfo>
</file>

<file path=customXml/item12.xml><?xml version="1.0" encoding="utf-8"?>
<EsriMapsInfo xmlns="ESRI.ArcGIS.Mapping.OfficeIntegration.PowerPointInfo">
  <Version>Version1</Version>
  <RequiresSignIn>False</RequiresSignIn>
</EsriMapsInfo>
</file>

<file path=customXml/item13.xml><?xml version="1.0" encoding="utf-8"?>
<EsriMapsInfo xmlns="ESRI.ArcGIS.Mapping.OfficeIntegration.PowerPointInfo">
  <Version>Version1</Version>
  <RequiresSignIn>False</RequiresSignIn>
</EsriMapsInfo>
</file>

<file path=customXml/item14.xml><?xml version="1.0" encoding="utf-8"?>
<EsriMapsInfo xmlns="ESRI.ArcGIS.Mapping.OfficeIntegration.PowerPointInfo">
  <Version>Version1</Version>
  <RequiresSignIn>False</RequiresSignIn>
</EsriMapsInfo>
</file>

<file path=customXml/item1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16.xml><?xml version="1.0" encoding="utf-8"?>
<EsriMapsInfo xmlns="ESRI.ArcGIS.Mapping.OfficeIntegration.PowerPointInfo">
  <Version>Version1</Version>
  <RequiresSignIn>False</RequiresSignIn>
</EsriMapsInfo>
</file>

<file path=customXml/item17.xml><?xml version="1.0" encoding="utf-8"?>
<EsriMapsInfo xmlns="ESRI.ArcGIS.Mapping.OfficeIntegration.PowerPointInfo">
  <Version>Version1</Version>
  <RequiresSignIn>False</RequiresSignIn>
</EsriMapsInfo>
</file>

<file path=customXml/item18.xml><?xml version="1.0" encoding="utf-8"?>
<EsriMapsInfo xmlns="ESRI.ArcGIS.Mapping.OfficeIntegration.PowerPointInfo">
  <Version>Version1</Version>
  <RequiresSignIn>False</RequiresSignIn>
</EsriMapsInfo>
</file>

<file path=customXml/item19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049FB6FED00E4DA16BDBD19956ADB8" ma:contentTypeVersion="15" ma:contentTypeDescription="Create a new document." ma:contentTypeScope="" ma:versionID="01c26e3f42dd5c93fbfccd0637d15603">
  <xsd:schema xmlns:xsd="http://www.w3.org/2001/XMLSchema" xmlns:xs="http://www.w3.org/2001/XMLSchema" xmlns:p="http://schemas.microsoft.com/office/2006/metadata/properties" xmlns:ns2="2f451dda-87f0-44fe-8155-a7a8ce8ced40" xmlns:ns3="2cca2253-b4b3-493a-b13d-4e35805225a7" targetNamespace="http://schemas.microsoft.com/office/2006/metadata/properties" ma:root="true" ma:fieldsID="fcd547f3e28915eadc5803f304d98045" ns2:_="" ns3:_="">
    <xsd:import namespace="2f451dda-87f0-44fe-8155-a7a8ce8ced40"/>
    <xsd:import namespace="2cca2253-b4b3-493a-b13d-4e35805225a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AutoTag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2:MediaServiceSearchProperties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451dda-87f0-44fe-8155-a7a8ce8ced4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Length (seconds)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4373b550-10be-49fa-a249-6a5a55e59eb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ca2253-b4b3-493a-b13d-4e35805225a7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7" nillable="true" ma:displayName="Taxonomy Catch All Column" ma:description="" ma:hidden="true" ma:list="{0630da1b-4bb2-4460-a9df-c67296fe0d16}" ma:internalName="TaxCatchAll" ma:showField="CatchAllData" ma:web="2cca2253-b4b3-493a-b13d-4e35805225a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EsriMapsInfo xmlns="ESRI.ArcGIS.Mapping.OfficeIntegration.PowerPointInfo">
  <Version>Version1</Version>
  <RequiresSignIn>False</RequiresSignIn>
</EsriMapsInfo>
</file>

<file path=customXml/item20.xml><?xml version="1.0" encoding="utf-8"?>
<EsriMapsInfo xmlns="ESRI.ArcGIS.Mapping.OfficeIntegration.PowerPointInfo">
  <Version>Version1</Version>
  <RequiresSignIn>False</RequiresSignIn>
</EsriMapsInfo>
</file>

<file path=customXml/item21.xml><?xml version="1.0" encoding="utf-8"?>
<EsriMapsInfo xmlns="ESRI.ArcGIS.Mapping.OfficeIntegration.PowerPointInfo">
  <Version>Version1</Version>
  <RequiresSignIn>False</RequiresSignIn>
</EsriMapsInfo>
</file>

<file path=customXml/item22.xml><?xml version="1.0" encoding="utf-8"?>
<EsriMapsInfo xmlns="ESRI.ArcGIS.Mapping.OfficeIntegration.PowerPointInfo">
  <Version>Version1</Version>
  <RequiresSignIn>False</RequiresSignIn>
</EsriMapsInfo>
</file>

<file path=customXml/item23.xml><?xml version="1.0" encoding="utf-8"?>
<EsriMapsInfo xmlns="ESRI.ArcGIS.Mapping.OfficeIntegration.PowerPointInfo">
  <Version>Version1</Version>
  <RequiresSignIn>False</RequiresSignIn>
</EsriMapsInfo>
</file>

<file path=customXml/item24.xml><?xml version="1.0" encoding="utf-8"?>
<EsriMapsInfo xmlns="ESRI.ArcGIS.Mapping.OfficeIntegration.PowerPointInfo">
  <Version>Version1</Version>
  <RequiresSignIn>False</RequiresSignIn>
</EsriMapsInfo>
</file>

<file path=customXml/item25.xml><?xml version="1.0" encoding="utf-8"?>
<EsriMapsInfo xmlns="ESRI.ArcGIS.Mapping.OfficeIntegration.PowerPointInfo">
  <Version>Version1</Version>
  <RequiresSignIn>False</RequiresSignIn>
</EsriMapsInfo>
</file>

<file path=customXml/item26.xml><?xml version="1.0" encoding="utf-8"?>
<EsriMapsInfo xmlns="ESRI.ArcGIS.Mapping.OfficeIntegration.PowerPointInfo">
  <Version>Version1</Version>
  <RequiresSignIn>False</RequiresSignIn>
</EsriMapsInfo>
</file>

<file path=customXml/item27.xml><?xml version="1.0" encoding="utf-8"?>
<EsriMapsInfo xmlns="ESRI.ArcGIS.Mapping.OfficeIntegration.PowerPointInfo">
  <Version>Version1</Version>
  <RequiresSignIn>False</RequiresSignIn>
</EsriMapsInfo>
</file>

<file path=customXml/item28.xml><?xml version="1.0" encoding="utf-8"?>
<EsriMapsInfo xmlns="ESRI.ArcGIS.Mapping.OfficeIntegration.PowerPointInfo">
  <Version>Version1</Version>
  <RequiresSignIn>False</RequiresSignIn>
</EsriMapsInfo>
</file>

<file path=customXml/item29.xml><?xml version="1.0" encoding="utf-8"?>
<EsriMapsInfo xmlns="ESRI.ArcGIS.Mapping.OfficeIntegration.PowerPointInfo">
  <Version>Version1</Version>
  <RequiresSignIn>False</RequiresSignIn>
</EsriMapsInfo>
</file>

<file path=customXml/item3.xml><?xml version="1.0" encoding="utf-8"?>
<EsriMapsInfo xmlns="ESRI.ArcGIS.Mapping.OfficeIntegration.PowerPointInfo">
  <Version>Version1</Version>
  <RequiresSignIn>False</RequiresSignIn>
</EsriMapsInfo>
</file>

<file path=customXml/item30.xml><?xml version="1.0" encoding="utf-8"?>
<EsriMapsInfo xmlns="ESRI.ArcGIS.Mapping.OfficeIntegration.PowerPointInfo">
  <Version>Version1</Version>
  <RequiresSignIn>False</RequiresSignIn>
</EsriMapsInfo>
</file>

<file path=customXml/item31.xml><?xml version="1.0" encoding="utf-8"?>
<EsriMapsInfo xmlns="ESRI.ArcGIS.Mapping.OfficeIntegration.PowerPointInfo">
  <Version>Version1</Version>
  <RequiresSignIn>False</RequiresSignIn>
</EsriMapsInfo>
</file>

<file path=customXml/item32.xml><?xml version="1.0" encoding="utf-8"?>
<EsriMapsInfo xmlns="ESRI.ArcGIS.Mapping.OfficeIntegration.PowerPointInfo">
  <Version>Version1</Version>
  <RequiresSignIn>False</RequiresSignIn>
</EsriMapsInfo>
</file>

<file path=customXml/item33.xml><?xml version="1.0" encoding="utf-8"?>
<EsriMapsInfo xmlns="ESRI.ArcGIS.Mapping.OfficeIntegration.PowerPointInfo">
  <Version>Version1</Version>
  <RequiresSignIn>False</RequiresSignIn>
</EsriMapsInfo>
</file>

<file path=customXml/item34.xml><?xml version="1.0" encoding="utf-8"?>
<EsriMapsInfo xmlns="ESRI.ArcGIS.Mapping.OfficeIntegration.PowerPointInfo">
  <Version>Version1</Version>
  <RequiresSignIn>False</RequiresSignIn>
</EsriMapsInfo>
</file>

<file path=customXml/item35.xml><?xml version="1.0" encoding="utf-8"?>
<EsriMapsInfo xmlns="ESRI.ArcGIS.Mapping.OfficeIntegration.PowerPointInfo">
  <Version>Version1</Version>
  <RequiresSignIn>False</RequiresSignIn>
</EsriMapsInfo>
</file>

<file path=customXml/item36.xml><?xml version="1.0" encoding="utf-8"?>
<EsriMapsInfo xmlns="ESRI.ArcGIS.Mapping.OfficeIntegration.PowerPointInfo">
  <Version>Version1</Version>
  <RequiresSignIn>False</RequiresSignIn>
</EsriMapsInfo>
</file>

<file path=customXml/item37.xml><?xml version="1.0" encoding="utf-8"?>
<EsriMapsInfo xmlns="ESRI.ArcGIS.Mapping.OfficeIntegration.PowerPointInfo">
  <Version>Version1</Version>
  <RequiresSignIn>False</RequiresSignIn>
</EsriMapsInfo>
</file>

<file path=customXml/item38.xml><?xml version="1.0" encoding="utf-8"?>
<EsriMapsInfo xmlns="ESRI.ArcGIS.Mapping.OfficeIntegration.PowerPointInfo">
  <Version>Version1</Version>
  <RequiresSignIn>False</RequiresSignIn>
</EsriMapsInfo>
</file>

<file path=customXml/item39.xml><?xml version="1.0" encoding="utf-8"?>
<EsriMapsInfo xmlns="ESRI.ArcGIS.Mapping.OfficeIntegration.PowerPointInfo">
  <Version>Version1</Version>
  <RequiresSignIn>False</RequiresSignIn>
</EsriMapsInfo>
</file>

<file path=customXml/item4.xml><?xml version="1.0" encoding="utf-8"?>
<EsriMapsInfo xmlns="ESRI.ArcGIS.Mapping.OfficeIntegration.PowerPointInfo">
  <Version>Version1</Version>
  <RequiresSignIn>False</RequiresSignIn>
</EsriMapsInfo>
</file>

<file path=customXml/item40.xml><?xml version="1.0" encoding="utf-8"?>
<EsriMapsInfo xmlns="ESRI.ArcGIS.Mapping.OfficeIntegration.PowerPointInfo">
  <Version>Version1</Version>
  <RequiresSignIn>False</RequiresSignIn>
</EsriMapsInfo>
</file>

<file path=customXml/item41.xml><?xml version="1.0" encoding="utf-8"?>
<EsriMapsInfo xmlns="ESRI.ArcGIS.Mapping.OfficeIntegration.PowerPointInfo">
  <Version>Version1</Version>
  <RequiresSignIn>False</RequiresSignIn>
</EsriMapsInfo>
</file>

<file path=customXml/item42.xml><?xml version="1.0" encoding="utf-8"?>
<EsriMapsInfo xmlns="ESRI.ArcGIS.Mapping.OfficeIntegration.PowerPointInfo">
  <Version>Version1</Version>
  <RequiresSignIn>False</RequiresSignIn>
</EsriMapsInfo>
</file>

<file path=customXml/item43.xml><?xml version="1.0" encoding="utf-8"?>
<EsriMapsInfo xmlns="ESRI.ArcGIS.Mapping.OfficeIntegration.PowerPointInfo">
  <Version>Version1</Version>
  <RequiresSignIn>False</RequiresSignIn>
</EsriMapsInfo>
</file>

<file path=customXml/item44.xml><?xml version="1.0" encoding="utf-8"?>
<EsriMapsInfo xmlns="ESRI.ArcGIS.Mapping.OfficeIntegration.PowerPointInfo">
  <Version>Version1</Version>
  <RequiresSignIn>False</RequiresSignIn>
</EsriMapsInfo>
</file>

<file path=customXml/item45.xml><?xml version="1.0" encoding="utf-8"?>
<EsriMapsInfo xmlns="ESRI.ArcGIS.Mapping.OfficeIntegration.PowerPointInfo">
  <Version>Version1</Version>
  <RequiresSignIn>False</RequiresSignIn>
</EsriMapsInfo>
</file>

<file path=customXml/item46.xml><?xml version="1.0" encoding="utf-8"?>
<EsriMapsInfo xmlns="ESRI.ArcGIS.Mapping.OfficeIntegration.PowerPointInfo">
  <Version>Version1</Version>
  <RequiresSignIn>False</RequiresSignIn>
</EsriMapsInfo>
</file>

<file path=customXml/item47.xml><?xml version="1.0" encoding="utf-8"?>
<EsriMapsInfo xmlns="ESRI.ArcGIS.Mapping.OfficeIntegration.PowerPointInfo">
  <Version>Version1</Version>
  <RequiresSignIn>False</RequiresSignIn>
</EsriMapsInfo>
</file>

<file path=customXml/item48.xml><?xml version="1.0" encoding="utf-8"?>
<EsriMapsInfo xmlns="ESRI.ArcGIS.Mapping.OfficeIntegration.PowerPointInfo">
  <Version>Version1</Version>
  <RequiresSignIn>False</RequiresSignIn>
</EsriMapsInfo>
</file>

<file path=customXml/item49.xml><?xml version="1.0" encoding="utf-8"?>
<EsriMapsInfo xmlns="ESRI.ArcGIS.Mapping.OfficeIntegration.PowerPointInfo">
  <Version>Version1</Version>
  <RequiresSignIn>False</RequiresSignIn>
</EsriMapsInfo>
</file>

<file path=customXml/item5.xml><?xml version="1.0" encoding="utf-8"?>
<EsriMapsInfo xmlns="ESRI.ArcGIS.Mapping.OfficeIntegration.PowerPointInfo">
  <Version>Version1</Version>
  <RequiresSignIn>False</RequiresSignIn>
</EsriMapsInfo>
</file>

<file path=customXml/item50.xml><?xml version="1.0" encoding="utf-8"?>
<EsriMapsInfo xmlns="ESRI.ArcGIS.Mapping.OfficeIntegration.PowerPointInfo">
  <Version>Version1</Version>
  <RequiresSignIn>False</RequiresSignIn>
</EsriMapsInfo>
</file>

<file path=customXml/item51.xml><?xml version="1.0" encoding="utf-8"?>
<EsriMapsInfo xmlns="ESRI.ArcGIS.Mapping.OfficeIntegration.PowerPointInfo">
  <Version>Version1</Version>
  <RequiresSignIn>False</RequiresSignIn>
</EsriMapsInfo>
</file>

<file path=customXml/item52.xml><?xml version="1.0" encoding="utf-8"?>
<EsriMapsInfo xmlns="ESRI.ArcGIS.Mapping.OfficeIntegration.PowerPointInfo">
  <Version>Version1</Version>
  <RequiresSignIn>False</RequiresSignIn>
</EsriMapsInfo>
</file>

<file path=customXml/item53.xml><?xml version="1.0" encoding="utf-8"?>
<EsriMapsInfo xmlns="ESRI.ArcGIS.Mapping.OfficeIntegration.PowerPointInfo">
  <Version>Version1</Version>
  <RequiresSignIn>False</RequiresSignIn>
</EsriMapsInfo>
</file>

<file path=customXml/item54.xml><?xml version="1.0" encoding="utf-8"?>
<EsriMapsInfo xmlns="ESRI.ArcGIS.Mapping.OfficeIntegration.PowerPointInfo">
  <Version>Version1</Version>
  <RequiresSignIn>False</RequiresSignIn>
</EsriMapsInfo>
</file>

<file path=customXml/item55.xml><?xml version="1.0" encoding="utf-8"?>
<EsriMapsInfo xmlns="ESRI.ArcGIS.Mapping.OfficeIntegration.PowerPointInfo">
  <Version>Version1</Version>
  <RequiresSignIn>False</RequiresSignIn>
</EsriMapsInfo>
</file>

<file path=customXml/item56.xml><?xml version="1.0" encoding="utf-8"?>
<EsriMapsInfo xmlns="ESRI.ArcGIS.Mapping.OfficeIntegration.PowerPointInfo">
  <Version>Version1</Version>
  <RequiresSignIn>False</RequiresSignIn>
</EsriMapsInfo>
</file>

<file path=customXml/item57.xml><?xml version="1.0" encoding="utf-8"?>
<EsriMapsInfo xmlns="ESRI.ArcGIS.Mapping.OfficeIntegration.PowerPointInfo">
  <Version>Version1</Version>
  <RequiresSignIn>False</RequiresSignIn>
</EsriMapsInfo>
</file>

<file path=customXml/item58.xml><?xml version="1.0" encoding="utf-8"?>
<EsriMapsInfo xmlns="ESRI.ArcGIS.Mapping.OfficeIntegration.PowerPointInfo">
  <Version>Version1</Version>
  <RequiresSignIn>False</RequiresSignIn>
</EsriMapsInfo>
</file>

<file path=customXml/item59.xml><?xml version="1.0" encoding="utf-8"?>
<EsriMapsInfo xmlns="ESRI.ArcGIS.Mapping.OfficeIntegration.PowerPointInfo">
  <Version>Version1</Version>
  <RequiresSignIn>False</RequiresSignIn>
</EsriMapsInfo>
</file>

<file path=customXml/item6.xml><?xml version="1.0" encoding="utf-8"?>
<EsriMapsInfo xmlns="ESRI.ArcGIS.Mapping.OfficeIntegration.PowerPointInfo">
  <Version>Version1</Version>
  <RequiresSignIn>False</RequiresSignIn>
</EsriMapsInfo>
</file>

<file path=customXml/item7.xml><?xml version="1.0" encoding="utf-8"?>
<EsriMapsInfo xmlns="ESRI.ArcGIS.Mapping.OfficeIntegration.PowerPointInfo">
  <Version>Version1</Version>
  <RequiresSignIn>False</RequiresSignIn>
</EsriMapsInfo>
</file>

<file path=customXml/item8.xml><?xml version="1.0" encoding="utf-8"?>
<EsriMapsInfo xmlns="ESRI.ArcGIS.Mapping.OfficeIntegration.PowerPointInfo">
  <Version>Version1</Version>
  <RequiresSignIn>False</RequiresSignIn>
</EsriMapsInfo>
</file>

<file path=customXml/item9.xml><?xml version="1.0" encoding="utf-8"?>
<EsriMapsInfo xmlns="ESRI.ArcGIS.Mapping.OfficeIntegration.PowerPointInfo">
  <Version>Version1</Version>
  <RequiresSignIn>False</RequiresSignIn>
</EsriMapsInfo>
</file>

<file path=customXml/itemProps1.xml><?xml version="1.0" encoding="utf-8"?>
<ds:datastoreItem xmlns:ds="http://schemas.openxmlformats.org/officeDocument/2006/customXml" ds:itemID="{81E133DB-697E-4C10-B192-8899027B1EC6}">
  <ds:schemaRefs>
    <ds:schemaRef ds:uri="http://schemas.microsoft.com/office/2006/metadata/properties"/>
    <ds:schemaRef ds:uri="http://schemas.microsoft.com/office/infopath/2007/PartnerControls"/>
    <ds:schemaRef ds:uri="2cca2253-b4b3-493a-b13d-4e35805225a7"/>
    <ds:schemaRef ds:uri="http://purl.org/dc/terms/"/>
    <ds:schemaRef ds:uri="http://schemas.microsoft.com/office/2006/documentManagement/types"/>
    <ds:schemaRef ds:uri="http://www.w3.org/XML/1998/namespace"/>
    <ds:schemaRef ds:uri="http://purl.org/dc/elements/1.1/"/>
    <ds:schemaRef ds:uri="http://schemas.openxmlformats.org/package/2006/metadata/core-properties"/>
    <ds:schemaRef ds:uri="2f451dda-87f0-44fe-8155-a7a8ce8ced40"/>
    <ds:schemaRef ds:uri="http://purl.org/dc/dcmitype/"/>
  </ds:schemaRefs>
</ds:datastoreItem>
</file>

<file path=customXml/itemProps10.xml><?xml version="1.0" encoding="utf-8"?>
<ds:datastoreItem xmlns:ds="http://schemas.openxmlformats.org/officeDocument/2006/customXml" ds:itemID="{A77C5B54-CA1C-4010-8D5D-ED406825EBB7}">
  <ds:schemaRefs>
    <ds:schemaRef ds:uri="ESRI.ArcGIS.Mapping.OfficeIntegration.PowerPointInfo"/>
  </ds:schemaRefs>
</ds:datastoreItem>
</file>

<file path=customXml/itemProps11.xml><?xml version="1.0" encoding="utf-8"?>
<ds:datastoreItem xmlns:ds="http://schemas.openxmlformats.org/officeDocument/2006/customXml" ds:itemID="{D4E2A01F-BEC1-4558-9AD1-A87ED70D910B}">
  <ds:schemaRefs>
    <ds:schemaRef ds:uri="ESRI.ArcGIS.Mapping.OfficeIntegration.PowerPointInfo"/>
  </ds:schemaRefs>
</ds:datastoreItem>
</file>

<file path=customXml/itemProps12.xml><?xml version="1.0" encoding="utf-8"?>
<ds:datastoreItem xmlns:ds="http://schemas.openxmlformats.org/officeDocument/2006/customXml" ds:itemID="{096117C4-1661-4D3B-B9F6-BC19E0F3E90B}">
  <ds:schemaRefs>
    <ds:schemaRef ds:uri="ESRI.ArcGIS.Mapping.OfficeIntegration.PowerPointInfo"/>
  </ds:schemaRefs>
</ds:datastoreItem>
</file>

<file path=customXml/itemProps13.xml><?xml version="1.0" encoding="utf-8"?>
<ds:datastoreItem xmlns:ds="http://schemas.openxmlformats.org/officeDocument/2006/customXml" ds:itemID="{C4AF463C-FA8B-436D-9853-3318650FDAB8}">
  <ds:schemaRefs>
    <ds:schemaRef ds:uri="ESRI.ArcGIS.Mapping.OfficeIntegration.PowerPointInfo"/>
  </ds:schemaRefs>
</ds:datastoreItem>
</file>

<file path=customXml/itemProps14.xml><?xml version="1.0" encoding="utf-8"?>
<ds:datastoreItem xmlns:ds="http://schemas.openxmlformats.org/officeDocument/2006/customXml" ds:itemID="{AB25B40B-929A-4CD0-B9AB-7142442027B6}">
  <ds:schemaRefs>
    <ds:schemaRef ds:uri="ESRI.ArcGIS.Mapping.OfficeIntegration.PowerPointInfo"/>
  </ds:schemaRefs>
</ds:datastoreItem>
</file>

<file path=customXml/itemProps15.xml><?xml version="1.0" encoding="utf-8"?>
<ds:datastoreItem xmlns:ds="http://schemas.openxmlformats.org/officeDocument/2006/customXml" ds:itemID="{E1A338E5-2E37-4973-87E6-4C02B0B7F460}">
  <ds:schemaRefs>
    <ds:schemaRef ds:uri="http://schemas.microsoft.com/sharepoint/v3/contenttype/forms"/>
  </ds:schemaRefs>
</ds:datastoreItem>
</file>

<file path=customXml/itemProps16.xml><?xml version="1.0" encoding="utf-8"?>
<ds:datastoreItem xmlns:ds="http://schemas.openxmlformats.org/officeDocument/2006/customXml" ds:itemID="{55235559-86B9-428B-8DAF-8EE6262226D5}">
  <ds:schemaRefs>
    <ds:schemaRef ds:uri="ESRI.ArcGIS.Mapping.OfficeIntegration.PowerPointInfo"/>
  </ds:schemaRefs>
</ds:datastoreItem>
</file>

<file path=customXml/itemProps17.xml><?xml version="1.0" encoding="utf-8"?>
<ds:datastoreItem xmlns:ds="http://schemas.openxmlformats.org/officeDocument/2006/customXml" ds:itemID="{F29452FE-972E-43F8-B54C-969F4C69C00B}">
  <ds:schemaRefs>
    <ds:schemaRef ds:uri="ESRI.ArcGIS.Mapping.OfficeIntegration.PowerPointInfo"/>
  </ds:schemaRefs>
</ds:datastoreItem>
</file>

<file path=customXml/itemProps18.xml><?xml version="1.0" encoding="utf-8"?>
<ds:datastoreItem xmlns:ds="http://schemas.openxmlformats.org/officeDocument/2006/customXml" ds:itemID="{FDE85643-3216-4103-A1BD-63F5E1D42D73}">
  <ds:schemaRefs>
    <ds:schemaRef ds:uri="ESRI.ArcGIS.Mapping.OfficeIntegration.PowerPointInfo"/>
  </ds:schemaRefs>
</ds:datastoreItem>
</file>

<file path=customXml/itemProps19.xml><?xml version="1.0" encoding="utf-8"?>
<ds:datastoreItem xmlns:ds="http://schemas.openxmlformats.org/officeDocument/2006/customXml" ds:itemID="{B7345282-8765-4BD2-B70E-51FE6BD8760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451dda-87f0-44fe-8155-a7a8ce8ced40"/>
    <ds:schemaRef ds:uri="2cca2253-b4b3-493a-b13d-4e35805225a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7E6AAC2-10E8-4F0C-BCC5-34BD332F8972}">
  <ds:schemaRefs>
    <ds:schemaRef ds:uri="ESRI.ArcGIS.Mapping.OfficeIntegration.PowerPointInfo"/>
  </ds:schemaRefs>
</ds:datastoreItem>
</file>

<file path=customXml/itemProps20.xml><?xml version="1.0" encoding="utf-8"?>
<ds:datastoreItem xmlns:ds="http://schemas.openxmlformats.org/officeDocument/2006/customXml" ds:itemID="{328DCA66-548E-4424-83E1-09FFD45EE4B0}">
  <ds:schemaRefs>
    <ds:schemaRef ds:uri="ESRI.ArcGIS.Mapping.OfficeIntegration.PowerPointInfo"/>
  </ds:schemaRefs>
</ds:datastoreItem>
</file>

<file path=customXml/itemProps21.xml><?xml version="1.0" encoding="utf-8"?>
<ds:datastoreItem xmlns:ds="http://schemas.openxmlformats.org/officeDocument/2006/customXml" ds:itemID="{22A42D4B-0AAE-44C9-A2EF-48BDE1C5260A}">
  <ds:schemaRefs>
    <ds:schemaRef ds:uri="ESRI.ArcGIS.Mapping.OfficeIntegration.PowerPointInfo"/>
  </ds:schemaRefs>
</ds:datastoreItem>
</file>

<file path=customXml/itemProps22.xml><?xml version="1.0" encoding="utf-8"?>
<ds:datastoreItem xmlns:ds="http://schemas.openxmlformats.org/officeDocument/2006/customXml" ds:itemID="{DE4ACD9E-0233-451D-890D-5732E05DB574}">
  <ds:schemaRefs>
    <ds:schemaRef ds:uri="ESRI.ArcGIS.Mapping.OfficeIntegration.PowerPointInfo"/>
  </ds:schemaRefs>
</ds:datastoreItem>
</file>

<file path=customXml/itemProps23.xml><?xml version="1.0" encoding="utf-8"?>
<ds:datastoreItem xmlns:ds="http://schemas.openxmlformats.org/officeDocument/2006/customXml" ds:itemID="{B0302D17-5923-4CC0-9EB4-0E57930F5A8E}">
  <ds:schemaRefs>
    <ds:schemaRef ds:uri="ESRI.ArcGIS.Mapping.OfficeIntegration.PowerPointInfo"/>
  </ds:schemaRefs>
</ds:datastoreItem>
</file>

<file path=customXml/itemProps24.xml><?xml version="1.0" encoding="utf-8"?>
<ds:datastoreItem xmlns:ds="http://schemas.openxmlformats.org/officeDocument/2006/customXml" ds:itemID="{16EF6D11-DC4F-410C-A4BF-DF081B432591}">
  <ds:schemaRefs>
    <ds:schemaRef ds:uri="ESRI.ArcGIS.Mapping.OfficeIntegration.PowerPointInfo"/>
  </ds:schemaRefs>
</ds:datastoreItem>
</file>

<file path=customXml/itemProps25.xml><?xml version="1.0" encoding="utf-8"?>
<ds:datastoreItem xmlns:ds="http://schemas.openxmlformats.org/officeDocument/2006/customXml" ds:itemID="{9E8787D6-C7B8-48EC-8C13-4069AE6320BD}">
  <ds:schemaRefs>
    <ds:schemaRef ds:uri="ESRI.ArcGIS.Mapping.OfficeIntegration.PowerPointInfo"/>
  </ds:schemaRefs>
</ds:datastoreItem>
</file>

<file path=customXml/itemProps26.xml><?xml version="1.0" encoding="utf-8"?>
<ds:datastoreItem xmlns:ds="http://schemas.openxmlformats.org/officeDocument/2006/customXml" ds:itemID="{2C9ABD96-756D-41D3-909F-6F7B4C6B6E1F}">
  <ds:schemaRefs>
    <ds:schemaRef ds:uri="ESRI.ArcGIS.Mapping.OfficeIntegration.PowerPointInfo"/>
  </ds:schemaRefs>
</ds:datastoreItem>
</file>

<file path=customXml/itemProps27.xml><?xml version="1.0" encoding="utf-8"?>
<ds:datastoreItem xmlns:ds="http://schemas.openxmlformats.org/officeDocument/2006/customXml" ds:itemID="{9E56F111-9E55-4604-91C2-8352AE933430}">
  <ds:schemaRefs>
    <ds:schemaRef ds:uri="ESRI.ArcGIS.Mapping.OfficeIntegration.PowerPointInfo"/>
  </ds:schemaRefs>
</ds:datastoreItem>
</file>

<file path=customXml/itemProps28.xml><?xml version="1.0" encoding="utf-8"?>
<ds:datastoreItem xmlns:ds="http://schemas.openxmlformats.org/officeDocument/2006/customXml" ds:itemID="{E559A846-F914-4753-A2DC-D33AFE44114C}">
  <ds:schemaRefs>
    <ds:schemaRef ds:uri="ESRI.ArcGIS.Mapping.OfficeIntegration.PowerPointInfo"/>
  </ds:schemaRefs>
</ds:datastoreItem>
</file>

<file path=customXml/itemProps29.xml><?xml version="1.0" encoding="utf-8"?>
<ds:datastoreItem xmlns:ds="http://schemas.openxmlformats.org/officeDocument/2006/customXml" ds:itemID="{86B5FFB5-BF2F-45EA-BC75-C41726A8F251}">
  <ds:schemaRefs>
    <ds:schemaRef ds:uri="ESRI.ArcGIS.Mapping.OfficeIntegration.PowerPointInfo"/>
  </ds:schemaRefs>
</ds:datastoreItem>
</file>

<file path=customXml/itemProps3.xml><?xml version="1.0" encoding="utf-8"?>
<ds:datastoreItem xmlns:ds="http://schemas.openxmlformats.org/officeDocument/2006/customXml" ds:itemID="{EB8D7141-3508-4B4E-8051-37E3E4C09D17}">
  <ds:schemaRefs>
    <ds:schemaRef ds:uri="ESRI.ArcGIS.Mapping.OfficeIntegration.PowerPointInfo"/>
  </ds:schemaRefs>
</ds:datastoreItem>
</file>

<file path=customXml/itemProps30.xml><?xml version="1.0" encoding="utf-8"?>
<ds:datastoreItem xmlns:ds="http://schemas.openxmlformats.org/officeDocument/2006/customXml" ds:itemID="{E940B40D-12DB-4BFA-BBB6-2269FD71FF92}">
  <ds:schemaRefs>
    <ds:schemaRef ds:uri="ESRI.ArcGIS.Mapping.OfficeIntegration.PowerPointInfo"/>
  </ds:schemaRefs>
</ds:datastoreItem>
</file>

<file path=customXml/itemProps31.xml><?xml version="1.0" encoding="utf-8"?>
<ds:datastoreItem xmlns:ds="http://schemas.openxmlformats.org/officeDocument/2006/customXml" ds:itemID="{18DF8D07-6137-4D85-8010-4650942E033A}">
  <ds:schemaRefs>
    <ds:schemaRef ds:uri="ESRI.ArcGIS.Mapping.OfficeIntegration.PowerPointInfo"/>
  </ds:schemaRefs>
</ds:datastoreItem>
</file>

<file path=customXml/itemProps32.xml><?xml version="1.0" encoding="utf-8"?>
<ds:datastoreItem xmlns:ds="http://schemas.openxmlformats.org/officeDocument/2006/customXml" ds:itemID="{FB58F897-2A4D-4309-8E20-83FD28E6FE27}">
  <ds:schemaRefs>
    <ds:schemaRef ds:uri="ESRI.ArcGIS.Mapping.OfficeIntegration.PowerPointInfo"/>
  </ds:schemaRefs>
</ds:datastoreItem>
</file>

<file path=customXml/itemProps33.xml><?xml version="1.0" encoding="utf-8"?>
<ds:datastoreItem xmlns:ds="http://schemas.openxmlformats.org/officeDocument/2006/customXml" ds:itemID="{C3102E66-5C5A-4AAF-9C94-24819091B61E}">
  <ds:schemaRefs>
    <ds:schemaRef ds:uri="ESRI.ArcGIS.Mapping.OfficeIntegration.PowerPointInfo"/>
  </ds:schemaRefs>
</ds:datastoreItem>
</file>

<file path=customXml/itemProps34.xml><?xml version="1.0" encoding="utf-8"?>
<ds:datastoreItem xmlns:ds="http://schemas.openxmlformats.org/officeDocument/2006/customXml" ds:itemID="{3E253610-1BBE-4C16-A1DA-4D6F07A3A74E}">
  <ds:schemaRefs>
    <ds:schemaRef ds:uri="ESRI.ArcGIS.Mapping.OfficeIntegration.PowerPointInfo"/>
  </ds:schemaRefs>
</ds:datastoreItem>
</file>

<file path=customXml/itemProps35.xml><?xml version="1.0" encoding="utf-8"?>
<ds:datastoreItem xmlns:ds="http://schemas.openxmlformats.org/officeDocument/2006/customXml" ds:itemID="{C1BF2448-6CBA-44DB-9E22-BED59BA834DF}">
  <ds:schemaRefs>
    <ds:schemaRef ds:uri="ESRI.ArcGIS.Mapping.OfficeIntegration.PowerPointInfo"/>
  </ds:schemaRefs>
</ds:datastoreItem>
</file>

<file path=customXml/itemProps36.xml><?xml version="1.0" encoding="utf-8"?>
<ds:datastoreItem xmlns:ds="http://schemas.openxmlformats.org/officeDocument/2006/customXml" ds:itemID="{998905D7-FE59-48DE-A74A-5B0009B7827F}">
  <ds:schemaRefs>
    <ds:schemaRef ds:uri="ESRI.ArcGIS.Mapping.OfficeIntegration.PowerPointInfo"/>
  </ds:schemaRefs>
</ds:datastoreItem>
</file>

<file path=customXml/itemProps37.xml><?xml version="1.0" encoding="utf-8"?>
<ds:datastoreItem xmlns:ds="http://schemas.openxmlformats.org/officeDocument/2006/customXml" ds:itemID="{71658D62-F010-45F1-9326-EDC465FED48E}">
  <ds:schemaRefs>
    <ds:schemaRef ds:uri="ESRI.ArcGIS.Mapping.OfficeIntegration.PowerPointInfo"/>
  </ds:schemaRefs>
</ds:datastoreItem>
</file>

<file path=customXml/itemProps38.xml><?xml version="1.0" encoding="utf-8"?>
<ds:datastoreItem xmlns:ds="http://schemas.openxmlformats.org/officeDocument/2006/customXml" ds:itemID="{2672FF5B-1ADC-45B0-9698-61421F5761E7}">
  <ds:schemaRefs>
    <ds:schemaRef ds:uri="ESRI.ArcGIS.Mapping.OfficeIntegration.PowerPointInfo"/>
  </ds:schemaRefs>
</ds:datastoreItem>
</file>

<file path=customXml/itemProps39.xml><?xml version="1.0" encoding="utf-8"?>
<ds:datastoreItem xmlns:ds="http://schemas.openxmlformats.org/officeDocument/2006/customXml" ds:itemID="{94844715-80D4-4BDB-8DF0-52D9314E2485}">
  <ds:schemaRefs>
    <ds:schemaRef ds:uri="ESRI.ArcGIS.Mapping.OfficeIntegration.PowerPointInfo"/>
  </ds:schemaRefs>
</ds:datastoreItem>
</file>

<file path=customXml/itemProps4.xml><?xml version="1.0" encoding="utf-8"?>
<ds:datastoreItem xmlns:ds="http://schemas.openxmlformats.org/officeDocument/2006/customXml" ds:itemID="{33F5FE6F-FF86-471A-919E-6C74E3669390}">
  <ds:schemaRefs>
    <ds:schemaRef ds:uri="ESRI.ArcGIS.Mapping.OfficeIntegration.PowerPointInfo"/>
  </ds:schemaRefs>
</ds:datastoreItem>
</file>

<file path=customXml/itemProps40.xml><?xml version="1.0" encoding="utf-8"?>
<ds:datastoreItem xmlns:ds="http://schemas.openxmlformats.org/officeDocument/2006/customXml" ds:itemID="{A2D97EB6-C9B5-45C6-85A6-D4FE6E1D9856}">
  <ds:schemaRefs>
    <ds:schemaRef ds:uri="ESRI.ArcGIS.Mapping.OfficeIntegration.PowerPointInfo"/>
  </ds:schemaRefs>
</ds:datastoreItem>
</file>

<file path=customXml/itemProps41.xml><?xml version="1.0" encoding="utf-8"?>
<ds:datastoreItem xmlns:ds="http://schemas.openxmlformats.org/officeDocument/2006/customXml" ds:itemID="{4617AF64-94DB-48BB-8BE2-3BCF6B12593F}">
  <ds:schemaRefs>
    <ds:schemaRef ds:uri="ESRI.ArcGIS.Mapping.OfficeIntegration.PowerPointInfo"/>
  </ds:schemaRefs>
</ds:datastoreItem>
</file>

<file path=customXml/itemProps42.xml><?xml version="1.0" encoding="utf-8"?>
<ds:datastoreItem xmlns:ds="http://schemas.openxmlformats.org/officeDocument/2006/customXml" ds:itemID="{5B58CDD1-2BF6-415B-A256-DBBCC6A48D56}">
  <ds:schemaRefs>
    <ds:schemaRef ds:uri="ESRI.ArcGIS.Mapping.OfficeIntegration.PowerPointInfo"/>
  </ds:schemaRefs>
</ds:datastoreItem>
</file>

<file path=customXml/itemProps43.xml><?xml version="1.0" encoding="utf-8"?>
<ds:datastoreItem xmlns:ds="http://schemas.openxmlformats.org/officeDocument/2006/customXml" ds:itemID="{C9037CA3-5499-457D-8238-F29CBEBDF143}">
  <ds:schemaRefs>
    <ds:schemaRef ds:uri="ESRI.ArcGIS.Mapping.OfficeIntegration.PowerPointInfo"/>
  </ds:schemaRefs>
</ds:datastoreItem>
</file>

<file path=customXml/itemProps44.xml><?xml version="1.0" encoding="utf-8"?>
<ds:datastoreItem xmlns:ds="http://schemas.openxmlformats.org/officeDocument/2006/customXml" ds:itemID="{2FE51124-E413-4DA5-9E06-A6EB32D0C127}">
  <ds:schemaRefs>
    <ds:schemaRef ds:uri="ESRI.ArcGIS.Mapping.OfficeIntegration.PowerPointInfo"/>
  </ds:schemaRefs>
</ds:datastoreItem>
</file>

<file path=customXml/itemProps45.xml><?xml version="1.0" encoding="utf-8"?>
<ds:datastoreItem xmlns:ds="http://schemas.openxmlformats.org/officeDocument/2006/customXml" ds:itemID="{DB399249-DB96-4601-9BA5-97791613CF3A}">
  <ds:schemaRefs>
    <ds:schemaRef ds:uri="ESRI.ArcGIS.Mapping.OfficeIntegration.PowerPointInfo"/>
  </ds:schemaRefs>
</ds:datastoreItem>
</file>

<file path=customXml/itemProps46.xml><?xml version="1.0" encoding="utf-8"?>
<ds:datastoreItem xmlns:ds="http://schemas.openxmlformats.org/officeDocument/2006/customXml" ds:itemID="{D6F15B81-7660-4E9F-B613-8AA4F84B6DA3}">
  <ds:schemaRefs>
    <ds:schemaRef ds:uri="ESRI.ArcGIS.Mapping.OfficeIntegration.PowerPointInfo"/>
  </ds:schemaRefs>
</ds:datastoreItem>
</file>

<file path=customXml/itemProps47.xml><?xml version="1.0" encoding="utf-8"?>
<ds:datastoreItem xmlns:ds="http://schemas.openxmlformats.org/officeDocument/2006/customXml" ds:itemID="{6D2D132B-596B-4D69-A43B-566EB6C10C03}">
  <ds:schemaRefs>
    <ds:schemaRef ds:uri="ESRI.ArcGIS.Mapping.OfficeIntegration.PowerPointInfo"/>
  </ds:schemaRefs>
</ds:datastoreItem>
</file>

<file path=customXml/itemProps48.xml><?xml version="1.0" encoding="utf-8"?>
<ds:datastoreItem xmlns:ds="http://schemas.openxmlformats.org/officeDocument/2006/customXml" ds:itemID="{9DC677B7-6D9E-42B7-AD1F-75D1804EAF7D}">
  <ds:schemaRefs>
    <ds:schemaRef ds:uri="ESRI.ArcGIS.Mapping.OfficeIntegration.PowerPointInfo"/>
  </ds:schemaRefs>
</ds:datastoreItem>
</file>

<file path=customXml/itemProps49.xml><?xml version="1.0" encoding="utf-8"?>
<ds:datastoreItem xmlns:ds="http://schemas.openxmlformats.org/officeDocument/2006/customXml" ds:itemID="{E5F80E3B-5636-41B2-898D-5D17189605B7}">
  <ds:schemaRefs>
    <ds:schemaRef ds:uri="ESRI.ArcGIS.Mapping.OfficeIntegration.PowerPointInfo"/>
  </ds:schemaRefs>
</ds:datastoreItem>
</file>

<file path=customXml/itemProps5.xml><?xml version="1.0" encoding="utf-8"?>
<ds:datastoreItem xmlns:ds="http://schemas.openxmlformats.org/officeDocument/2006/customXml" ds:itemID="{AE5A340C-916E-449C-AA30-CD41B151A0D4}">
  <ds:schemaRefs>
    <ds:schemaRef ds:uri="ESRI.ArcGIS.Mapping.OfficeIntegration.PowerPointInfo"/>
  </ds:schemaRefs>
</ds:datastoreItem>
</file>

<file path=customXml/itemProps50.xml><?xml version="1.0" encoding="utf-8"?>
<ds:datastoreItem xmlns:ds="http://schemas.openxmlformats.org/officeDocument/2006/customXml" ds:itemID="{7A70D44C-B768-49FE-A70F-C6199D3EE9A7}">
  <ds:schemaRefs>
    <ds:schemaRef ds:uri="ESRI.ArcGIS.Mapping.OfficeIntegration.PowerPointInfo"/>
  </ds:schemaRefs>
</ds:datastoreItem>
</file>

<file path=customXml/itemProps51.xml><?xml version="1.0" encoding="utf-8"?>
<ds:datastoreItem xmlns:ds="http://schemas.openxmlformats.org/officeDocument/2006/customXml" ds:itemID="{905F88FE-324F-4FBE-89BB-9CEE04D6CACF}">
  <ds:schemaRefs>
    <ds:schemaRef ds:uri="ESRI.ArcGIS.Mapping.OfficeIntegration.PowerPointInfo"/>
  </ds:schemaRefs>
</ds:datastoreItem>
</file>

<file path=customXml/itemProps52.xml><?xml version="1.0" encoding="utf-8"?>
<ds:datastoreItem xmlns:ds="http://schemas.openxmlformats.org/officeDocument/2006/customXml" ds:itemID="{653D88A7-0F5E-41C5-A5C5-47DF37C594C5}">
  <ds:schemaRefs>
    <ds:schemaRef ds:uri="ESRI.ArcGIS.Mapping.OfficeIntegration.PowerPointInfo"/>
  </ds:schemaRefs>
</ds:datastoreItem>
</file>

<file path=customXml/itemProps53.xml><?xml version="1.0" encoding="utf-8"?>
<ds:datastoreItem xmlns:ds="http://schemas.openxmlformats.org/officeDocument/2006/customXml" ds:itemID="{4ADFB689-BC87-4869-ADD0-8C3555150450}">
  <ds:schemaRefs>
    <ds:schemaRef ds:uri="ESRI.ArcGIS.Mapping.OfficeIntegration.PowerPointInfo"/>
  </ds:schemaRefs>
</ds:datastoreItem>
</file>

<file path=customXml/itemProps54.xml><?xml version="1.0" encoding="utf-8"?>
<ds:datastoreItem xmlns:ds="http://schemas.openxmlformats.org/officeDocument/2006/customXml" ds:itemID="{4ADFB73A-380D-41FC-8C37-7155886326FA}">
  <ds:schemaRefs>
    <ds:schemaRef ds:uri="ESRI.ArcGIS.Mapping.OfficeIntegration.PowerPointInfo"/>
  </ds:schemaRefs>
</ds:datastoreItem>
</file>

<file path=customXml/itemProps55.xml><?xml version="1.0" encoding="utf-8"?>
<ds:datastoreItem xmlns:ds="http://schemas.openxmlformats.org/officeDocument/2006/customXml" ds:itemID="{EF0D8C03-B10D-4D20-AC38-CA6799A7A314}">
  <ds:schemaRefs>
    <ds:schemaRef ds:uri="ESRI.ArcGIS.Mapping.OfficeIntegration.PowerPointInfo"/>
  </ds:schemaRefs>
</ds:datastoreItem>
</file>

<file path=customXml/itemProps56.xml><?xml version="1.0" encoding="utf-8"?>
<ds:datastoreItem xmlns:ds="http://schemas.openxmlformats.org/officeDocument/2006/customXml" ds:itemID="{612F64FD-E61D-43DE-A84B-8FC0DA8FC26C}">
  <ds:schemaRefs>
    <ds:schemaRef ds:uri="ESRI.ArcGIS.Mapping.OfficeIntegration.PowerPointInfo"/>
  </ds:schemaRefs>
</ds:datastoreItem>
</file>

<file path=customXml/itemProps57.xml><?xml version="1.0" encoding="utf-8"?>
<ds:datastoreItem xmlns:ds="http://schemas.openxmlformats.org/officeDocument/2006/customXml" ds:itemID="{8EED6C1C-A455-42E4-8CBE-649F5A755068}">
  <ds:schemaRefs>
    <ds:schemaRef ds:uri="ESRI.ArcGIS.Mapping.OfficeIntegration.PowerPointInfo"/>
  </ds:schemaRefs>
</ds:datastoreItem>
</file>

<file path=customXml/itemProps58.xml><?xml version="1.0" encoding="utf-8"?>
<ds:datastoreItem xmlns:ds="http://schemas.openxmlformats.org/officeDocument/2006/customXml" ds:itemID="{10846DB9-88C0-41D7-ACE4-BEC3A7488A03}">
  <ds:schemaRefs>
    <ds:schemaRef ds:uri="ESRI.ArcGIS.Mapping.OfficeIntegration.PowerPointInfo"/>
  </ds:schemaRefs>
</ds:datastoreItem>
</file>

<file path=customXml/itemProps59.xml><?xml version="1.0" encoding="utf-8"?>
<ds:datastoreItem xmlns:ds="http://schemas.openxmlformats.org/officeDocument/2006/customXml" ds:itemID="{352E5095-9B98-4AF0-9861-BDC020ABBCFC}">
  <ds:schemaRefs>
    <ds:schemaRef ds:uri="ESRI.ArcGIS.Mapping.OfficeIntegration.PowerPointInfo"/>
  </ds:schemaRefs>
</ds:datastoreItem>
</file>

<file path=customXml/itemProps6.xml><?xml version="1.0" encoding="utf-8"?>
<ds:datastoreItem xmlns:ds="http://schemas.openxmlformats.org/officeDocument/2006/customXml" ds:itemID="{039A5E78-EC42-40DE-A05E-1C7FCA140310}">
  <ds:schemaRefs>
    <ds:schemaRef ds:uri="ESRI.ArcGIS.Mapping.OfficeIntegration.PowerPointInfo"/>
  </ds:schemaRefs>
</ds:datastoreItem>
</file>

<file path=customXml/itemProps7.xml><?xml version="1.0" encoding="utf-8"?>
<ds:datastoreItem xmlns:ds="http://schemas.openxmlformats.org/officeDocument/2006/customXml" ds:itemID="{5A1E471A-DB16-4174-9D85-6F159A344CDB}">
  <ds:schemaRefs>
    <ds:schemaRef ds:uri="ESRI.ArcGIS.Mapping.OfficeIntegration.PowerPointInfo"/>
  </ds:schemaRefs>
</ds:datastoreItem>
</file>

<file path=customXml/itemProps8.xml><?xml version="1.0" encoding="utf-8"?>
<ds:datastoreItem xmlns:ds="http://schemas.openxmlformats.org/officeDocument/2006/customXml" ds:itemID="{F6EFD530-1E3E-47B8-A55C-19EC63E3C655}">
  <ds:schemaRefs>
    <ds:schemaRef ds:uri="ESRI.ArcGIS.Mapping.OfficeIntegration.PowerPointInfo"/>
  </ds:schemaRefs>
</ds:datastoreItem>
</file>

<file path=customXml/itemProps9.xml><?xml version="1.0" encoding="utf-8"?>
<ds:datastoreItem xmlns:ds="http://schemas.openxmlformats.org/officeDocument/2006/customXml" ds:itemID="{76859AF2-E75C-459B-8657-EEEA80BC8153}">
  <ds:schemaRefs>
    <ds:schemaRef ds:uri="ESRI.ArcGIS.Mapping.OfficeIntegration.PowerPointInfo"/>
  </ds:schemaRefs>
</ds:datastoreItem>
</file>

<file path=docMetadata/LabelInfo.xml><?xml version="1.0" encoding="utf-8"?>
<clbl:labelList xmlns:clbl="http://schemas.microsoft.com/office/2020/mipLabelMetadata">
  <clbl:label id="{aee6e3c9-711e-4c7c-bd27-04f2307db20d}" enabled="0" method="" siteId="{aee6e3c9-711e-4c7c-bd27-04f2307db20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Esri_Corporate_Template-Dark</Template>
  <TotalTime>1159</TotalTime>
  <Words>8269</Words>
  <Application>Microsoft Office PowerPoint</Application>
  <PresentationFormat>Widescreen</PresentationFormat>
  <Paragraphs>991</Paragraphs>
  <Slides>50</Slides>
  <Notes>32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5" baseType="lpstr">
      <vt:lpstr>Arial</vt:lpstr>
      <vt:lpstr>Consolas</vt:lpstr>
      <vt:lpstr>Courier New</vt:lpstr>
      <vt:lpstr>Lucida Grande</vt:lpstr>
      <vt:lpstr>Esri_Corporate_Template-Dark</vt:lpstr>
      <vt:lpstr>ArcGIS Pro SDK for .NET: Beginning Editing with Focus on EditOperation</vt:lpstr>
      <vt:lpstr>Please share your feedback in the app</vt:lpstr>
      <vt:lpstr>Agenda</vt:lpstr>
      <vt:lpstr>EditOperation - Basic Patterns</vt:lpstr>
      <vt:lpstr>Edit Operations</vt:lpstr>
      <vt:lpstr>EditOperation - Basic Workflow</vt:lpstr>
      <vt:lpstr>Basic Workflow Example</vt:lpstr>
      <vt:lpstr>EditOperation - Basic Workflow</vt:lpstr>
      <vt:lpstr>EditOperation – Basic workflow</vt:lpstr>
      <vt:lpstr>Inspector</vt:lpstr>
      <vt:lpstr>Inspector – Basic Workflow</vt:lpstr>
      <vt:lpstr> Inspector  - Basic Workflow</vt:lpstr>
      <vt:lpstr>Inspector – Multiple features</vt:lpstr>
      <vt:lpstr>Inspector – Schema Information</vt:lpstr>
      <vt:lpstr>Inspector – Copy attributes</vt:lpstr>
      <vt:lpstr>Demo: Basic Patterns</vt:lpstr>
      <vt:lpstr>Dependent Edits</vt:lpstr>
      <vt:lpstr>Dependent Edits</vt:lpstr>
      <vt:lpstr>Execution order with EditOperation.ExecuteMode</vt:lpstr>
      <vt:lpstr>Execution order with EditOperation.ExecuteMode</vt:lpstr>
      <vt:lpstr>Execution order with EditOperation.ExecuteMode</vt:lpstr>
      <vt:lpstr>Execution order with EditOperation.ExecuteMode</vt:lpstr>
      <vt:lpstr>Execution order with EditOperation.ExecuteMode</vt:lpstr>
      <vt:lpstr>Execution order with EditOperation.ExecuteMode</vt:lpstr>
      <vt:lpstr>Execution order with EditOperation.ExecuteMode</vt:lpstr>
      <vt:lpstr>Execution order with EditOperation.ExecuteMode</vt:lpstr>
      <vt:lpstr>RowToken with Create</vt:lpstr>
      <vt:lpstr>Chained EditOperation - Basic Workflow</vt:lpstr>
      <vt:lpstr>Chained Edit Operation Add Attachment Example </vt:lpstr>
      <vt:lpstr>Demo: Dependent edits</vt:lpstr>
      <vt:lpstr>Events</vt:lpstr>
      <vt:lpstr>Editing Events</vt:lpstr>
      <vt:lpstr>Row Events </vt:lpstr>
      <vt:lpstr>Row Events</vt:lpstr>
      <vt:lpstr>Row Events</vt:lpstr>
      <vt:lpstr>Row Events</vt:lpstr>
      <vt:lpstr>Row Events</vt:lpstr>
      <vt:lpstr>Row Events</vt:lpstr>
      <vt:lpstr>Editing Events – EditOperation Events</vt:lpstr>
      <vt:lpstr>Editing Events – EditOperation Events</vt:lpstr>
      <vt:lpstr>Editing Events – EditOperation Events</vt:lpstr>
      <vt:lpstr>Editing Events – EditCompletedEvent</vt:lpstr>
      <vt:lpstr>Demo: Events</vt:lpstr>
      <vt:lpstr>Summary</vt:lpstr>
      <vt:lpstr>ArcGIS Pro SDK for .NET – Technical Sessions</vt:lpstr>
      <vt:lpstr>ArcGIS Pro SDK for .NET – Demo Theaters</vt:lpstr>
      <vt:lpstr>Beginning Editing with Focus on EditOperation</vt:lpstr>
      <vt:lpstr>Please share your feedback in the app</vt:lpstr>
      <vt:lpstr>Connect with us on Social</vt:lpstr>
      <vt:lpstr>Copyright © 2025 Esri. All rights reserved.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Dev-Tech-Summit_2025_Technical-Sessions.pptxDev-Tech-Summit_2025_Technical-Sessions</dc:title>
  <dc:creator>Claudine Chan</dc:creator>
  <cp:lastModifiedBy>Narelle Chedzey</cp:lastModifiedBy>
  <cp:revision>73</cp:revision>
  <cp:lastPrinted>2021-08-10T23:54:02Z</cp:lastPrinted>
  <dcterms:created xsi:type="dcterms:W3CDTF">2023-12-13T15:33:34Z</dcterms:created>
  <dcterms:modified xsi:type="dcterms:W3CDTF">2025-03-03T02:52:29Z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0x01010053049FB6FED00E4DA16BDBD19956ADB8</vt:lpwstr>
  </property>
  <property fmtid="{D5CDD505-2E9C-101B-9397-08002B2CF9AE}" pid="3" name="Order">
    <vt:r8>898000</vt:r8>
  </property>
  <property fmtid="{D5CDD505-2E9C-101B-9397-08002B2CF9AE}" pid="4" name="ComplianceAssetId">
    <vt:lpwstr/>
  </property>
  <property fmtid="{D5CDD505-2E9C-101B-9397-08002B2CF9AE}" pid="5" name="TemplateUrl">
    <vt:lpwstr/>
  </property>
  <property fmtid="{D5CDD505-2E9C-101B-9397-08002B2CF9AE}" pid="6" name="xd_Signature">
    <vt:bool>false</vt:bool>
  </property>
  <property fmtid="{D5CDD505-2E9C-101B-9397-08002B2CF9AE}" pid="7" name="xd_ProgID">
    <vt:lpwstr/>
  </property>
  <property fmtid="{D5CDD505-2E9C-101B-9397-08002B2CF9AE}" pid="8" name="MediaServiceImageTags">
    <vt:lpwstr/>
  </property>
</Properties>
</file>