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7"/>
    <p:sldMasterId id="2147486825" r:id="rId68"/>
    <p:sldMasterId id="2147486836" r:id="rId69"/>
  </p:sldMasterIdLst>
  <p:notesMasterIdLst>
    <p:notesMasterId r:id="rId121"/>
  </p:notesMasterIdLst>
  <p:handoutMasterIdLst>
    <p:handoutMasterId r:id="rId122"/>
  </p:handoutMasterIdLst>
  <p:sldIdLst>
    <p:sldId id="745" r:id="rId70"/>
    <p:sldId id="616" r:id="rId71"/>
    <p:sldId id="617" r:id="rId72"/>
    <p:sldId id="631" r:id="rId73"/>
    <p:sldId id="738" r:id="rId74"/>
    <p:sldId id="773" r:id="rId75"/>
    <p:sldId id="779" r:id="rId76"/>
    <p:sldId id="758" r:id="rId77"/>
    <p:sldId id="1074" r:id="rId78"/>
    <p:sldId id="1073" r:id="rId79"/>
    <p:sldId id="1079" r:id="rId80"/>
    <p:sldId id="761" r:id="rId81"/>
    <p:sldId id="776" r:id="rId82"/>
    <p:sldId id="1071" r:id="rId83"/>
    <p:sldId id="1072" r:id="rId84"/>
    <p:sldId id="762" r:id="rId85"/>
    <p:sldId id="754" r:id="rId86"/>
    <p:sldId id="750" r:id="rId87"/>
    <p:sldId id="764" r:id="rId88"/>
    <p:sldId id="782" r:id="rId89"/>
    <p:sldId id="757" r:id="rId90"/>
    <p:sldId id="783" r:id="rId91"/>
    <p:sldId id="759" r:id="rId92"/>
    <p:sldId id="1081" r:id="rId93"/>
    <p:sldId id="767" r:id="rId94"/>
    <p:sldId id="756" r:id="rId95"/>
    <p:sldId id="768" r:id="rId96"/>
    <p:sldId id="760" r:id="rId97"/>
    <p:sldId id="780" r:id="rId98"/>
    <p:sldId id="755" r:id="rId99"/>
    <p:sldId id="749" r:id="rId100"/>
    <p:sldId id="775" r:id="rId101"/>
    <p:sldId id="765" r:id="rId102"/>
    <p:sldId id="766" r:id="rId103"/>
    <p:sldId id="751" r:id="rId104"/>
    <p:sldId id="769" r:id="rId105"/>
    <p:sldId id="1075" r:id="rId106"/>
    <p:sldId id="770" r:id="rId107"/>
    <p:sldId id="1077" r:id="rId108"/>
    <p:sldId id="1078" r:id="rId109"/>
    <p:sldId id="620" r:id="rId110"/>
    <p:sldId id="1082" r:id="rId111"/>
    <p:sldId id="763" r:id="rId112"/>
    <p:sldId id="636" r:id="rId113"/>
    <p:sldId id="637" r:id="rId114"/>
    <p:sldId id="1002" r:id="rId115"/>
    <p:sldId id="1066" r:id="rId116"/>
    <p:sldId id="1001" r:id="rId117"/>
    <p:sldId id="1067" r:id="rId118"/>
    <p:sldId id="1069" r:id="rId119"/>
    <p:sldId id="1070" r:id="rId120"/>
  </p:sldIdLst>
  <p:sldSz cx="12192000" cy="6858000"/>
  <p:notesSz cx="9601200" cy="7315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9F9D301-5C47-3816-5F15-ADCE7591404A}" name="Aashis Lamsal" initials="AL" userId="S::aas11333@esri.com::42229be4-7f54-4205-9f3c-ef7aa246a95b" providerId="AD"/>
  <p188:author id="{184FB23C-2FB1-95E8-9439-717012E1BC69}" name="Rich Ruh" initials="RR" userId="S::rich7602@esri.com::c1a23af0-b59b-4c49-893e-dac625f2e2f8" providerId="AD"/>
  <p188:author id="{305C5178-4606-CD22-3F67-F8C03E0915FF}" name="Kitty Hurley" initials="KH" userId="S::kit12303@esri.com::e053c73e-06eb-4c62-868c-e85b9274d56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2F2F"/>
    <a:srgbClr val="82F5FF"/>
    <a:srgbClr val="FF9900"/>
    <a:srgbClr val="FFE08C"/>
    <a:srgbClr val="00375B"/>
    <a:srgbClr val="037D98"/>
    <a:srgbClr val="004451"/>
    <a:srgbClr val="004A51"/>
    <a:srgbClr val="004A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5F6FCC-1943-4B43-BAC3-CFCF25D25FAD}" v="45" dt="2024-03-05T18:05:48.2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6" autoAdjust="0"/>
    <p:restoredTop sz="89655" autoAdjust="0"/>
  </p:normalViewPr>
  <p:slideViewPr>
    <p:cSldViewPr snapToGrid="0">
      <p:cViewPr varScale="1">
        <p:scale>
          <a:sx n="126" d="100"/>
          <a:sy n="126" d="100"/>
        </p:scale>
        <p:origin x="162" y="174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48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Master" Target="slideMasters/slideMaster2.xml"/><Relationship Id="rId84" Type="http://schemas.openxmlformats.org/officeDocument/2006/relationships/slide" Target="slides/slide15.xml"/><Relationship Id="rId89" Type="http://schemas.openxmlformats.org/officeDocument/2006/relationships/slide" Target="slides/slide20.xml"/><Relationship Id="rId112" Type="http://schemas.openxmlformats.org/officeDocument/2006/relationships/slide" Target="slides/slide43.xml"/><Relationship Id="rId16" Type="http://schemas.openxmlformats.org/officeDocument/2006/relationships/customXml" Target="../customXml/item16.xml"/><Relationship Id="rId107" Type="http://schemas.openxmlformats.org/officeDocument/2006/relationships/slide" Target="slides/slide38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5.xml"/><Relationship Id="rId79" Type="http://schemas.openxmlformats.org/officeDocument/2006/relationships/slide" Target="slides/slide10.xml"/><Relationship Id="rId102" Type="http://schemas.openxmlformats.org/officeDocument/2006/relationships/slide" Target="slides/slide33.xml"/><Relationship Id="rId123" Type="http://schemas.openxmlformats.org/officeDocument/2006/relationships/presProps" Target="presProps.xml"/><Relationship Id="rId128" Type="http://schemas.microsoft.com/office/2015/10/relationships/revisionInfo" Target="revisionInfo.xml"/><Relationship Id="rId5" Type="http://schemas.openxmlformats.org/officeDocument/2006/relationships/customXml" Target="../customXml/item5.xml"/><Relationship Id="rId90" Type="http://schemas.openxmlformats.org/officeDocument/2006/relationships/slide" Target="slides/slide21.xml"/><Relationship Id="rId95" Type="http://schemas.openxmlformats.org/officeDocument/2006/relationships/slide" Target="slides/slide26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Master" Target="slideMasters/slideMaster3.xml"/><Relationship Id="rId113" Type="http://schemas.openxmlformats.org/officeDocument/2006/relationships/slide" Target="slides/slide44.xml"/><Relationship Id="rId118" Type="http://schemas.openxmlformats.org/officeDocument/2006/relationships/slide" Target="slides/slide49.xml"/><Relationship Id="rId80" Type="http://schemas.openxmlformats.org/officeDocument/2006/relationships/slide" Target="slides/slide11.xml"/><Relationship Id="rId85" Type="http://schemas.openxmlformats.org/officeDocument/2006/relationships/slide" Target="slides/slide16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34.xml"/><Relationship Id="rId108" Type="http://schemas.openxmlformats.org/officeDocument/2006/relationships/slide" Target="slides/slide39.xml"/><Relationship Id="rId124" Type="http://schemas.openxmlformats.org/officeDocument/2006/relationships/viewProps" Target="viewProps.xml"/><Relationship Id="rId129" Type="http://schemas.microsoft.com/office/2018/10/relationships/authors" Target="authors.xml"/><Relationship Id="rId54" Type="http://schemas.openxmlformats.org/officeDocument/2006/relationships/customXml" Target="../customXml/item54.xml"/><Relationship Id="rId70" Type="http://schemas.openxmlformats.org/officeDocument/2006/relationships/slide" Target="slides/slide1.xml"/><Relationship Id="rId75" Type="http://schemas.openxmlformats.org/officeDocument/2006/relationships/slide" Target="slides/slide6.xml"/><Relationship Id="rId91" Type="http://schemas.openxmlformats.org/officeDocument/2006/relationships/slide" Target="slides/slide22.xml"/><Relationship Id="rId96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slide" Target="slides/slide45.xml"/><Relationship Id="rId119" Type="http://schemas.openxmlformats.org/officeDocument/2006/relationships/slide" Target="slides/slide50.xml"/><Relationship Id="rId44" Type="http://schemas.openxmlformats.org/officeDocument/2006/relationships/customXml" Target="../customXml/item44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81" Type="http://schemas.openxmlformats.org/officeDocument/2006/relationships/slide" Target="slides/slide12.xml"/><Relationship Id="rId86" Type="http://schemas.openxmlformats.org/officeDocument/2006/relationships/slide" Target="slides/slide17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40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7.xml"/><Relationship Id="rId97" Type="http://schemas.openxmlformats.org/officeDocument/2006/relationships/slide" Target="slides/slide28.xml"/><Relationship Id="rId104" Type="http://schemas.openxmlformats.org/officeDocument/2006/relationships/slide" Target="slides/slide35.xml"/><Relationship Id="rId120" Type="http://schemas.openxmlformats.org/officeDocument/2006/relationships/slide" Target="slides/slide51.xml"/><Relationship Id="rId125" Type="http://schemas.openxmlformats.org/officeDocument/2006/relationships/theme" Target="theme/theme1.xml"/><Relationship Id="rId7" Type="http://schemas.openxmlformats.org/officeDocument/2006/relationships/customXml" Target="../customXml/item7.xml"/><Relationship Id="rId71" Type="http://schemas.openxmlformats.org/officeDocument/2006/relationships/slide" Target="slides/slide2.xml"/><Relationship Id="rId92" Type="http://schemas.openxmlformats.org/officeDocument/2006/relationships/slide" Target="slides/slide23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8.xml"/><Relationship Id="rId110" Type="http://schemas.openxmlformats.org/officeDocument/2006/relationships/slide" Target="slides/slide41.xml"/><Relationship Id="rId115" Type="http://schemas.openxmlformats.org/officeDocument/2006/relationships/slide" Target="slides/slide46.xml"/><Relationship Id="rId61" Type="http://schemas.openxmlformats.org/officeDocument/2006/relationships/customXml" Target="../customXml/item61.xml"/><Relationship Id="rId82" Type="http://schemas.openxmlformats.org/officeDocument/2006/relationships/slide" Target="slides/slide13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8.xml"/><Relationship Id="rId100" Type="http://schemas.openxmlformats.org/officeDocument/2006/relationships/slide" Target="slides/slide31.xml"/><Relationship Id="rId105" Type="http://schemas.openxmlformats.org/officeDocument/2006/relationships/slide" Target="slides/slide36.xml"/><Relationship Id="rId126" Type="http://schemas.openxmlformats.org/officeDocument/2006/relationships/tableStyles" Target="tableStyle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3.xml"/><Relationship Id="rId93" Type="http://schemas.openxmlformats.org/officeDocument/2006/relationships/slide" Target="slides/slide24.xml"/><Relationship Id="rId98" Type="http://schemas.openxmlformats.org/officeDocument/2006/relationships/slide" Target="slides/slide29.xml"/><Relationship Id="rId12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slideMaster" Target="slideMasters/slideMaster1.xml"/><Relationship Id="rId116" Type="http://schemas.openxmlformats.org/officeDocument/2006/relationships/slide" Target="slides/slide47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slide" Target="slides/slide14.xml"/><Relationship Id="rId88" Type="http://schemas.openxmlformats.org/officeDocument/2006/relationships/slide" Target="slides/slide19.xml"/><Relationship Id="rId111" Type="http://schemas.openxmlformats.org/officeDocument/2006/relationships/slide" Target="slides/slide42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slide" Target="slides/slide37.xml"/><Relationship Id="rId127" Type="http://schemas.microsoft.com/office/2016/11/relationships/changesInfo" Target="changesInfos/changesInfo1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52" Type="http://schemas.openxmlformats.org/officeDocument/2006/relationships/customXml" Target="../customXml/item52.xml"/><Relationship Id="rId73" Type="http://schemas.openxmlformats.org/officeDocument/2006/relationships/slide" Target="slides/slide4.xml"/><Relationship Id="rId78" Type="http://schemas.openxmlformats.org/officeDocument/2006/relationships/slide" Target="slides/slide9.xml"/><Relationship Id="rId94" Type="http://schemas.openxmlformats.org/officeDocument/2006/relationships/slide" Target="slides/slide25.xml"/><Relationship Id="rId99" Type="http://schemas.openxmlformats.org/officeDocument/2006/relationships/slide" Target="slides/slide30.xml"/><Relationship Id="rId101" Type="http://schemas.openxmlformats.org/officeDocument/2006/relationships/slide" Target="slides/slide32.xml"/><Relationship Id="rId122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26" Type="http://schemas.openxmlformats.org/officeDocument/2006/relationships/customXml" Target="../customXml/item2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ashis Lamsal" userId="42229be4-7f54-4205-9f3c-ef7aa246a95b" providerId="ADAL" clId="{3A5F6FCC-1943-4B43-BAC3-CFCF25D25FAD}"/>
    <pc:docChg chg="undo custSel addSld delSld modSld sldOrd addMainMaster delMainMaster modMainMaster addSection delSection modSection modNotesMaster modHandout">
      <pc:chgData name="Aashis Lamsal" userId="42229be4-7f54-4205-9f3c-ef7aa246a95b" providerId="ADAL" clId="{3A5F6FCC-1943-4B43-BAC3-CFCF25D25FAD}" dt="2024-03-07T20:32:28.228" v="8813" actId="1036"/>
      <pc:docMkLst>
        <pc:docMk/>
      </pc:docMkLst>
      <pc:sldChg chg="del">
        <pc:chgData name="Aashis Lamsal" userId="42229be4-7f54-4205-9f3c-ef7aa246a95b" providerId="ADAL" clId="{3A5F6FCC-1943-4B43-BAC3-CFCF25D25FAD}" dt="2024-01-16T15:53:43.271" v="7" actId="2696"/>
        <pc:sldMkLst>
          <pc:docMk/>
          <pc:sldMk cId="3771042479" sldId="611"/>
        </pc:sldMkLst>
      </pc:sldChg>
      <pc:sldChg chg="del">
        <pc:chgData name="Aashis Lamsal" userId="42229be4-7f54-4205-9f3c-ef7aa246a95b" providerId="ADAL" clId="{3A5F6FCC-1943-4B43-BAC3-CFCF25D25FAD}" dt="2024-01-16T15:53:48.124" v="9" actId="2696"/>
        <pc:sldMkLst>
          <pc:docMk/>
          <pc:sldMk cId="2801803227" sldId="612"/>
        </pc:sldMkLst>
      </pc:sldChg>
      <pc:sldChg chg="del">
        <pc:chgData name="Aashis Lamsal" userId="42229be4-7f54-4205-9f3c-ef7aa246a95b" providerId="ADAL" clId="{3A5F6FCC-1943-4B43-BAC3-CFCF25D25FAD}" dt="2024-01-16T15:53:45.783" v="8" actId="2696"/>
        <pc:sldMkLst>
          <pc:docMk/>
          <pc:sldMk cId="4293013150" sldId="613"/>
        </pc:sldMkLst>
      </pc:sldChg>
      <pc:sldChg chg="modSp add del mod modClrScheme chgLayout">
        <pc:chgData name="Aashis Lamsal" userId="42229be4-7f54-4205-9f3c-ef7aa246a95b" providerId="ADAL" clId="{3A5F6FCC-1943-4B43-BAC3-CFCF25D25FAD}" dt="2024-01-31T16:05:46.795" v="4701" actId="700"/>
        <pc:sldMkLst>
          <pc:docMk/>
          <pc:sldMk cId="2368103701" sldId="616"/>
        </pc:sldMkLst>
        <pc:spChg chg="mod ord">
          <ac:chgData name="Aashis Lamsal" userId="42229be4-7f54-4205-9f3c-ef7aa246a95b" providerId="ADAL" clId="{3A5F6FCC-1943-4B43-BAC3-CFCF25D25FAD}" dt="2024-01-31T16:05:46.795" v="4701" actId="700"/>
          <ac:spMkLst>
            <pc:docMk/>
            <pc:sldMk cId="2368103701" sldId="616"/>
            <ac:spMk id="21" creationId="{E53F841D-5511-6D47-8569-9693612CD59E}"/>
          </ac:spMkLst>
        </pc:spChg>
        <pc:spChg chg="mod ord">
          <ac:chgData name="Aashis Lamsal" userId="42229be4-7f54-4205-9f3c-ef7aa246a95b" providerId="ADAL" clId="{3A5F6FCC-1943-4B43-BAC3-CFCF25D25FAD}" dt="2024-01-31T16:05:46.795" v="4701" actId="700"/>
          <ac:spMkLst>
            <pc:docMk/>
            <pc:sldMk cId="2368103701" sldId="616"/>
            <ac:spMk id="23" creationId="{E2DB1B39-4BE9-5E40-8763-2E963F8C1B49}"/>
          </ac:spMkLst>
        </pc:spChg>
      </pc:sldChg>
      <pc:sldChg chg="modSp add mod modClrScheme delCm modCm chgLayout">
        <pc:chgData name="Aashis Lamsal" userId="42229be4-7f54-4205-9f3c-ef7aa246a95b" providerId="ADAL" clId="{3A5F6FCC-1943-4B43-BAC3-CFCF25D25FAD}" dt="2024-03-04T20:51:17.020" v="8657"/>
        <pc:sldMkLst>
          <pc:docMk/>
          <pc:sldMk cId="3648822143" sldId="617"/>
        </pc:sldMkLst>
        <pc:spChg chg="mod ord">
          <ac:chgData name="Aashis Lamsal" userId="42229be4-7f54-4205-9f3c-ef7aa246a95b" providerId="ADAL" clId="{3A5F6FCC-1943-4B43-BAC3-CFCF25D25FAD}" dt="2024-01-31T16:06:04.078" v="4702" actId="700"/>
          <ac:spMkLst>
            <pc:docMk/>
            <pc:sldMk cId="3648822143" sldId="617"/>
            <ac:spMk id="21" creationId="{E53F841D-5511-6D47-8569-9693612CD59E}"/>
          </ac:spMkLst>
        </pc:spChg>
        <pc:spChg chg="mod ord">
          <ac:chgData name="Aashis Lamsal" userId="42229be4-7f54-4205-9f3c-ef7aa246a95b" providerId="ADAL" clId="{3A5F6FCC-1943-4B43-BAC3-CFCF25D25FAD}" dt="2024-03-04T15:57:53.918" v="6820" actId="6549"/>
          <ac:spMkLst>
            <pc:docMk/>
            <pc:sldMk cId="3648822143" sldId="617"/>
            <ac:spMk id="23" creationId="{E2DB1B39-4BE9-5E40-8763-2E963F8C1B4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Aashis Lamsal" userId="42229be4-7f54-4205-9f3c-ef7aa246a95b" providerId="ADAL" clId="{3A5F6FCC-1943-4B43-BAC3-CFCF25D25FAD}" dt="2024-03-04T20:51:17.020" v="8657"/>
              <pc2:cmMkLst xmlns:pc2="http://schemas.microsoft.com/office/powerpoint/2019/9/main/command">
                <pc:docMk/>
                <pc:sldMk cId="3648822143" sldId="617"/>
                <pc2:cmMk id="{38A72D6B-6A11-3D4F-B195-F42291FAB3D3}"/>
              </pc2:cmMkLst>
            </pc226:cmChg>
          </p:ext>
        </pc:extLst>
      </pc:sldChg>
      <pc:sldChg chg="del ord">
        <pc:chgData name="Aashis Lamsal" userId="42229be4-7f54-4205-9f3c-ef7aa246a95b" providerId="ADAL" clId="{3A5F6FCC-1943-4B43-BAC3-CFCF25D25FAD}" dt="2024-01-16T15:56:09.170" v="14" actId="2696"/>
        <pc:sldMkLst>
          <pc:docMk/>
          <pc:sldMk cId="1909432140" sldId="618"/>
        </pc:sldMkLst>
      </pc:sldChg>
      <pc:sldChg chg="modSp del mod ord">
        <pc:chgData name="Aashis Lamsal" userId="42229be4-7f54-4205-9f3c-ef7aa246a95b" providerId="ADAL" clId="{3A5F6FCC-1943-4B43-BAC3-CFCF25D25FAD}" dt="2024-03-04T19:43:11.770" v="8409" actId="14100"/>
        <pc:sldMkLst>
          <pc:docMk/>
          <pc:sldMk cId="666563884" sldId="620"/>
        </pc:sldMkLst>
        <pc:spChg chg="mod">
          <ac:chgData name="Aashis Lamsal" userId="42229be4-7f54-4205-9f3c-ef7aa246a95b" providerId="ADAL" clId="{3A5F6FCC-1943-4B43-BAC3-CFCF25D25FAD}" dt="2024-03-04T19:43:11.770" v="8409" actId="14100"/>
          <ac:spMkLst>
            <pc:docMk/>
            <pc:sldMk cId="666563884" sldId="620"/>
            <ac:spMk id="3" creationId="{E745AD94-04C4-B4A3-5EAD-A8AFE0261DB8}"/>
          </ac:spMkLst>
        </pc:spChg>
      </pc:sldChg>
      <pc:sldChg chg="modSp add mod ord modClrScheme delCm modCm chgLayout">
        <pc:chgData name="Aashis Lamsal" userId="42229be4-7f54-4205-9f3c-ef7aa246a95b" providerId="ADAL" clId="{3A5F6FCC-1943-4B43-BAC3-CFCF25D25FAD}" dt="2024-03-05T18:07:30.226" v="8741" actId="20577"/>
        <pc:sldMkLst>
          <pc:docMk/>
          <pc:sldMk cId="3816599614" sldId="631"/>
        </pc:sldMkLst>
        <pc:spChg chg="mod ord">
          <ac:chgData name="Aashis Lamsal" userId="42229be4-7f54-4205-9f3c-ef7aa246a95b" providerId="ADAL" clId="{3A5F6FCC-1943-4B43-BAC3-CFCF25D25FAD}" dt="2024-01-31T16:06:20.560" v="4703" actId="700"/>
          <ac:spMkLst>
            <pc:docMk/>
            <pc:sldMk cId="3816599614" sldId="631"/>
            <ac:spMk id="2" creationId="{196ED2C2-9AC8-4845-A8B0-3D446B82BA08}"/>
          </ac:spMkLst>
        </pc:spChg>
        <pc:spChg chg="mod ord">
          <ac:chgData name="Aashis Lamsal" userId="42229be4-7f54-4205-9f3c-ef7aa246a95b" providerId="ADAL" clId="{3A5F6FCC-1943-4B43-BAC3-CFCF25D25FAD}" dt="2024-03-05T18:07:30.226" v="8741" actId="20577"/>
          <ac:spMkLst>
            <pc:docMk/>
            <pc:sldMk cId="3816599614" sldId="631"/>
            <ac:spMk id="4" creationId="{E74B2C86-03A8-4B8E-9B65-58E68634312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4T15:58:40.732" v="6835"/>
              <pc2:cmMkLst xmlns:pc2="http://schemas.microsoft.com/office/powerpoint/2019/9/main/command">
                <pc:docMk/>
                <pc:sldMk cId="3816599614" sldId="631"/>
                <pc2:cmMk id="{CA78EEE2-0684-2447-9BF5-801172DD230D}"/>
              </pc2:cmMkLst>
            </pc226:cmChg>
          </p:ext>
        </pc:extLst>
      </pc:sldChg>
      <pc:sldChg chg="addSp modSp add del mod">
        <pc:chgData name="Aashis Lamsal" userId="42229be4-7f54-4205-9f3c-ef7aa246a95b" providerId="ADAL" clId="{3A5F6FCC-1943-4B43-BAC3-CFCF25D25FAD}" dt="2024-03-05T18:04:24.963" v="8701" actId="167"/>
        <pc:sldMkLst>
          <pc:docMk/>
          <pc:sldMk cId="3926690144" sldId="636"/>
        </pc:sldMkLst>
        <pc:spChg chg="mod">
          <ac:chgData name="Aashis Lamsal" userId="42229be4-7f54-4205-9f3c-ef7aa246a95b" providerId="ADAL" clId="{3A5F6FCC-1943-4B43-BAC3-CFCF25D25FAD}" dt="2024-03-05T18:04:15.405" v="8700"/>
          <ac:spMkLst>
            <pc:docMk/>
            <pc:sldMk cId="3926690144" sldId="636"/>
            <ac:spMk id="5" creationId="{C8A1232B-654B-8F26-F7A5-CC6AEB38D40C}"/>
          </ac:spMkLst>
        </pc:spChg>
        <pc:grpChg chg="add mod ord">
          <ac:chgData name="Aashis Lamsal" userId="42229be4-7f54-4205-9f3c-ef7aa246a95b" providerId="ADAL" clId="{3A5F6FCC-1943-4B43-BAC3-CFCF25D25FAD}" dt="2024-03-05T18:04:24.963" v="8701" actId="167"/>
          <ac:grpSpMkLst>
            <pc:docMk/>
            <pc:sldMk cId="3926690144" sldId="636"/>
            <ac:grpSpMk id="3" creationId="{CF646F1C-42B7-0B35-5700-17EF7B5398A7}"/>
          </ac:grpSpMkLst>
        </pc:grpChg>
        <pc:picChg chg="mod">
          <ac:chgData name="Aashis Lamsal" userId="42229be4-7f54-4205-9f3c-ef7aa246a95b" providerId="ADAL" clId="{3A5F6FCC-1943-4B43-BAC3-CFCF25D25FAD}" dt="2024-03-05T18:04:15.405" v="8700"/>
          <ac:picMkLst>
            <pc:docMk/>
            <pc:sldMk cId="3926690144" sldId="636"/>
            <ac:picMk id="6" creationId="{C063DE0E-F7A3-A11E-EDC7-A419C1AC73CE}"/>
          </ac:picMkLst>
        </pc:picChg>
      </pc:sldChg>
      <pc:sldChg chg="addSp modSp add del mod">
        <pc:chgData name="Aashis Lamsal" userId="42229be4-7f54-4205-9f3c-ef7aa246a95b" providerId="ADAL" clId="{3A5F6FCC-1943-4B43-BAC3-CFCF25D25FAD}" dt="2024-03-05T18:04:33.971" v="8703" actId="167"/>
        <pc:sldMkLst>
          <pc:docMk/>
          <pc:sldMk cId="4211006673" sldId="637"/>
        </pc:sldMkLst>
        <pc:spChg chg="mod">
          <ac:chgData name="Aashis Lamsal" userId="42229be4-7f54-4205-9f3c-ef7aa246a95b" providerId="ADAL" clId="{3A5F6FCC-1943-4B43-BAC3-CFCF25D25FAD}" dt="2024-03-05T18:04:29.066" v="8702"/>
          <ac:spMkLst>
            <pc:docMk/>
            <pc:sldMk cId="4211006673" sldId="637"/>
            <ac:spMk id="5" creationId="{E32DA1B4-EDE6-0EFA-08AF-AB7C90BC7751}"/>
          </ac:spMkLst>
        </pc:spChg>
        <pc:grpChg chg="add mod ord">
          <ac:chgData name="Aashis Lamsal" userId="42229be4-7f54-4205-9f3c-ef7aa246a95b" providerId="ADAL" clId="{3A5F6FCC-1943-4B43-BAC3-CFCF25D25FAD}" dt="2024-03-05T18:04:33.971" v="8703" actId="167"/>
          <ac:grpSpMkLst>
            <pc:docMk/>
            <pc:sldMk cId="4211006673" sldId="637"/>
            <ac:grpSpMk id="3" creationId="{51C47F1D-2C96-F766-BCF9-4CF383DCA79E}"/>
          </ac:grpSpMkLst>
        </pc:grpChg>
        <pc:picChg chg="mod">
          <ac:chgData name="Aashis Lamsal" userId="42229be4-7f54-4205-9f3c-ef7aa246a95b" providerId="ADAL" clId="{3A5F6FCC-1943-4B43-BAC3-CFCF25D25FAD}" dt="2024-03-05T18:04:29.066" v="8702"/>
          <ac:picMkLst>
            <pc:docMk/>
            <pc:sldMk cId="4211006673" sldId="637"/>
            <ac:picMk id="6" creationId="{90C1296C-FCBA-F1B1-B3FE-1E7E9C470CE9}"/>
          </ac:picMkLst>
        </pc:picChg>
      </pc:sldChg>
      <pc:sldChg chg="del">
        <pc:chgData name="Aashis Lamsal" userId="42229be4-7f54-4205-9f3c-ef7aa246a95b" providerId="ADAL" clId="{3A5F6FCC-1943-4B43-BAC3-CFCF25D25FAD}" dt="2024-02-20T22:59:05.766" v="6055" actId="2696"/>
        <pc:sldMkLst>
          <pc:docMk/>
          <pc:sldMk cId="2756267565" sldId="646"/>
        </pc:sldMkLst>
      </pc:sldChg>
      <pc:sldChg chg="del">
        <pc:chgData name="Aashis Lamsal" userId="42229be4-7f54-4205-9f3c-ef7aa246a95b" providerId="ADAL" clId="{3A5F6FCC-1943-4B43-BAC3-CFCF25D25FAD}" dt="2024-02-20T22:59:05.766" v="6055" actId="2696"/>
        <pc:sldMkLst>
          <pc:docMk/>
          <pc:sldMk cId="2405103883" sldId="736"/>
        </pc:sldMkLst>
      </pc:sldChg>
      <pc:sldChg chg="modSp mod ord">
        <pc:chgData name="Aashis Lamsal" userId="42229be4-7f54-4205-9f3c-ef7aa246a95b" providerId="ADAL" clId="{3A5F6FCC-1943-4B43-BAC3-CFCF25D25FAD}" dt="2024-02-20T20:41:19.946" v="5353" actId="14100"/>
        <pc:sldMkLst>
          <pc:docMk/>
          <pc:sldMk cId="3187278753" sldId="738"/>
        </pc:sldMkLst>
        <pc:spChg chg="mod">
          <ac:chgData name="Aashis Lamsal" userId="42229be4-7f54-4205-9f3c-ef7aa246a95b" providerId="ADAL" clId="{3A5F6FCC-1943-4B43-BAC3-CFCF25D25FAD}" dt="2024-01-16T19:23:55.382" v="483" actId="20577"/>
          <ac:spMkLst>
            <pc:docMk/>
            <pc:sldMk cId="3187278753" sldId="738"/>
            <ac:spMk id="2" creationId="{956C050F-3513-7DBB-81F6-A92E23AF20BA}"/>
          </ac:spMkLst>
        </pc:spChg>
        <pc:spChg chg="mod">
          <ac:chgData name="Aashis Lamsal" userId="42229be4-7f54-4205-9f3c-ef7aa246a95b" providerId="ADAL" clId="{3A5F6FCC-1943-4B43-BAC3-CFCF25D25FAD}" dt="2024-02-20T20:41:19.946" v="5353" actId="14100"/>
          <ac:spMkLst>
            <pc:docMk/>
            <pc:sldMk cId="3187278753" sldId="738"/>
            <ac:spMk id="3" creationId="{31E9A09A-7D5D-746B-78B6-CAB216D48741}"/>
          </ac:spMkLst>
        </pc:spChg>
      </pc:sldChg>
      <pc:sldChg chg="del ord">
        <pc:chgData name="Aashis Lamsal" userId="42229be4-7f54-4205-9f3c-ef7aa246a95b" providerId="ADAL" clId="{3A5F6FCC-1943-4B43-BAC3-CFCF25D25FAD}" dt="2024-02-20T22:59:05.766" v="6055" actId="2696"/>
        <pc:sldMkLst>
          <pc:docMk/>
          <pc:sldMk cId="1857742656" sldId="741"/>
        </pc:sldMkLst>
      </pc:sldChg>
      <pc:sldChg chg="del">
        <pc:chgData name="Aashis Lamsal" userId="42229be4-7f54-4205-9f3c-ef7aa246a95b" providerId="ADAL" clId="{3A5F6FCC-1943-4B43-BAC3-CFCF25D25FAD}" dt="2024-01-16T15:53:41.116" v="6" actId="2696"/>
        <pc:sldMkLst>
          <pc:docMk/>
          <pc:sldMk cId="3281524772" sldId="742"/>
        </pc:sldMkLst>
      </pc:sldChg>
      <pc:sldChg chg="del">
        <pc:chgData name="Aashis Lamsal" userId="42229be4-7f54-4205-9f3c-ef7aa246a95b" providerId="ADAL" clId="{3A5F6FCC-1943-4B43-BAC3-CFCF25D25FAD}" dt="2024-02-20T22:59:05.766" v="6055" actId="2696"/>
        <pc:sldMkLst>
          <pc:docMk/>
          <pc:sldMk cId="1949155925" sldId="743"/>
        </pc:sldMkLst>
      </pc:sldChg>
      <pc:sldChg chg="del">
        <pc:chgData name="Aashis Lamsal" userId="42229be4-7f54-4205-9f3c-ef7aa246a95b" providerId="ADAL" clId="{3A5F6FCC-1943-4B43-BAC3-CFCF25D25FAD}" dt="2024-01-16T17:10:38.871" v="43" actId="2696"/>
        <pc:sldMkLst>
          <pc:docMk/>
          <pc:sldMk cId="2633449381" sldId="744"/>
        </pc:sldMkLst>
      </pc:sldChg>
      <pc:sldChg chg="modSp mod ord">
        <pc:chgData name="Aashis Lamsal" userId="42229be4-7f54-4205-9f3c-ef7aa246a95b" providerId="ADAL" clId="{3A5F6FCC-1943-4B43-BAC3-CFCF25D25FAD}" dt="2024-01-16T17:49:46.545" v="53" actId="20577"/>
        <pc:sldMkLst>
          <pc:docMk/>
          <pc:sldMk cId="535275433" sldId="745"/>
        </pc:sldMkLst>
        <pc:spChg chg="mod">
          <ac:chgData name="Aashis Lamsal" userId="42229be4-7f54-4205-9f3c-ef7aa246a95b" providerId="ADAL" clId="{3A5F6FCC-1943-4B43-BAC3-CFCF25D25FAD}" dt="2024-01-16T17:49:46.545" v="53" actId="20577"/>
          <ac:spMkLst>
            <pc:docMk/>
            <pc:sldMk cId="535275433" sldId="745"/>
            <ac:spMk id="6" creationId="{2E7DADBA-5AD5-D3E7-B6E4-7651A07AF8D1}"/>
          </ac:spMkLst>
        </pc:spChg>
        <pc:spChg chg="mod">
          <ac:chgData name="Aashis Lamsal" userId="42229be4-7f54-4205-9f3c-ef7aa246a95b" providerId="ADAL" clId="{3A5F6FCC-1943-4B43-BAC3-CFCF25D25FAD}" dt="2024-01-16T17:09:59.682" v="41" actId="20577"/>
          <ac:spMkLst>
            <pc:docMk/>
            <pc:sldMk cId="535275433" sldId="745"/>
            <ac:spMk id="7" creationId="{F29E5FEF-C319-48C4-98E1-6F6E9AF550BF}"/>
          </ac:spMkLst>
        </pc:spChg>
      </pc:sldChg>
      <pc:sldChg chg="addSp delSp modSp del mod ord">
        <pc:chgData name="Aashis Lamsal" userId="42229be4-7f54-4205-9f3c-ef7aa246a95b" providerId="ADAL" clId="{3A5F6FCC-1943-4B43-BAC3-CFCF25D25FAD}" dt="2024-01-16T18:02:36.344" v="87" actId="2696"/>
        <pc:sldMkLst>
          <pc:docMk/>
          <pc:sldMk cId="4132354682" sldId="746"/>
        </pc:sldMkLst>
        <pc:spChg chg="add del mod">
          <ac:chgData name="Aashis Lamsal" userId="42229be4-7f54-4205-9f3c-ef7aa246a95b" providerId="ADAL" clId="{3A5F6FCC-1943-4B43-BAC3-CFCF25D25FAD}" dt="2024-01-16T17:54:35.927" v="59" actId="478"/>
          <ac:spMkLst>
            <pc:docMk/>
            <pc:sldMk cId="4132354682" sldId="746"/>
            <ac:spMk id="7" creationId="{C39045B0-E11C-1E57-D654-A3577D55AD6A}"/>
          </ac:spMkLst>
        </pc:spChg>
        <pc:spChg chg="add del mod">
          <ac:chgData name="Aashis Lamsal" userId="42229be4-7f54-4205-9f3c-ef7aa246a95b" providerId="ADAL" clId="{3A5F6FCC-1943-4B43-BAC3-CFCF25D25FAD}" dt="2024-01-16T17:54:35.927" v="59" actId="478"/>
          <ac:spMkLst>
            <pc:docMk/>
            <pc:sldMk cId="4132354682" sldId="746"/>
            <ac:spMk id="8" creationId="{6892EA3B-B4B9-3629-0328-994F8BE158EB}"/>
          </ac:spMkLst>
        </pc:spChg>
      </pc:sldChg>
      <pc:sldChg chg="del">
        <pc:chgData name="Aashis Lamsal" userId="42229be4-7f54-4205-9f3c-ef7aa246a95b" providerId="ADAL" clId="{3A5F6FCC-1943-4B43-BAC3-CFCF25D25FAD}" dt="2024-02-20T22:59:05.766" v="6055" actId="2696"/>
        <pc:sldMkLst>
          <pc:docMk/>
          <pc:sldMk cId="916343448" sldId="748"/>
        </pc:sldMkLst>
      </pc:sldChg>
      <pc:sldChg chg="new del">
        <pc:chgData name="Aashis Lamsal" userId="42229be4-7f54-4205-9f3c-ef7aa246a95b" providerId="ADAL" clId="{3A5F6FCC-1943-4B43-BAC3-CFCF25D25FAD}" dt="2024-01-16T15:48:00.683" v="1" actId="680"/>
        <pc:sldMkLst>
          <pc:docMk/>
          <pc:sldMk cId="819166535" sldId="749"/>
        </pc:sldMkLst>
      </pc:sldChg>
      <pc:sldChg chg="new del">
        <pc:chgData name="Aashis Lamsal" userId="42229be4-7f54-4205-9f3c-ef7aa246a95b" providerId="ADAL" clId="{3A5F6FCC-1943-4B43-BAC3-CFCF25D25FAD}" dt="2024-01-16T15:48:26.747" v="3" actId="2696"/>
        <pc:sldMkLst>
          <pc:docMk/>
          <pc:sldMk cId="1908607468" sldId="749"/>
        </pc:sldMkLst>
      </pc:sldChg>
      <pc:sldChg chg="addSp delSp modSp add mod ord delCm modCm">
        <pc:chgData name="Aashis Lamsal" userId="42229be4-7f54-4205-9f3c-ef7aa246a95b" providerId="ADAL" clId="{3A5F6FCC-1943-4B43-BAC3-CFCF25D25FAD}" dt="2024-03-05T15:46:58.184" v="8676"/>
        <pc:sldMkLst>
          <pc:docMk/>
          <pc:sldMk cId="2649075160" sldId="749"/>
        </pc:sldMkLst>
        <pc:spChg chg="mod">
          <ac:chgData name="Aashis Lamsal" userId="42229be4-7f54-4205-9f3c-ef7aa246a95b" providerId="ADAL" clId="{3A5F6FCC-1943-4B43-BAC3-CFCF25D25FAD}" dt="2024-01-29T22:57:08.705" v="2489" actId="20577"/>
          <ac:spMkLst>
            <pc:docMk/>
            <pc:sldMk cId="2649075160" sldId="749"/>
            <ac:spMk id="2" creationId="{82B3E8FD-2202-E10E-C190-A772C44F1D3F}"/>
          </ac:spMkLst>
        </pc:spChg>
        <pc:spChg chg="del">
          <ac:chgData name="Aashis Lamsal" userId="42229be4-7f54-4205-9f3c-ef7aa246a95b" providerId="ADAL" clId="{3A5F6FCC-1943-4B43-BAC3-CFCF25D25FAD}" dt="2024-01-29T22:56:35.822" v="2476" actId="478"/>
          <ac:spMkLst>
            <pc:docMk/>
            <pc:sldMk cId="2649075160" sldId="749"/>
            <ac:spMk id="3" creationId="{3D8CE0A5-D73E-63DC-A2D1-AC4979BAFF5F}"/>
          </ac:spMkLst>
        </pc:spChg>
        <pc:spChg chg="mod">
          <ac:chgData name="Aashis Lamsal" userId="42229be4-7f54-4205-9f3c-ef7aa246a95b" providerId="ADAL" clId="{3A5F6FCC-1943-4B43-BAC3-CFCF25D25FAD}" dt="2024-01-29T23:06:24.908" v="2599" actId="2711"/>
          <ac:spMkLst>
            <pc:docMk/>
            <pc:sldMk cId="2649075160" sldId="749"/>
            <ac:spMk id="4" creationId="{06DA536C-88C7-6C51-900B-90762A1A9478}"/>
          </ac:spMkLst>
        </pc:spChg>
        <pc:spChg chg="add del">
          <ac:chgData name="Aashis Lamsal" userId="42229be4-7f54-4205-9f3c-ef7aa246a95b" providerId="ADAL" clId="{3A5F6FCC-1943-4B43-BAC3-CFCF25D25FAD}" dt="2024-01-29T23:03:19.628" v="2586"/>
          <ac:spMkLst>
            <pc:docMk/>
            <pc:sldMk cId="2649075160" sldId="749"/>
            <ac:spMk id="7" creationId="{10E535EE-45C0-2CF6-6A32-66575CA7247B}"/>
          </ac:spMkLst>
        </pc:spChg>
        <pc:spChg chg="add del">
          <ac:chgData name="Aashis Lamsal" userId="42229be4-7f54-4205-9f3c-ef7aa246a95b" providerId="ADAL" clId="{3A5F6FCC-1943-4B43-BAC3-CFCF25D25FAD}" dt="2024-01-29T23:03:24.528" v="2588"/>
          <ac:spMkLst>
            <pc:docMk/>
            <pc:sldMk cId="2649075160" sldId="749"/>
            <ac:spMk id="8" creationId="{14622A53-0AD5-0A48-F903-1858E5BB9285}"/>
          </ac:spMkLst>
        </pc:spChg>
        <pc:spChg chg="mod">
          <ac:chgData name="Aashis Lamsal" userId="42229be4-7f54-4205-9f3c-ef7aa246a95b" providerId="ADAL" clId="{3A5F6FCC-1943-4B43-BAC3-CFCF25D25FAD}" dt="2024-03-04T17:48:57.944" v="7419" actId="14100"/>
          <ac:spMkLst>
            <pc:docMk/>
            <pc:sldMk cId="2649075160" sldId="749"/>
            <ac:spMk id="15" creationId="{BE94C267-A57C-5A0F-4144-ECD20BB009AC}"/>
          </ac:spMkLst>
        </pc:spChg>
        <pc:spChg chg="add mod">
          <ac:chgData name="Aashis Lamsal" userId="42229be4-7f54-4205-9f3c-ef7aa246a95b" providerId="ADAL" clId="{3A5F6FCC-1943-4B43-BAC3-CFCF25D25FAD}" dt="2024-03-04T17:49:11.627" v="7421" actId="14100"/>
          <ac:spMkLst>
            <pc:docMk/>
            <pc:sldMk cId="2649075160" sldId="749"/>
            <ac:spMk id="16" creationId="{3111B9CA-DE7F-1F56-1D4C-AFBF2C889B07}"/>
          </ac:spMkLst>
        </pc:spChg>
        <pc:grpChg chg="mod">
          <ac:chgData name="Aashis Lamsal" userId="42229be4-7f54-4205-9f3c-ef7aa246a95b" providerId="ADAL" clId="{3A5F6FCC-1943-4B43-BAC3-CFCF25D25FAD}" dt="2024-02-20T22:27:19.567" v="5725" actId="1076"/>
          <ac:grpSpMkLst>
            <pc:docMk/>
            <pc:sldMk cId="2649075160" sldId="749"/>
            <ac:grpSpMk id="6" creationId="{52B9A175-249F-C39C-A9F4-D69EA5085783}"/>
          </ac:grpSpMkLst>
        </pc:grpChg>
        <pc:picChg chg="add mod">
          <ac:chgData name="Aashis Lamsal" userId="42229be4-7f54-4205-9f3c-ef7aa246a95b" providerId="ADAL" clId="{3A5F6FCC-1943-4B43-BAC3-CFCF25D25FAD}" dt="2024-03-04T17:49:14.968" v="7422" actId="14100"/>
          <ac:picMkLst>
            <pc:docMk/>
            <pc:sldMk cId="2649075160" sldId="749"/>
            <ac:picMk id="7" creationId="{9691CC4A-7F80-6803-ABEE-44A7375FA2B0}"/>
          </ac:picMkLst>
        </pc:picChg>
        <pc:picChg chg="add del mod">
          <ac:chgData name="Aashis Lamsal" userId="42229be4-7f54-4205-9f3c-ef7aa246a95b" providerId="ADAL" clId="{3A5F6FCC-1943-4B43-BAC3-CFCF25D25FAD}" dt="2024-01-29T23:14:39.985" v="2626" actId="478"/>
          <ac:picMkLst>
            <pc:docMk/>
            <pc:sldMk cId="2649075160" sldId="749"/>
            <ac:picMk id="10" creationId="{2F24E3E9-B035-F721-D93D-223895ECE717}"/>
          </ac:picMkLst>
        </pc:picChg>
        <pc:picChg chg="add del mod">
          <ac:chgData name="Aashis Lamsal" userId="42229be4-7f54-4205-9f3c-ef7aa246a95b" providerId="ADAL" clId="{3A5F6FCC-1943-4B43-BAC3-CFCF25D25FAD}" dt="2024-01-29T23:16:45.962" v="2630" actId="478"/>
          <ac:picMkLst>
            <pc:docMk/>
            <pc:sldMk cId="2649075160" sldId="749"/>
            <ac:picMk id="12" creationId="{C6A4B6CE-CFC5-1D3E-C38B-80FAF7EC4FE4}"/>
          </ac:picMkLst>
        </pc:picChg>
        <pc:picChg chg="add del mod">
          <ac:chgData name="Aashis Lamsal" userId="42229be4-7f54-4205-9f3c-ef7aa246a95b" providerId="ADAL" clId="{3A5F6FCC-1943-4B43-BAC3-CFCF25D25FAD}" dt="2024-03-04T17:48:30.634" v="7415" actId="478"/>
          <ac:picMkLst>
            <pc:docMk/>
            <pc:sldMk cId="2649075160" sldId="749"/>
            <ac:picMk id="14" creationId="{6DA40D0C-0BB3-A059-0597-7E12B3E57B3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6:58.184" v="8676"/>
              <pc2:cmMkLst xmlns:pc2="http://schemas.microsoft.com/office/powerpoint/2019/9/main/command">
                <pc:docMk/>
                <pc:sldMk cId="2649075160" sldId="749"/>
                <pc2:cmMk id="{0E8C40F9-AC01-E840-91F7-25ED02CD007C}"/>
              </pc2:cmMkLst>
            </pc226:cmChg>
          </p:ext>
        </pc:extLst>
      </pc:sldChg>
      <pc:sldChg chg="addSp delSp modSp add mod ord delCm modCm">
        <pc:chgData name="Aashis Lamsal" userId="42229be4-7f54-4205-9f3c-ef7aa246a95b" providerId="ADAL" clId="{3A5F6FCC-1943-4B43-BAC3-CFCF25D25FAD}" dt="2024-03-05T15:46:09.453" v="8672"/>
        <pc:sldMkLst>
          <pc:docMk/>
          <pc:sldMk cId="3077293267" sldId="750"/>
        </pc:sldMkLst>
        <pc:spChg chg="mod">
          <ac:chgData name="Aashis Lamsal" userId="42229be4-7f54-4205-9f3c-ef7aa246a95b" providerId="ADAL" clId="{3A5F6FCC-1943-4B43-BAC3-CFCF25D25FAD}" dt="2024-01-29T21:52:28.901" v="2158" actId="20577"/>
          <ac:spMkLst>
            <pc:docMk/>
            <pc:sldMk cId="3077293267" sldId="750"/>
            <ac:spMk id="2" creationId="{82B3E8FD-2202-E10E-C190-A772C44F1D3F}"/>
          </ac:spMkLst>
        </pc:spChg>
        <pc:spChg chg="del mod">
          <ac:chgData name="Aashis Lamsal" userId="42229be4-7f54-4205-9f3c-ef7aa246a95b" providerId="ADAL" clId="{3A5F6FCC-1943-4B43-BAC3-CFCF25D25FAD}" dt="2024-01-29T22:12:36.491" v="2258" actId="478"/>
          <ac:spMkLst>
            <pc:docMk/>
            <pc:sldMk cId="3077293267" sldId="750"/>
            <ac:spMk id="3" creationId="{3D8CE0A5-D73E-63DC-A2D1-AC4979BAFF5F}"/>
          </ac:spMkLst>
        </pc:spChg>
        <pc:spChg chg="mod">
          <ac:chgData name="Aashis Lamsal" userId="42229be4-7f54-4205-9f3c-ef7aa246a95b" providerId="ADAL" clId="{3A5F6FCC-1943-4B43-BAC3-CFCF25D25FAD}" dt="2024-03-04T16:03:29.863" v="6840" actId="14100"/>
          <ac:spMkLst>
            <pc:docMk/>
            <pc:sldMk cId="3077293267" sldId="750"/>
            <ac:spMk id="15" creationId="{BE94C267-A57C-5A0F-4144-ECD20BB009AC}"/>
          </ac:spMkLst>
        </pc:spChg>
        <pc:grpChg chg="mod">
          <ac:chgData name="Aashis Lamsal" userId="42229be4-7f54-4205-9f3c-ef7aa246a95b" providerId="ADAL" clId="{3A5F6FCC-1943-4B43-BAC3-CFCF25D25FAD}" dt="2024-03-04T16:03:59.517" v="6845" actId="1036"/>
          <ac:grpSpMkLst>
            <pc:docMk/>
            <pc:sldMk cId="3077293267" sldId="750"/>
            <ac:grpSpMk id="6" creationId="{52B9A175-249F-C39C-A9F4-D69EA5085783}"/>
          </ac:grpSpMkLst>
        </pc:grpChg>
        <pc:picChg chg="add mod">
          <ac:chgData name="Aashis Lamsal" userId="42229be4-7f54-4205-9f3c-ef7aa246a95b" providerId="ADAL" clId="{3A5F6FCC-1943-4B43-BAC3-CFCF25D25FAD}" dt="2024-03-04T16:03:37.226" v="6842" actId="14100"/>
          <ac:picMkLst>
            <pc:docMk/>
            <pc:sldMk cId="3077293267" sldId="750"/>
            <ac:picMk id="8" creationId="{FF914E85-094C-800D-A648-D3B639335E71}"/>
          </ac:picMkLst>
        </pc:picChg>
        <pc:picChg chg="add mod">
          <ac:chgData name="Aashis Lamsal" userId="42229be4-7f54-4205-9f3c-ef7aa246a95b" providerId="ADAL" clId="{3A5F6FCC-1943-4B43-BAC3-CFCF25D25FAD}" dt="2024-03-04T16:03:41.022" v="6843" actId="1076"/>
          <ac:picMkLst>
            <pc:docMk/>
            <pc:sldMk cId="3077293267" sldId="750"/>
            <ac:picMk id="10" creationId="{67BF8306-9C22-85DC-A32E-659031D71CD7}"/>
          </ac:picMkLst>
        </pc:picChg>
        <pc:picChg chg="add mod">
          <ac:chgData name="Aashis Lamsal" userId="42229be4-7f54-4205-9f3c-ef7aa246a95b" providerId="ADAL" clId="{3A5F6FCC-1943-4B43-BAC3-CFCF25D25FAD}" dt="2024-03-04T16:03:43.007" v="6844" actId="1076"/>
          <ac:picMkLst>
            <pc:docMk/>
            <pc:sldMk cId="3077293267" sldId="750"/>
            <ac:picMk id="12" creationId="{93EA7EC5-742A-5DD0-5839-F3E195880A55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6:08.519" v="8671"/>
              <pc2:cmMkLst xmlns:pc2="http://schemas.microsoft.com/office/powerpoint/2019/9/main/command">
                <pc:docMk/>
                <pc:sldMk cId="3077293267" sldId="750"/>
                <pc2:cmMk id="{D8944DAF-DE00-4440-A9D9-612B89BEC984}"/>
              </pc2:cmMkLst>
            </pc226:cmChg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6:09.453" v="8672"/>
              <pc2:cmMkLst xmlns:pc2="http://schemas.microsoft.com/office/powerpoint/2019/9/main/command">
                <pc:docMk/>
                <pc:sldMk cId="3077293267" sldId="750"/>
                <pc2:cmMk id="{9C164ECF-21C5-E245-945D-30549484293D}"/>
              </pc2:cmMkLst>
            </pc226:cmChg>
          </p:ext>
        </pc:extLst>
      </pc:sldChg>
      <pc:sldChg chg="addSp delSp modSp add mod ord delCm modCm">
        <pc:chgData name="Aashis Lamsal" userId="42229be4-7f54-4205-9f3c-ef7aa246a95b" providerId="ADAL" clId="{3A5F6FCC-1943-4B43-BAC3-CFCF25D25FAD}" dt="2024-03-05T15:47:16.556" v="8679"/>
        <pc:sldMkLst>
          <pc:docMk/>
          <pc:sldMk cId="3234332036" sldId="751"/>
        </pc:sldMkLst>
        <pc:spChg chg="del mod">
          <ac:chgData name="Aashis Lamsal" userId="42229be4-7f54-4205-9f3c-ef7aa246a95b" providerId="ADAL" clId="{3A5F6FCC-1943-4B43-BAC3-CFCF25D25FAD}" dt="2024-03-04T18:43:17.718" v="8136" actId="478"/>
          <ac:spMkLst>
            <pc:docMk/>
            <pc:sldMk cId="3234332036" sldId="751"/>
            <ac:spMk id="2" creationId="{956C050F-3513-7DBB-81F6-A92E23AF20BA}"/>
          </ac:spMkLst>
        </pc:spChg>
        <pc:spChg chg="mod">
          <ac:chgData name="Aashis Lamsal" userId="42229be4-7f54-4205-9f3c-ef7aa246a95b" providerId="ADAL" clId="{3A5F6FCC-1943-4B43-BAC3-CFCF25D25FAD}" dt="2024-03-04T18:43:05.871" v="8135" actId="20577"/>
          <ac:spMkLst>
            <pc:docMk/>
            <pc:sldMk cId="3234332036" sldId="751"/>
            <ac:spMk id="3" creationId="{31E9A09A-7D5D-746B-78B6-CAB216D48741}"/>
          </ac:spMkLst>
        </pc:spChg>
        <pc:spChg chg="add del mod">
          <ac:chgData name="Aashis Lamsal" userId="42229be4-7f54-4205-9f3c-ef7aa246a95b" providerId="ADAL" clId="{3A5F6FCC-1943-4B43-BAC3-CFCF25D25FAD}" dt="2024-03-04T18:43:28.145" v="8139" actId="478"/>
          <ac:spMkLst>
            <pc:docMk/>
            <pc:sldMk cId="3234332036" sldId="751"/>
            <ac:spMk id="6" creationId="{5B78746B-8381-5BE3-FB48-DCF0CA3F10B8}"/>
          </ac:spMkLst>
        </pc:spChg>
        <pc:picChg chg="add del">
          <ac:chgData name="Aashis Lamsal" userId="42229be4-7f54-4205-9f3c-ef7aa246a95b" providerId="ADAL" clId="{3A5F6FCC-1943-4B43-BAC3-CFCF25D25FAD}" dt="2024-03-04T18:43:24.479" v="8138" actId="478"/>
          <ac:picMkLst>
            <pc:docMk/>
            <pc:sldMk cId="3234332036" sldId="751"/>
            <ac:picMk id="5" creationId="{F307ACD8-48CC-F979-C1B0-402458AC0FD2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7:16.556" v="8679"/>
              <pc2:cmMkLst xmlns:pc2="http://schemas.microsoft.com/office/powerpoint/2019/9/main/command">
                <pc:docMk/>
                <pc:sldMk cId="3234332036" sldId="751"/>
                <pc2:cmMk id="{CA8702E6-09A0-A34B-A677-22E73CF90A17}"/>
              </pc2:cmMkLst>
            </pc226:cmChg>
          </p:ext>
        </pc:extLst>
      </pc:sldChg>
      <pc:sldChg chg="add del">
        <pc:chgData name="Aashis Lamsal" userId="42229be4-7f54-4205-9f3c-ef7aa246a95b" providerId="ADAL" clId="{3A5F6FCC-1943-4B43-BAC3-CFCF25D25FAD}" dt="2024-02-20T22:58:01.938" v="6053" actId="2696"/>
        <pc:sldMkLst>
          <pc:docMk/>
          <pc:sldMk cId="779535766" sldId="752"/>
        </pc:sldMkLst>
      </pc:sldChg>
      <pc:sldChg chg="add del">
        <pc:chgData name="Aashis Lamsal" userId="42229be4-7f54-4205-9f3c-ef7aa246a95b" providerId="ADAL" clId="{3A5F6FCC-1943-4B43-BAC3-CFCF25D25FAD}" dt="2024-02-20T22:58:01.938" v="6053" actId="2696"/>
        <pc:sldMkLst>
          <pc:docMk/>
          <pc:sldMk cId="2292689167" sldId="753"/>
        </pc:sldMkLst>
      </pc:sldChg>
      <pc:sldChg chg="modSp add mod">
        <pc:chgData name="Aashis Lamsal" userId="42229be4-7f54-4205-9f3c-ef7aa246a95b" providerId="ADAL" clId="{3A5F6FCC-1943-4B43-BAC3-CFCF25D25FAD}" dt="2024-01-29T23:47:51.302" v="2683" actId="20577"/>
        <pc:sldMkLst>
          <pc:docMk/>
          <pc:sldMk cId="3920717972" sldId="754"/>
        </pc:sldMkLst>
        <pc:spChg chg="mod">
          <ac:chgData name="Aashis Lamsal" userId="42229be4-7f54-4205-9f3c-ef7aa246a95b" providerId="ADAL" clId="{3A5F6FCC-1943-4B43-BAC3-CFCF25D25FAD}" dt="2024-01-16T19:24:44.743" v="535" actId="20577"/>
          <ac:spMkLst>
            <pc:docMk/>
            <pc:sldMk cId="3920717972" sldId="754"/>
            <ac:spMk id="2" creationId="{956C050F-3513-7DBB-81F6-A92E23AF20BA}"/>
          </ac:spMkLst>
        </pc:spChg>
        <pc:spChg chg="mod">
          <ac:chgData name="Aashis Lamsal" userId="42229be4-7f54-4205-9f3c-ef7aa246a95b" providerId="ADAL" clId="{3A5F6FCC-1943-4B43-BAC3-CFCF25D25FAD}" dt="2024-01-29T23:47:51.302" v="2683" actId="20577"/>
          <ac:spMkLst>
            <pc:docMk/>
            <pc:sldMk cId="3920717972" sldId="754"/>
            <ac:spMk id="3" creationId="{31E9A09A-7D5D-746B-78B6-CAB216D48741}"/>
          </ac:spMkLst>
        </pc:spChg>
      </pc:sldChg>
      <pc:sldChg chg="modSp add mod ord">
        <pc:chgData name="Aashis Lamsal" userId="42229be4-7f54-4205-9f3c-ef7aa246a95b" providerId="ADAL" clId="{3A5F6FCC-1943-4B43-BAC3-CFCF25D25FAD}" dt="2024-02-21T16:03:18.912" v="6078"/>
        <pc:sldMkLst>
          <pc:docMk/>
          <pc:sldMk cId="970027895" sldId="755"/>
        </pc:sldMkLst>
        <pc:spChg chg="mod">
          <ac:chgData name="Aashis Lamsal" userId="42229be4-7f54-4205-9f3c-ef7aa246a95b" providerId="ADAL" clId="{3A5F6FCC-1943-4B43-BAC3-CFCF25D25FAD}" dt="2024-01-16T19:25:28.497" v="579" actId="20577"/>
          <ac:spMkLst>
            <pc:docMk/>
            <pc:sldMk cId="970027895" sldId="755"/>
            <ac:spMk id="2" creationId="{956C050F-3513-7DBB-81F6-A92E23AF20BA}"/>
          </ac:spMkLst>
        </pc:spChg>
        <pc:spChg chg="mod">
          <ac:chgData name="Aashis Lamsal" userId="42229be4-7f54-4205-9f3c-ef7aa246a95b" providerId="ADAL" clId="{3A5F6FCC-1943-4B43-BAC3-CFCF25D25FAD}" dt="2024-01-31T00:08:49.418" v="4281" actId="20577"/>
          <ac:spMkLst>
            <pc:docMk/>
            <pc:sldMk cId="970027895" sldId="755"/>
            <ac:spMk id="3" creationId="{31E9A09A-7D5D-746B-78B6-CAB216D48741}"/>
          </ac:spMkLst>
        </pc:spChg>
      </pc:sldChg>
      <pc:sldChg chg="addSp delSp modSp add mod">
        <pc:chgData name="Aashis Lamsal" userId="42229be4-7f54-4205-9f3c-ef7aa246a95b" providerId="ADAL" clId="{3A5F6FCC-1943-4B43-BAC3-CFCF25D25FAD}" dt="2024-03-04T17:30:53.282" v="7263" actId="21"/>
        <pc:sldMkLst>
          <pc:docMk/>
          <pc:sldMk cId="1817222173" sldId="756"/>
        </pc:sldMkLst>
        <pc:spChg chg="mod">
          <ac:chgData name="Aashis Lamsal" userId="42229be4-7f54-4205-9f3c-ef7aa246a95b" providerId="ADAL" clId="{3A5F6FCC-1943-4B43-BAC3-CFCF25D25FAD}" dt="2024-01-30T21:58:34.167" v="3582" actId="20577"/>
          <ac:spMkLst>
            <pc:docMk/>
            <pc:sldMk cId="1817222173" sldId="756"/>
            <ac:spMk id="2" creationId="{956C050F-3513-7DBB-81F6-A92E23AF20BA}"/>
          </ac:spMkLst>
        </pc:spChg>
        <pc:spChg chg="mod">
          <ac:chgData name="Aashis Lamsal" userId="42229be4-7f54-4205-9f3c-ef7aa246a95b" providerId="ADAL" clId="{3A5F6FCC-1943-4B43-BAC3-CFCF25D25FAD}" dt="2024-01-30T21:59:11.913" v="3616" actId="20577"/>
          <ac:spMkLst>
            <pc:docMk/>
            <pc:sldMk cId="1817222173" sldId="756"/>
            <ac:spMk id="3" creationId="{31E9A09A-7D5D-746B-78B6-CAB216D48741}"/>
          </ac:spMkLst>
        </pc:spChg>
        <pc:picChg chg="mod">
          <ac:chgData name="Aashis Lamsal" userId="42229be4-7f54-4205-9f3c-ef7aa246a95b" providerId="ADAL" clId="{3A5F6FCC-1943-4B43-BAC3-CFCF25D25FAD}" dt="2024-01-30T21:58:38.896" v="3584" actId="1035"/>
          <ac:picMkLst>
            <pc:docMk/>
            <pc:sldMk cId="1817222173" sldId="756"/>
            <ac:picMk id="5" creationId="{F307ACD8-48CC-F979-C1B0-402458AC0FD2}"/>
          </ac:picMkLst>
        </pc:picChg>
        <pc:picChg chg="add del mod">
          <ac:chgData name="Aashis Lamsal" userId="42229be4-7f54-4205-9f3c-ef7aa246a95b" providerId="ADAL" clId="{3A5F6FCC-1943-4B43-BAC3-CFCF25D25FAD}" dt="2024-03-04T17:30:53.282" v="7263" actId="21"/>
          <ac:picMkLst>
            <pc:docMk/>
            <pc:sldMk cId="1817222173" sldId="756"/>
            <ac:picMk id="12" creationId="{6D792F4B-68FD-3661-5BC1-2373F193FF3C}"/>
          </ac:picMkLst>
        </pc:picChg>
      </pc:sldChg>
      <pc:sldChg chg="modSp add mod">
        <pc:chgData name="Aashis Lamsal" userId="42229be4-7f54-4205-9f3c-ef7aa246a95b" providerId="ADAL" clId="{3A5F6FCC-1943-4B43-BAC3-CFCF25D25FAD}" dt="2024-01-16T19:26:25.930" v="661" actId="20577"/>
        <pc:sldMkLst>
          <pc:docMk/>
          <pc:sldMk cId="574230073" sldId="757"/>
        </pc:sldMkLst>
        <pc:spChg chg="mod">
          <ac:chgData name="Aashis Lamsal" userId="42229be4-7f54-4205-9f3c-ef7aa246a95b" providerId="ADAL" clId="{3A5F6FCC-1943-4B43-BAC3-CFCF25D25FAD}" dt="2024-01-16T19:26:25.930" v="661" actId="20577"/>
          <ac:spMkLst>
            <pc:docMk/>
            <pc:sldMk cId="574230073" sldId="757"/>
            <ac:spMk id="2" creationId="{956C050F-3513-7DBB-81F6-A92E23AF20BA}"/>
          </ac:spMkLst>
        </pc:spChg>
        <pc:spChg chg="mod">
          <ac:chgData name="Aashis Lamsal" userId="42229be4-7f54-4205-9f3c-ef7aa246a95b" providerId="ADAL" clId="{3A5F6FCC-1943-4B43-BAC3-CFCF25D25FAD}" dt="2024-01-16T19:26:08.594" v="626" actId="14100"/>
          <ac:spMkLst>
            <pc:docMk/>
            <pc:sldMk cId="574230073" sldId="757"/>
            <ac:spMk id="3" creationId="{31E9A09A-7D5D-746B-78B6-CAB216D48741}"/>
          </ac:spMkLst>
        </pc:spChg>
      </pc:sldChg>
      <pc:sldChg chg="new del">
        <pc:chgData name="Aashis Lamsal" userId="42229be4-7f54-4205-9f3c-ef7aa246a95b" providerId="ADAL" clId="{3A5F6FCC-1943-4B43-BAC3-CFCF25D25FAD}" dt="2024-01-29T15:48:30.484" v="989" actId="47"/>
        <pc:sldMkLst>
          <pc:docMk/>
          <pc:sldMk cId="1529966240" sldId="758"/>
        </pc:sldMkLst>
      </pc:sldChg>
      <pc:sldChg chg="addSp delSp modSp add mod ord modNotesTx">
        <pc:chgData name="Aashis Lamsal" userId="42229be4-7f54-4205-9f3c-ef7aa246a95b" providerId="ADAL" clId="{3A5F6FCC-1943-4B43-BAC3-CFCF25D25FAD}" dt="2024-02-21T18:10:33.987" v="6405" actId="478"/>
        <pc:sldMkLst>
          <pc:docMk/>
          <pc:sldMk cId="3987064438" sldId="758"/>
        </pc:sldMkLst>
        <pc:spChg chg="mod">
          <ac:chgData name="Aashis Lamsal" userId="42229be4-7f54-4205-9f3c-ef7aa246a95b" providerId="ADAL" clId="{3A5F6FCC-1943-4B43-BAC3-CFCF25D25FAD}" dt="2024-01-29T16:28:51.165" v="1026" actId="20577"/>
          <ac:spMkLst>
            <pc:docMk/>
            <pc:sldMk cId="3987064438" sldId="758"/>
            <ac:spMk id="2" creationId="{82B3E8FD-2202-E10E-C190-A772C44F1D3F}"/>
          </ac:spMkLst>
        </pc:spChg>
        <pc:spChg chg="mod">
          <ac:chgData name="Aashis Lamsal" userId="42229be4-7f54-4205-9f3c-ef7aa246a95b" providerId="ADAL" clId="{3A5F6FCC-1943-4B43-BAC3-CFCF25D25FAD}" dt="2024-02-21T16:38:12.813" v="6085" actId="20577"/>
          <ac:spMkLst>
            <pc:docMk/>
            <pc:sldMk cId="3987064438" sldId="758"/>
            <ac:spMk id="3" creationId="{3D8CE0A5-D73E-63DC-A2D1-AC4979BAFF5F}"/>
          </ac:spMkLst>
        </pc:spChg>
        <pc:spChg chg="del mod">
          <ac:chgData name="Aashis Lamsal" userId="42229be4-7f54-4205-9f3c-ef7aa246a95b" providerId="ADAL" clId="{3A5F6FCC-1943-4B43-BAC3-CFCF25D25FAD}" dt="2024-02-21T16:54:10.107" v="6293" actId="22"/>
          <ac:spMkLst>
            <pc:docMk/>
            <pc:sldMk cId="3987064438" sldId="758"/>
            <ac:spMk id="15" creationId="{BE94C267-A57C-5A0F-4144-ECD20BB009AC}"/>
          </ac:spMkLst>
        </pc:spChg>
        <pc:spChg chg="add del mod">
          <ac:chgData name="Aashis Lamsal" userId="42229be4-7f54-4205-9f3c-ef7aa246a95b" providerId="ADAL" clId="{3A5F6FCC-1943-4B43-BAC3-CFCF25D25FAD}" dt="2024-02-21T17:21:11.602" v="6317" actId="478"/>
          <ac:spMkLst>
            <pc:docMk/>
            <pc:sldMk cId="3987064438" sldId="758"/>
            <ac:spMk id="16" creationId="{701A330A-4647-BAB4-DEF0-EC1FF9E23A55}"/>
          </ac:spMkLst>
        </pc:spChg>
        <pc:spChg chg="add del mod">
          <ac:chgData name="Aashis Lamsal" userId="42229be4-7f54-4205-9f3c-ef7aa246a95b" providerId="ADAL" clId="{3A5F6FCC-1943-4B43-BAC3-CFCF25D25FAD}" dt="2024-02-21T18:10:33.987" v="6405" actId="478"/>
          <ac:spMkLst>
            <pc:docMk/>
            <pc:sldMk cId="3987064438" sldId="758"/>
            <ac:spMk id="25" creationId="{767426B2-E9BC-D4FD-5263-D28DFFAFA16F}"/>
          </ac:spMkLst>
        </pc:spChg>
        <pc:grpChg chg="mod">
          <ac:chgData name="Aashis Lamsal" userId="42229be4-7f54-4205-9f3c-ef7aa246a95b" providerId="ADAL" clId="{3A5F6FCC-1943-4B43-BAC3-CFCF25D25FAD}" dt="2024-02-21T18:10:18.230" v="6403" actId="1035"/>
          <ac:grpSpMkLst>
            <pc:docMk/>
            <pc:sldMk cId="3987064438" sldId="758"/>
            <ac:grpSpMk id="6" creationId="{52B9A175-249F-C39C-A9F4-D69EA5085783}"/>
          </ac:grpSpMkLst>
        </pc:grpChg>
        <pc:graphicFrameChg chg="add del mod modGraphic">
          <ac:chgData name="Aashis Lamsal" userId="42229be4-7f54-4205-9f3c-ef7aa246a95b" providerId="ADAL" clId="{3A5F6FCC-1943-4B43-BAC3-CFCF25D25FAD}" dt="2024-02-21T18:06:25.475" v="6376" actId="21"/>
          <ac:graphicFrameMkLst>
            <pc:docMk/>
            <pc:sldMk cId="3987064438" sldId="758"/>
            <ac:graphicFrameMk id="7" creationId="{E2343C65-F9D9-24CC-6C4D-D68FF24D236B}"/>
          </ac:graphicFrameMkLst>
        </pc:graphicFrameChg>
        <pc:picChg chg="add del mod">
          <ac:chgData name="Aashis Lamsal" userId="42229be4-7f54-4205-9f3c-ef7aa246a95b" providerId="ADAL" clId="{3A5F6FCC-1943-4B43-BAC3-CFCF25D25FAD}" dt="2024-01-29T23:23:33.422" v="2665" actId="478"/>
          <ac:picMkLst>
            <pc:docMk/>
            <pc:sldMk cId="3987064438" sldId="758"/>
            <ac:picMk id="8" creationId="{D31B0B92-831E-8267-DD4B-204BA46CC249}"/>
          </ac:picMkLst>
        </pc:picChg>
        <pc:picChg chg="add del mod ord">
          <ac:chgData name="Aashis Lamsal" userId="42229be4-7f54-4205-9f3c-ef7aa246a95b" providerId="ADAL" clId="{3A5F6FCC-1943-4B43-BAC3-CFCF25D25FAD}" dt="2024-02-21T17:19:43.015" v="6304" actId="478"/>
          <ac:picMkLst>
            <pc:docMk/>
            <pc:sldMk cId="3987064438" sldId="758"/>
            <ac:picMk id="9" creationId="{24EA584F-DFE3-D2D8-1EF8-4ADB90990D81}"/>
          </ac:picMkLst>
        </pc:picChg>
        <pc:picChg chg="add del mod">
          <ac:chgData name="Aashis Lamsal" userId="42229be4-7f54-4205-9f3c-ef7aa246a95b" providerId="ADAL" clId="{3A5F6FCC-1943-4B43-BAC3-CFCF25D25FAD}" dt="2024-02-21T17:20:04.408" v="6309" actId="478"/>
          <ac:picMkLst>
            <pc:docMk/>
            <pc:sldMk cId="3987064438" sldId="758"/>
            <ac:picMk id="11" creationId="{05BCE6D9-ADB5-F3F4-D7B3-B15E9404BD07}"/>
          </ac:picMkLst>
        </pc:picChg>
        <pc:picChg chg="add del mod">
          <ac:chgData name="Aashis Lamsal" userId="42229be4-7f54-4205-9f3c-ef7aa246a95b" providerId="ADAL" clId="{3A5F6FCC-1943-4B43-BAC3-CFCF25D25FAD}" dt="2024-02-21T17:20:42.848" v="6314" actId="478"/>
          <ac:picMkLst>
            <pc:docMk/>
            <pc:sldMk cId="3987064438" sldId="758"/>
            <ac:picMk id="13" creationId="{E1D6DD67-AD2E-D61A-59A6-45B6369D7DE6}"/>
          </ac:picMkLst>
        </pc:picChg>
        <pc:picChg chg="add mod">
          <ac:chgData name="Aashis Lamsal" userId="42229be4-7f54-4205-9f3c-ef7aa246a95b" providerId="ADAL" clId="{3A5F6FCC-1943-4B43-BAC3-CFCF25D25FAD}" dt="2024-02-21T17:19:47.342" v="6306" actId="1076"/>
          <ac:picMkLst>
            <pc:docMk/>
            <pc:sldMk cId="3987064438" sldId="758"/>
            <ac:picMk id="18" creationId="{B20ACC35-9F2F-964B-1B7D-E428851DE17B}"/>
          </ac:picMkLst>
        </pc:picChg>
        <pc:picChg chg="add del mod">
          <ac:chgData name="Aashis Lamsal" userId="42229be4-7f54-4205-9f3c-ef7aa246a95b" providerId="ADAL" clId="{3A5F6FCC-1943-4B43-BAC3-CFCF25D25FAD}" dt="2024-02-21T18:09:08.473" v="6395" actId="478"/>
          <ac:picMkLst>
            <pc:docMk/>
            <pc:sldMk cId="3987064438" sldId="758"/>
            <ac:picMk id="20" creationId="{9B4D4F90-A9C3-D697-CD6B-A5F5E68C3F7D}"/>
          </ac:picMkLst>
        </pc:picChg>
        <pc:picChg chg="add mod">
          <ac:chgData name="Aashis Lamsal" userId="42229be4-7f54-4205-9f3c-ef7aa246a95b" providerId="ADAL" clId="{3A5F6FCC-1943-4B43-BAC3-CFCF25D25FAD}" dt="2024-02-21T17:22:18.055" v="6325" actId="1076"/>
          <ac:picMkLst>
            <pc:docMk/>
            <pc:sldMk cId="3987064438" sldId="758"/>
            <ac:picMk id="22" creationId="{232B65F9-86F1-A37E-1A3D-02F0AF25676A}"/>
          </ac:picMkLst>
        </pc:picChg>
        <pc:picChg chg="add mod">
          <ac:chgData name="Aashis Lamsal" userId="42229be4-7f54-4205-9f3c-ef7aa246a95b" providerId="ADAL" clId="{3A5F6FCC-1943-4B43-BAC3-CFCF25D25FAD}" dt="2024-02-21T17:23:33.431" v="6328" actId="1076"/>
          <ac:picMkLst>
            <pc:docMk/>
            <pc:sldMk cId="3987064438" sldId="758"/>
            <ac:picMk id="24" creationId="{575D56D6-C025-4B52-F455-F4D67EA705E5}"/>
          </ac:picMkLst>
        </pc:picChg>
      </pc:sldChg>
      <pc:sldChg chg="new del">
        <pc:chgData name="Aashis Lamsal" userId="42229be4-7f54-4205-9f3c-ef7aa246a95b" providerId="ADAL" clId="{3A5F6FCC-1943-4B43-BAC3-CFCF25D25FAD}" dt="2024-01-29T15:48:32.746" v="990" actId="47"/>
        <pc:sldMkLst>
          <pc:docMk/>
          <pc:sldMk cId="1086152489" sldId="759"/>
        </pc:sldMkLst>
      </pc:sldChg>
      <pc:sldChg chg="addSp delSp modSp add mod ord delCm modCm">
        <pc:chgData name="Aashis Lamsal" userId="42229be4-7f54-4205-9f3c-ef7aa246a95b" providerId="ADAL" clId="{3A5F6FCC-1943-4B43-BAC3-CFCF25D25FAD}" dt="2024-03-05T15:46:34.308" v="8674"/>
        <pc:sldMkLst>
          <pc:docMk/>
          <pc:sldMk cId="4016845307" sldId="759"/>
        </pc:sldMkLst>
        <pc:spChg chg="mod">
          <ac:chgData name="Aashis Lamsal" userId="42229be4-7f54-4205-9f3c-ef7aa246a95b" providerId="ADAL" clId="{3A5F6FCC-1943-4B43-BAC3-CFCF25D25FAD}" dt="2024-01-30T15:23:44.854" v="3114" actId="20577"/>
          <ac:spMkLst>
            <pc:docMk/>
            <pc:sldMk cId="4016845307" sldId="759"/>
            <ac:spMk id="2" creationId="{82B3E8FD-2202-E10E-C190-A772C44F1D3F}"/>
          </ac:spMkLst>
        </pc:spChg>
        <pc:spChg chg="mod">
          <ac:chgData name="Aashis Lamsal" userId="42229be4-7f54-4205-9f3c-ef7aa246a95b" providerId="ADAL" clId="{3A5F6FCC-1943-4B43-BAC3-CFCF25D25FAD}" dt="2024-02-22T16:27:34.611" v="6480" actId="14100"/>
          <ac:spMkLst>
            <pc:docMk/>
            <pc:sldMk cId="4016845307" sldId="759"/>
            <ac:spMk id="3" creationId="{3D8CE0A5-D73E-63DC-A2D1-AC4979BAFF5F}"/>
          </ac:spMkLst>
        </pc:spChg>
        <pc:spChg chg="mod">
          <ac:chgData name="Aashis Lamsal" userId="42229be4-7f54-4205-9f3c-ef7aa246a95b" providerId="ADAL" clId="{3A5F6FCC-1943-4B43-BAC3-CFCF25D25FAD}" dt="2024-01-30T15:46:29.915" v="3179"/>
          <ac:spMkLst>
            <pc:docMk/>
            <pc:sldMk cId="4016845307" sldId="759"/>
            <ac:spMk id="10" creationId="{5031AD19-4F27-87D2-7779-BDAAA16E904B}"/>
          </ac:spMkLst>
        </pc:spChg>
        <pc:spChg chg="mod">
          <ac:chgData name="Aashis Lamsal" userId="42229be4-7f54-4205-9f3c-ef7aa246a95b" providerId="ADAL" clId="{3A5F6FCC-1943-4B43-BAC3-CFCF25D25FAD}" dt="2024-03-04T18:20:35.536" v="7774" actId="20577"/>
          <ac:spMkLst>
            <pc:docMk/>
            <pc:sldMk cId="4016845307" sldId="759"/>
            <ac:spMk id="15" creationId="{BE94C267-A57C-5A0F-4144-ECD20BB009AC}"/>
          </ac:spMkLst>
        </pc:spChg>
        <pc:grpChg chg="mod">
          <ac:chgData name="Aashis Lamsal" userId="42229be4-7f54-4205-9f3c-ef7aa246a95b" providerId="ADAL" clId="{3A5F6FCC-1943-4B43-BAC3-CFCF25D25FAD}" dt="2024-02-22T16:44:18.283" v="6493" actId="1036"/>
          <ac:grpSpMkLst>
            <pc:docMk/>
            <pc:sldMk cId="4016845307" sldId="759"/>
            <ac:grpSpMk id="6" creationId="{52B9A175-249F-C39C-A9F4-D69EA5085783}"/>
          </ac:grpSpMkLst>
        </pc:grpChg>
        <pc:grpChg chg="add del mod">
          <ac:chgData name="Aashis Lamsal" userId="42229be4-7f54-4205-9f3c-ef7aa246a95b" providerId="ADAL" clId="{3A5F6FCC-1943-4B43-BAC3-CFCF25D25FAD}" dt="2024-01-30T15:46:31.869" v="3180" actId="478"/>
          <ac:grpSpMkLst>
            <pc:docMk/>
            <pc:sldMk cId="4016845307" sldId="759"/>
            <ac:grpSpMk id="9" creationId="{7B8631C7-7A95-57B7-4C25-30452864FD1E}"/>
          </ac:grpSpMkLst>
        </pc:grpChg>
        <pc:picChg chg="add del mod">
          <ac:chgData name="Aashis Lamsal" userId="42229be4-7f54-4205-9f3c-ef7aa246a95b" providerId="ADAL" clId="{3A5F6FCC-1943-4B43-BAC3-CFCF25D25FAD}" dt="2024-02-22T16:44:29.272" v="6494" actId="21"/>
          <ac:picMkLst>
            <pc:docMk/>
            <pc:sldMk cId="4016845307" sldId="759"/>
            <ac:picMk id="8" creationId="{038D1E3A-A0DC-AF76-30EB-4640A7F52AD9}"/>
          </ac:picMkLst>
        </pc:picChg>
        <pc:picChg chg="add del mod modCrop">
          <ac:chgData name="Aashis Lamsal" userId="42229be4-7f54-4205-9f3c-ef7aa246a95b" providerId="ADAL" clId="{3A5F6FCC-1943-4B43-BAC3-CFCF25D25FAD}" dt="2024-01-30T16:00:36.695" v="3186" actId="478"/>
          <ac:picMkLst>
            <pc:docMk/>
            <pc:sldMk cId="4016845307" sldId="759"/>
            <ac:picMk id="8" creationId="{1524FD9F-9BA8-EE6F-DDC1-7654560611C3}"/>
          </ac:picMkLst>
        </pc:picChg>
        <pc:picChg chg="mod">
          <ac:chgData name="Aashis Lamsal" userId="42229be4-7f54-4205-9f3c-ef7aa246a95b" providerId="ADAL" clId="{3A5F6FCC-1943-4B43-BAC3-CFCF25D25FAD}" dt="2024-01-30T15:46:29.915" v="3179"/>
          <ac:picMkLst>
            <pc:docMk/>
            <pc:sldMk cId="4016845307" sldId="759"/>
            <ac:picMk id="11" creationId="{B225E9F6-8081-B273-4C47-990FBE2EA4E5}"/>
          </ac:picMkLst>
        </pc:picChg>
        <pc:picChg chg="add mod">
          <ac:chgData name="Aashis Lamsal" userId="42229be4-7f54-4205-9f3c-ef7aa246a95b" providerId="ADAL" clId="{3A5F6FCC-1943-4B43-BAC3-CFCF25D25FAD}" dt="2024-03-04T18:18:24.108" v="7660" actId="1076"/>
          <ac:picMkLst>
            <pc:docMk/>
            <pc:sldMk cId="4016845307" sldId="759"/>
            <ac:picMk id="13" creationId="{73CB29F4-5BE9-86D1-5370-2A41298B1A58}"/>
          </ac:picMkLst>
        </pc:picChg>
        <pc:picChg chg="add mod">
          <ac:chgData name="Aashis Lamsal" userId="42229be4-7f54-4205-9f3c-ef7aa246a95b" providerId="ADAL" clId="{3A5F6FCC-1943-4B43-BAC3-CFCF25D25FAD}" dt="2024-03-04T18:35:52.434" v="8129" actId="1035"/>
          <ac:picMkLst>
            <pc:docMk/>
            <pc:sldMk cId="4016845307" sldId="759"/>
            <ac:picMk id="16" creationId="{BD9A1411-2251-0A90-26EF-CC13428596C5}"/>
          </ac:picMkLst>
        </pc:picChg>
        <pc:picChg chg="add mod">
          <ac:chgData name="Aashis Lamsal" userId="42229be4-7f54-4205-9f3c-ef7aa246a95b" providerId="ADAL" clId="{3A5F6FCC-1943-4B43-BAC3-CFCF25D25FAD}" dt="2024-02-22T16:27:38.763" v="6481" actId="14100"/>
          <ac:picMkLst>
            <pc:docMk/>
            <pc:sldMk cId="4016845307" sldId="759"/>
            <ac:picMk id="18" creationId="{E362F169-CE4E-ABF5-BFE3-59E650D7C218}"/>
          </ac:picMkLst>
        </pc:picChg>
        <pc:picChg chg="add mod">
          <ac:chgData name="Aashis Lamsal" userId="42229be4-7f54-4205-9f3c-ef7aa246a95b" providerId="ADAL" clId="{3A5F6FCC-1943-4B43-BAC3-CFCF25D25FAD}" dt="2024-02-22T16:28:01.052" v="6488" actId="1076"/>
          <ac:picMkLst>
            <pc:docMk/>
            <pc:sldMk cId="4016845307" sldId="759"/>
            <ac:picMk id="20" creationId="{961E9700-EBBC-CE5F-56CF-87DD8580E573}"/>
          </ac:picMkLst>
        </pc:picChg>
        <pc:picChg chg="add del mod">
          <ac:chgData name="Aashis Lamsal" userId="42229be4-7f54-4205-9f3c-ef7aa246a95b" providerId="ADAL" clId="{3A5F6FCC-1943-4B43-BAC3-CFCF25D25FAD}" dt="2024-01-30T18:27:15.341" v="3338" actId="478"/>
          <ac:picMkLst>
            <pc:docMk/>
            <pc:sldMk cId="4016845307" sldId="759"/>
            <ac:picMk id="22" creationId="{4ACB5040-8E12-0D79-1770-D98FA74158A0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 modRxn">
              <pc226:chgData name="Aashis Lamsal" userId="42229be4-7f54-4205-9f3c-ef7aa246a95b" providerId="ADAL" clId="{3A5F6FCC-1943-4B43-BAC3-CFCF25D25FAD}" dt="2024-03-05T15:46:34.308" v="8674"/>
              <pc2:cmMkLst xmlns:pc2="http://schemas.microsoft.com/office/powerpoint/2019/9/main/command">
                <pc:docMk/>
                <pc:sldMk cId="4016845307" sldId="759"/>
                <pc2:cmMk id="{3AFD4C5F-D94F-2B44-AE8B-A93328CE4566}"/>
              </pc2:cmMkLst>
            </pc226:cmChg>
          </p:ext>
        </pc:extLst>
      </pc:sldChg>
      <pc:sldChg chg="addSp delSp modSp add mod ord">
        <pc:chgData name="Aashis Lamsal" userId="42229be4-7f54-4205-9f3c-ef7aa246a95b" providerId="ADAL" clId="{3A5F6FCC-1943-4B43-BAC3-CFCF25D25FAD}" dt="2024-03-04T20:12:05.703" v="8656" actId="1035"/>
        <pc:sldMkLst>
          <pc:docMk/>
          <pc:sldMk cId="3670296569" sldId="760"/>
        </pc:sldMkLst>
        <pc:spChg chg="mod">
          <ac:chgData name="Aashis Lamsal" userId="42229be4-7f54-4205-9f3c-ef7aa246a95b" providerId="ADAL" clId="{3A5F6FCC-1943-4B43-BAC3-CFCF25D25FAD}" dt="2024-01-30T21:59:27.518" v="3637" actId="20577"/>
          <ac:spMkLst>
            <pc:docMk/>
            <pc:sldMk cId="3670296569" sldId="760"/>
            <ac:spMk id="2" creationId="{82B3E8FD-2202-E10E-C190-A772C44F1D3F}"/>
          </ac:spMkLst>
        </pc:spChg>
        <pc:spChg chg="del">
          <ac:chgData name="Aashis Lamsal" userId="42229be4-7f54-4205-9f3c-ef7aa246a95b" providerId="ADAL" clId="{3A5F6FCC-1943-4B43-BAC3-CFCF25D25FAD}" dt="2024-01-31T00:24:24.151" v="4485" actId="478"/>
          <ac:spMkLst>
            <pc:docMk/>
            <pc:sldMk cId="3670296569" sldId="760"/>
            <ac:spMk id="3" creationId="{3D8CE0A5-D73E-63DC-A2D1-AC4979BAFF5F}"/>
          </ac:spMkLst>
        </pc:spChg>
        <pc:spChg chg="add mod">
          <ac:chgData name="Aashis Lamsal" userId="42229be4-7f54-4205-9f3c-ef7aa246a95b" providerId="ADAL" clId="{3A5F6FCC-1943-4B43-BAC3-CFCF25D25FAD}" dt="2024-02-22T16:53:14.859" v="6571" actId="692"/>
          <ac:spMkLst>
            <pc:docMk/>
            <pc:sldMk cId="3670296569" sldId="760"/>
            <ac:spMk id="9" creationId="{46E1C063-73A2-C74E-B5E7-58834F13718C}"/>
          </ac:spMkLst>
        </pc:spChg>
        <pc:spChg chg="mod">
          <ac:chgData name="Aashis Lamsal" userId="42229be4-7f54-4205-9f3c-ef7aa246a95b" providerId="ADAL" clId="{3A5F6FCC-1943-4B43-BAC3-CFCF25D25FAD}" dt="2024-03-04T17:37:18.730" v="7383" actId="6549"/>
          <ac:spMkLst>
            <pc:docMk/>
            <pc:sldMk cId="3670296569" sldId="760"/>
            <ac:spMk id="15" creationId="{BE94C267-A57C-5A0F-4144-ECD20BB009AC}"/>
          </ac:spMkLst>
        </pc:spChg>
        <pc:grpChg chg="mod">
          <ac:chgData name="Aashis Lamsal" userId="42229be4-7f54-4205-9f3c-ef7aa246a95b" providerId="ADAL" clId="{3A5F6FCC-1943-4B43-BAC3-CFCF25D25FAD}" dt="2024-03-04T17:37:30.516" v="7384" actId="1035"/>
          <ac:grpSpMkLst>
            <pc:docMk/>
            <pc:sldMk cId="3670296569" sldId="760"/>
            <ac:grpSpMk id="6" creationId="{52B9A175-249F-C39C-A9F4-D69EA5085783}"/>
          </ac:grpSpMkLst>
        </pc:grpChg>
        <pc:grpChg chg="add mod">
          <ac:chgData name="Aashis Lamsal" userId="42229be4-7f54-4205-9f3c-ef7aa246a95b" providerId="ADAL" clId="{3A5F6FCC-1943-4B43-BAC3-CFCF25D25FAD}" dt="2024-02-22T17:47:48.891" v="6583" actId="1076"/>
          <ac:grpSpMkLst>
            <pc:docMk/>
            <pc:sldMk cId="3670296569" sldId="760"/>
            <ac:grpSpMk id="10" creationId="{6E76C1DA-CE35-54EE-A2C8-55EB4C3D1097}"/>
          </ac:grpSpMkLst>
        </pc:grpChg>
        <pc:picChg chg="add mod">
          <ac:chgData name="Aashis Lamsal" userId="42229be4-7f54-4205-9f3c-ef7aa246a95b" providerId="ADAL" clId="{3A5F6FCC-1943-4B43-BAC3-CFCF25D25FAD}" dt="2024-03-04T20:12:05.703" v="8656" actId="1035"/>
          <ac:picMkLst>
            <pc:docMk/>
            <pc:sldMk cId="3670296569" sldId="760"/>
            <ac:picMk id="3" creationId="{26B0EEE0-6DAC-1230-5C5F-BE3AB5EFC4F8}"/>
          </ac:picMkLst>
        </pc:picChg>
        <pc:picChg chg="add mod">
          <ac:chgData name="Aashis Lamsal" userId="42229be4-7f54-4205-9f3c-ef7aa246a95b" providerId="ADAL" clId="{3A5F6FCC-1943-4B43-BAC3-CFCF25D25FAD}" dt="2024-01-30T22:53:02.294" v="3841" actId="164"/>
          <ac:picMkLst>
            <pc:docMk/>
            <pc:sldMk cId="3670296569" sldId="760"/>
            <ac:picMk id="8" creationId="{083663E2-02EC-794A-C23E-5E65F46855EC}"/>
          </ac:picMkLst>
        </pc:picChg>
        <pc:picChg chg="add mod">
          <ac:chgData name="Aashis Lamsal" userId="42229be4-7f54-4205-9f3c-ef7aa246a95b" providerId="ADAL" clId="{3A5F6FCC-1943-4B43-BAC3-CFCF25D25FAD}" dt="2024-01-30T23:23:43.497" v="3945" actId="1076"/>
          <ac:picMkLst>
            <pc:docMk/>
            <pc:sldMk cId="3670296569" sldId="760"/>
            <ac:picMk id="12" creationId="{334AAEB8-8D23-9280-A4E0-C13222D519D8}"/>
          </ac:picMkLst>
        </pc:picChg>
      </pc:sldChg>
      <pc:sldChg chg="addSp delSp modSp add mod modNotesTx">
        <pc:chgData name="Aashis Lamsal" userId="42229be4-7f54-4205-9f3c-ef7aa246a95b" providerId="ADAL" clId="{3A5F6FCC-1943-4B43-BAC3-CFCF25D25FAD}" dt="2024-03-04T18:03:54.500" v="7642"/>
        <pc:sldMkLst>
          <pc:docMk/>
          <pc:sldMk cId="2722094182" sldId="761"/>
        </pc:sldMkLst>
        <pc:spChg chg="mod">
          <ac:chgData name="Aashis Lamsal" userId="42229be4-7f54-4205-9f3c-ef7aa246a95b" providerId="ADAL" clId="{3A5F6FCC-1943-4B43-BAC3-CFCF25D25FAD}" dt="2024-01-29T16:40:23.389" v="1141" actId="20577"/>
          <ac:spMkLst>
            <pc:docMk/>
            <pc:sldMk cId="2722094182" sldId="761"/>
            <ac:spMk id="3" creationId="{3D8CE0A5-D73E-63DC-A2D1-AC4979BAFF5F}"/>
          </ac:spMkLst>
        </pc:spChg>
        <pc:spChg chg="mod">
          <ac:chgData name="Aashis Lamsal" userId="42229be4-7f54-4205-9f3c-ef7aa246a95b" providerId="ADAL" clId="{3A5F6FCC-1943-4B43-BAC3-CFCF25D25FAD}" dt="2024-02-20T21:07:19.480" v="5394" actId="20577"/>
          <ac:spMkLst>
            <pc:docMk/>
            <pc:sldMk cId="2722094182" sldId="761"/>
            <ac:spMk id="15" creationId="{BE94C267-A57C-5A0F-4144-ECD20BB009AC}"/>
          </ac:spMkLst>
        </pc:spChg>
        <pc:grpChg chg="mod">
          <ac:chgData name="Aashis Lamsal" userId="42229be4-7f54-4205-9f3c-ef7aa246a95b" providerId="ADAL" clId="{3A5F6FCC-1943-4B43-BAC3-CFCF25D25FAD}" dt="2024-03-04T18:03:27.465" v="7640" actId="1035"/>
          <ac:grpSpMkLst>
            <pc:docMk/>
            <pc:sldMk cId="2722094182" sldId="761"/>
            <ac:grpSpMk id="6" creationId="{52B9A175-249F-C39C-A9F4-D69EA5085783}"/>
          </ac:grpSpMkLst>
        </pc:grpChg>
        <pc:picChg chg="add del mod">
          <ac:chgData name="Aashis Lamsal" userId="42229be4-7f54-4205-9f3c-ef7aa246a95b" providerId="ADAL" clId="{3A5F6FCC-1943-4B43-BAC3-CFCF25D25FAD}" dt="2024-03-04T18:03:52.955" v="7641" actId="478"/>
          <ac:picMkLst>
            <pc:docMk/>
            <pc:sldMk cId="2722094182" sldId="761"/>
            <ac:picMk id="7" creationId="{1481AAF8-D939-D8FF-963C-F5EF49EC6186}"/>
          </ac:picMkLst>
        </pc:picChg>
        <pc:picChg chg="add mod">
          <ac:chgData name="Aashis Lamsal" userId="42229be4-7f54-4205-9f3c-ef7aa246a95b" providerId="ADAL" clId="{3A5F6FCC-1943-4B43-BAC3-CFCF25D25FAD}" dt="2024-03-04T18:03:54.500" v="7642"/>
          <ac:picMkLst>
            <pc:docMk/>
            <pc:sldMk cId="2722094182" sldId="761"/>
            <ac:picMk id="8" creationId="{CE09DDF3-BA57-D68E-DE2A-9F3AD520B7AE}"/>
          </ac:picMkLst>
        </pc:picChg>
        <pc:picChg chg="del">
          <ac:chgData name="Aashis Lamsal" userId="42229be4-7f54-4205-9f3c-ef7aa246a95b" providerId="ADAL" clId="{3A5F6FCC-1943-4B43-BAC3-CFCF25D25FAD}" dt="2024-01-29T16:35:38.344" v="1127" actId="478"/>
          <ac:picMkLst>
            <pc:docMk/>
            <pc:sldMk cId="2722094182" sldId="761"/>
            <ac:picMk id="8" creationId="{D31B0B92-831E-8267-DD4B-204BA46CC249}"/>
          </ac:picMkLst>
        </pc:picChg>
        <pc:picChg chg="add del mod modCrop">
          <ac:chgData name="Aashis Lamsal" userId="42229be4-7f54-4205-9f3c-ef7aa246a95b" providerId="ADAL" clId="{3A5F6FCC-1943-4B43-BAC3-CFCF25D25FAD}" dt="2024-02-20T17:56:27.117" v="4923" actId="478"/>
          <ac:picMkLst>
            <pc:docMk/>
            <pc:sldMk cId="2722094182" sldId="761"/>
            <ac:picMk id="9" creationId="{59282CFA-3A66-B7DA-D895-223A0822BE3F}"/>
          </ac:picMkLst>
        </pc:picChg>
        <pc:picChg chg="add del mod">
          <ac:chgData name="Aashis Lamsal" userId="42229be4-7f54-4205-9f3c-ef7aa246a95b" providerId="ADAL" clId="{3A5F6FCC-1943-4B43-BAC3-CFCF25D25FAD}" dt="2024-01-31T19:52:56.015" v="4718" actId="478"/>
          <ac:picMkLst>
            <pc:docMk/>
            <pc:sldMk cId="2722094182" sldId="761"/>
            <ac:picMk id="11" creationId="{177DD8EC-7A7C-5F40-88BE-6C9189619F57}"/>
          </ac:picMkLst>
        </pc:picChg>
        <pc:picChg chg="add del mod">
          <ac:chgData name="Aashis Lamsal" userId="42229be4-7f54-4205-9f3c-ef7aa246a95b" providerId="ADAL" clId="{3A5F6FCC-1943-4B43-BAC3-CFCF25D25FAD}" dt="2024-01-29T16:42:02.214" v="1189" actId="478"/>
          <ac:picMkLst>
            <pc:docMk/>
            <pc:sldMk cId="2722094182" sldId="761"/>
            <ac:picMk id="1026" creationId="{DA5D4502-E46F-A328-3FC6-0C115E9EFF7B}"/>
          </ac:picMkLst>
        </pc:picChg>
        <pc:picChg chg="add del mod">
          <ac:chgData name="Aashis Lamsal" userId="42229be4-7f54-4205-9f3c-ef7aa246a95b" providerId="ADAL" clId="{3A5F6FCC-1943-4B43-BAC3-CFCF25D25FAD}" dt="2024-03-04T18:01:52.952" v="7604" actId="478"/>
          <ac:picMkLst>
            <pc:docMk/>
            <pc:sldMk cId="2722094182" sldId="761"/>
            <ac:picMk id="2050" creationId="{89D63D46-6475-BAA5-F6ED-9401AFFED1BC}"/>
          </ac:picMkLst>
        </pc:picChg>
      </pc:sldChg>
      <pc:sldChg chg="addSp delSp modSp add mod ord">
        <pc:chgData name="Aashis Lamsal" userId="42229be4-7f54-4205-9f3c-ef7aa246a95b" providerId="ADAL" clId="{3A5F6FCC-1943-4B43-BAC3-CFCF25D25FAD}" dt="2024-02-20T21:48:43.509" v="5502" actId="1076"/>
        <pc:sldMkLst>
          <pc:docMk/>
          <pc:sldMk cId="3482190496" sldId="762"/>
        </pc:sldMkLst>
        <pc:spChg chg="mod">
          <ac:chgData name="Aashis Lamsal" userId="42229be4-7f54-4205-9f3c-ef7aa246a95b" providerId="ADAL" clId="{3A5F6FCC-1943-4B43-BAC3-CFCF25D25FAD}" dt="2024-02-20T20:29:52.977" v="5268" actId="20577"/>
          <ac:spMkLst>
            <pc:docMk/>
            <pc:sldMk cId="3482190496" sldId="762"/>
            <ac:spMk id="2" creationId="{82B3E8FD-2202-E10E-C190-A772C44F1D3F}"/>
          </ac:spMkLst>
        </pc:spChg>
        <pc:spChg chg="mod">
          <ac:chgData name="Aashis Lamsal" userId="42229be4-7f54-4205-9f3c-ef7aa246a95b" providerId="ADAL" clId="{3A5F6FCC-1943-4B43-BAC3-CFCF25D25FAD}" dt="2024-02-20T20:30:04.308" v="5295" actId="20577"/>
          <ac:spMkLst>
            <pc:docMk/>
            <pc:sldMk cId="3482190496" sldId="762"/>
            <ac:spMk id="3" creationId="{3D8CE0A5-D73E-63DC-A2D1-AC4979BAFF5F}"/>
          </ac:spMkLst>
        </pc:spChg>
        <pc:spChg chg="add del mod">
          <ac:chgData name="Aashis Lamsal" userId="42229be4-7f54-4205-9f3c-ef7aa246a95b" providerId="ADAL" clId="{3A5F6FCC-1943-4B43-BAC3-CFCF25D25FAD}" dt="2024-01-29T17:06:33.420" v="1666" actId="3680"/>
          <ac:spMkLst>
            <pc:docMk/>
            <pc:sldMk cId="3482190496" sldId="762"/>
            <ac:spMk id="8" creationId="{84CB5915-39A0-21BB-8F7A-8361404C0878}"/>
          </ac:spMkLst>
        </pc:spChg>
        <pc:spChg chg="del">
          <ac:chgData name="Aashis Lamsal" userId="42229be4-7f54-4205-9f3c-ef7aa246a95b" providerId="ADAL" clId="{3A5F6FCC-1943-4B43-BAC3-CFCF25D25FAD}" dt="2024-01-29T17:05:41.550" v="1660" actId="478"/>
          <ac:spMkLst>
            <pc:docMk/>
            <pc:sldMk cId="3482190496" sldId="762"/>
            <ac:spMk id="15" creationId="{BE94C267-A57C-5A0F-4144-ECD20BB009AC}"/>
          </ac:spMkLst>
        </pc:spChg>
        <pc:grpChg chg="mod">
          <ac:chgData name="Aashis Lamsal" userId="42229be4-7f54-4205-9f3c-ef7aa246a95b" providerId="ADAL" clId="{3A5F6FCC-1943-4B43-BAC3-CFCF25D25FAD}" dt="2024-02-20T20:29:33.373" v="5251" actId="1076"/>
          <ac:grpSpMkLst>
            <pc:docMk/>
            <pc:sldMk cId="3482190496" sldId="762"/>
            <ac:grpSpMk id="6" creationId="{52B9A175-249F-C39C-A9F4-D69EA5085783}"/>
          </ac:grpSpMkLst>
        </pc:grpChg>
        <pc:graphicFrameChg chg="add mod ord modGraphic">
          <ac:chgData name="Aashis Lamsal" userId="42229be4-7f54-4205-9f3c-ef7aa246a95b" providerId="ADAL" clId="{3A5F6FCC-1943-4B43-BAC3-CFCF25D25FAD}" dt="2024-02-20T21:48:43.509" v="5502" actId="1076"/>
          <ac:graphicFrameMkLst>
            <pc:docMk/>
            <pc:sldMk cId="3482190496" sldId="762"/>
            <ac:graphicFrameMk id="10" creationId="{15E5BC28-4515-1927-B994-A916D9B8BBA5}"/>
          </ac:graphicFrameMkLst>
        </pc:graphicFrameChg>
        <pc:picChg chg="mod">
          <ac:chgData name="Aashis Lamsal" userId="42229be4-7f54-4205-9f3c-ef7aa246a95b" providerId="ADAL" clId="{3A5F6FCC-1943-4B43-BAC3-CFCF25D25FAD}" dt="2024-01-29T17:06:07.008" v="1664" actId="1076"/>
          <ac:picMkLst>
            <pc:docMk/>
            <pc:sldMk cId="3482190496" sldId="762"/>
            <ac:picMk id="5" creationId="{CBE13059-A731-8964-0B4F-61266439DB16}"/>
          </ac:picMkLst>
        </pc:picChg>
        <pc:picChg chg="del">
          <ac:chgData name="Aashis Lamsal" userId="42229be4-7f54-4205-9f3c-ef7aa246a95b" providerId="ADAL" clId="{3A5F6FCC-1943-4B43-BAC3-CFCF25D25FAD}" dt="2024-01-29T17:05:53.365" v="1661" actId="478"/>
          <ac:picMkLst>
            <pc:docMk/>
            <pc:sldMk cId="3482190496" sldId="762"/>
            <ac:picMk id="9" creationId="{59282CFA-3A66-B7DA-D895-223A0822BE3F}"/>
          </ac:picMkLst>
        </pc:picChg>
        <pc:picChg chg="mod">
          <ac:chgData name="Aashis Lamsal" userId="42229be4-7f54-4205-9f3c-ef7aa246a95b" providerId="ADAL" clId="{3A5F6FCC-1943-4B43-BAC3-CFCF25D25FAD}" dt="2024-02-20T21:48:29.681" v="5500" actId="1076"/>
          <ac:picMkLst>
            <pc:docMk/>
            <pc:sldMk cId="3482190496" sldId="762"/>
            <ac:picMk id="11" creationId="{177DD8EC-7A7C-5F40-88BE-6C9189619F57}"/>
          </ac:picMkLst>
        </pc:picChg>
      </pc:sldChg>
      <pc:sldChg chg="addSp delSp modSp add del mod">
        <pc:chgData name="Aashis Lamsal" userId="42229be4-7f54-4205-9f3c-ef7aa246a95b" providerId="ADAL" clId="{3A5F6FCC-1943-4B43-BAC3-CFCF25D25FAD}" dt="2024-03-05T18:06:30.323" v="8718" actId="1035"/>
        <pc:sldMkLst>
          <pc:docMk/>
          <pc:sldMk cId="982506157" sldId="763"/>
        </pc:sldMkLst>
        <pc:spChg chg="mod">
          <ac:chgData name="Aashis Lamsal" userId="42229be4-7f54-4205-9f3c-ef7aa246a95b" providerId="ADAL" clId="{3A5F6FCC-1943-4B43-BAC3-CFCF25D25FAD}" dt="2024-03-05T18:04:03.574" v="8698"/>
          <ac:spMkLst>
            <pc:docMk/>
            <pc:sldMk cId="982506157" sldId="763"/>
            <ac:spMk id="3" creationId="{E50FEA5C-8B7E-AEC4-3D09-3C864E25B108}"/>
          </ac:spMkLst>
        </pc:spChg>
        <pc:spChg chg="add mod">
          <ac:chgData name="Aashis Lamsal" userId="42229be4-7f54-4205-9f3c-ef7aa246a95b" providerId="ADAL" clId="{3A5F6FCC-1943-4B43-BAC3-CFCF25D25FAD}" dt="2024-03-05T18:06:27.865" v="8717" actId="1076"/>
          <ac:spMkLst>
            <pc:docMk/>
            <pc:sldMk cId="982506157" sldId="763"/>
            <ac:spMk id="6" creationId="{1C3F5FE8-1FA9-68FC-4553-012634B76B52}"/>
          </ac:spMkLst>
        </pc:spChg>
        <pc:spChg chg="del mod">
          <ac:chgData name="Aashis Lamsal" userId="42229be4-7f54-4205-9f3c-ef7aa246a95b" providerId="ADAL" clId="{3A5F6FCC-1943-4B43-BAC3-CFCF25D25FAD}" dt="2024-03-05T18:06:03.838" v="8713" actId="478"/>
          <ac:spMkLst>
            <pc:docMk/>
            <pc:sldMk cId="982506157" sldId="763"/>
            <ac:spMk id="15" creationId="{7BBB793B-A9C7-44FB-9655-28E1E41E3171}"/>
          </ac:spMkLst>
        </pc:spChg>
        <pc:grpChg chg="add del mod ord">
          <ac:chgData name="Aashis Lamsal" userId="42229be4-7f54-4205-9f3c-ef7aa246a95b" providerId="ADAL" clId="{3A5F6FCC-1943-4B43-BAC3-CFCF25D25FAD}" dt="2024-03-05T18:05:32.547" v="8707" actId="478"/>
          <ac:grpSpMkLst>
            <pc:docMk/>
            <pc:sldMk cId="982506157" sldId="763"/>
            <ac:grpSpMk id="2" creationId="{48F6559C-FCDD-C196-5CF2-D2BDEB277B74}"/>
          </ac:grpSpMkLst>
        </pc:grpChg>
        <pc:picChg chg="mod">
          <ac:chgData name="Aashis Lamsal" userId="42229be4-7f54-4205-9f3c-ef7aa246a95b" providerId="ADAL" clId="{3A5F6FCC-1943-4B43-BAC3-CFCF25D25FAD}" dt="2024-03-05T18:04:03.574" v="8698"/>
          <ac:picMkLst>
            <pc:docMk/>
            <pc:sldMk cId="982506157" sldId="763"/>
            <ac:picMk id="4" creationId="{F30DA593-18AD-C9F4-071F-A722BF07E0F9}"/>
          </ac:picMkLst>
        </pc:picChg>
        <pc:picChg chg="add del mod ord">
          <ac:chgData name="Aashis Lamsal" userId="42229be4-7f54-4205-9f3c-ef7aa246a95b" providerId="ADAL" clId="{3A5F6FCC-1943-4B43-BAC3-CFCF25D25FAD}" dt="2024-03-05T18:06:30.323" v="8718" actId="1035"/>
          <ac:picMkLst>
            <pc:docMk/>
            <pc:sldMk cId="982506157" sldId="763"/>
            <ac:picMk id="5" creationId="{DAED1DF2-14D7-833C-B55F-950316D99BA5}"/>
          </ac:picMkLst>
        </pc:picChg>
      </pc:sldChg>
      <pc:sldChg chg="addSp delSp modSp new del mod ord">
        <pc:chgData name="Aashis Lamsal" userId="42229be4-7f54-4205-9f3c-ef7aa246a95b" providerId="ADAL" clId="{3A5F6FCC-1943-4B43-BAC3-CFCF25D25FAD}" dt="2024-01-30T23:48:32.361" v="4138" actId="2696"/>
        <pc:sldMkLst>
          <pc:docMk/>
          <pc:sldMk cId="2957219799" sldId="763"/>
        </pc:sldMkLst>
        <pc:spChg chg="mod">
          <ac:chgData name="Aashis Lamsal" userId="42229be4-7f54-4205-9f3c-ef7aa246a95b" providerId="ADAL" clId="{3A5F6FCC-1943-4B43-BAC3-CFCF25D25FAD}" dt="2024-01-29T18:48:47.501" v="2028" actId="20577"/>
          <ac:spMkLst>
            <pc:docMk/>
            <pc:sldMk cId="2957219799" sldId="763"/>
            <ac:spMk id="2" creationId="{F5087C8F-0D22-EC2F-2E78-1A0D7F30F4DF}"/>
          </ac:spMkLst>
        </pc:spChg>
        <pc:spChg chg="mod">
          <ac:chgData name="Aashis Lamsal" userId="42229be4-7f54-4205-9f3c-ef7aa246a95b" providerId="ADAL" clId="{3A5F6FCC-1943-4B43-BAC3-CFCF25D25FAD}" dt="2024-01-30T23:47:50.490" v="4133" actId="20577"/>
          <ac:spMkLst>
            <pc:docMk/>
            <pc:sldMk cId="2957219799" sldId="763"/>
            <ac:spMk id="3" creationId="{410146AE-17CE-E371-24AF-204CAF5D9E75}"/>
          </ac:spMkLst>
        </pc:spChg>
        <pc:spChg chg="add del mod">
          <ac:chgData name="Aashis Lamsal" userId="42229be4-7f54-4205-9f3c-ef7aa246a95b" providerId="ADAL" clId="{3A5F6FCC-1943-4B43-BAC3-CFCF25D25FAD}" dt="2024-01-30T23:47:56.746" v="4136" actId="20577"/>
          <ac:spMkLst>
            <pc:docMk/>
            <pc:sldMk cId="2957219799" sldId="763"/>
            <ac:spMk id="4" creationId="{038B56F5-48A5-157F-5B6F-8E16089DFBAA}"/>
          </ac:spMkLst>
        </pc:spChg>
      </pc:sldChg>
      <pc:sldChg chg="addSp delSp modSp add mod ord">
        <pc:chgData name="Aashis Lamsal" userId="42229be4-7f54-4205-9f3c-ef7aa246a95b" providerId="ADAL" clId="{3A5F6FCC-1943-4B43-BAC3-CFCF25D25FAD}" dt="2024-02-22T16:46:05.002" v="6503" actId="208"/>
        <pc:sldMkLst>
          <pc:docMk/>
          <pc:sldMk cId="155717992" sldId="764"/>
        </pc:sldMkLst>
        <pc:spChg chg="mod">
          <ac:chgData name="Aashis Lamsal" userId="42229be4-7f54-4205-9f3c-ef7aa246a95b" providerId="ADAL" clId="{3A5F6FCC-1943-4B43-BAC3-CFCF25D25FAD}" dt="2024-02-22T16:25:54.413" v="6429"/>
          <ac:spMkLst>
            <pc:docMk/>
            <pc:sldMk cId="155717992" sldId="764"/>
            <ac:spMk id="2" creationId="{F5087C8F-0D22-EC2F-2E78-1A0D7F30F4DF}"/>
          </ac:spMkLst>
        </pc:spChg>
        <pc:spChg chg="del mod">
          <ac:chgData name="Aashis Lamsal" userId="42229be4-7f54-4205-9f3c-ef7aa246a95b" providerId="ADAL" clId="{3A5F6FCC-1943-4B43-BAC3-CFCF25D25FAD}" dt="2024-02-22T16:26:13.606" v="6433" actId="478"/>
          <ac:spMkLst>
            <pc:docMk/>
            <pc:sldMk cId="155717992" sldId="764"/>
            <ac:spMk id="3" creationId="{410146AE-17CE-E371-24AF-204CAF5D9E75}"/>
          </ac:spMkLst>
        </pc:spChg>
        <pc:spChg chg="del mod">
          <ac:chgData name="Aashis Lamsal" userId="42229be4-7f54-4205-9f3c-ef7aa246a95b" providerId="ADAL" clId="{3A5F6FCC-1943-4B43-BAC3-CFCF25D25FAD}" dt="2024-02-22T16:20:10.913" v="6406" actId="478"/>
          <ac:spMkLst>
            <pc:docMk/>
            <pc:sldMk cId="155717992" sldId="764"/>
            <ac:spMk id="4" creationId="{038B56F5-48A5-157F-5B6F-8E16089DFBAA}"/>
          </ac:spMkLst>
        </pc:spChg>
        <pc:spChg chg="add del mod">
          <ac:chgData name="Aashis Lamsal" userId="42229be4-7f54-4205-9f3c-ef7aa246a95b" providerId="ADAL" clId="{3A5F6FCC-1943-4B43-BAC3-CFCF25D25FAD}" dt="2024-02-22T16:20:15.629" v="6407" actId="478"/>
          <ac:spMkLst>
            <pc:docMk/>
            <pc:sldMk cId="155717992" sldId="764"/>
            <ac:spMk id="6" creationId="{02C1DF96-A05D-1F6D-33F0-63DD789616C0}"/>
          </ac:spMkLst>
        </pc:spChg>
        <pc:spChg chg="add mod">
          <ac:chgData name="Aashis Lamsal" userId="42229be4-7f54-4205-9f3c-ef7aa246a95b" providerId="ADAL" clId="{3A5F6FCC-1943-4B43-BAC3-CFCF25D25FAD}" dt="2024-02-22T16:46:05.002" v="6503" actId="208"/>
          <ac:spMkLst>
            <pc:docMk/>
            <pc:sldMk cId="155717992" sldId="764"/>
            <ac:spMk id="9" creationId="{6202243B-3452-F9F9-4B39-92EE11634684}"/>
          </ac:spMkLst>
        </pc:spChg>
        <pc:spChg chg="add mod">
          <ac:chgData name="Aashis Lamsal" userId="42229be4-7f54-4205-9f3c-ef7aa246a95b" providerId="ADAL" clId="{3A5F6FCC-1943-4B43-BAC3-CFCF25D25FAD}" dt="2024-02-22T16:45:49.787" v="6502" actId="208"/>
          <ac:spMkLst>
            <pc:docMk/>
            <pc:sldMk cId="155717992" sldId="764"/>
            <ac:spMk id="10" creationId="{62974707-3FD2-33FC-B374-367D8092EC3C}"/>
          </ac:spMkLst>
        </pc:spChg>
        <pc:spChg chg="add mod">
          <ac:chgData name="Aashis Lamsal" userId="42229be4-7f54-4205-9f3c-ef7aa246a95b" providerId="ADAL" clId="{3A5F6FCC-1943-4B43-BAC3-CFCF25D25FAD}" dt="2024-02-22T16:26:34.642" v="6462" actId="20577"/>
          <ac:spMkLst>
            <pc:docMk/>
            <pc:sldMk cId="155717992" sldId="764"/>
            <ac:spMk id="12" creationId="{E43B23FB-7FAF-3688-3BE5-8EA9AFC0EF3B}"/>
          </ac:spMkLst>
        </pc:spChg>
        <pc:spChg chg="add del mod">
          <ac:chgData name="Aashis Lamsal" userId="42229be4-7f54-4205-9f3c-ef7aa246a95b" providerId="ADAL" clId="{3A5F6FCC-1943-4B43-BAC3-CFCF25D25FAD}" dt="2024-02-22T16:26:21.043" v="6434" actId="478"/>
          <ac:spMkLst>
            <pc:docMk/>
            <pc:sldMk cId="155717992" sldId="764"/>
            <ac:spMk id="14" creationId="{3948DF5D-4CDC-7A09-E63B-A2928CD71DFA}"/>
          </ac:spMkLst>
        </pc:spChg>
        <pc:grpChg chg="add mod">
          <ac:chgData name="Aashis Lamsal" userId="42229be4-7f54-4205-9f3c-ef7aa246a95b" providerId="ADAL" clId="{3A5F6FCC-1943-4B43-BAC3-CFCF25D25FAD}" dt="2024-02-22T16:26:45.042" v="6465" actId="1076"/>
          <ac:grpSpMkLst>
            <pc:docMk/>
            <pc:sldMk cId="155717992" sldId="764"/>
            <ac:grpSpMk id="11" creationId="{C1893615-A98B-443C-E1D0-906BA9411B0F}"/>
          </ac:grpSpMkLst>
        </pc:grpChg>
        <pc:picChg chg="add mod">
          <ac:chgData name="Aashis Lamsal" userId="42229be4-7f54-4205-9f3c-ef7aa246a95b" providerId="ADAL" clId="{3A5F6FCC-1943-4B43-BAC3-CFCF25D25FAD}" dt="2024-02-22T16:22:40.503" v="6426" actId="164"/>
          <ac:picMkLst>
            <pc:docMk/>
            <pc:sldMk cId="155717992" sldId="764"/>
            <ac:picMk id="8" creationId="{0346FCAB-4135-98EC-6766-A742A645B2A9}"/>
          </ac:picMkLst>
        </pc:picChg>
      </pc:sldChg>
      <pc:sldChg chg="add del">
        <pc:chgData name="Aashis Lamsal" userId="42229be4-7f54-4205-9f3c-ef7aa246a95b" providerId="ADAL" clId="{3A5F6FCC-1943-4B43-BAC3-CFCF25D25FAD}" dt="2024-01-29T23:47:46.488" v="2681" actId="2890"/>
        <pc:sldMkLst>
          <pc:docMk/>
          <pc:sldMk cId="538036703" sldId="765"/>
        </pc:sldMkLst>
      </pc:sldChg>
      <pc:sldChg chg="addSp delSp modSp add mod ord delCm modCm">
        <pc:chgData name="Aashis Lamsal" userId="42229be4-7f54-4205-9f3c-ef7aa246a95b" providerId="ADAL" clId="{3A5F6FCC-1943-4B43-BAC3-CFCF25D25FAD}" dt="2024-03-07T20:32:28.228" v="8813" actId="1036"/>
        <pc:sldMkLst>
          <pc:docMk/>
          <pc:sldMk cId="1963747613" sldId="765"/>
        </pc:sldMkLst>
        <pc:spChg chg="mod">
          <ac:chgData name="Aashis Lamsal" userId="42229be4-7f54-4205-9f3c-ef7aa246a95b" providerId="ADAL" clId="{3A5F6FCC-1943-4B43-BAC3-CFCF25D25FAD}" dt="2024-03-04T18:54:26.071" v="8204" actId="14100"/>
          <ac:spMkLst>
            <pc:docMk/>
            <pc:sldMk cId="1963747613" sldId="765"/>
            <ac:spMk id="2" creationId="{82B3E8FD-2202-E10E-C190-A772C44F1D3F}"/>
          </ac:spMkLst>
        </pc:spChg>
        <pc:spChg chg="add mod">
          <ac:chgData name="Aashis Lamsal" userId="42229be4-7f54-4205-9f3c-ef7aa246a95b" providerId="ADAL" clId="{3A5F6FCC-1943-4B43-BAC3-CFCF25D25FAD}" dt="2024-03-07T20:30:08.286" v="8812" actId="20577"/>
          <ac:spMkLst>
            <pc:docMk/>
            <pc:sldMk cId="1963747613" sldId="765"/>
            <ac:spMk id="7" creationId="{86938729-3066-34EF-8997-985B21DAF0F9}"/>
          </ac:spMkLst>
        </pc:spChg>
        <pc:spChg chg="del">
          <ac:chgData name="Aashis Lamsal" userId="42229be4-7f54-4205-9f3c-ef7aa246a95b" providerId="ADAL" clId="{3A5F6FCC-1943-4B43-BAC3-CFCF25D25FAD}" dt="2024-01-29T23:48:21.915" v="2700" actId="478"/>
          <ac:spMkLst>
            <pc:docMk/>
            <pc:sldMk cId="1963747613" sldId="765"/>
            <ac:spMk id="15" creationId="{BE94C267-A57C-5A0F-4144-ECD20BB009AC}"/>
          </ac:spMkLst>
        </pc:spChg>
        <pc:spChg chg="del mod">
          <ac:chgData name="Aashis Lamsal" userId="42229be4-7f54-4205-9f3c-ef7aa246a95b" providerId="ADAL" clId="{3A5F6FCC-1943-4B43-BAC3-CFCF25D25FAD}" dt="2024-01-29T23:48:38.396" v="2704" actId="478"/>
          <ac:spMkLst>
            <pc:docMk/>
            <pc:sldMk cId="1963747613" sldId="765"/>
            <ac:spMk id="16" creationId="{3111B9CA-DE7F-1F56-1D4C-AFBF2C889B07}"/>
          </ac:spMkLst>
        </pc:spChg>
        <pc:spChg chg="add del mod">
          <ac:chgData name="Aashis Lamsal" userId="42229be4-7f54-4205-9f3c-ef7aa246a95b" providerId="ADAL" clId="{3A5F6FCC-1943-4B43-BAC3-CFCF25D25FAD}" dt="2024-01-30T01:02:56.682" v="3077" actId="478"/>
          <ac:spMkLst>
            <pc:docMk/>
            <pc:sldMk cId="1963747613" sldId="765"/>
            <ac:spMk id="18" creationId="{621812FB-E28B-8FC6-9D38-5F7DA0F02142}"/>
          </ac:spMkLst>
        </pc:spChg>
        <pc:grpChg chg="mod">
          <ac:chgData name="Aashis Lamsal" userId="42229be4-7f54-4205-9f3c-ef7aa246a95b" providerId="ADAL" clId="{3A5F6FCC-1943-4B43-BAC3-CFCF25D25FAD}" dt="2024-03-07T20:32:28.228" v="8813" actId="1036"/>
          <ac:grpSpMkLst>
            <pc:docMk/>
            <pc:sldMk cId="1963747613" sldId="765"/>
            <ac:grpSpMk id="6" creationId="{52B9A175-249F-C39C-A9F4-D69EA5085783}"/>
          </ac:grpSpMkLst>
        </pc:grpChg>
        <pc:picChg chg="add del mod">
          <ac:chgData name="Aashis Lamsal" userId="42229be4-7f54-4205-9f3c-ef7aa246a95b" providerId="ADAL" clId="{3A5F6FCC-1943-4B43-BAC3-CFCF25D25FAD}" dt="2024-03-04T18:49:47.020" v="8146" actId="478"/>
          <ac:picMkLst>
            <pc:docMk/>
            <pc:sldMk cId="1963747613" sldId="765"/>
            <ac:picMk id="9" creationId="{96A870CD-8ECE-03DA-0550-49E1B493CA83}"/>
          </ac:picMkLst>
        </pc:picChg>
        <pc:picChg chg="add del mod">
          <ac:chgData name="Aashis Lamsal" userId="42229be4-7f54-4205-9f3c-ef7aa246a95b" providerId="ADAL" clId="{3A5F6FCC-1943-4B43-BAC3-CFCF25D25FAD}" dt="2024-01-30T00:52:32.585" v="3014" actId="478"/>
          <ac:picMkLst>
            <pc:docMk/>
            <pc:sldMk cId="1963747613" sldId="765"/>
            <ac:picMk id="11" creationId="{D2ACC619-0033-3B7D-8425-0F395935309D}"/>
          </ac:picMkLst>
        </pc:picChg>
        <pc:picChg chg="add del mod">
          <ac:chgData name="Aashis Lamsal" userId="42229be4-7f54-4205-9f3c-ef7aa246a95b" providerId="ADAL" clId="{3A5F6FCC-1943-4B43-BAC3-CFCF25D25FAD}" dt="2024-01-30T01:02:58.789" v="3078" actId="478"/>
          <ac:picMkLst>
            <pc:docMk/>
            <pc:sldMk cId="1963747613" sldId="765"/>
            <ac:picMk id="13" creationId="{70BD3DC1-CF3F-C17F-3CAE-22F1F6E5D8FD}"/>
          </ac:picMkLst>
        </pc:picChg>
        <pc:picChg chg="del">
          <ac:chgData name="Aashis Lamsal" userId="42229be4-7f54-4205-9f3c-ef7aa246a95b" providerId="ADAL" clId="{3A5F6FCC-1943-4B43-BAC3-CFCF25D25FAD}" dt="2024-01-29T23:48:30.641" v="2701" actId="478"/>
          <ac:picMkLst>
            <pc:docMk/>
            <pc:sldMk cId="1963747613" sldId="765"/>
            <ac:picMk id="14" creationId="{6DA40D0C-0BB3-A059-0597-7E12B3E57B30}"/>
          </ac:picMkLst>
        </pc:picChg>
        <pc:picChg chg="add mod">
          <ac:chgData name="Aashis Lamsal" userId="42229be4-7f54-4205-9f3c-ef7aa246a95b" providerId="ADAL" clId="{3A5F6FCC-1943-4B43-BAC3-CFCF25D25FAD}" dt="2024-03-04T18:51:35.821" v="8164" actId="14100"/>
          <ac:picMkLst>
            <pc:docMk/>
            <pc:sldMk cId="1963747613" sldId="765"/>
            <ac:picMk id="1026" creationId="{BA519BB6-ACBE-AF90-63B2-03BE756BE0E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7:06.419" v="8677"/>
              <pc2:cmMkLst xmlns:pc2="http://schemas.microsoft.com/office/powerpoint/2019/9/main/command">
                <pc:docMk/>
                <pc:sldMk cId="1963747613" sldId="765"/>
                <pc2:cmMk id="{52A33AA4-37CF-A944-ADC2-088E5DE16CB8}"/>
              </pc2:cmMkLst>
            </pc226:cmChg>
          </p:ext>
        </pc:extLst>
      </pc:sldChg>
      <pc:sldChg chg="delSp modSp add mod ord delCm modCm">
        <pc:chgData name="Aashis Lamsal" userId="42229be4-7f54-4205-9f3c-ef7aa246a95b" providerId="ADAL" clId="{3A5F6FCC-1943-4B43-BAC3-CFCF25D25FAD}" dt="2024-03-05T15:47:11.604" v="8678"/>
        <pc:sldMkLst>
          <pc:docMk/>
          <pc:sldMk cId="102918552" sldId="766"/>
        </pc:sldMkLst>
        <pc:spChg chg="mod">
          <ac:chgData name="Aashis Lamsal" userId="42229be4-7f54-4205-9f3c-ef7aa246a95b" providerId="ADAL" clId="{3A5F6FCC-1943-4B43-BAC3-CFCF25D25FAD}" dt="2024-03-04T18:53:57.844" v="8201" actId="255"/>
          <ac:spMkLst>
            <pc:docMk/>
            <pc:sldMk cId="102918552" sldId="766"/>
            <ac:spMk id="7" creationId="{86938729-3066-34EF-8997-985B21DAF0F9}"/>
          </ac:spMkLst>
        </pc:spChg>
        <pc:spChg chg="del mod">
          <ac:chgData name="Aashis Lamsal" userId="42229be4-7f54-4205-9f3c-ef7aa246a95b" providerId="ADAL" clId="{3A5F6FCC-1943-4B43-BAC3-CFCF25D25FAD}" dt="2024-01-31T00:12:31.435" v="4314" actId="478"/>
          <ac:spMkLst>
            <pc:docMk/>
            <pc:sldMk cId="102918552" sldId="766"/>
            <ac:spMk id="18" creationId="{621812FB-E28B-8FC6-9D38-5F7DA0F02142}"/>
          </ac:spMkLst>
        </pc:spChg>
        <pc:grpChg chg="mod">
          <ac:chgData name="Aashis Lamsal" userId="42229be4-7f54-4205-9f3c-ef7aa246a95b" providerId="ADAL" clId="{3A5F6FCC-1943-4B43-BAC3-CFCF25D25FAD}" dt="2024-01-31T00:12:28.026" v="4313" actId="1076"/>
          <ac:grpSpMkLst>
            <pc:docMk/>
            <pc:sldMk cId="102918552" sldId="766"/>
            <ac:grpSpMk id="6" creationId="{52B9A175-249F-C39C-A9F4-D69EA5085783}"/>
          </ac:grpSpMkLst>
        </pc:grpChg>
        <pc:picChg chg="del">
          <ac:chgData name="Aashis Lamsal" userId="42229be4-7f54-4205-9f3c-ef7aa246a95b" providerId="ADAL" clId="{3A5F6FCC-1943-4B43-BAC3-CFCF25D25FAD}" dt="2024-01-31T00:12:01.684" v="4307" actId="478"/>
          <ac:picMkLst>
            <pc:docMk/>
            <pc:sldMk cId="102918552" sldId="766"/>
            <ac:picMk id="9" creationId="{96A870CD-8ECE-03DA-0550-49E1B493CA83}"/>
          </ac:picMkLst>
        </pc:picChg>
        <pc:picChg chg="mod">
          <ac:chgData name="Aashis Lamsal" userId="42229be4-7f54-4205-9f3c-ef7aa246a95b" providerId="ADAL" clId="{3A5F6FCC-1943-4B43-BAC3-CFCF25D25FAD}" dt="2024-01-31T00:12:53.591" v="4319" actId="14100"/>
          <ac:picMkLst>
            <pc:docMk/>
            <pc:sldMk cId="102918552" sldId="766"/>
            <ac:picMk id="13" creationId="{70BD3DC1-CF3F-C17F-3CAE-22F1F6E5D8F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7:11.604" v="8678"/>
              <pc2:cmMkLst xmlns:pc2="http://schemas.microsoft.com/office/powerpoint/2019/9/main/command">
                <pc:docMk/>
                <pc:sldMk cId="102918552" sldId="766"/>
                <pc2:cmMk id="{5079E5F3-551E-1848-99EB-C94DD514877E}"/>
              </pc2:cmMkLst>
            </pc226:cmChg>
          </p:ext>
        </pc:extLst>
      </pc:sldChg>
      <pc:sldChg chg="addSp delSp modSp add mod ord">
        <pc:chgData name="Aashis Lamsal" userId="42229be4-7f54-4205-9f3c-ef7aa246a95b" providerId="ADAL" clId="{3A5F6FCC-1943-4B43-BAC3-CFCF25D25FAD}" dt="2024-02-22T16:51:55.850" v="6566" actId="692"/>
        <pc:sldMkLst>
          <pc:docMk/>
          <pc:sldMk cId="1330833912" sldId="767"/>
        </pc:sldMkLst>
        <pc:spChg chg="mod">
          <ac:chgData name="Aashis Lamsal" userId="42229be4-7f54-4205-9f3c-ef7aa246a95b" providerId="ADAL" clId="{3A5F6FCC-1943-4B43-BAC3-CFCF25D25FAD}" dt="2024-01-30T21:47:44.910" v="3519"/>
          <ac:spMkLst>
            <pc:docMk/>
            <pc:sldMk cId="1330833912" sldId="767"/>
            <ac:spMk id="3" creationId="{3D8CE0A5-D73E-63DC-A2D1-AC4979BAFF5F}"/>
          </ac:spMkLst>
        </pc:spChg>
        <pc:spChg chg="add mod">
          <ac:chgData name="Aashis Lamsal" userId="42229be4-7f54-4205-9f3c-ef7aa246a95b" providerId="ADAL" clId="{3A5F6FCC-1943-4B43-BAC3-CFCF25D25FAD}" dt="2024-02-22T16:51:55.850" v="6566" actId="692"/>
          <ac:spMkLst>
            <pc:docMk/>
            <pc:sldMk cId="1330833912" sldId="767"/>
            <ac:spMk id="7" creationId="{DE8BEAD2-2963-320E-5785-41A30E42C2EF}"/>
          </ac:spMkLst>
        </pc:spChg>
        <pc:spChg chg="mod">
          <ac:chgData name="Aashis Lamsal" userId="42229be4-7f54-4205-9f3c-ef7aa246a95b" providerId="ADAL" clId="{3A5F6FCC-1943-4B43-BAC3-CFCF25D25FAD}" dt="2024-02-20T22:51:59.887" v="6000" actId="14100"/>
          <ac:spMkLst>
            <pc:docMk/>
            <pc:sldMk cId="1330833912" sldId="767"/>
            <ac:spMk id="15" creationId="{BE94C267-A57C-5A0F-4144-ECD20BB009AC}"/>
          </ac:spMkLst>
        </pc:spChg>
        <pc:spChg chg="add mod">
          <ac:chgData name="Aashis Lamsal" userId="42229be4-7f54-4205-9f3c-ef7aa246a95b" providerId="ADAL" clId="{3A5F6FCC-1943-4B43-BAC3-CFCF25D25FAD}" dt="2024-01-31T00:18:00.963" v="4335" actId="164"/>
          <ac:spMkLst>
            <pc:docMk/>
            <pc:sldMk cId="1330833912" sldId="767"/>
            <ac:spMk id="19" creationId="{DF3CC0FD-314C-7188-1A86-E3915F8BF7A9}"/>
          </ac:spMkLst>
        </pc:spChg>
        <pc:grpChg chg="mod">
          <ac:chgData name="Aashis Lamsal" userId="42229be4-7f54-4205-9f3c-ef7aa246a95b" providerId="ADAL" clId="{3A5F6FCC-1943-4B43-BAC3-CFCF25D25FAD}" dt="2024-01-30T18:29:12.700" v="3388" actId="1076"/>
          <ac:grpSpMkLst>
            <pc:docMk/>
            <pc:sldMk cId="1330833912" sldId="767"/>
            <ac:grpSpMk id="6" creationId="{52B9A175-249F-C39C-A9F4-D69EA5085783}"/>
          </ac:grpSpMkLst>
        </pc:grpChg>
        <pc:grpChg chg="add mod">
          <ac:chgData name="Aashis Lamsal" userId="42229be4-7f54-4205-9f3c-ef7aa246a95b" providerId="ADAL" clId="{3A5F6FCC-1943-4B43-BAC3-CFCF25D25FAD}" dt="2024-02-22T16:47:18.581" v="6508" actId="14100"/>
          <ac:grpSpMkLst>
            <pc:docMk/>
            <pc:sldMk cId="1330833912" sldId="767"/>
            <ac:grpSpMk id="9" creationId="{C36C510A-2E62-0811-0907-F14041E7EE0C}"/>
          </ac:grpSpMkLst>
        </pc:grpChg>
        <pc:grpChg chg="add del mod ord">
          <ac:chgData name="Aashis Lamsal" userId="42229be4-7f54-4205-9f3c-ef7aa246a95b" providerId="ADAL" clId="{3A5F6FCC-1943-4B43-BAC3-CFCF25D25FAD}" dt="2024-01-31T00:17:11.543" v="4325" actId="165"/>
          <ac:grpSpMkLst>
            <pc:docMk/>
            <pc:sldMk cId="1330833912" sldId="767"/>
            <ac:grpSpMk id="12" creationId="{B2916DD7-9C9B-52BC-6E0E-20246EB142D6}"/>
          </ac:grpSpMkLst>
        </pc:grpChg>
        <pc:grpChg chg="add del mod">
          <ac:chgData name="Aashis Lamsal" userId="42229be4-7f54-4205-9f3c-ef7aa246a95b" providerId="ADAL" clId="{3A5F6FCC-1943-4B43-BAC3-CFCF25D25FAD}" dt="2024-02-20T22:51:45.224" v="5998" actId="478"/>
          <ac:grpSpMkLst>
            <pc:docMk/>
            <pc:sldMk cId="1330833912" sldId="767"/>
            <ac:grpSpMk id="21" creationId="{7E8D54F7-EB0F-7889-A235-AA9B016573B3}"/>
          </ac:grpSpMkLst>
        </pc:grpChg>
        <pc:picChg chg="add del mod modCrop">
          <ac:chgData name="Aashis Lamsal" userId="42229be4-7f54-4205-9f3c-ef7aa246a95b" providerId="ADAL" clId="{3A5F6FCC-1943-4B43-BAC3-CFCF25D25FAD}" dt="2024-02-20T22:55:49.919" v="6023" actId="478"/>
          <ac:picMkLst>
            <pc:docMk/>
            <pc:sldMk cId="1330833912" sldId="767"/>
            <ac:picMk id="7" creationId="{672AFCA2-573C-8F02-F67B-4508B855912E}"/>
          </ac:picMkLst>
        </pc:picChg>
        <pc:picChg chg="add mod">
          <ac:chgData name="Aashis Lamsal" userId="42229be4-7f54-4205-9f3c-ef7aa246a95b" providerId="ADAL" clId="{3A5F6FCC-1943-4B43-BAC3-CFCF25D25FAD}" dt="2024-02-22T16:47:05.232" v="6505" actId="164"/>
          <ac:picMkLst>
            <pc:docMk/>
            <pc:sldMk cId="1330833912" sldId="767"/>
            <ac:picMk id="8" creationId="{038D1E3A-A0DC-AF76-30EB-4640A7F52AD9}"/>
          </ac:picMkLst>
        </pc:picChg>
        <pc:picChg chg="add del mod">
          <ac:chgData name="Aashis Lamsal" userId="42229be4-7f54-4205-9f3c-ef7aa246a95b" providerId="ADAL" clId="{3A5F6FCC-1943-4B43-BAC3-CFCF25D25FAD}" dt="2024-01-30T21:30:33.695" v="3423" actId="478"/>
          <ac:picMkLst>
            <pc:docMk/>
            <pc:sldMk cId="1330833912" sldId="767"/>
            <ac:picMk id="8" creationId="{D3E2FF0F-C0FD-6BBF-C522-8DF808870067}"/>
          </ac:picMkLst>
        </pc:picChg>
        <pc:picChg chg="add del mod topLvl modCrop">
          <ac:chgData name="Aashis Lamsal" userId="42229be4-7f54-4205-9f3c-ef7aa246a95b" providerId="ADAL" clId="{3A5F6FCC-1943-4B43-BAC3-CFCF25D25FAD}" dt="2024-02-20T22:55:16.474" v="6020" actId="1076"/>
          <ac:picMkLst>
            <pc:docMk/>
            <pc:sldMk cId="1330833912" sldId="767"/>
            <ac:picMk id="10" creationId="{66C864EA-13B3-2EEE-1FA7-46AEFCAC2D92}"/>
          </ac:picMkLst>
        </pc:picChg>
        <pc:picChg chg="add mod ord topLvl modCrop">
          <ac:chgData name="Aashis Lamsal" userId="42229be4-7f54-4205-9f3c-ef7aa246a95b" providerId="ADAL" clId="{3A5F6FCC-1943-4B43-BAC3-CFCF25D25FAD}" dt="2024-02-20T22:55:19.143" v="6021" actId="1076"/>
          <ac:picMkLst>
            <pc:docMk/>
            <pc:sldMk cId="1330833912" sldId="767"/>
            <ac:picMk id="11" creationId="{4668FC20-BC51-9E1D-DD2C-793F1BF661E9}"/>
          </ac:picMkLst>
        </pc:picChg>
        <pc:picChg chg="del">
          <ac:chgData name="Aashis Lamsal" userId="42229be4-7f54-4205-9f3c-ef7aa246a95b" providerId="ADAL" clId="{3A5F6FCC-1943-4B43-BAC3-CFCF25D25FAD}" dt="2024-01-30T18:28:32.508" v="3359" actId="478"/>
          <ac:picMkLst>
            <pc:docMk/>
            <pc:sldMk cId="1330833912" sldId="767"/>
            <ac:picMk id="13" creationId="{73CB29F4-5BE9-86D1-5370-2A41298B1A58}"/>
          </ac:picMkLst>
        </pc:picChg>
        <pc:picChg chg="del">
          <ac:chgData name="Aashis Lamsal" userId="42229be4-7f54-4205-9f3c-ef7aa246a95b" providerId="ADAL" clId="{3A5F6FCC-1943-4B43-BAC3-CFCF25D25FAD}" dt="2024-01-30T18:28:30.291" v="3356" actId="478"/>
          <ac:picMkLst>
            <pc:docMk/>
            <pc:sldMk cId="1330833912" sldId="767"/>
            <ac:picMk id="16" creationId="{BD9A1411-2251-0A90-26EF-CC13428596C5}"/>
          </ac:picMkLst>
        </pc:picChg>
        <pc:picChg chg="add mod">
          <ac:chgData name="Aashis Lamsal" userId="42229be4-7f54-4205-9f3c-ef7aa246a95b" providerId="ADAL" clId="{3A5F6FCC-1943-4B43-BAC3-CFCF25D25FAD}" dt="2024-01-31T00:18:00.963" v="4335" actId="164"/>
          <ac:picMkLst>
            <pc:docMk/>
            <pc:sldMk cId="1330833912" sldId="767"/>
            <ac:picMk id="17" creationId="{DACBA106-D3B4-B7E8-B94E-DBC82C1490F1}"/>
          </ac:picMkLst>
        </pc:picChg>
        <pc:picChg chg="del">
          <ac:chgData name="Aashis Lamsal" userId="42229be4-7f54-4205-9f3c-ef7aa246a95b" providerId="ADAL" clId="{3A5F6FCC-1943-4B43-BAC3-CFCF25D25FAD}" dt="2024-01-30T18:28:30.982" v="3357" actId="478"/>
          <ac:picMkLst>
            <pc:docMk/>
            <pc:sldMk cId="1330833912" sldId="767"/>
            <ac:picMk id="18" creationId="{E362F169-CE4E-ABF5-BFE3-59E650D7C218}"/>
          </ac:picMkLst>
        </pc:picChg>
        <pc:picChg chg="del">
          <ac:chgData name="Aashis Lamsal" userId="42229be4-7f54-4205-9f3c-ef7aa246a95b" providerId="ADAL" clId="{3A5F6FCC-1943-4B43-BAC3-CFCF25D25FAD}" dt="2024-01-30T18:28:31.918" v="3358" actId="478"/>
          <ac:picMkLst>
            <pc:docMk/>
            <pc:sldMk cId="1330833912" sldId="767"/>
            <ac:picMk id="20" creationId="{961E9700-EBBC-CE5F-56CF-87DD8580E573}"/>
          </ac:picMkLst>
        </pc:picChg>
        <pc:picChg chg="del mod">
          <ac:chgData name="Aashis Lamsal" userId="42229be4-7f54-4205-9f3c-ef7aa246a95b" providerId="ADAL" clId="{3A5F6FCC-1943-4B43-BAC3-CFCF25D25FAD}" dt="2024-01-30T22:10:02.707" v="3709" actId="478"/>
          <ac:picMkLst>
            <pc:docMk/>
            <pc:sldMk cId="1330833912" sldId="767"/>
            <ac:picMk id="22" creationId="{4ACB5040-8E12-0D79-1770-D98FA74158A0}"/>
          </ac:picMkLst>
        </pc:picChg>
      </pc:sldChg>
      <pc:sldChg chg="addSp delSp modSp add mod ord delCm modCm">
        <pc:chgData name="Aashis Lamsal" userId="42229be4-7f54-4205-9f3c-ef7aa246a95b" providerId="ADAL" clId="{3A5F6FCC-1943-4B43-BAC3-CFCF25D25FAD}" dt="2024-03-05T15:46:47.613" v="8675"/>
        <pc:sldMkLst>
          <pc:docMk/>
          <pc:sldMk cId="2190761455" sldId="768"/>
        </pc:sldMkLst>
        <pc:spChg chg="mod">
          <ac:chgData name="Aashis Lamsal" userId="42229be4-7f54-4205-9f3c-ef7aa246a95b" providerId="ADAL" clId="{3A5F6FCC-1943-4B43-BAC3-CFCF25D25FAD}" dt="2024-01-30T22:00:02.952" v="3657" actId="20577"/>
          <ac:spMkLst>
            <pc:docMk/>
            <pc:sldMk cId="2190761455" sldId="768"/>
            <ac:spMk id="2" creationId="{82B3E8FD-2202-E10E-C190-A772C44F1D3F}"/>
          </ac:spMkLst>
        </pc:spChg>
        <pc:spChg chg="del">
          <ac:chgData name="Aashis Lamsal" userId="42229be4-7f54-4205-9f3c-ef7aa246a95b" providerId="ADAL" clId="{3A5F6FCC-1943-4B43-BAC3-CFCF25D25FAD}" dt="2024-01-31T00:24:40.847" v="4487" actId="478"/>
          <ac:spMkLst>
            <pc:docMk/>
            <pc:sldMk cId="2190761455" sldId="768"/>
            <ac:spMk id="3" creationId="{3D8CE0A5-D73E-63DC-A2D1-AC4979BAFF5F}"/>
          </ac:spMkLst>
        </pc:spChg>
        <pc:spChg chg="mod">
          <ac:chgData name="Aashis Lamsal" userId="42229be4-7f54-4205-9f3c-ef7aa246a95b" providerId="ADAL" clId="{3A5F6FCC-1943-4B43-BAC3-CFCF25D25FAD}" dt="2024-01-30T22:44:47.293" v="3804" actId="2085"/>
          <ac:spMkLst>
            <pc:docMk/>
            <pc:sldMk cId="2190761455" sldId="768"/>
            <ac:spMk id="4" creationId="{06DA536C-88C7-6C51-900B-90762A1A9478}"/>
          </ac:spMkLst>
        </pc:spChg>
        <pc:spChg chg="add mod">
          <ac:chgData name="Aashis Lamsal" userId="42229be4-7f54-4205-9f3c-ef7aa246a95b" providerId="ADAL" clId="{3A5F6FCC-1943-4B43-BAC3-CFCF25D25FAD}" dt="2024-02-22T17:46:50.817" v="6580" actId="164"/>
          <ac:spMkLst>
            <pc:docMk/>
            <pc:sldMk cId="2190761455" sldId="768"/>
            <ac:spMk id="10" creationId="{A327026C-36D0-5AA0-B628-9A9E68B87605}"/>
          </ac:spMkLst>
        </pc:spChg>
        <pc:spChg chg="add mod">
          <ac:chgData name="Aashis Lamsal" userId="42229be4-7f54-4205-9f3c-ef7aa246a95b" providerId="ADAL" clId="{3A5F6FCC-1943-4B43-BAC3-CFCF25D25FAD}" dt="2024-02-22T17:46:50.817" v="6580" actId="164"/>
          <ac:spMkLst>
            <pc:docMk/>
            <pc:sldMk cId="2190761455" sldId="768"/>
            <ac:spMk id="11" creationId="{3EB359C7-67C5-22AD-40C5-383E4AA19163}"/>
          </ac:spMkLst>
        </pc:spChg>
        <pc:spChg chg="mod">
          <ac:chgData name="Aashis Lamsal" userId="42229be4-7f54-4205-9f3c-ef7aa246a95b" providerId="ADAL" clId="{3A5F6FCC-1943-4B43-BAC3-CFCF25D25FAD}" dt="2024-03-04T17:36:53.191" v="7379" actId="15"/>
          <ac:spMkLst>
            <pc:docMk/>
            <pc:sldMk cId="2190761455" sldId="768"/>
            <ac:spMk id="15" creationId="{BE94C267-A57C-5A0F-4144-ECD20BB009AC}"/>
          </ac:spMkLst>
        </pc:spChg>
        <pc:spChg chg="add mod">
          <ac:chgData name="Aashis Lamsal" userId="42229be4-7f54-4205-9f3c-ef7aa246a95b" providerId="ADAL" clId="{3A5F6FCC-1943-4B43-BAC3-CFCF25D25FAD}" dt="2024-03-04T17:35:13.231" v="7361" actId="404"/>
          <ac:spMkLst>
            <pc:docMk/>
            <pc:sldMk cId="2190761455" sldId="768"/>
            <ac:spMk id="16" creationId="{6B3A8F6F-5003-5CD4-8D65-5594336749D3}"/>
          </ac:spMkLst>
        </pc:spChg>
        <pc:grpChg chg="add mod">
          <ac:chgData name="Aashis Lamsal" userId="42229be4-7f54-4205-9f3c-ef7aa246a95b" providerId="ADAL" clId="{3A5F6FCC-1943-4B43-BAC3-CFCF25D25FAD}" dt="2024-02-22T17:46:54.643" v="6581" actId="14100"/>
          <ac:grpSpMkLst>
            <pc:docMk/>
            <pc:sldMk cId="2190761455" sldId="768"/>
            <ac:grpSpMk id="3" creationId="{CAFFAB8C-BDC6-4C8A-A15E-DE8702B071B0}"/>
          </ac:grpSpMkLst>
        </pc:grpChg>
        <pc:grpChg chg="mod">
          <ac:chgData name="Aashis Lamsal" userId="42229be4-7f54-4205-9f3c-ef7aa246a95b" providerId="ADAL" clId="{3A5F6FCC-1943-4B43-BAC3-CFCF25D25FAD}" dt="2024-03-04T17:36:18.469" v="7369" actId="1076"/>
          <ac:grpSpMkLst>
            <pc:docMk/>
            <pc:sldMk cId="2190761455" sldId="768"/>
            <ac:grpSpMk id="6" creationId="{52B9A175-249F-C39C-A9F4-D69EA5085783}"/>
          </ac:grpSpMkLst>
        </pc:grpChg>
        <pc:picChg chg="mod">
          <ac:chgData name="Aashis Lamsal" userId="42229be4-7f54-4205-9f3c-ef7aa246a95b" providerId="ADAL" clId="{3A5F6FCC-1943-4B43-BAC3-CFCF25D25FAD}" dt="2024-01-30T22:44:47.293" v="3804" actId="2085"/>
          <ac:picMkLst>
            <pc:docMk/>
            <pc:sldMk cId="2190761455" sldId="768"/>
            <ac:picMk id="5" creationId="{CBE13059-A731-8964-0B4F-61266439DB16}"/>
          </ac:picMkLst>
        </pc:picChg>
        <pc:picChg chg="add mod">
          <ac:chgData name="Aashis Lamsal" userId="42229be4-7f54-4205-9f3c-ef7aa246a95b" providerId="ADAL" clId="{3A5F6FCC-1943-4B43-BAC3-CFCF25D25FAD}" dt="2024-02-22T17:46:50.817" v="6580" actId="164"/>
          <ac:picMkLst>
            <pc:docMk/>
            <pc:sldMk cId="2190761455" sldId="768"/>
            <ac:picMk id="8" creationId="{B009F309-5F5C-96AA-8879-F1A4E1000DC7}"/>
          </ac:picMkLst>
        </pc:picChg>
        <pc:picChg chg="add mod">
          <ac:chgData name="Aashis Lamsal" userId="42229be4-7f54-4205-9f3c-ef7aa246a95b" providerId="ADAL" clId="{3A5F6FCC-1943-4B43-BAC3-CFCF25D25FAD}" dt="2024-02-22T17:46:58.259" v="6582" actId="1076"/>
          <ac:picMkLst>
            <pc:docMk/>
            <pc:sldMk cId="2190761455" sldId="768"/>
            <ac:picMk id="9" creationId="{B1A0A5D2-85A4-F997-05E9-43A520173DD1}"/>
          </ac:picMkLst>
        </pc:picChg>
        <pc:picChg chg="add del mod">
          <ac:chgData name="Aashis Lamsal" userId="42229be4-7f54-4205-9f3c-ef7aa246a95b" providerId="ADAL" clId="{3A5F6FCC-1943-4B43-BAC3-CFCF25D25FAD}" dt="2024-03-04T17:30:15.692" v="7260" actId="21"/>
          <ac:picMkLst>
            <pc:docMk/>
            <pc:sldMk cId="2190761455" sldId="768"/>
            <ac:picMk id="12" creationId="{6D792F4B-68FD-3661-5BC1-2373F193FF3C}"/>
          </ac:picMkLst>
        </pc:picChg>
        <pc:picChg chg="add mod">
          <ac:chgData name="Aashis Lamsal" userId="42229be4-7f54-4205-9f3c-ef7aa246a95b" providerId="ADAL" clId="{3A5F6FCC-1943-4B43-BAC3-CFCF25D25FAD}" dt="2024-03-04T17:32:21.227" v="7313" actId="14100"/>
          <ac:picMkLst>
            <pc:docMk/>
            <pc:sldMk cId="2190761455" sldId="768"/>
            <ac:picMk id="13" creationId="{6D792F4B-68FD-3661-5BC1-2373F193FF3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6:47.613" v="8675"/>
              <pc2:cmMkLst xmlns:pc2="http://schemas.microsoft.com/office/powerpoint/2019/9/main/command">
                <pc:docMk/>
                <pc:sldMk cId="2190761455" sldId="768"/>
                <pc2:cmMk id="{B7C595DB-E0E9-F34A-9CA2-E678F44CE902}"/>
              </pc2:cmMkLst>
            </pc226:cmChg>
          </p:ext>
        </pc:extLst>
      </pc:sldChg>
      <pc:sldChg chg="addSp delSp modSp add mod ord delCm modCm">
        <pc:chgData name="Aashis Lamsal" userId="42229be4-7f54-4205-9f3c-ef7aa246a95b" providerId="ADAL" clId="{3A5F6FCC-1943-4B43-BAC3-CFCF25D25FAD}" dt="2024-03-05T15:47:20.067" v="8680"/>
        <pc:sldMkLst>
          <pc:docMk/>
          <pc:sldMk cId="4064320605" sldId="769"/>
        </pc:sldMkLst>
        <pc:spChg chg="add del mod">
          <ac:chgData name="Aashis Lamsal" userId="42229be4-7f54-4205-9f3c-ef7aa246a95b" providerId="ADAL" clId="{3A5F6FCC-1943-4B43-BAC3-CFCF25D25FAD}" dt="2024-03-04T20:11:19.865" v="8653" actId="1035"/>
          <ac:spMkLst>
            <pc:docMk/>
            <pc:sldMk cId="4064320605" sldId="769"/>
            <ac:spMk id="2" creationId="{82B3E8FD-2202-E10E-C190-A772C44F1D3F}"/>
          </ac:spMkLst>
        </pc:spChg>
        <pc:spChg chg="add del mod">
          <ac:chgData name="Aashis Lamsal" userId="42229be4-7f54-4205-9f3c-ef7aa246a95b" providerId="ADAL" clId="{3A5F6FCC-1943-4B43-BAC3-CFCF25D25FAD}" dt="2024-03-04T19:38:33.111" v="8340" actId="20577"/>
          <ac:spMkLst>
            <pc:docMk/>
            <pc:sldMk cId="4064320605" sldId="769"/>
            <ac:spMk id="3" creationId="{3D8CE0A5-D73E-63DC-A2D1-AC4979BAFF5F}"/>
          </ac:spMkLst>
        </pc:spChg>
        <pc:spChg chg="add del mod">
          <ac:chgData name="Aashis Lamsal" userId="42229be4-7f54-4205-9f3c-ef7aa246a95b" providerId="ADAL" clId="{3A5F6FCC-1943-4B43-BAC3-CFCF25D25FAD}" dt="2024-01-30T23:00:03.313" v="3932" actId="478"/>
          <ac:spMkLst>
            <pc:docMk/>
            <pc:sldMk cId="4064320605" sldId="769"/>
            <ac:spMk id="11" creationId="{E12C80A0-7446-6D39-4F27-4EDB2E0ADBE1}"/>
          </ac:spMkLst>
        </pc:spChg>
        <pc:spChg chg="add del mod">
          <ac:chgData name="Aashis Lamsal" userId="42229be4-7f54-4205-9f3c-ef7aa246a95b" providerId="ADAL" clId="{3A5F6FCC-1943-4B43-BAC3-CFCF25D25FAD}" dt="2024-01-30T23:00:03.313" v="3932" actId="478"/>
          <ac:spMkLst>
            <pc:docMk/>
            <pc:sldMk cId="4064320605" sldId="769"/>
            <ac:spMk id="13" creationId="{35081B8B-D2BF-C551-9E0E-14EFA6A7B5FB}"/>
          </ac:spMkLst>
        </pc:spChg>
        <pc:spChg chg="add del">
          <ac:chgData name="Aashis Lamsal" userId="42229be4-7f54-4205-9f3c-ef7aa246a95b" providerId="ADAL" clId="{3A5F6FCC-1943-4B43-BAC3-CFCF25D25FAD}" dt="2024-01-30T23:00:08.289" v="3933" actId="478"/>
          <ac:spMkLst>
            <pc:docMk/>
            <pc:sldMk cId="4064320605" sldId="769"/>
            <ac:spMk id="15" creationId="{BE94C267-A57C-5A0F-4144-ECD20BB009AC}"/>
          </ac:spMkLst>
        </pc:spChg>
        <pc:spChg chg="add mod">
          <ac:chgData name="Aashis Lamsal" userId="42229be4-7f54-4205-9f3c-ef7aa246a95b" providerId="ADAL" clId="{3A5F6FCC-1943-4B43-BAC3-CFCF25D25FAD}" dt="2024-03-04T19:50:18.958" v="8525" actId="6549"/>
          <ac:spMkLst>
            <pc:docMk/>
            <pc:sldMk cId="4064320605" sldId="769"/>
            <ac:spMk id="16" creationId="{08EA292A-7D08-79B0-5DBA-73F1E1139CC3}"/>
          </ac:spMkLst>
        </pc:spChg>
        <pc:grpChg chg="add del">
          <ac:chgData name="Aashis Lamsal" userId="42229be4-7f54-4205-9f3c-ef7aa246a95b" providerId="ADAL" clId="{3A5F6FCC-1943-4B43-BAC3-CFCF25D25FAD}" dt="2024-01-30T23:00:03.313" v="3932" actId="478"/>
          <ac:grpSpMkLst>
            <pc:docMk/>
            <pc:sldMk cId="4064320605" sldId="769"/>
            <ac:grpSpMk id="6" creationId="{52B9A175-249F-C39C-A9F4-D69EA5085783}"/>
          </ac:grpSpMkLst>
        </pc:grpChg>
        <pc:grpChg chg="add del">
          <ac:chgData name="Aashis Lamsal" userId="42229be4-7f54-4205-9f3c-ef7aa246a95b" providerId="ADAL" clId="{3A5F6FCC-1943-4B43-BAC3-CFCF25D25FAD}" dt="2024-01-30T23:00:13.580" v="3934" actId="478"/>
          <ac:grpSpMkLst>
            <pc:docMk/>
            <pc:sldMk cId="4064320605" sldId="769"/>
            <ac:grpSpMk id="10" creationId="{6E76C1DA-CE35-54EE-A2C8-55EB4C3D1097}"/>
          </ac:grpSpMkLst>
        </pc:gr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7:20.067" v="8680"/>
              <pc2:cmMkLst xmlns:pc2="http://schemas.microsoft.com/office/powerpoint/2019/9/main/command">
                <pc:docMk/>
                <pc:sldMk cId="4064320605" sldId="769"/>
                <pc2:cmMk id="{A5ABB261-D41C-2742-8BA3-316F6D03A14E}"/>
              </pc2:cmMkLst>
            </pc226:cmChg>
          </p:ext>
        </pc:extLst>
      </pc:sldChg>
      <pc:sldChg chg="modSp add mod ord delCm modCm">
        <pc:chgData name="Aashis Lamsal" userId="42229be4-7f54-4205-9f3c-ef7aa246a95b" providerId="ADAL" clId="{3A5F6FCC-1943-4B43-BAC3-CFCF25D25FAD}" dt="2024-03-05T15:47:34.968" v="8684" actId="20577"/>
        <pc:sldMkLst>
          <pc:docMk/>
          <pc:sldMk cId="30455470" sldId="770"/>
        </pc:sldMkLst>
        <pc:spChg chg="mod">
          <ac:chgData name="Aashis Lamsal" userId="42229be4-7f54-4205-9f3c-ef7aa246a95b" providerId="ADAL" clId="{3A5F6FCC-1943-4B43-BAC3-CFCF25D25FAD}" dt="2024-03-04T19:41:52.716" v="8404"/>
          <ac:spMkLst>
            <pc:docMk/>
            <pc:sldMk cId="30455470" sldId="770"/>
            <ac:spMk id="2" creationId="{82B3E8FD-2202-E10E-C190-A772C44F1D3F}"/>
          </ac:spMkLst>
        </pc:spChg>
        <pc:spChg chg="mod">
          <ac:chgData name="Aashis Lamsal" userId="42229be4-7f54-4205-9f3c-ef7aa246a95b" providerId="ADAL" clId="{3A5F6FCC-1943-4B43-BAC3-CFCF25D25FAD}" dt="2024-01-31T00:25:51.673" v="4559" actId="20577"/>
          <ac:spMkLst>
            <pc:docMk/>
            <pc:sldMk cId="30455470" sldId="770"/>
            <ac:spMk id="3" creationId="{3D8CE0A5-D73E-63DC-A2D1-AC4979BAFF5F}"/>
          </ac:spMkLst>
        </pc:spChg>
        <pc:spChg chg="mod">
          <ac:chgData name="Aashis Lamsal" userId="42229be4-7f54-4205-9f3c-ef7aa246a95b" providerId="ADAL" clId="{3A5F6FCC-1943-4B43-BAC3-CFCF25D25FAD}" dt="2024-03-05T15:47:34.968" v="8684" actId="20577"/>
          <ac:spMkLst>
            <pc:docMk/>
            <pc:sldMk cId="30455470" sldId="770"/>
            <ac:spMk id="16" creationId="{08EA292A-7D08-79B0-5DBA-73F1E1139CC3}"/>
          </ac:spMkLst>
        </pc:spChg>
        <pc:grpChg chg="mod">
          <ac:chgData name="Aashis Lamsal" userId="42229be4-7f54-4205-9f3c-ef7aa246a95b" providerId="ADAL" clId="{3A5F6FCC-1943-4B43-BAC3-CFCF25D25FAD}" dt="2024-03-04T19:45:43.017" v="8504" actId="1035"/>
          <ac:grpSpMkLst>
            <pc:docMk/>
            <pc:sldMk cId="30455470" sldId="770"/>
            <ac:grpSpMk id="6" creationId="{52B9A175-249F-C39C-A9F4-D69EA5085783}"/>
          </ac:grpSpMkLst>
        </pc:gr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7:28.851" v="8682"/>
              <pc2:cmMkLst xmlns:pc2="http://schemas.microsoft.com/office/powerpoint/2019/9/main/command">
                <pc:docMk/>
                <pc:sldMk cId="30455470" sldId="770"/>
                <pc2:cmMk id="{DBB4A42F-5CF8-4345-9F9D-FA59FE820D17}"/>
              </pc2:cmMkLst>
            </pc226:cmChg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7:29.939" v="8683"/>
              <pc2:cmMkLst xmlns:pc2="http://schemas.microsoft.com/office/powerpoint/2019/9/main/command">
                <pc:docMk/>
                <pc:sldMk cId="30455470" sldId="770"/>
                <pc2:cmMk id="{051433C1-AB2D-4942-BF06-D234E2381441}"/>
              </pc2:cmMkLst>
            </pc226:cmChg>
          </p:ext>
        </pc:extLst>
      </pc:sldChg>
      <pc:sldChg chg="add del">
        <pc:chgData name="Aashis Lamsal" userId="42229be4-7f54-4205-9f3c-ef7aa246a95b" providerId="ADAL" clId="{3A5F6FCC-1943-4B43-BAC3-CFCF25D25FAD}" dt="2024-02-20T22:59:05.766" v="6055" actId="2696"/>
        <pc:sldMkLst>
          <pc:docMk/>
          <pc:sldMk cId="613667651" sldId="771"/>
        </pc:sldMkLst>
      </pc:sldChg>
      <pc:sldChg chg="add del">
        <pc:chgData name="Aashis Lamsal" userId="42229be4-7f54-4205-9f3c-ef7aa246a95b" providerId="ADAL" clId="{3A5F6FCC-1943-4B43-BAC3-CFCF25D25FAD}" dt="2024-02-20T23:00:04.964" v="6059" actId="2696"/>
        <pc:sldMkLst>
          <pc:docMk/>
          <pc:sldMk cId="3655131577" sldId="772"/>
        </pc:sldMkLst>
      </pc:sldChg>
      <pc:sldChg chg="addSp delSp modSp add mod ord chgLayout modNotesTx">
        <pc:chgData name="Aashis Lamsal" userId="42229be4-7f54-4205-9f3c-ef7aa246a95b" providerId="ADAL" clId="{3A5F6FCC-1943-4B43-BAC3-CFCF25D25FAD}" dt="2024-03-07T18:07:59.516" v="8793" actId="20577"/>
        <pc:sldMkLst>
          <pc:docMk/>
          <pc:sldMk cId="1526978669" sldId="773"/>
        </pc:sldMkLst>
        <pc:spChg chg="mod ord">
          <ac:chgData name="Aashis Lamsal" userId="42229be4-7f54-4205-9f3c-ef7aa246a95b" providerId="ADAL" clId="{3A5F6FCC-1943-4B43-BAC3-CFCF25D25FAD}" dt="2024-01-31T16:06:33.136" v="4704" actId="700"/>
          <ac:spMkLst>
            <pc:docMk/>
            <pc:sldMk cId="1526978669" sldId="773"/>
            <ac:spMk id="2" creationId="{82B3E8FD-2202-E10E-C190-A772C44F1D3F}"/>
          </ac:spMkLst>
        </pc:spChg>
        <pc:spChg chg="mod ord">
          <ac:chgData name="Aashis Lamsal" userId="42229be4-7f54-4205-9f3c-ef7aa246a95b" providerId="ADAL" clId="{3A5F6FCC-1943-4B43-BAC3-CFCF25D25FAD}" dt="2024-02-20T19:35:00.021" v="5012" actId="20577"/>
          <ac:spMkLst>
            <pc:docMk/>
            <pc:sldMk cId="1526978669" sldId="773"/>
            <ac:spMk id="3" creationId="{3D8CE0A5-D73E-63DC-A2D1-AC4979BAFF5F}"/>
          </ac:spMkLst>
        </pc:spChg>
        <pc:spChg chg="mod ord">
          <ac:chgData name="Aashis Lamsal" userId="42229be4-7f54-4205-9f3c-ef7aa246a95b" providerId="ADAL" clId="{3A5F6FCC-1943-4B43-BAC3-CFCF25D25FAD}" dt="2024-02-20T22:40:40.303" v="5846" actId="20577"/>
          <ac:spMkLst>
            <pc:docMk/>
            <pc:sldMk cId="1526978669" sldId="773"/>
            <ac:spMk id="15" creationId="{BE94C267-A57C-5A0F-4144-ECD20BB009AC}"/>
          </ac:spMkLst>
        </pc:spChg>
        <pc:grpChg chg="mod">
          <ac:chgData name="Aashis Lamsal" userId="42229be4-7f54-4205-9f3c-ef7aa246a95b" providerId="ADAL" clId="{3A5F6FCC-1943-4B43-BAC3-CFCF25D25FAD}" dt="2024-02-20T22:40:46.152" v="5847" actId="1036"/>
          <ac:grpSpMkLst>
            <pc:docMk/>
            <pc:sldMk cId="1526978669" sldId="773"/>
            <ac:grpSpMk id="6" creationId="{52B9A175-249F-C39C-A9F4-D69EA5085783}"/>
          </ac:grpSpMkLst>
        </pc:grpChg>
        <pc:picChg chg="add del mod">
          <ac:chgData name="Aashis Lamsal" userId="42229be4-7f54-4205-9f3c-ef7aa246a95b" providerId="ADAL" clId="{3A5F6FCC-1943-4B43-BAC3-CFCF25D25FAD}" dt="2024-03-07T17:40:47.009" v="8749" actId="478"/>
          <ac:picMkLst>
            <pc:docMk/>
            <pc:sldMk cId="1526978669" sldId="773"/>
            <ac:picMk id="8" creationId="{0470E23B-3DEA-A5B6-F563-44D97A71429C}"/>
          </ac:picMkLst>
        </pc:picChg>
        <pc:picChg chg="add mod">
          <ac:chgData name="Aashis Lamsal" userId="42229be4-7f54-4205-9f3c-ef7aa246a95b" providerId="ADAL" clId="{3A5F6FCC-1943-4B43-BAC3-CFCF25D25FAD}" dt="2024-03-07T17:41:02.224" v="8754" actId="1076"/>
          <ac:picMkLst>
            <pc:docMk/>
            <pc:sldMk cId="1526978669" sldId="773"/>
            <ac:picMk id="10" creationId="{1D69F977-ABAD-E418-64AE-DD18B5FE10D4}"/>
          </ac:picMkLst>
        </pc:picChg>
      </pc:sldChg>
      <pc:sldChg chg="add del">
        <pc:chgData name="Aashis Lamsal" userId="42229be4-7f54-4205-9f3c-ef7aa246a95b" providerId="ADAL" clId="{3A5F6FCC-1943-4B43-BAC3-CFCF25D25FAD}" dt="2024-01-30T23:48:26.835" v="4137" actId="2696"/>
        <pc:sldMkLst>
          <pc:docMk/>
          <pc:sldMk cId="3477345667" sldId="773"/>
        </pc:sldMkLst>
      </pc:sldChg>
      <pc:sldChg chg="addSp delSp modSp add del mod ord">
        <pc:chgData name="Aashis Lamsal" userId="42229be4-7f54-4205-9f3c-ef7aa246a95b" providerId="ADAL" clId="{3A5F6FCC-1943-4B43-BAC3-CFCF25D25FAD}" dt="2024-02-21T18:04:23.400" v="6372" actId="2696"/>
        <pc:sldMkLst>
          <pc:docMk/>
          <pc:sldMk cId="241893575" sldId="774"/>
        </pc:sldMkLst>
        <pc:spChg chg="mod">
          <ac:chgData name="Aashis Lamsal" userId="42229be4-7f54-4205-9f3c-ef7aa246a95b" providerId="ADAL" clId="{3A5F6FCC-1943-4B43-BAC3-CFCF25D25FAD}" dt="2024-02-21T18:00:45.790" v="6342" actId="20577"/>
          <ac:spMkLst>
            <pc:docMk/>
            <pc:sldMk cId="241893575" sldId="774"/>
            <ac:spMk id="3" creationId="{3D8CE0A5-D73E-63DC-A2D1-AC4979BAFF5F}"/>
          </ac:spMkLst>
        </pc:spChg>
        <pc:spChg chg="add mod">
          <ac:chgData name="Aashis Lamsal" userId="42229be4-7f54-4205-9f3c-ef7aa246a95b" providerId="ADAL" clId="{3A5F6FCC-1943-4B43-BAC3-CFCF25D25FAD}" dt="2024-02-21T18:02:12.930" v="6354" actId="1076"/>
          <ac:spMkLst>
            <pc:docMk/>
            <pc:sldMk cId="241893575" sldId="774"/>
            <ac:spMk id="9" creationId="{D9CD9C79-1FA9-00F1-26B5-FD68DD10286D}"/>
          </ac:spMkLst>
        </pc:spChg>
        <pc:spChg chg="del mod">
          <ac:chgData name="Aashis Lamsal" userId="42229be4-7f54-4205-9f3c-ef7aa246a95b" providerId="ADAL" clId="{3A5F6FCC-1943-4B43-BAC3-CFCF25D25FAD}" dt="2024-02-21T17:59:37.555" v="6333" actId="478"/>
          <ac:spMkLst>
            <pc:docMk/>
            <pc:sldMk cId="241893575" sldId="774"/>
            <ac:spMk id="15" creationId="{BE94C267-A57C-5A0F-4144-ECD20BB009AC}"/>
          </ac:spMkLst>
        </pc:spChg>
        <pc:grpChg chg="del mod">
          <ac:chgData name="Aashis Lamsal" userId="42229be4-7f54-4205-9f3c-ef7aa246a95b" providerId="ADAL" clId="{3A5F6FCC-1943-4B43-BAC3-CFCF25D25FAD}" dt="2024-02-21T18:02:05.486" v="6351" actId="21"/>
          <ac:grpSpMkLst>
            <pc:docMk/>
            <pc:sldMk cId="241893575" sldId="774"/>
            <ac:grpSpMk id="6" creationId="{52B9A175-249F-C39C-A9F4-D69EA5085783}"/>
          </ac:grpSpMkLst>
        </pc:grpChg>
        <pc:picChg chg="add mod modCrop">
          <ac:chgData name="Aashis Lamsal" userId="42229be4-7f54-4205-9f3c-ef7aa246a95b" providerId="ADAL" clId="{3A5F6FCC-1943-4B43-BAC3-CFCF25D25FAD}" dt="2024-02-21T18:02:25.745" v="6358" actId="1076"/>
          <ac:picMkLst>
            <pc:docMk/>
            <pc:sldMk cId="241893575" sldId="774"/>
            <ac:picMk id="8" creationId="{CB703800-ABCA-106A-16C7-E8251648CF48}"/>
          </ac:picMkLst>
        </pc:picChg>
        <pc:picChg chg="add mod">
          <ac:chgData name="Aashis Lamsal" userId="42229be4-7f54-4205-9f3c-ef7aa246a95b" providerId="ADAL" clId="{3A5F6FCC-1943-4B43-BAC3-CFCF25D25FAD}" dt="2024-02-21T18:02:51.528" v="6362" actId="1076"/>
          <ac:picMkLst>
            <pc:docMk/>
            <pc:sldMk cId="241893575" sldId="774"/>
            <ac:picMk id="10" creationId="{C653C59D-8F79-4927-D4DA-42697FEDBF82}"/>
          </ac:picMkLst>
        </pc:picChg>
      </pc:sldChg>
      <pc:sldChg chg="modSp add mod ord">
        <pc:chgData name="Aashis Lamsal" userId="42229be4-7f54-4205-9f3c-ef7aa246a95b" providerId="ADAL" clId="{3A5F6FCC-1943-4B43-BAC3-CFCF25D25FAD}" dt="2024-02-21T16:03:18.912" v="6078"/>
        <pc:sldMkLst>
          <pc:docMk/>
          <pc:sldMk cId="2304640026" sldId="775"/>
        </pc:sldMkLst>
        <pc:spChg chg="mod">
          <ac:chgData name="Aashis Lamsal" userId="42229be4-7f54-4205-9f3c-ef7aa246a95b" providerId="ADAL" clId="{3A5F6FCC-1943-4B43-BAC3-CFCF25D25FAD}" dt="2024-01-31T00:07:52.946" v="4222" actId="20577"/>
          <ac:spMkLst>
            <pc:docMk/>
            <pc:sldMk cId="2304640026" sldId="775"/>
            <ac:spMk id="3" creationId="{31E9A09A-7D5D-746B-78B6-CAB216D48741}"/>
          </ac:spMkLst>
        </pc:spChg>
      </pc:sldChg>
      <pc:sldChg chg="addSp delSp modSp add mod delCm modCm">
        <pc:chgData name="Aashis Lamsal" userId="42229be4-7f54-4205-9f3c-ef7aa246a95b" providerId="ADAL" clId="{3A5F6FCC-1943-4B43-BAC3-CFCF25D25FAD}" dt="2024-03-05T15:45:50.371" v="8670"/>
        <pc:sldMkLst>
          <pc:docMk/>
          <pc:sldMk cId="2381505349" sldId="776"/>
        </pc:sldMkLst>
        <pc:spChg chg="mod">
          <ac:chgData name="Aashis Lamsal" userId="42229be4-7f54-4205-9f3c-ef7aa246a95b" providerId="ADAL" clId="{3A5F6FCC-1943-4B43-BAC3-CFCF25D25FAD}" dt="2024-03-04T18:04:36.298" v="7646" actId="1035"/>
          <ac:spMkLst>
            <pc:docMk/>
            <pc:sldMk cId="2381505349" sldId="776"/>
            <ac:spMk id="2" creationId="{82B3E8FD-2202-E10E-C190-A772C44F1D3F}"/>
          </ac:spMkLst>
        </pc:spChg>
        <pc:spChg chg="mod">
          <ac:chgData name="Aashis Lamsal" userId="42229be4-7f54-4205-9f3c-ef7aa246a95b" providerId="ADAL" clId="{3A5F6FCC-1943-4B43-BAC3-CFCF25D25FAD}" dt="2024-03-04T18:05:16.113" v="7647" actId="14100"/>
          <ac:spMkLst>
            <pc:docMk/>
            <pc:sldMk cId="2381505349" sldId="776"/>
            <ac:spMk id="15" creationId="{BE94C267-A57C-5A0F-4144-ECD20BB009AC}"/>
          </ac:spMkLst>
        </pc:spChg>
        <pc:grpChg chg="mod">
          <ac:chgData name="Aashis Lamsal" userId="42229be4-7f54-4205-9f3c-ef7aa246a95b" providerId="ADAL" clId="{3A5F6FCC-1943-4B43-BAC3-CFCF25D25FAD}" dt="2024-03-04T18:05:19.524" v="7648" actId="1036"/>
          <ac:grpSpMkLst>
            <pc:docMk/>
            <pc:sldMk cId="2381505349" sldId="776"/>
            <ac:grpSpMk id="6" creationId="{52B9A175-249F-C39C-A9F4-D69EA5085783}"/>
          </ac:grpSpMkLst>
        </pc:grpChg>
        <pc:picChg chg="add del mod">
          <ac:chgData name="Aashis Lamsal" userId="42229be4-7f54-4205-9f3c-ef7aa246a95b" providerId="ADAL" clId="{3A5F6FCC-1943-4B43-BAC3-CFCF25D25FAD}" dt="2024-03-04T18:02:17.856" v="7609" actId="478"/>
          <ac:picMkLst>
            <pc:docMk/>
            <pc:sldMk cId="2381505349" sldId="776"/>
            <ac:picMk id="7" creationId="{86EE5500-6D02-9198-B187-A1DD04F564D4}"/>
          </ac:picMkLst>
        </pc:picChg>
        <pc:picChg chg="del">
          <ac:chgData name="Aashis Lamsal" userId="42229be4-7f54-4205-9f3c-ef7aa246a95b" providerId="ADAL" clId="{3A5F6FCC-1943-4B43-BAC3-CFCF25D25FAD}" dt="2024-02-20T17:56:53.218" v="4928" actId="478"/>
          <ac:picMkLst>
            <pc:docMk/>
            <pc:sldMk cId="2381505349" sldId="776"/>
            <ac:picMk id="9" creationId="{59282CFA-3A66-B7DA-D895-223A0822BE3F}"/>
          </ac:picMkLst>
        </pc:picChg>
        <pc:picChg chg="mod">
          <ac:chgData name="Aashis Lamsal" userId="42229be4-7f54-4205-9f3c-ef7aa246a95b" providerId="ADAL" clId="{3A5F6FCC-1943-4B43-BAC3-CFCF25D25FAD}" dt="2024-03-04T18:02:58.778" v="7627" actId="1037"/>
          <ac:picMkLst>
            <pc:docMk/>
            <pc:sldMk cId="2381505349" sldId="776"/>
            <ac:picMk id="11" creationId="{177DD8EC-7A7C-5F40-88BE-6C9189619F5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5:50.371" v="8670"/>
              <pc2:cmMkLst xmlns:pc2="http://schemas.microsoft.com/office/powerpoint/2019/9/main/command">
                <pc:docMk/>
                <pc:sldMk cId="2381505349" sldId="776"/>
                <pc2:cmMk id="{6A9002D1-66DE-6B4A-BC05-9193ACE562BF}"/>
              </pc2:cmMkLst>
            </pc226:cmChg>
          </p:ext>
        </pc:extLst>
      </pc:sldChg>
      <pc:sldChg chg="addSp modSp add del mod ord">
        <pc:chgData name="Aashis Lamsal" userId="42229be4-7f54-4205-9f3c-ef7aa246a95b" providerId="ADAL" clId="{3A5F6FCC-1943-4B43-BAC3-CFCF25D25FAD}" dt="2024-02-20T22:11:53.078" v="5503" actId="2696"/>
        <pc:sldMkLst>
          <pc:docMk/>
          <pc:sldMk cId="1392659270" sldId="777"/>
        </pc:sldMkLst>
        <pc:spChg chg="mod">
          <ac:chgData name="Aashis Lamsal" userId="42229be4-7f54-4205-9f3c-ef7aa246a95b" providerId="ADAL" clId="{3A5F6FCC-1943-4B43-BAC3-CFCF25D25FAD}" dt="2024-01-31T14:42:06.669" v="4590" actId="20577"/>
          <ac:spMkLst>
            <pc:docMk/>
            <pc:sldMk cId="1392659270" sldId="777"/>
            <ac:spMk id="2" creationId="{82B3E8FD-2202-E10E-C190-A772C44F1D3F}"/>
          </ac:spMkLst>
        </pc:spChg>
        <pc:spChg chg="mod">
          <ac:chgData name="Aashis Lamsal" userId="42229be4-7f54-4205-9f3c-ef7aa246a95b" providerId="ADAL" clId="{3A5F6FCC-1943-4B43-BAC3-CFCF25D25FAD}" dt="2024-01-31T14:42:33.480" v="4625" actId="20577"/>
          <ac:spMkLst>
            <pc:docMk/>
            <pc:sldMk cId="1392659270" sldId="777"/>
            <ac:spMk id="3" creationId="{3D8CE0A5-D73E-63DC-A2D1-AC4979BAFF5F}"/>
          </ac:spMkLst>
        </pc:spChg>
        <pc:spChg chg="mod">
          <ac:chgData name="Aashis Lamsal" userId="42229be4-7f54-4205-9f3c-ef7aa246a95b" providerId="ADAL" clId="{3A5F6FCC-1943-4B43-BAC3-CFCF25D25FAD}" dt="2024-01-31T14:43:13.281" v="4626" actId="20577"/>
          <ac:spMkLst>
            <pc:docMk/>
            <pc:sldMk cId="1392659270" sldId="777"/>
            <ac:spMk id="15" creationId="{BE94C267-A57C-5A0F-4144-ECD20BB009AC}"/>
          </ac:spMkLst>
        </pc:spChg>
        <pc:grpChg chg="mod">
          <ac:chgData name="Aashis Lamsal" userId="42229be4-7f54-4205-9f3c-ef7aa246a95b" providerId="ADAL" clId="{3A5F6FCC-1943-4B43-BAC3-CFCF25D25FAD}" dt="2024-01-31T19:46:04.496" v="4709" actId="1076"/>
          <ac:grpSpMkLst>
            <pc:docMk/>
            <pc:sldMk cId="1392659270" sldId="777"/>
            <ac:grpSpMk id="6" creationId="{52B9A175-249F-C39C-A9F4-D69EA5085783}"/>
          </ac:grpSpMkLst>
        </pc:grpChg>
        <pc:picChg chg="add mod">
          <ac:chgData name="Aashis Lamsal" userId="42229be4-7f54-4205-9f3c-ef7aa246a95b" providerId="ADAL" clId="{3A5F6FCC-1943-4B43-BAC3-CFCF25D25FAD}" dt="2024-02-20T19:15:46.212" v="4931" actId="1076"/>
          <ac:picMkLst>
            <pc:docMk/>
            <pc:sldMk cId="1392659270" sldId="777"/>
            <ac:picMk id="8" creationId="{1CF81D10-D2F6-0F69-8B83-A31FB1E9E8FF}"/>
          </ac:picMkLst>
        </pc:picChg>
      </pc:sldChg>
      <pc:sldChg chg="new del">
        <pc:chgData name="Aashis Lamsal" userId="42229be4-7f54-4205-9f3c-ef7aa246a95b" providerId="ADAL" clId="{3A5F6FCC-1943-4B43-BAC3-CFCF25D25FAD}" dt="2024-02-20T17:21:51.138" v="4839" actId="2696"/>
        <pc:sldMkLst>
          <pc:docMk/>
          <pc:sldMk cId="927626324" sldId="778"/>
        </pc:sldMkLst>
      </pc:sldChg>
      <pc:sldChg chg="addSp delSp modSp add mod">
        <pc:chgData name="Aashis Lamsal" userId="42229be4-7f54-4205-9f3c-ef7aa246a95b" providerId="ADAL" clId="{3A5F6FCC-1943-4B43-BAC3-CFCF25D25FAD}" dt="2024-02-21T18:06:47.525" v="6379" actId="1076"/>
        <pc:sldMkLst>
          <pc:docMk/>
          <pc:sldMk cId="1179475341" sldId="779"/>
        </pc:sldMkLst>
        <pc:spChg chg="add del mod">
          <ac:chgData name="Aashis Lamsal" userId="42229be4-7f54-4205-9f3c-ef7aa246a95b" providerId="ADAL" clId="{3A5F6FCC-1943-4B43-BAC3-CFCF25D25FAD}" dt="2024-02-20T21:43:52.536" v="5450" actId="478"/>
          <ac:spMkLst>
            <pc:docMk/>
            <pc:sldMk cId="1179475341" sldId="779"/>
            <ac:spMk id="7" creationId="{4BAB5704-8397-8A6F-B5AE-A845F994FD32}"/>
          </ac:spMkLst>
        </pc:spChg>
        <pc:spChg chg="mod">
          <ac:chgData name="Aashis Lamsal" userId="42229be4-7f54-4205-9f3c-ef7aa246a95b" providerId="ADAL" clId="{3A5F6FCC-1943-4B43-BAC3-CFCF25D25FAD}" dt="2024-02-20T21:37:02.867" v="5447" actId="14"/>
          <ac:spMkLst>
            <pc:docMk/>
            <pc:sldMk cId="1179475341" sldId="779"/>
            <ac:spMk id="15" creationId="{BE94C267-A57C-5A0F-4144-ECD20BB009AC}"/>
          </ac:spMkLst>
        </pc:spChg>
        <pc:grpChg chg="mod">
          <ac:chgData name="Aashis Lamsal" userId="42229be4-7f54-4205-9f3c-ef7aa246a95b" providerId="ADAL" clId="{3A5F6FCC-1943-4B43-BAC3-CFCF25D25FAD}" dt="2024-02-20T19:33:46.598" v="4961" actId="1076"/>
          <ac:grpSpMkLst>
            <pc:docMk/>
            <pc:sldMk cId="1179475341" sldId="779"/>
            <ac:grpSpMk id="6" creationId="{52B9A175-249F-C39C-A9F4-D69EA5085783}"/>
          </ac:grpSpMkLst>
        </pc:grpChg>
        <pc:graphicFrameChg chg="add mod">
          <ac:chgData name="Aashis Lamsal" userId="42229be4-7f54-4205-9f3c-ef7aa246a95b" providerId="ADAL" clId="{3A5F6FCC-1943-4B43-BAC3-CFCF25D25FAD}" dt="2024-02-21T18:06:47.525" v="6379" actId="1076"/>
          <ac:graphicFrameMkLst>
            <pc:docMk/>
            <pc:sldMk cId="1179475341" sldId="779"/>
            <ac:graphicFrameMk id="8" creationId="{2887E9A6-E893-903C-7FB9-93E99679E89B}"/>
          </ac:graphicFrameMkLst>
        </pc:graphicFrameChg>
        <pc:picChg chg="add del mod">
          <ac:chgData name="Aashis Lamsal" userId="42229be4-7f54-4205-9f3c-ef7aa246a95b" providerId="ADAL" clId="{3A5F6FCC-1943-4B43-BAC3-CFCF25D25FAD}" dt="2024-02-21T18:06:34.104" v="6378" actId="478"/>
          <ac:picMkLst>
            <pc:docMk/>
            <pc:sldMk cId="1179475341" sldId="779"/>
            <ac:picMk id="7" creationId="{6D2B5F90-8307-45F9-743C-022AAAA53CE0}"/>
          </ac:picMkLst>
        </pc:picChg>
        <pc:picChg chg="add mod">
          <ac:chgData name="Aashis Lamsal" userId="42229be4-7f54-4205-9f3c-ef7aa246a95b" providerId="ADAL" clId="{3A5F6FCC-1943-4B43-BAC3-CFCF25D25FAD}" dt="2024-02-20T19:47:33.919" v="5211" actId="14100"/>
          <ac:picMkLst>
            <pc:docMk/>
            <pc:sldMk cId="1179475341" sldId="779"/>
            <ac:picMk id="9" creationId="{F490FEFE-AC03-77CB-EB60-741CA80A50E8}"/>
          </ac:picMkLst>
        </pc:picChg>
        <pc:picChg chg="add del mod">
          <ac:chgData name="Aashis Lamsal" userId="42229be4-7f54-4205-9f3c-ef7aa246a95b" providerId="ADAL" clId="{3A5F6FCC-1943-4B43-BAC3-CFCF25D25FAD}" dt="2024-02-20T23:11:35.187" v="6062" actId="478"/>
          <ac:picMkLst>
            <pc:docMk/>
            <pc:sldMk cId="1179475341" sldId="779"/>
            <ac:picMk id="1026" creationId="{F46C5996-62A5-68CC-184D-21D6CEE5C987}"/>
          </ac:picMkLst>
        </pc:picChg>
      </pc:sldChg>
      <pc:sldChg chg="addSp delSp modSp new mod ord">
        <pc:chgData name="Aashis Lamsal" userId="42229be4-7f54-4205-9f3c-ef7aa246a95b" providerId="ADAL" clId="{3A5F6FCC-1943-4B43-BAC3-CFCF25D25FAD}" dt="2024-02-21T16:03:36.748" v="6080" actId="478"/>
        <pc:sldMkLst>
          <pc:docMk/>
          <pc:sldMk cId="1258437789" sldId="780"/>
        </pc:sldMkLst>
        <pc:spChg chg="del mod">
          <ac:chgData name="Aashis Lamsal" userId="42229be4-7f54-4205-9f3c-ef7aa246a95b" providerId="ADAL" clId="{3A5F6FCC-1943-4B43-BAC3-CFCF25D25FAD}" dt="2024-02-20T22:29:42.401" v="5744" actId="478"/>
          <ac:spMkLst>
            <pc:docMk/>
            <pc:sldMk cId="1258437789" sldId="780"/>
            <ac:spMk id="2" creationId="{4B4A49B2-8A23-9FDF-2E0E-00F1E2FC1B91}"/>
          </ac:spMkLst>
        </pc:spChg>
        <pc:spChg chg="del">
          <ac:chgData name="Aashis Lamsal" userId="42229be4-7f54-4205-9f3c-ef7aa246a95b" providerId="ADAL" clId="{3A5F6FCC-1943-4B43-BAC3-CFCF25D25FAD}" dt="2024-02-20T22:29:42.401" v="5744" actId="478"/>
          <ac:spMkLst>
            <pc:docMk/>
            <pc:sldMk cId="1258437789" sldId="780"/>
            <ac:spMk id="3" creationId="{A815E4AD-99C1-1259-427A-F2D503246015}"/>
          </ac:spMkLst>
        </pc:spChg>
        <pc:spChg chg="add del mod">
          <ac:chgData name="Aashis Lamsal" userId="42229be4-7f54-4205-9f3c-ef7aa246a95b" providerId="ADAL" clId="{3A5F6FCC-1943-4B43-BAC3-CFCF25D25FAD}" dt="2024-02-20T22:29:47.347" v="5745" actId="478"/>
          <ac:spMkLst>
            <pc:docMk/>
            <pc:sldMk cId="1258437789" sldId="780"/>
            <ac:spMk id="6" creationId="{5E6B861E-CD8B-AF3D-32B9-ACE2112420EB}"/>
          </ac:spMkLst>
        </pc:spChg>
        <pc:spChg chg="add mod">
          <ac:chgData name="Aashis Lamsal" userId="42229be4-7f54-4205-9f3c-ef7aa246a95b" providerId="ADAL" clId="{3A5F6FCC-1943-4B43-BAC3-CFCF25D25FAD}" dt="2024-02-20T22:31:44.001" v="5776" actId="1076"/>
          <ac:spMkLst>
            <pc:docMk/>
            <pc:sldMk cId="1258437789" sldId="780"/>
            <ac:spMk id="7" creationId="{749CA788-506F-FAB5-3848-077F36F4AD71}"/>
          </ac:spMkLst>
        </pc:spChg>
        <pc:spChg chg="add del mod">
          <ac:chgData name="Aashis Lamsal" userId="42229be4-7f54-4205-9f3c-ef7aa246a95b" providerId="ADAL" clId="{3A5F6FCC-1943-4B43-BAC3-CFCF25D25FAD}" dt="2024-02-21T16:03:36.748" v="6080" actId="478"/>
          <ac:spMkLst>
            <pc:docMk/>
            <pc:sldMk cId="1258437789" sldId="780"/>
            <ac:spMk id="8" creationId="{0DF7F981-F2D8-6F79-0AB0-33236BC6562B}"/>
          </ac:spMkLst>
        </pc:spChg>
        <pc:picChg chg="add del mod ord">
          <ac:chgData name="Aashis Lamsal" userId="42229be4-7f54-4205-9f3c-ef7aa246a95b" providerId="ADAL" clId="{3A5F6FCC-1943-4B43-BAC3-CFCF25D25FAD}" dt="2024-02-20T22:29:42.401" v="5744" actId="478"/>
          <ac:picMkLst>
            <pc:docMk/>
            <pc:sldMk cId="1258437789" sldId="780"/>
            <ac:picMk id="4" creationId="{B0AD898C-5DD9-C882-FDD0-57C7355CBFAA}"/>
          </ac:picMkLst>
        </pc:picChg>
        <pc:picChg chg="add mod ord">
          <ac:chgData name="Aashis Lamsal" userId="42229be4-7f54-4205-9f3c-ef7aa246a95b" providerId="ADAL" clId="{3A5F6FCC-1943-4B43-BAC3-CFCF25D25FAD}" dt="2024-02-20T22:30:05.991" v="5748" actId="167"/>
          <ac:picMkLst>
            <pc:docMk/>
            <pc:sldMk cId="1258437789" sldId="780"/>
            <ac:picMk id="9" creationId="{AC578092-1807-5B87-03A0-221E821ADE31}"/>
          </ac:picMkLst>
        </pc:picChg>
      </pc:sldChg>
      <pc:sldChg chg="new del">
        <pc:chgData name="Aashis Lamsal" userId="42229be4-7f54-4205-9f3c-ef7aa246a95b" providerId="ADAL" clId="{3A5F6FCC-1943-4B43-BAC3-CFCF25D25FAD}" dt="2024-02-20T22:47:36.966" v="5926" actId="2696"/>
        <pc:sldMkLst>
          <pc:docMk/>
          <pc:sldMk cId="1055878355" sldId="781"/>
        </pc:sldMkLst>
      </pc:sldChg>
      <pc:sldChg chg="delSp modSp add mod ord">
        <pc:chgData name="Aashis Lamsal" userId="42229be4-7f54-4205-9f3c-ef7aa246a95b" providerId="ADAL" clId="{3A5F6FCC-1943-4B43-BAC3-CFCF25D25FAD}" dt="2024-02-20T22:48:22.366" v="5953" actId="478"/>
        <pc:sldMkLst>
          <pc:docMk/>
          <pc:sldMk cId="349367911" sldId="782"/>
        </pc:sldMkLst>
        <pc:spChg chg="mod">
          <ac:chgData name="Aashis Lamsal" userId="42229be4-7f54-4205-9f3c-ef7aa246a95b" providerId="ADAL" clId="{3A5F6FCC-1943-4B43-BAC3-CFCF25D25FAD}" dt="2024-02-20T22:48:19.651" v="5952" actId="20577"/>
          <ac:spMkLst>
            <pc:docMk/>
            <pc:sldMk cId="349367911" sldId="782"/>
            <ac:spMk id="7" creationId="{749CA788-506F-FAB5-3848-077F36F4AD71}"/>
          </ac:spMkLst>
        </pc:spChg>
        <pc:spChg chg="del mod">
          <ac:chgData name="Aashis Lamsal" userId="42229be4-7f54-4205-9f3c-ef7aa246a95b" providerId="ADAL" clId="{3A5F6FCC-1943-4B43-BAC3-CFCF25D25FAD}" dt="2024-02-20T22:48:22.366" v="5953" actId="478"/>
          <ac:spMkLst>
            <pc:docMk/>
            <pc:sldMk cId="349367911" sldId="782"/>
            <ac:spMk id="8" creationId="{0DF7F981-F2D8-6F79-0AB0-33236BC6562B}"/>
          </ac:spMkLst>
        </pc:spChg>
      </pc:sldChg>
      <pc:sldChg chg="addSp delSp modSp add mod delCm modCm">
        <pc:chgData name="Aashis Lamsal" userId="42229be4-7f54-4205-9f3c-ef7aa246a95b" providerId="ADAL" clId="{3A5F6FCC-1943-4B43-BAC3-CFCF25D25FAD}" dt="2024-03-05T15:46:23.772" v="8673"/>
        <pc:sldMkLst>
          <pc:docMk/>
          <pc:sldMk cId="1751310041" sldId="783"/>
        </pc:sldMkLst>
        <pc:spChg chg="add mod">
          <ac:chgData name="Aashis Lamsal" userId="42229be4-7f54-4205-9f3c-ef7aa246a95b" providerId="ADAL" clId="{3A5F6FCC-1943-4B43-BAC3-CFCF25D25FAD}" dt="2024-03-04T16:41:38.702" v="7233" actId="164"/>
          <ac:spMkLst>
            <pc:docMk/>
            <pc:sldMk cId="1751310041" sldId="783"/>
            <ac:spMk id="9" creationId="{C5AA4EBE-20F8-389F-65DA-DD0AC6D4FE69}"/>
          </ac:spMkLst>
        </pc:spChg>
        <pc:spChg chg="mod">
          <ac:chgData name="Aashis Lamsal" userId="42229be4-7f54-4205-9f3c-ef7aa246a95b" providerId="ADAL" clId="{3A5F6FCC-1943-4B43-BAC3-CFCF25D25FAD}" dt="2024-03-04T16:43:15.610" v="7252" actId="20577"/>
          <ac:spMkLst>
            <pc:docMk/>
            <pc:sldMk cId="1751310041" sldId="783"/>
            <ac:spMk id="15" creationId="{BE94C267-A57C-5A0F-4144-ECD20BB009AC}"/>
          </ac:spMkLst>
        </pc:spChg>
        <pc:spChg chg="mod">
          <ac:chgData name="Aashis Lamsal" userId="42229be4-7f54-4205-9f3c-ef7aa246a95b" providerId="ADAL" clId="{3A5F6FCC-1943-4B43-BAC3-CFCF25D25FAD}" dt="2024-02-22T16:52:39.337" v="6569" actId="692"/>
          <ac:spMkLst>
            <pc:docMk/>
            <pc:sldMk cId="1751310041" sldId="783"/>
            <ac:spMk id="19" creationId="{DF3CC0FD-314C-7188-1A86-E3915F8BF7A9}"/>
          </ac:spMkLst>
        </pc:spChg>
        <pc:grpChg chg="add mod">
          <ac:chgData name="Aashis Lamsal" userId="42229be4-7f54-4205-9f3c-ef7aa246a95b" providerId="ADAL" clId="{3A5F6FCC-1943-4B43-BAC3-CFCF25D25FAD}" dt="2024-03-04T16:41:20.956" v="7226" actId="164"/>
          <ac:grpSpMkLst>
            <pc:docMk/>
            <pc:sldMk cId="1751310041" sldId="783"/>
            <ac:grpSpMk id="11" creationId="{937AD256-6D8A-F083-B41F-983ECC82A023}"/>
          </ac:grpSpMkLst>
        </pc:grpChg>
        <pc:grpChg chg="add mod">
          <ac:chgData name="Aashis Lamsal" userId="42229be4-7f54-4205-9f3c-ef7aa246a95b" providerId="ADAL" clId="{3A5F6FCC-1943-4B43-BAC3-CFCF25D25FAD}" dt="2024-03-04T16:42:05.677" v="7240" actId="164"/>
          <ac:grpSpMkLst>
            <pc:docMk/>
            <pc:sldMk cId="1751310041" sldId="783"/>
            <ac:grpSpMk id="12" creationId="{CE471071-664B-227B-5652-0D3934863B2F}"/>
          </ac:grpSpMkLst>
        </pc:grpChg>
        <pc:grpChg chg="add mod">
          <ac:chgData name="Aashis Lamsal" userId="42229be4-7f54-4205-9f3c-ef7aa246a95b" providerId="ADAL" clId="{3A5F6FCC-1943-4B43-BAC3-CFCF25D25FAD}" dt="2024-03-04T16:42:14.826" v="7242" actId="1076"/>
          <ac:grpSpMkLst>
            <pc:docMk/>
            <pc:sldMk cId="1751310041" sldId="783"/>
            <ac:grpSpMk id="13" creationId="{5EE73F41-D3CA-431D-8243-34C96388E9DA}"/>
          </ac:grpSpMkLst>
        </pc:grpChg>
        <pc:grpChg chg="mod">
          <ac:chgData name="Aashis Lamsal" userId="42229be4-7f54-4205-9f3c-ef7aa246a95b" providerId="ADAL" clId="{3A5F6FCC-1943-4B43-BAC3-CFCF25D25FAD}" dt="2024-03-04T16:21:19.293" v="7126" actId="14100"/>
          <ac:grpSpMkLst>
            <pc:docMk/>
            <pc:sldMk cId="1751310041" sldId="783"/>
            <ac:grpSpMk id="21" creationId="{7E8D54F7-EB0F-7889-A235-AA9B016573B3}"/>
          </ac:grpSpMkLst>
        </pc:grpChg>
        <pc:picChg chg="add del">
          <ac:chgData name="Aashis Lamsal" userId="42229be4-7f54-4205-9f3c-ef7aa246a95b" providerId="ADAL" clId="{3A5F6FCC-1943-4B43-BAC3-CFCF25D25FAD}" dt="2024-02-22T17:41:29.518" v="6573" actId="478"/>
          <ac:picMkLst>
            <pc:docMk/>
            <pc:sldMk cId="1751310041" sldId="783"/>
            <ac:picMk id="8" creationId="{42F28550-7514-69B9-6AD7-283CC03540F4}"/>
          </ac:picMkLst>
        </pc:picChg>
        <pc:picChg chg="add mod">
          <ac:chgData name="Aashis Lamsal" userId="42229be4-7f54-4205-9f3c-ef7aa246a95b" providerId="ADAL" clId="{3A5F6FCC-1943-4B43-BAC3-CFCF25D25FAD}" dt="2024-03-04T16:41:38.702" v="7233" actId="164"/>
          <ac:picMkLst>
            <pc:docMk/>
            <pc:sldMk cId="1751310041" sldId="783"/>
            <ac:picMk id="8" creationId="{821E0F60-D3ED-CE24-F979-E781F1E2321E}"/>
          </ac:picMkLst>
        </pc:picChg>
        <pc:picChg chg="del mod">
          <ac:chgData name="Aashis Lamsal" userId="42229be4-7f54-4205-9f3c-ef7aa246a95b" providerId="ADAL" clId="{3A5F6FCC-1943-4B43-BAC3-CFCF25D25FAD}" dt="2024-02-20T22:50:00.227" v="5959" actId="478"/>
          <ac:picMkLst>
            <pc:docMk/>
            <pc:sldMk cId="1751310041" sldId="783"/>
            <ac:picMk id="10" creationId="{66C864EA-13B3-2EEE-1FA7-46AEFCAC2D92}"/>
          </ac:picMkLst>
        </pc:picChg>
        <pc:picChg chg="add del mod ord">
          <ac:chgData name="Aashis Lamsal" userId="42229be4-7f54-4205-9f3c-ef7aa246a95b" providerId="ADAL" clId="{3A5F6FCC-1943-4B43-BAC3-CFCF25D25FAD}" dt="2024-03-04T16:42:32.352" v="7246" actId="14100"/>
          <ac:picMkLst>
            <pc:docMk/>
            <pc:sldMk cId="1751310041" sldId="783"/>
            <ac:picMk id="10" creationId="{825F0217-72F3-D24D-867A-C0F00CD84E40}"/>
          </ac:picMkLst>
        </pc:picChg>
        <pc:picChg chg="del">
          <ac:chgData name="Aashis Lamsal" userId="42229be4-7f54-4205-9f3c-ef7aa246a95b" providerId="ADAL" clId="{3A5F6FCC-1943-4B43-BAC3-CFCF25D25FAD}" dt="2024-02-20T22:49:49.646" v="5957" actId="478"/>
          <ac:picMkLst>
            <pc:docMk/>
            <pc:sldMk cId="1751310041" sldId="783"/>
            <ac:picMk id="11" creationId="{4668FC20-BC51-9E1D-DD2C-793F1BF661E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6:23.772" v="8673"/>
              <pc2:cmMkLst xmlns:pc2="http://schemas.microsoft.com/office/powerpoint/2019/9/main/command">
                <pc:docMk/>
                <pc:sldMk cId="1751310041" sldId="783"/>
                <pc2:cmMk id="{B89893FA-CA08-864C-8112-CF9C1F8C2609}"/>
              </pc2:cmMkLst>
            </pc226:cmChg>
          </p:ext>
        </pc:extLst>
      </pc:sldChg>
      <pc:sldChg chg="addSp delSp modSp add del mod modTransition">
        <pc:chgData name="Aashis Lamsal" userId="42229be4-7f54-4205-9f3c-ef7aa246a95b" providerId="ADAL" clId="{3A5F6FCC-1943-4B43-BAC3-CFCF25D25FAD}" dt="2024-03-04T21:05:06.561" v="8658" actId="2165"/>
        <pc:sldMkLst>
          <pc:docMk/>
          <pc:sldMk cId="728504046" sldId="1001"/>
        </pc:sldMkLst>
        <pc:graphicFrameChg chg="add mod modGraphic">
          <ac:chgData name="Aashis Lamsal" userId="42229be4-7f54-4205-9f3c-ef7aa246a95b" providerId="ADAL" clId="{3A5F6FCC-1943-4B43-BAC3-CFCF25D25FAD}" dt="2024-03-04T21:05:06.561" v="8658" actId="2165"/>
          <ac:graphicFrameMkLst>
            <pc:docMk/>
            <pc:sldMk cId="728504046" sldId="1001"/>
            <ac:graphicFrameMk id="2" creationId="{920229E3-278F-6DBC-61BF-47C201F28498}"/>
          </ac:graphicFrameMkLst>
        </pc:graphicFrameChg>
        <pc:graphicFrameChg chg="del mod modGraphic">
          <ac:chgData name="Aashis Lamsal" userId="42229be4-7f54-4205-9f3c-ef7aa246a95b" providerId="ADAL" clId="{3A5F6FCC-1943-4B43-BAC3-CFCF25D25FAD}" dt="2024-03-04T20:04:40.062" v="8593" actId="478"/>
          <ac:graphicFrameMkLst>
            <pc:docMk/>
            <pc:sldMk cId="728504046" sldId="1001"/>
            <ac:graphicFrameMk id="9" creationId="{7DD3B9DF-5A24-4FCB-86B2-8D9C5C88E539}"/>
          </ac:graphicFrameMkLst>
        </pc:graphicFrameChg>
      </pc:sldChg>
      <pc:sldChg chg="add ord">
        <pc:chgData name="Aashis Lamsal" userId="42229be4-7f54-4205-9f3c-ef7aa246a95b" providerId="ADAL" clId="{3A5F6FCC-1943-4B43-BAC3-CFCF25D25FAD}" dt="2024-02-20T23:00:10.027" v="6061"/>
        <pc:sldMkLst>
          <pc:docMk/>
          <pc:sldMk cId="2485544716" sldId="1002"/>
        </pc:sldMkLst>
      </pc:sldChg>
      <pc:sldChg chg="addSp delSp modSp add del mod modTransition delCm modCm">
        <pc:chgData name="Aashis Lamsal" userId="42229be4-7f54-4205-9f3c-ef7aa246a95b" providerId="ADAL" clId="{3A5F6FCC-1943-4B43-BAC3-CFCF25D25FAD}" dt="2024-03-04T21:05:36.067" v="8662"/>
        <pc:sldMkLst>
          <pc:docMk/>
          <pc:sldMk cId="1515413191" sldId="1066"/>
        </pc:sldMkLst>
        <pc:graphicFrameChg chg="add mod">
          <ac:chgData name="Aashis Lamsal" userId="42229be4-7f54-4205-9f3c-ef7aa246a95b" providerId="ADAL" clId="{3A5F6FCC-1943-4B43-BAC3-CFCF25D25FAD}" dt="2024-03-04T21:05:19.614" v="8660"/>
          <ac:graphicFrameMkLst>
            <pc:docMk/>
            <pc:sldMk cId="1515413191" sldId="1066"/>
            <ac:graphicFrameMk id="2" creationId="{651FBD19-8D29-24DE-601C-B2F0E52A758A}"/>
          </ac:graphicFrameMkLst>
        </pc:graphicFrameChg>
        <pc:graphicFrameChg chg="del">
          <ac:chgData name="Aashis Lamsal" userId="42229be4-7f54-4205-9f3c-ef7aa246a95b" providerId="ADAL" clId="{3A5F6FCC-1943-4B43-BAC3-CFCF25D25FAD}" dt="2024-03-04T21:05:18.102" v="8659" actId="478"/>
          <ac:graphicFrameMkLst>
            <pc:docMk/>
            <pc:sldMk cId="1515413191" sldId="1066"/>
            <ac:graphicFrameMk id="9" creationId="{7DD3B9DF-5A24-4FCB-86B2-8D9C5C88E539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4T21:05:36.067" v="8662"/>
              <pc2:cmMkLst xmlns:pc2="http://schemas.microsoft.com/office/powerpoint/2019/9/main/command">
                <pc:docMk/>
                <pc:sldMk cId="1515413191" sldId="1066"/>
                <pc2:cmMk id="{436EFCBB-9509-F049-BB39-03B977970A1A}"/>
              </pc2:cmMkLst>
            </pc226:cmChg>
          </p:ext>
        </pc:extLst>
      </pc:sldChg>
      <pc:sldChg chg="add">
        <pc:chgData name="Aashis Lamsal" userId="42229be4-7f54-4205-9f3c-ef7aa246a95b" providerId="ADAL" clId="{3A5F6FCC-1943-4B43-BAC3-CFCF25D25FAD}" dt="2024-02-20T22:58:54.210" v="6054"/>
        <pc:sldMkLst>
          <pc:docMk/>
          <pc:sldMk cId="2319975429" sldId="1067"/>
        </pc:sldMkLst>
      </pc:sldChg>
      <pc:sldChg chg="add del modCm">
        <pc:chgData name="Aashis Lamsal" userId="42229be4-7f54-4205-9f3c-ef7aa246a95b" providerId="ADAL" clId="{3A5F6FCC-1943-4B43-BAC3-CFCF25D25FAD}" dt="2024-03-05T14:54:28.104" v="8665" actId="2696"/>
        <pc:sldMkLst>
          <pc:docMk/>
          <pc:sldMk cId="166840111" sldId="106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ashis Lamsal" userId="42229be4-7f54-4205-9f3c-ef7aa246a95b" providerId="ADAL" clId="{3A5F6FCC-1943-4B43-BAC3-CFCF25D25FAD}" dt="2024-03-05T14:54:23.082" v="8664"/>
              <pc2:cmMkLst xmlns:pc2="http://schemas.microsoft.com/office/powerpoint/2019/9/main/command">
                <pc:docMk/>
                <pc:sldMk cId="166840111" sldId="1068"/>
                <pc2:cmMk id="{7FA8B4CB-9E9E-FD49-9061-04FE7ECC7537}"/>
              </pc2:cmMkLst>
              <pc226:cmRplyChg chg="add">
                <pc226:chgData name="Aashis Lamsal" userId="42229be4-7f54-4205-9f3c-ef7aa246a95b" providerId="ADAL" clId="{3A5F6FCC-1943-4B43-BAC3-CFCF25D25FAD}" dt="2024-03-05T14:54:18.620" v="8663"/>
                <pc2:cmRplyMkLst xmlns:pc2="http://schemas.microsoft.com/office/powerpoint/2019/9/main/command">
                  <pc:docMk/>
                  <pc:sldMk cId="166840111" sldId="1068"/>
                  <pc2:cmMk id="{7FA8B4CB-9E9E-FD49-9061-04FE7ECC7537}"/>
                  <pc2:cmRplyMk id="{46DBA4D9-1D96-48FD-8644-A090B1350B4F}"/>
                </pc2:cmRplyMkLst>
              </pc226:cmRplyChg>
            </pc226:cmChg>
          </p:ext>
        </pc:extLst>
      </pc:sldChg>
      <pc:sldChg chg="add">
        <pc:chgData name="Aashis Lamsal" userId="42229be4-7f54-4205-9f3c-ef7aa246a95b" providerId="ADAL" clId="{3A5F6FCC-1943-4B43-BAC3-CFCF25D25FAD}" dt="2024-02-20T22:58:54.210" v="6054"/>
        <pc:sldMkLst>
          <pc:docMk/>
          <pc:sldMk cId="3588860919" sldId="1069"/>
        </pc:sldMkLst>
      </pc:sldChg>
      <pc:sldChg chg="add">
        <pc:chgData name="Aashis Lamsal" userId="42229be4-7f54-4205-9f3c-ef7aa246a95b" providerId="ADAL" clId="{3A5F6FCC-1943-4B43-BAC3-CFCF25D25FAD}" dt="2024-02-20T22:58:54.210" v="6054"/>
        <pc:sldMkLst>
          <pc:docMk/>
          <pc:sldMk cId="1444043230" sldId="1070"/>
        </pc:sldMkLst>
      </pc:sldChg>
      <pc:sldChg chg="addSp delSp modSp add mod delCm modCm">
        <pc:chgData name="Aashis Lamsal" userId="42229be4-7f54-4205-9f3c-ef7aa246a95b" providerId="ADAL" clId="{3A5F6FCC-1943-4B43-BAC3-CFCF25D25FAD}" dt="2024-03-05T15:45:43.684" v="8669"/>
        <pc:sldMkLst>
          <pc:docMk/>
          <pc:sldMk cId="1420987668" sldId="1071"/>
        </pc:sldMkLst>
        <pc:spChg chg="add del mod">
          <ac:chgData name="Aashis Lamsal" userId="42229be4-7f54-4205-9f3c-ef7aa246a95b" providerId="ADAL" clId="{3A5F6FCC-1943-4B43-BAC3-CFCF25D25FAD}" dt="2024-02-21T18:04:25.732" v="6373" actId="478"/>
          <ac:spMkLst>
            <pc:docMk/>
            <pc:sldMk cId="1420987668" sldId="1071"/>
            <ac:spMk id="4" creationId="{B3FB9129-87A4-C1B8-F2ED-B4CFB63AF49F}"/>
          </ac:spMkLst>
        </pc:spChg>
        <pc:spChg chg="mod">
          <ac:chgData name="Aashis Lamsal" userId="42229be4-7f54-4205-9f3c-ef7aa246a95b" providerId="ADAL" clId="{3A5F6FCC-1943-4B43-BAC3-CFCF25D25FAD}" dt="2024-02-21T18:04:43.857" v="6374" actId="207"/>
          <ac:spMkLst>
            <pc:docMk/>
            <pc:sldMk cId="1420987668" sldId="1071"/>
            <ac:spMk id="9" creationId="{D9CD9C79-1FA9-00F1-26B5-FD68DD10286D}"/>
          </ac:spMkLst>
        </pc:spChg>
        <pc:grpChg chg="add mod">
          <ac:chgData name="Aashis Lamsal" userId="42229be4-7f54-4205-9f3c-ef7aa246a95b" providerId="ADAL" clId="{3A5F6FCC-1943-4B43-BAC3-CFCF25D25FAD}" dt="2024-03-04T17:57:15.762" v="7511" actId="164"/>
          <ac:grpSpMkLst>
            <pc:docMk/>
            <pc:sldMk cId="1420987668" sldId="1071"/>
            <ac:grpSpMk id="6" creationId="{D33037DC-4911-179E-1FB7-C1F594E5FC72}"/>
          </ac:grpSpMkLst>
        </pc:grpChg>
        <pc:picChg chg="add mod">
          <ac:chgData name="Aashis Lamsal" userId="42229be4-7f54-4205-9f3c-ef7aa246a95b" providerId="ADAL" clId="{3A5F6FCC-1943-4B43-BAC3-CFCF25D25FAD}" dt="2024-03-04T17:57:15.762" v="7511" actId="164"/>
          <ac:picMkLst>
            <pc:docMk/>
            <pc:sldMk cId="1420987668" sldId="1071"/>
            <ac:picMk id="5" creationId="{04998788-9187-9C61-B57F-491DE09B207C}"/>
          </ac:picMkLst>
        </pc:picChg>
        <pc:picChg chg="mod">
          <ac:chgData name="Aashis Lamsal" userId="42229be4-7f54-4205-9f3c-ef7aa246a95b" providerId="ADAL" clId="{3A5F6FCC-1943-4B43-BAC3-CFCF25D25FAD}" dt="2024-03-04T17:57:15.762" v="7511" actId="164"/>
          <ac:picMkLst>
            <pc:docMk/>
            <pc:sldMk cId="1420987668" sldId="1071"/>
            <ac:picMk id="8" creationId="{CB703800-ABCA-106A-16C7-E8251648CF48}"/>
          </ac:picMkLst>
        </pc:picChg>
        <pc:picChg chg="mod">
          <ac:chgData name="Aashis Lamsal" userId="42229be4-7f54-4205-9f3c-ef7aa246a95b" providerId="ADAL" clId="{3A5F6FCC-1943-4B43-BAC3-CFCF25D25FAD}" dt="2024-02-21T18:04:03.908" v="6369" actId="14100"/>
          <ac:picMkLst>
            <pc:docMk/>
            <pc:sldMk cId="1420987668" sldId="1071"/>
            <ac:picMk id="10" creationId="{C653C59D-8F79-4927-D4DA-42697FEDBF82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5:43.684" v="8669"/>
              <pc2:cmMkLst xmlns:pc2="http://schemas.microsoft.com/office/powerpoint/2019/9/main/command">
                <pc:docMk/>
                <pc:sldMk cId="1420987668" sldId="1071"/>
                <pc2:cmMk id="{AEEDE9F6-7434-7446-8A68-9D0336C28111}"/>
              </pc2:cmMkLst>
            </pc226:cmChg>
          </p:ext>
        </pc:extLst>
      </pc:sldChg>
      <pc:sldChg chg="addSp modSp add mod delCm modCm">
        <pc:chgData name="Aashis Lamsal" userId="42229be4-7f54-4205-9f3c-ef7aa246a95b" providerId="ADAL" clId="{3A5F6FCC-1943-4B43-BAC3-CFCF25D25FAD}" dt="2024-03-05T15:45:36.508" v="8668"/>
        <pc:sldMkLst>
          <pc:docMk/>
          <pc:sldMk cId="1691869194" sldId="1072"/>
        </pc:sldMkLst>
        <pc:spChg chg="mod">
          <ac:chgData name="Aashis Lamsal" userId="42229be4-7f54-4205-9f3c-ef7aa246a95b" providerId="ADAL" clId="{3A5F6FCC-1943-4B43-BAC3-CFCF25D25FAD}" dt="2024-02-21T18:04:48.110" v="6375" actId="207"/>
          <ac:spMkLst>
            <pc:docMk/>
            <pc:sldMk cId="1691869194" sldId="1072"/>
            <ac:spMk id="9" creationId="{D9CD9C79-1FA9-00F1-26B5-FD68DD10286D}"/>
          </ac:spMkLst>
        </pc:spChg>
        <pc:grpChg chg="add mod ord">
          <ac:chgData name="Aashis Lamsal" userId="42229be4-7f54-4205-9f3c-ef7aa246a95b" providerId="ADAL" clId="{3A5F6FCC-1943-4B43-BAC3-CFCF25D25FAD}" dt="2024-03-04T18:05:52.621" v="7649" actId="167"/>
          <ac:grpSpMkLst>
            <pc:docMk/>
            <pc:sldMk cId="1691869194" sldId="1072"/>
            <ac:grpSpMk id="6" creationId="{D39E1205-8B64-DEAB-90A1-AE64423C9BEF}"/>
          </ac:grpSpMkLst>
        </pc:grpChg>
        <pc:picChg chg="add mod">
          <ac:chgData name="Aashis Lamsal" userId="42229be4-7f54-4205-9f3c-ef7aa246a95b" providerId="ADAL" clId="{3A5F6FCC-1943-4B43-BAC3-CFCF25D25FAD}" dt="2024-03-04T17:57:47.215" v="7514" actId="164"/>
          <ac:picMkLst>
            <pc:docMk/>
            <pc:sldMk cId="1691869194" sldId="1072"/>
            <ac:picMk id="5" creationId="{F89AE342-8488-408A-4FFE-8417EA8AB604}"/>
          </ac:picMkLst>
        </pc:picChg>
        <pc:picChg chg="mod">
          <ac:chgData name="Aashis Lamsal" userId="42229be4-7f54-4205-9f3c-ef7aa246a95b" providerId="ADAL" clId="{3A5F6FCC-1943-4B43-BAC3-CFCF25D25FAD}" dt="2024-03-04T17:57:47.215" v="7514" actId="164"/>
          <ac:picMkLst>
            <pc:docMk/>
            <pc:sldMk cId="1691869194" sldId="1072"/>
            <ac:picMk id="8" creationId="{CB703800-ABCA-106A-16C7-E8251648CF4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5:36.508" v="8668"/>
              <pc2:cmMkLst xmlns:pc2="http://schemas.microsoft.com/office/powerpoint/2019/9/main/command">
                <pc:docMk/>
                <pc:sldMk cId="1691869194" sldId="1072"/>
                <pc2:cmMk id="{4EFF2987-8998-8D4F-A9C0-84D98A576073}"/>
              </pc2:cmMkLst>
            </pc226:cmChg>
          </p:ext>
        </pc:extLst>
      </pc:sldChg>
      <pc:sldChg chg="addSp delSp modSp add mod">
        <pc:chgData name="Aashis Lamsal" userId="42229be4-7f54-4205-9f3c-ef7aa246a95b" providerId="ADAL" clId="{3A5F6FCC-1943-4B43-BAC3-CFCF25D25FAD}" dt="2024-02-21T18:10:07.338" v="6401" actId="21"/>
        <pc:sldMkLst>
          <pc:docMk/>
          <pc:sldMk cId="2411562240" sldId="1073"/>
        </pc:sldMkLst>
        <pc:spChg chg="add mod">
          <ac:chgData name="Aashis Lamsal" userId="42229be4-7f54-4205-9f3c-ef7aa246a95b" providerId="ADAL" clId="{3A5F6FCC-1943-4B43-BAC3-CFCF25D25FAD}" dt="2024-02-21T18:08:52.527" v="6394" actId="1076"/>
          <ac:spMkLst>
            <pc:docMk/>
            <pc:sldMk cId="2411562240" sldId="1073"/>
            <ac:spMk id="7" creationId="{05C8F72F-789A-F33F-B0A1-B34D31DF3746}"/>
          </ac:spMkLst>
        </pc:spChg>
        <pc:spChg chg="add del mod">
          <ac:chgData name="Aashis Lamsal" userId="42229be4-7f54-4205-9f3c-ef7aa246a95b" providerId="ADAL" clId="{3A5F6FCC-1943-4B43-BAC3-CFCF25D25FAD}" dt="2024-02-21T18:10:07.338" v="6401" actId="21"/>
          <ac:spMkLst>
            <pc:docMk/>
            <pc:sldMk cId="2411562240" sldId="1073"/>
            <ac:spMk id="8" creationId="{E4B74EBD-17F1-7CDF-307F-2C0F1B754293}"/>
          </ac:spMkLst>
        </pc:spChg>
        <pc:grpChg chg="mod">
          <ac:chgData name="Aashis Lamsal" userId="42229be4-7f54-4205-9f3c-ef7aa246a95b" providerId="ADAL" clId="{3A5F6FCC-1943-4B43-BAC3-CFCF25D25FAD}" dt="2024-02-21T18:08:46.710" v="6393" actId="1076"/>
          <ac:grpSpMkLst>
            <pc:docMk/>
            <pc:sldMk cId="2411562240" sldId="1073"/>
            <ac:grpSpMk id="6" creationId="{52B9A175-249F-C39C-A9F4-D69EA5085783}"/>
          </ac:grpSpMkLst>
        </pc:grpChg>
        <pc:picChg chg="mod">
          <ac:chgData name="Aashis Lamsal" userId="42229be4-7f54-4205-9f3c-ef7aa246a95b" providerId="ADAL" clId="{3A5F6FCC-1943-4B43-BAC3-CFCF25D25FAD}" dt="2024-02-21T18:08:39.058" v="6392" actId="1076"/>
          <ac:picMkLst>
            <pc:docMk/>
            <pc:sldMk cId="2411562240" sldId="1073"/>
            <ac:picMk id="20" creationId="{9B4D4F90-A9C3-D697-CD6B-A5F5E68C3F7D}"/>
          </ac:picMkLst>
        </pc:picChg>
      </pc:sldChg>
      <pc:sldChg chg="add">
        <pc:chgData name="Aashis Lamsal" userId="42229be4-7f54-4205-9f3c-ef7aa246a95b" providerId="ADAL" clId="{3A5F6FCC-1943-4B43-BAC3-CFCF25D25FAD}" dt="2024-02-21T18:10:30.671" v="6404" actId="2890"/>
        <pc:sldMkLst>
          <pc:docMk/>
          <pc:sldMk cId="2253180943" sldId="1074"/>
        </pc:sldMkLst>
      </pc:sldChg>
      <pc:sldChg chg="modSp add mod ord delCm modCm">
        <pc:chgData name="Aashis Lamsal" userId="42229be4-7f54-4205-9f3c-ef7aa246a95b" providerId="ADAL" clId="{3A5F6FCC-1943-4B43-BAC3-CFCF25D25FAD}" dt="2024-03-05T15:47:24.168" v="8681"/>
        <pc:sldMkLst>
          <pc:docMk/>
          <pc:sldMk cId="1664859273" sldId="1075"/>
        </pc:sldMkLst>
        <pc:spChg chg="mod">
          <ac:chgData name="Aashis Lamsal" userId="42229be4-7f54-4205-9f3c-ef7aa246a95b" providerId="ADAL" clId="{3A5F6FCC-1943-4B43-BAC3-CFCF25D25FAD}" dt="2024-02-22T19:22:24.339" v="6769" actId="20577"/>
          <ac:spMkLst>
            <pc:docMk/>
            <pc:sldMk cId="1664859273" sldId="1075"/>
            <ac:spMk id="2" creationId="{956C050F-3513-7DBB-81F6-A92E23AF20BA}"/>
          </ac:spMkLst>
        </pc:spChg>
        <pc:spChg chg="mod">
          <ac:chgData name="Aashis Lamsal" userId="42229be4-7f54-4205-9f3c-ef7aa246a95b" providerId="ADAL" clId="{3A5F6FCC-1943-4B43-BAC3-CFCF25D25FAD}" dt="2024-03-04T19:40:20.575" v="8347" actId="20577"/>
          <ac:spMkLst>
            <pc:docMk/>
            <pc:sldMk cId="1664859273" sldId="1075"/>
            <ac:spMk id="3" creationId="{31E9A09A-7D5D-746B-78B6-CAB216D4874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ashis Lamsal" userId="42229be4-7f54-4205-9f3c-ef7aa246a95b" providerId="ADAL" clId="{3A5F6FCC-1943-4B43-BAC3-CFCF25D25FAD}" dt="2024-03-05T15:47:24.168" v="8681"/>
              <pc2:cmMkLst xmlns:pc2="http://schemas.microsoft.com/office/powerpoint/2019/9/main/command">
                <pc:docMk/>
                <pc:sldMk cId="1664859273" sldId="1075"/>
                <pc2:cmMk id="{E8A0E300-9A78-4041-94BB-32DCDA0AE566}"/>
              </pc2:cmMkLst>
            </pc226:cmChg>
          </p:ext>
        </pc:extLst>
      </pc:sldChg>
      <pc:sldChg chg="modSp mod">
        <pc:chgData name="Aashis Lamsal" userId="42229be4-7f54-4205-9f3c-ef7aa246a95b" providerId="ADAL" clId="{3A5F6FCC-1943-4B43-BAC3-CFCF25D25FAD}" dt="2024-03-04T19:42:52.797" v="8405"/>
        <pc:sldMkLst>
          <pc:docMk/>
          <pc:sldMk cId="4106836056" sldId="1077"/>
        </pc:sldMkLst>
        <pc:spChg chg="mod">
          <ac:chgData name="Aashis Lamsal" userId="42229be4-7f54-4205-9f3c-ef7aa246a95b" providerId="ADAL" clId="{3A5F6FCC-1943-4B43-BAC3-CFCF25D25FAD}" dt="2024-03-04T19:42:52.797" v="8405"/>
          <ac:spMkLst>
            <pc:docMk/>
            <pc:sldMk cId="4106836056" sldId="1077"/>
            <ac:spMk id="2" creationId="{82B3E8FD-2202-E10E-C190-A772C44F1D3F}"/>
          </ac:spMkLst>
        </pc:spChg>
        <pc:spChg chg="mod">
          <ac:chgData name="Aashis Lamsal" userId="42229be4-7f54-4205-9f3c-ef7aa246a95b" providerId="ADAL" clId="{3A5F6FCC-1943-4B43-BAC3-CFCF25D25FAD}" dt="2024-02-29T23:44:27.644" v="6817" actId="207"/>
          <ac:spMkLst>
            <pc:docMk/>
            <pc:sldMk cId="4106836056" sldId="1077"/>
            <ac:spMk id="16" creationId="{08EA292A-7D08-79B0-5DBA-73F1E1139CC3}"/>
          </ac:spMkLst>
        </pc:spChg>
      </pc:sldChg>
      <pc:sldChg chg="modSp mod">
        <pc:chgData name="Aashis Lamsal" userId="42229be4-7f54-4205-9f3c-ef7aa246a95b" providerId="ADAL" clId="{3A5F6FCC-1943-4B43-BAC3-CFCF25D25FAD}" dt="2024-03-04T19:42:57.375" v="8406"/>
        <pc:sldMkLst>
          <pc:docMk/>
          <pc:sldMk cId="3137696552" sldId="1078"/>
        </pc:sldMkLst>
        <pc:spChg chg="mod">
          <ac:chgData name="Aashis Lamsal" userId="42229be4-7f54-4205-9f3c-ef7aa246a95b" providerId="ADAL" clId="{3A5F6FCC-1943-4B43-BAC3-CFCF25D25FAD}" dt="2024-03-04T19:42:57.375" v="8406"/>
          <ac:spMkLst>
            <pc:docMk/>
            <pc:sldMk cId="3137696552" sldId="1078"/>
            <ac:spMk id="2" creationId="{82B3E8FD-2202-E10E-C190-A772C44F1D3F}"/>
          </ac:spMkLst>
        </pc:spChg>
        <pc:spChg chg="mod">
          <ac:chgData name="Aashis Lamsal" userId="42229be4-7f54-4205-9f3c-ef7aa246a95b" providerId="ADAL" clId="{3A5F6FCC-1943-4B43-BAC3-CFCF25D25FAD}" dt="2024-02-29T23:44:38.444" v="6818" actId="207"/>
          <ac:spMkLst>
            <pc:docMk/>
            <pc:sldMk cId="3137696552" sldId="1078"/>
            <ac:spMk id="16" creationId="{08EA292A-7D08-79B0-5DBA-73F1E1139CC3}"/>
          </ac:spMkLst>
        </pc:spChg>
      </pc:sldChg>
      <pc:sldChg chg="delSp modSp add mod ord">
        <pc:chgData name="Aashis Lamsal" userId="42229be4-7f54-4205-9f3c-ef7aa246a95b" providerId="ADAL" clId="{3A5F6FCC-1943-4B43-BAC3-CFCF25D25FAD}" dt="2024-03-04T18:01:45.702" v="7603" actId="1036"/>
        <pc:sldMkLst>
          <pc:docMk/>
          <pc:sldMk cId="3628106811" sldId="1079"/>
        </pc:sldMkLst>
        <pc:spChg chg="mod">
          <ac:chgData name="Aashis Lamsal" userId="42229be4-7f54-4205-9f3c-ef7aa246a95b" providerId="ADAL" clId="{3A5F6FCC-1943-4B43-BAC3-CFCF25D25FAD}" dt="2024-03-04T18:01:24.213" v="7598" actId="6549"/>
          <ac:spMkLst>
            <pc:docMk/>
            <pc:sldMk cId="3628106811" sldId="1079"/>
            <ac:spMk id="15" creationId="{BE94C267-A57C-5A0F-4144-ECD20BB009AC}"/>
          </ac:spMkLst>
        </pc:spChg>
        <pc:picChg chg="del">
          <ac:chgData name="Aashis Lamsal" userId="42229be4-7f54-4205-9f3c-ef7aa246a95b" providerId="ADAL" clId="{3A5F6FCC-1943-4B43-BAC3-CFCF25D25FAD}" dt="2024-03-04T18:00:06.161" v="7519" actId="478"/>
          <ac:picMkLst>
            <pc:docMk/>
            <pc:sldMk cId="3628106811" sldId="1079"/>
            <ac:picMk id="7" creationId="{1481AAF8-D939-D8FF-963C-F5EF49EC6186}"/>
          </ac:picMkLst>
        </pc:picChg>
        <pc:picChg chg="mod">
          <ac:chgData name="Aashis Lamsal" userId="42229be4-7f54-4205-9f3c-ef7aa246a95b" providerId="ADAL" clId="{3A5F6FCC-1943-4B43-BAC3-CFCF25D25FAD}" dt="2024-03-04T18:01:45.702" v="7603" actId="1036"/>
          <ac:picMkLst>
            <pc:docMk/>
            <pc:sldMk cId="3628106811" sldId="1079"/>
            <ac:picMk id="2050" creationId="{89D63D46-6475-BAA5-F6ED-9401AFFED1BC}"/>
          </ac:picMkLst>
        </pc:picChg>
      </pc:sldChg>
      <pc:sldChg chg="add del">
        <pc:chgData name="Aashis Lamsal" userId="42229be4-7f54-4205-9f3c-ef7aa246a95b" providerId="ADAL" clId="{3A5F6FCC-1943-4B43-BAC3-CFCF25D25FAD}" dt="2024-03-04T18:15:51.236" v="7657" actId="2696"/>
        <pc:sldMkLst>
          <pc:docMk/>
          <pc:sldMk cId="1470815473" sldId="1080"/>
        </pc:sldMkLst>
      </pc:sldChg>
      <pc:sldChg chg="add del">
        <pc:chgData name="Aashis Lamsal" userId="42229be4-7f54-4205-9f3c-ef7aa246a95b" providerId="ADAL" clId="{3A5F6FCC-1943-4B43-BAC3-CFCF25D25FAD}" dt="2024-03-04T18:36:09.300" v="8130" actId="2696"/>
        <pc:sldMkLst>
          <pc:docMk/>
          <pc:sldMk cId="3388091800" sldId="1080"/>
        </pc:sldMkLst>
      </pc:sldChg>
      <pc:sldChg chg="addSp delSp modSp add mod">
        <pc:chgData name="Aashis Lamsal" userId="42229be4-7f54-4205-9f3c-ef7aa246a95b" providerId="ADAL" clId="{3A5F6FCC-1943-4B43-BAC3-CFCF25D25FAD}" dt="2024-03-04T18:35:03.075" v="8126" actId="1035"/>
        <pc:sldMkLst>
          <pc:docMk/>
          <pc:sldMk cId="2027249787" sldId="1081"/>
        </pc:sldMkLst>
        <pc:spChg chg="add del">
          <ac:chgData name="Aashis Lamsal" userId="42229be4-7f54-4205-9f3c-ef7aa246a95b" providerId="ADAL" clId="{3A5F6FCC-1943-4B43-BAC3-CFCF25D25FAD}" dt="2024-03-04T18:22:14.032" v="7818" actId="478"/>
          <ac:spMkLst>
            <pc:docMk/>
            <pc:sldMk cId="2027249787" sldId="1081"/>
            <ac:spMk id="7" creationId="{858D47C6-ED88-2342-EF91-23EF18398EC7}"/>
          </ac:spMkLst>
        </pc:spChg>
        <pc:spChg chg="add mod">
          <ac:chgData name="Aashis Lamsal" userId="42229be4-7f54-4205-9f3c-ef7aa246a95b" providerId="ADAL" clId="{3A5F6FCC-1943-4B43-BAC3-CFCF25D25FAD}" dt="2024-03-04T18:25:12.953" v="7825" actId="164"/>
          <ac:spMkLst>
            <pc:docMk/>
            <pc:sldMk cId="2027249787" sldId="1081"/>
            <ac:spMk id="8" creationId="{BF72607E-CB12-4344-45C1-E4B80D70CE5F}"/>
          </ac:spMkLst>
        </pc:spChg>
        <pc:spChg chg="add mod">
          <ac:chgData name="Aashis Lamsal" userId="42229be4-7f54-4205-9f3c-ef7aa246a95b" providerId="ADAL" clId="{3A5F6FCC-1943-4B43-BAC3-CFCF25D25FAD}" dt="2024-03-04T18:34:51.249" v="8125" actId="2711"/>
          <ac:spMkLst>
            <pc:docMk/>
            <pc:sldMk cId="2027249787" sldId="1081"/>
            <ac:spMk id="10" creationId="{5A849B35-B2EB-FDAC-5AA2-25B65209FDCD}"/>
          </ac:spMkLst>
        </pc:spChg>
        <pc:spChg chg="mod">
          <ac:chgData name="Aashis Lamsal" userId="42229be4-7f54-4205-9f3c-ef7aa246a95b" providerId="ADAL" clId="{3A5F6FCC-1943-4B43-BAC3-CFCF25D25FAD}" dt="2024-03-04T18:31:12.191" v="8030" actId="14100"/>
          <ac:spMkLst>
            <pc:docMk/>
            <pc:sldMk cId="2027249787" sldId="1081"/>
            <ac:spMk id="15" creationId="{BE94C267-A57C-5A0F-4144-ECD20BB009AC}"/>
          </ac:spMkLst>
        </pc:spChg>
        <pc:grpChg chg="mod">
          <ac:chgData name="Aashis Lamsal" userId="42229be4-7f54-4205-9f3c-ef7aa246a95b" providerId="ADAL" clId="{3A5F6FCC-1943-4B43-BAC3-CFCF25D25FAD}" dt="2024-03-04T18:35:03.075" v="8126" actId="1035"/>
          <ac:grpSpMkLst>
            <pc:docMk/>
            <pc:sldMk cId="2027249787" sldId="1081"/>
            <ac:grpSpMk id="6" creationId="{52B9A175-249F-C39C-A9F4-D69EA5085783}"/>
          </ac:grpSpMkLst>
        </pc:grpChg>
        <pc:grpChg chg="add mod">
          <ac:chgData name="Aashis Lamsal" userId="42229be4-7f54-4205-9f3c-ef7aa246a95b" providerId="ADAL" clId="{3A5F6FCC-1943-4B43-BAC3-CFCF25D25FAD}" dt="2024-03-04T18:25:12.953" v="7825" actId="164"/>
          <ac:grpSpMkLst>
            <pc:docMk/>
            <pc:sldMk cId="2027249787" sldId="1081"/>
            <ac:grpSpMk id="9" creationId="{0A3F5247-FBF1-27E5-864B-4C17AD3538EC}"/>
          </ac:grpSpMkLst>
        </pc:grpChg>
        <pc:picChg chg="mod">
          <ac:chgData name="Aashis Lamsal" userId="42229be4-7f54-4205-9f3c-ef7aa246a95b" providerId="ADAL" clId="{3A5F6FCC-1943-4B43-BAC3-CFCF25D25FAD}" dt="2024-03-04T18:25:12.953" v="7825" actId="164"/>
          <ac:picMkLst>
            <pc:docMk/>
            <pc:sldMk cId="2027249787" sldId="1081"/>
            <ac:picMk id="16" creationId="{BD9A1411-2251-0A90-26EF-CC13428596C5}"/>
          </ac:picMkLst>
        </pc:picChg>
      </pc:sldChg>
      <pc:sldChg chg="addSp delSp modSp add mod">
        <pc:chgData name="Aashis Lamsal" userId="42229be4-7f54-4205-9f3c-ef7aa246a95b" providerId="ADAL" clId="{3A5F6FCC-1943-4B43-BAC3-CFCF25D25FAD}" dt="2024-03-04T20:10:44.321" v="8651" actId="14100"/>
        <pc:sldMkLst>
          <pc:docMk/>
          <pc:sldMk cId="2603625879" sldId="1082"/>
        </pc:sldMkLst>
        <pc:spChg chg="mod">
          <ac:chgData name="Aashis Lamsal" userId="42229be4-7f54-4205-9f3c-ef7aa246a95b" providerId="ADAL" clId="{3A5F6FCC-1943-4B43-BAC3-CFCF25D25FAD}" dt="2024-03-04T20:10:24.612" v="8642"/>
          <ac:spMkLst>
            <pc:docMk/>
            <pc:sldMk cId="2603625879" sldId="1082"/>
            <ac:spMk id="2" creationId="{82B3E8FD-2202-E10E-C190-A772C44F1D3F}"/>
          </ac:spMkLst>
        </pc:spChg>
        <pc:spChg chg="del mod">
          <ac:chgData name="Aashis Lamsal" userId="42229be4-7f54-4205-9f3c-ef7aa246a95b" providerId="ADAL" clId="{3A5F6FCC-1943-4B43-BAC3-CFCF25D25FAD}" dt="2024-03-04T19:54:42.959" v="8555" actId="478"/>
          <ac:spMkLst>
            <pc:docMk/>
            <pc:sldMk cId="2603625879" sldId="1082"/>
            <ac:spMk id="3" creationId="{3D8CE0A5-D73E-63DC-A2D1-AC4979BAFF5F}"/>
          </ac:spMkLst>
        </pc:spChg>
        <pc:spChg chg="add del mod">
          <ac:chgData name="Aashis Lamsal" userId="42229be4-7f54-4205-9f3c-ef7aa246a95b" providerId="ADAL" clId="{3A5F6FCC-1943-4B43-BAC3-CFCF25D25FAD}" dt="2024-03-04T20:10:17.083" v="8641" actId="20577"/>
          <ac:spMkLst>
            <pc:docMk/>
            <pc:sldMk cId="2603625879" sldId="1082"/>
            <ac:spMk id="7" creationId="{C6DBD93F-DD03-FAA6-D89C-401604FB4D53}"/>
          </ac:spMkLst>
        </pc:spChg>
        <pc:spChg chg="add del mod">
          <ac:chgData name="Aashis Lamsal" userId="42229be4-7f54-4205-9f3c-ef7aa246a95b" providerId="ADAL" clId="{3A5F6FCC-1943-4B43-BAC3-CFCF25D25FAD}" dt="2024-03-04T19:56:49.019" v="8568" actId="478"/>
          <ac:spMkLst>
            <pc:docMk/>
            <pc:sldMk cId="2603625879" sldId="1082"/>
            <ac:spMk id="9" creationId="{FA38D209-5293-B39B-37E2-506D985FA754}"/>
          </ac:spMkLst>
        </pc:spChg>
        <pc:spChg chg="mod">
          <ac:chgData name="Aashis Lamsal" userId="42229be4-7f54-4205-9f3c-ef7aa246a95b" providerId="ADAL" clId="{3A5F6FCC-1943-4B43-BAC3-CFCF25D25FAD}" dt="2024-03-04T20:10:44.321" v="8651" actId="14100"/>
          <ac:spMkLst>
            <pc:docMk/>
            <pc:sldMk cId="2603625879" sldId="1082"/>
            <ac:spMk id="16" creationId="{08EA292A-7D08-79B0-5DBA-73F1E1139CC3}"/>
          </ac:spMkLst>
        </pc:spChg>
      </pc:sldChg>
      <pc:sldChg chg="new del">
        <pc:chgData name="Aashis Lamsal" userId="42229be4-7f54-4205-9f3c-ef7aa246a95b" providerId="ADAL" clId="{3A5F6FCC-1943-4B43-BAC3-CFCF25D25FAD}" dt="2024-03-05T18:04:39.776" v="8704" actId="2696"/>
        <pc:sldMkLst>
          <pc:docMk/>
          <pc:sldMk cId="3176910655" sldId="1083"/>
        </pc:sldMkLst>
      </pc:sldChg>
      <pc:sldMasterChg chg="addSp modSp">
        <pc:chgData name="Aashis Lamsal" userId="42229be4-7f54-4205-9f3c-ef7aa246a95b" providerId="ADAL" clId="{3A5F6FCC-1943-4B43-BAC3-CFCF25D25FAD}" dt="2024-01-16T17:58:16.876" v="81"/>
        <pc:sldMasterMkLst>
          <pc:docMk/>
          <pc:sldMasterMk cId="0" sldId="2147486799"/>
        </pc:sldMasterMkLst>
        <pc:spChg chg="mod">
          <ac:chgData name="Aashis Lamsal" userId="42229be4-7f54-4205-9f3c-ef7aa246a95b" providerId="ADAL" clId="{3A5F6FCC-1943-4B43-BAC3-CFCF25D25FAD}" dt="2024-01-16T17:58:16.876" v="81"/>
          <ac:spMkLst>
            <pc:docMk/>
            <pc:sldMasterMk cId="0" sldId="2147486799"/>
            <ac:spMk id="8" creationId="{81E55035-14C0-691D-3E14-C2086FE0045D}"/>
          </ac:spMkLst>
        </pc:spChg>
        <pc:grpChg chg="add mod">
          <ac:chgData name="Aashis Lamsal" userId="42229be4-7f54-4205-9f3c-ef7aa246a95b" providerId="ADAL" clId="{3A5F6FCC-1943-4B43-BAC3-CFCF25D25FAD}" dt="2024-01-16T17:58:16.876" v="81"/>
          <ac:grpSpMkLst>
            <pc:docMk/>
            <pc:sldMasterMk cId="0" sldId="2147486799"/>
            <ac:grpSpMk id="7" creationId="{2147E5BF-0CE5-23C3-CAB3-C83A28C4786E}"/>
          </ac:grpSpMkLst>
        </pc:grpChg>
        <pc:picChg chg="mod">
          <ac:chgData name="Aashis Lamsal" userId="42229be4-7f54-4205-9f3c-ef7aa246a95b" providerId="ADAL" clId="{3A5F6FCC-1943-4B43-BAC3-CFCF25D25FAD}" dt="2024-01-16T17:58:16.876" v="81"/>
          <ac:picMkLst>
            <pc:docMk/>
            <pc:sldMasterMk cId="0" sldId="2147486799"/>
            <ac:picMk id="9" creationId="{6EF6A352-A372-3668-6247-36B412F8D5D7}"/>
          </ac:picMkLst>
        </pc:picChg>
        <pc:picChg chg="mod">
          <ac:chgData name="Aashis Lamsal" userId="42229be4-7f54-4205-9f3c-ef7aa246a95b" providerId="ADAL" clId="{3A5F6FCC-1943-4B43-BAC3-CFCF25D25FAD}" dt="2024-01-16T17:58:16.876" v="81"/>
          <ac:picMkLst>
            <pc:docMk/>
            <pc:sldMasterMk cId="0" sldId="2147486799"/>
            <ac:picMk id="10" creationId="{EFD2BEA9-0C29-0F0C-3498-858257C39839}"/>
          </ac:picMkLst>
        </pc:picChg>
      </pc:sldMasterChg>
      <pc:sldMasterChg chg="del delSldLayout modSldLayout">
        <pc:chgData name="Aashis Lamsal" userId="42229be4-7f54-4205-9f3c-ef7aa246a95b" providerId="ADAL" clId="{3A5F6FCC-1943-4B43-BAC3-CFCF25D25FAD}" dt="2024-01-31T15:46:53.373" v="4643" actId="2696"/>
        <pc:sldMasterMkLst>
          <pc:docMk/>
          <pc:sldMasterMk cId="123967041" sldId="2147486824"/>
        </pc:sldMasterMkLst>
        <pc:sldLayoutChg chg="del">
          <pc:chgData name="Aashis Lamsal" userId="42229be4-7f54-4205-9f3c-ef7aa246a95b" providerId="ADAL" clId="{3A5F6FCC-1943-4B43-BAC3-CFCF25D25FAD}" dt="2024-01-31T15:46:53.320" v="4630" actId="2696"/>
          <pc:sldLayoutMkLst>
            <pc:docMk/>
            <pc:sldMasterMk cId="123967041" sldId="2147486824"/>
            <pc:sldLayoutMk cId="147821238" sldId="2147486825"/>
          </pc:sldLayoutMkLst>
        </pc:sldLayoutChg>
        <pc:sldLayoutChg chg="del">
          <pc:chgData name="Aashis Lamsal" userId="42229be4-7f54-4205-9f3c-ef7aa246a95b" providerId="ADAL" clId="{3A5F6FCC-1943-4B43-BAC3-CFCF25D25FAD}" dt="2024-01-31T15:46:53.322" v="4631" actId="2696"/>
          <pc:sldLayoutMkLst>
            <pc:docMk/>
            <pc:sldMasterMk cId="123967041" sldId="2147486824"/>
            <pc:sldLayoutMk cId="614165381" sldId="2147486826"/>
          </pc:sldLayoutMkLst>
        </pc:sldLayoutChg>
        <pc:sldLayoutChg chg="del">
          <pc:chgData name="Aashis Lamsal" userId="42229be4-7f54-4205-9f3c-ef7aa246a95b" providerId="ADAL" clId="{3A5F6FCC-1943-4B43-BAC3-CFCF25D25FAD}" dt="2024-01-31T15:46:53.328" v="4632" actId="2696"/>
          <pc:sldLayoutMkLst>
            <pc:docMk/>
            <pc:sldMasterMk cId="123967041" sldId="2147486824"/>
            <pc:sldLayoutMk cId="245492578" sldId="2147486827"/>
          </pc:sldLayoutMkLst>
        </pc:sldLayoutChg>
        <pc:sldLayoutChg chg="del">
          <pc:chgData name="Aashis Lamsal" userId="42229be4-7f54-4205-9f3c-ef7aa246a95b" providerId="ADAL" clId="{3A5F6FCC-1943-4B43-BAC3-CFCF25D25FAD}" dt="2024-01-31T15:46:53.333" v="4633" actId="2696"/>
          <pc:sldLayoutMkLst>
            <pc:docMk/>
            <pc:sldMasterMk cId="123967041" sldId="2147486824"/>
            <pc:sldLayoutMk cId="4015333871" sldId="2147486828"/>
          </pc:sldLayoutMkLst>
        </pc:sldLayoutChg>
        <pc:sldLayoutChg chg="del">
          <pc:chgData name="Aashis Lamsal" userId="42229be4-7f54-4205-9f3c-ef7aa246a95b" providerId="ADAL" clId="{3A5F6FCC-1943-4B43-BAC3-CFCF25D25FAD}" dt="2024-01-31T15:46:53.336" v="4634" actId="2696"/>
          <pc:sldLayoutMkLst>
            <pc:docMk/>
            <pc:sldMasterMk cId="123967041" sldId="2147486824"/>
            <pc:sldLayoutMk cId="1793217388" sldId="2147486829"/>
          </pc:sldLayoutMkLst>
        </pc:sldLayoutChg>
        <pc:sldLayoutChg chg="del setBg">
          <pc:chgData name="Aashis Lamsal" userId="42229be4-7f54-4205-9f3c-ef7aa246a95b" providerId="ADAL" clId="{3A5F6FCC-1943-4B43-BAC3-CFCF25D25FAD}" dt="2024-01-31T15:46:53.340" v="4635" actId="2696"/>
          <pc:sldLayoutMkLst>
            <pc:docMk/>
            <pc:sldMasterMk cId="123967041" sldId="2147486824"/>
            <pc:sldLayoutMk cId="1153468442" sldId="2147486830"/>
          </pc:sldLayoutMkLst>
        </pc:sldLayoutChg>
        <pc:sldLayoutChg chg="del">
          <pc:chgData name="Aashis Lamsal" userId="42229be4-7f54-4205-9f3c-ef7aa246a95b" providerId="ADAL" clId="{3A5F6FCC-1943-4B43-BAC3-CFCF25D25FAD}" dt="2024-01-31T15:46:53.343" v="4636" actId="2696"/>
          <pc:sldLayoutMkLst>
            <pc:docMk/>
            <pc:sldMasterMk cId="123967041" sldId="2147486824"/>
            <pc:sldLayoutMk cId="1797285462" sldId="2147486831"/>
          </pc:sldLayoutMkLst>
        </pc:sldLayoutChg>
        <pc:sldLayoutChg chg="del">
          <pc:chgData name="Aashis Lamsal" userId="42229be4-7f54-4205-9f3c-ef7aa246a95b" providerId="ADAL" clId="{3A5F6FCC-1943-4B43-BAC3-CFCF25D25FAD}" dt="2024-01-31T15:46:53.348" v="4637" actId="2696"/>
          <pc:sldLayoutMkLst>
            <pc:docMk/>
            <pc:sldMasterMk cId="123967041" sldId="2147486824"/>
            <pc:sldLayoutMk cId="3264508370" sldId="2147486832"/>
          </pc:sldLayoutMkLst>
        </pc:sldLayoutChg>
        <pc:sldLayoutChg chg="del setBg">
          <pc:chgData name="Aashis Lamsal" userId="42229be4-7f54-4205-9f3c-ef7aa246a95b" providerId="ADAL" clId="{3A5F6FCC-1943-4B43-BAC3-CFCF25D25FAD}" dt="2024-01-31T15:46:53.352" v="4638" actId="2696"/>
          <pc:sldLayoutMkLst>
            <pc:docMk/>
            <pc:sldMasterMk cId="123967041" sldId="2147486824"/>
            <pc:sldLayoutMk cId="2277391032" sldId="2147486833"/>
          </pc:sldLayoutMkLst>
        </pc:sldLayoutChg>
        <pc:sldLayoutChg chg="del setBg">
          <pc:chgData name="Aashis Lamsal" userId="42229be4-7f54-4205-9f3c-ef7aa246a95b" providerId="ADAL" clId="{3A5F6FCC-1943-4B43-BAC3-CFCF25D25FAD}" dt="2024-01-31T15:46:53.352" v="4639" actId="2696"/>
          <pc:sldLayoutMkLst>
            <pc:docMk/>
            <pc:sldMasterMk cId="123967041" sldId="2147486824"/>
            <pc:sldLayoutMk cId="2934061810" sldId="2147486834"/>
          </pc:sldLayoutMkLst>
        </pc:sldLayoutChg>
        <pc:sldLayoutChg chg="del">
          <pc:chgData name="Aashis Lamsal" userId="42229be4-7f54-4205-9f3c-ef7aa246a95b" providerId="ADAL" clId="{3A5F6FCC-1943-4B43-BAC3-CFCF25D25FAD}" dt="2024-01-31T15:46:53.359" v="4640" actId="2696"/>
          <pc:sldLayoutMkLst>
            <pc:docMk/>
            <pc:sldMasterMk cId="123967041" sldId="2147486824"/>
            <pc:sldLayoutMk cId="3804922620" sldId="2147486835"/>
          </pc:sldLayoutMkLst>
        </pc:sldLayoutChg>
        <pc:sldLayoutChg chg="del">
          <pc:chgData name="Aashis Lamsal" userId="42229be4-7f54-4205-9f3c-ef7aa246a95b" providerId="ADAL" clId="{3A5F6FCC-1943-4B43-BAC3-CFCF25D25FAD}" dt="2024-01-31T15:46:53.363" v="4641" actId="2696"/>
          <pc:sldLayoutMkLst>
            <pc:docMk/>
            <pc:sldMasterMk cId="123967041" sldId="2147486824"/>
            <pc:sldLayoutMk cId="3820685932" sldId="2147486836"/>
          </pc:sldLayoutMkLst>
        </pc:sldLayoutChg>
        <pc:sldLayoutChg chg="del setBg">
          <pc:chgData name="Aashis Lamsal" userId="42229be4-7f54-4205-9f3c-ef7aa246a95b" providerId="ADAL" clId="{3A5F6FCC-1943-4B43-BAC3-CFCF25D25FAD}" dt="2024-01-31T15:46:53.366" v="4642" actId="2696"/>
          <pc:sldLayoutMkLst>
            <pc:docMk/>
            <pc:sldMasterMk cId="123967041" sldId="2147486824"/>
            <pc:sldLayoutMk cId="2584007317" sldId="2147486837"/>
          </pc:sldLayoutMkLst>
        </pc:sldLayoutChg>
      </pc:sldMasterChg>
      <pc:sldMasterChg chg="del delSldLayout modSldLayout">
        <pc:chgData name="Aashis Lamsal" userId="42229be4-7f54-4205-9f3c-ef7aa246a95b" providerId="ADAL" clId="{3A5F6FCC-1943-4B43-BAC3-CFCF25D25FAD}" dt="2024-01-31T15:47:07.850" v="4657" actId="2696"/>
        <pc:sldMasterMkLst>
          <pc:docMk/>
          <pc:sldMasterMk cId="3156830624" sldId="2147486838"/>
        </pc:sldMasterMkLst>
        <pc:sldLayoutChg chg="del">
          <pc:chgData name="Aashis Lamsal" userId="42229be4-7f54-4205-9f3c-ef7aa246a95b" providerId="ADAL" clId="{3A5F6FCC-1943-4B43-BAC3-CFCF25D25FAD}" dt="2024-01-31T15:47:07.793" v="4644" actId="2696"/>
          <pc:sldLayoutMkLst>
            <pc:docMk/>
            <pc:sldMasterMk cId="3156830624" sldId="2147486838"/>
            <pc:sldLayoutMk cId="2718410926" sldId="2147486839"/>
          </pc:sldLayoutMkLst>
        </pc:sldLayoutChg>
        <pc:sldLayoutChg chg="del">
          <pc:chgData name="Aashis Lamsal" userId="42229be4-7f54-4205-9f3c-ef7aa246a95b" providerId="ADAL" clId="{3A5F6FCC-1943-4B43-BAC3-CFCF25D25FAD}" dt="2024-01-31T15:47:07.798" v="4645" actId="2696"/>
          <pc:sldLayoutMkLst>
            <pc:docMk/>
            <pc:sldMasterMk cId="3156830624" sldId="2147486838"/>
            <pc:sldLayoutMk cId="3731110744" sldId="2147486840"/>
          </pc:sldLayoutMkLst>
        </pc:sldLayoutChg>
        <pc:sldLayoutChg chg="del">
          <pc:chgData name="Aashis Lamsal" userId="42229be4-7f54-4205-9f3c-ef7aa246a95b" providerId="ADAL" clId="{3A5F6FCC-1943-4B43-BAC3-CFCF25D25FAD}" dt="2024-01-31T15:47:07.802" v="4646" actId="2696"/>
          <pc:sldLayoutMkLst>
            <pc:docMk/>
            <pc:sldMasterMk cId="3156830624" sldId="2147486838"/>
            <pc:sldLayoutMk cId="2158265045" sldId="2147486841"/>
          </pc:sldLayoutMkLst>
        </pc:sldLayoutChg>
        <pc:sldLayoutChg chg="del">
          <pc:chgData name="Aashis Lamsal" userId="42229be4-7f54-4205-9f3c-ef7aa246a95b" providerId="ADAL" clId="{3A5F6FCC-1943-4B43-BAC3-CFCF25D25FAD}" dt="2024-01-31T15:47:07.807" v="4647" actId="2696"/>
          <pc:sldLayoutMkLst>
            <pc:docMk/>
            <pc:sldMasterMk cId="3156830624" sldId="2147486838"/>
            <pc:sldLayoutMk cId="975538604" sldId="2147486842"/>
          </pc:sldLayoutMkLst>
        </pc:sldLayoutChg>
        <pc:sldLayoutChg chg="del">
          <pc:chgData name="Aashis Lamsal" userId="42229be4-7f54-4205-9f3c-ef7aa246a95b" providerId="ADAL" clId="{3A5F6FCC-1943-4B43-BAC3-CFCF25D25FAD}" dt="2024-01-31T15:47:07.810" v="4648" actId="2696"/>
          <pc:sldLayoutMkLst>
            <pc:docMk/>
            <pc:sldMasterMk cId="3156830624" sldId="2147486838"/>
            <pc:sldLayoutMk cId="1495907088" sldId="2147486843"/>
          </pc:sldLayoutMkLst>
        </pc:sldLayoutChg>
        <pc:sldLayoutChg chg="del setBg">
          <pc:chgData name="Aashis Lamsal" userId="42229be4-7f54-4205-9f3c-ef7aa246a95b" providerId="ADAL" clId="{3A5F6FCC-1943-4B43-BAC3-CFCF25D25FAD}" dt="2024-01-31T15:47:07.814" v="4649" actId="2696"/>
          <pc:sldLayoutMkLst>
            <pc:docMk/>
            <pc:sldMasterMk cId="3156830624" sldId="2147486838"/>
            <pc:sldLayoutMk cId="1120447021" sldId="2147486844"/>
          </pc:sldLayoutMkLst>
        </pc:sldLayoutChg>
        <pc:sldLayoutChg chg="del">
          <pc:chgData name="Aashis Lamsal" userId="42229be4-7f54-4205-9f3c-ef7aa246a95b" providerId="ADAL" clId="{3A5F6FCC-1943-4B43-BAC3-CFCF25D25FAD}" dt="2024-01-31T15:47:07.818" v="4650" actId="2696"/>
          <pc:sldLayoutMkLst>
            <pc:docMk/>
            <pc:sldMasterMk cId="3156830624" sldId="2147486838"/>
            <pc:sldLayoutMk cId="3812167458" sldId="2147486845"/>
          </pc:sldLayoutMkLst>
        </pc:sldLayoutChg>
        <pc:sldLayoutChg chg="del">
          <pc:chgData name="Aashis Lamsal" userId="42229be4-7f54-4205-9f3c-ef7aa246a95b" providerId="ADAL" clId="{3A5F6FCC-1943-4B43-BAC3-CFCF25D25FAD}" dt="2024-01-31T15:47:07.821" v="4651" actId="2696"/>
          <pc:sldLayoutMkLst>
            <pc:docMk/>
            <pc:sldMasterMk cId="3156830624" sldId="2147486838"/>
            <pc:sldLayoutMk cId="1147693867" sldId="2147486846"/>
          </pc:sldLayoutMkLst>
        </pc:sldLayoutChg>
        <pc:sldLayoutChg chg="addSp modSp del mod setBg">
          <pc:chgData name="Aashis Lamsal" userId="42229be4-7f54-4205-9f3c-ef7aa246a95b" providerId="ADAL" clId="{3A5F6FCC-1943-4B43-BAC3-CFCF25D25FAD}" dt="2024-01-31T15:47:07.826" v="4652" actId="2696"/>
          <pc:sldLayoutMkLst>
            <pc:docMk/>
            <pc:sldMasterMk cId="3156830624" sldId="2147486838"/>
            <pc:sldLayoutMk cId="3337644587" sldId="2147486847"/>
          </pc:sldLayoutMkLst>
          <pc:picChg chg="add mod ord">
            <ac:chgData name="Aashis Lamsal" userId="42229be4-7f54-4205-9f3c-ef7aa246a95b" providerId="ADAL" clId="{3A5F6FCC-1943-4B43-BAC3-CFCF25D25FAD}" dt="2024-01-16T17:59:36.128" v="85" actId="167"/>
            <ac:picMkLst>
              <pc:docMk/>
              <pc:sldMasterMk cId="3156830624" sldId="2147486838"/>
              <pc:sldLayoutMk cId="3337644587" sldId="2147486847"/>
              <ac:picMk id="4" creationId="{72D9C155-32FA-2B1B-16D0-02436276B029}"/>
            </ac:picMkLst>
          </pc:picChg>
        </pc:sldLayoutChg>
        <pc:sldLayoutChg chg="addSp modSp del mod setBg">
          <pc:chgData name="Aashis Lamsal" userId="42229be4-7f54-4205-9f3c-ef7aa246a95b" providerId="ADAL" clId="{3A5F6FCC-1943-4B43-BAC3-CFCF25D25FAD}" dt="2024-01-31T15:47:07.831" v="4653" actId="2696"/>
          <pc:sldLayoutMkLst>
            <pc:docMk/>
            <pc:sldMasterMk cId="3156830624" sldId="2147486838"/>
            <pc:sldLayoutMk cId="694176752" sldId="2147486848"/>
          </pc:sldLayoutMkLst>
          <pc:picChg chg="add mod ord">
            <ac:chgData name="Aashis Lamsal" userId="42229be4-7f54-4205-9f3c-ef7aa246a95b" providerId="ADAL" clId="{3A5F6FCC-1943-4B43-BAC3-CFCF25D25FAD}" dt="2024-01-16T17:58:58.343" v="83" actId="167"/>
            <ac:picMkLst>
              <pc:docMk/>
              <pc:sldMasterMk cId="3156830624" sldId="2147486838"/>
              <pc:sldLayoutMk cId="694176752" sldId="2147486848"/>
              <ac:picMk id="4" creationId="{3F7932E0-01C9-1E8E-F19F-C0D4F3A6DBDB}"/>
            </ac:picMkLst>
          </pc:picChg>
        </pc:sldLayoutChg>
        <pc:sldLayoutChg chg="del">
          <pc:chgData name="Aashis Lamsal" userId="42229be4-7f54-4205-9f3c-ef7aa246a95b" providerId="ADAL" clId="{3A5F6FCC-1943-4B43-BAC3-CFCF25D25FAD}" dt="2024-01-31T15:47:07.834" v="4654" actId="2696"/>
          <pc:sldLayoutMkLst>
            <pc:docMk/>
            <pc:sldMasterMk cId="3156830624" sldId="2147486838"/>
            <pc:sldLayoutMk cId="1375127950" sldId="2147486849"/>
          </pc:sldLayoutMkLst>
        </pc:sldLayoutChg>
        <pc:sldLayoutChg chg="del">
          <pc:chgData name="Aashis Lamsal" userId="42229be4-7f54-4205-9f3c-ef7aa246a95b" providerId="ADAL" clId="{3A5F6FCC-1943-4B43-BAC3-CFCF25D25FAD}" dt="2024-01-31T15:47:07.838" v="4655" actId="2696"/>
          <pc:sldLayoutMkLst>
            <pc:docMk/>
            <pc:sldMasterMk cId="3156830624" sldId="2147486838"/>
            <pc:sldLayoutMk cId="3963514528" sldId="2147486850"/>
          </pc:sldLayoutMkLst>
        </pc:sldLayoutChg>
        <pc:sldLayoutChg chg="del setBg">
          <pc:chgData name="Aashis Lamsal" userId="42229be4-7f54-4205-9f3c-ef7aa246a95b" providerId="ADAL" clId="{3A5F6FCC-1943-4B43-BAC3-CFCF25D25FAD}" dt="2024-01-31T15:47:07.842" v="4656" actId="2696"/>
          <pc:sldLayoutMkLst>
            <pc:docMk/>
            <pc:sldMasterMk cId="3156830624" sldId="2147486838"/>
            <pc:sldLayoutMk cId="1210167661" sldId="2147486851"/>
          </pc:sldLayoutMkLst>
        </pc:sldLayoutChg>
      </pc:sldMasterChg>
      <pc:sldMasterChg chg="del delSldLayout modSldLayout">
        <pc:chgData name="Aashis Lamsal" userId="42229be4-7f54-4205-9f3c-ef7aa246a95b" providerId="ADAL" clId="{3A5F6FCC-1943-4B43-BAC3-CFCF25D25FAD}" dt="2024-01-31T15:50:05.230" v="4686" actId="2696"/>
        <pc:sldMasterMkLst>
          <pc:docMk/>
          <pc:sldMasterMk cId="301994517" sldId="2147486852"/>
        </pc:sldMasterMkLst>
        <pc:sldLayoutChg chg="del">
          <pc:chgData name="Aashis Lamsal" userId="42229be4-7f54-4205-9f3c-ef7aa246a95b" providerId="ADAL" clId="{3A5F6FCC-1943-4B43-BAC3-CFCF25D25FAD}" dt="2024-01-31T15:50:05.166" v="4673" actId="2696"/>
          <pc:sldLayoutMkLst>
            <pc:docMk/>
            <pc:sldMasterMk cId="301994517" sldId="2147486852"/>
            <pc:sldLayoutMk cId="3205685990" sldId="2147486853"/>
          </pc:sldLayoutMkLst>
        </pc:sldLayoutChg>
        <pc:sldLayoutChg chg="del">
          <pc:chgData name="Aashis Lamsal" userId="42229be4-7f54-4205-9f3c-ef7aa246a95b" providerId="ADAL" clId="{3A5F6FCC-1943-4B43-BAC3-CFCF25D25FAD}" dt="2024-01-31T15:50:05.171" v="4674" actId="2696"/>
          <pc:sldLayoutMkLst>
            <pc:docMk/>
            <pc:sldMasterMk cId="301994517" sldId="2147486852"/>
            <pc:sldLayoutMk cId="691882008" sldId="2147486854"/>
          </pc:sldLayoutMkLst>
        </pc:sldLayoutChg>
        <pc:sldLayoutChg chg="del">
          <pc:chgData name="Aashis Lamsal" userId="42229be4-7f54-4205-9f3c-ef7aa246a95b" providerId="ADAL" clId="{3A5F6FCC-1943-4B43-BAC3-CFCF25D25FAD}" dt="2024-01-31T15:50:05.177" v="4675" actId="2696"/>
          <pc:sldLayoutMkLst>
            <pc:docMk/>
            <pc:sldMasterMk cId="301994517" sldId="2147486852"/>
            <pc:sldLayoutMk cId="4101493561" sldId="2147486855"/>
          </pc:sldLayoutMkLst>
        </pc:sldLayoutChg>
        <pc:sldLayoutChg chg="del">
          <pc:chgData name="Aashis Lamsal" userId="42229be4-7f54-4205-9f3c-ef7aa246a95b" providerId="ADAL" clId="{3A5F6FCC-1943-4B43-BAC3-CFCF25D25FAD}" dt="2024-01-31T15:50:05.185" v="4676" actId="2696"/>
          <pc:sldLayoutMkLst>
            <pc:docMk/>
            <pc:sldMasterMk cId="301994517" sldId="2147486852"/>
            <pc:sldLayoutMk cId="36118032" sldId="2147486856"/>
          </pc:sldLayoutMkLst>
        </pc:sldLayoutChg>
        <pc:sldLayoutChg chg="del">
          <pc:chgData name="Aashis Lamsal" userId="42229be4-7f54-4205-9f3c-ef7aa246a95b" providerId="ADAL" clId="{3A5F6FCC-1943-4B43-BAC3-CFCF25D25FAD}" dt="2024-01-31T15:50:05.191" v="4677" actId="2696"/>
          <pc:sldLayoutMkLst>
            <pc:docMk/>
            <pc:sldMasterMk cId="301994517" sldId="2147486852"/>
            <pc:sldLayoutMk cId="1110329069" sldId="2147486857"/>
          </pc:sldLayoutMkLst>
        </pc:sldLayoutChg>
        <pc:sldLayoutChg chg="del setBg">
          <pc:chgData name="Aashis Lamsal" userId="42229be4-7f54-4205-9f3c-ef7aa246a95b" providerId="ADAL" clId="{3A5F6FCC-1943-4B43-BAC3-CFCF25D25FAD}" dt="2024-01-31T15:50:05.197" v="4678" actId="2696"/>
          <pc:sldLayoutMkLst>
            <pc:docMk/>
            <pc:sldMasterMk cId="301994517" sldId="2147486852"/>
            <pc:sldLayoutMk cId="1416459316" sldId="2147486858"/>
          </pc:sldLayoutMkLst>
        </pc:sldLayoutChg>
        <pc:sldLayoutChg chg="del">
          <pc:chgData name="Aashis Lamsal" userId="42229be4-7f54-4205-9f3c-ef7aa246a95b" providerId="ADAL" clId="{3A5F6FCC-1943-4B43-BAC3-CFCF25D25FAD}" dt="2024-01-31T15:50:05.203" v="4679" actId="2696"/>
          <pc:sldLayoutMkLst>
            <pc:docMk/>
            <pc:sldMasterMk cId="301994517" sldId="2147486852"/>
            <pc:sldLayoutMk cId="816275913" sldId="2147486859"/>
          </pc:sldLayoutMkLst>
        </pc:sldLayoutChg>
        <pc:sldLayoutChg chg="del">
          <pc:chgData name="Aashis Lamsal" userId="42229be4-7f54-4205-9f3c-ef7aa246a95b" providerId="ADAL" clId="{3A5F6FCC-1943-4B43-BAC3-CFCF25D25FAD}" dt="2024-01-31T15:50:05.207" v="4680" actId="2696"/>
          <pc:sldLayoutMkLst>
            <pc:docMk/>
            <pc:sldMasterMk cId="301994517" sldId="2147486852"/>
            <pc:sldLayoutMk cId="4178966510" sldId="2147486860"/>
          </pc:sldLayoutMkLst>
        </pc:sldLayoutChg>
        <pc:sldLayoutChg chg="del setBg">
          <pc:chgData name="Aashis Lamsal" userId="42229be4-7f54-4205-9f3c-ef7aa246a95b" providerId="ADAL" clId="{3A5F6FCC-1943-4B43-BAC3-CFCF25D25FAD}" dt="2024-01-31T15:50:05.211" v="4681" actId="2696"/>
          <pc:sldLayoutMkLst>
            <pc:docMk/>
            <pc:sldMasterMk cId="301994517" sldId="2147486852"/>
            <pc:sldLayoutMk cId="582197121" sldId="2147486861"/>
          </pc:sldLayoutMkLst>
        </pc:sldLayoutChg>
        <pc:sldLayoutChg chg="del setBg">
          <pc:chgData name="Aashis Lamsal" userId="42229be4-7f54-4205-9f3c-ef7aa246a95b" providerId="ADAL" clId="{3A5F6FCC-1943-4B43-BAC3-CFCF25D25FAD}" dt="2024-01-31T15:50:05.214" v="4682" actId="2696"/>
          <pc:sldLayoutMkLst>
            <pc:docMk/>
            <pc:sldMasterMk cId="301994517" sldId="2147486852"/>
            <pc:sldLayoutMk cId="374414302" sldId="2147486862"/>
          </pc:sldLayoutMkLst>
        </pc:sldLayoutChg>
        <pc:sldLayoutChg chg="del">
          <pc:chgData name="Aashis Lamsal" userId="42229be4-7f54-4205-9f3c-ef7aa246a95b" providerId="ADAL" clId="{3A5F6FCC-1943-4B43-BAC3-CFCF25D25FAD}" dt="2024-01-31T15:50:05.217" v="4683" actId="2696"/>
          <pc:sldLayoutMkLst>
            <pc:docMk/>
            <pc:sldMasterMk cId="301994517" sldId="2147486852"/>
            <pc:sldLayoutMk cId="383230819" sldId="2147486863"/>
          </pc:sldLayoutMkLst>
        </pc:sldLayoutChg>
        <pc:sldLayoutChg chg="del">
          <pc:chgData name="Aashis Lamsal" userId="42229be4-7f54-4205-9f3c-ef7aa246a95b" providerId="ADAL" clId="{3A5F6FCC-1943-4B43-BAC3-CFCF25D25FAD}" dt="2024-01-31T15:50:05.220" v="4684" actId="2696"/>
          <pc:sldLayoutMkLst>
            <pc:docMk/>
            <pc:sldMasterMk cId="301994517" sldId="2147486852"/>
            <pc:sldLayoutMk cId="2345437329" sldId="2147486864"/>
          </pc:sldLayoutMkLst>
        </pc:sldLayoutChg>
        <pc:sldLayoutChg chg="del setBg">
          <pc:chgData name="Aashis Lamsal" userId="42229be4-7f54-4205-9f3c-ef7aa246a95b" providerId="ADAL" clId="{3A5F6FCC-1943-4B43-BAC3-CFCF25D25FAD}" dt="2024-01-31T15:50:05.223" v="4685" actId="2696"/>
          <pc:sldLayoutMkLst>
            <pc:docMk/>
            <pc:sldMasterMk cId="301994517" sldId="2147486852"/>
            <pc:sldLayoutMk cId="1079529349" sldId="2147486865"/>
          </pc:sldLayoutMkLst>
        </pc:sldLayoutChg>
      </pc:sldMasterChg>
      <pc:sldMasterChg chg="del delSldLayout modSldLayout">
        <pc:chgData name="Aashis Lamsal" userId="42229be4-7f54-4205-9f3c-ef7aa246a95b" providerId="ADAL" clId="{3A5F6FCC-1943-4B43-BAC3-CFCF25D25FAD}" dt="2024-01-31T15:50:02.077" v="4672" actId="2696"/>
        <pc:sldMasterMkLst>
          <pc:docMk/>
          <pc:sldMasterMk cId="1832730388" sldId="2147486866"/>
        </pc:sldMasterMkLst>
        <pc:sldLayoutChg chg="del">
          <pc:chgData name="Aashis Lamsal" userId="42229be4-7f54-4205-9f3c-ef7aa246a95b" providerId="ADAL" clId="{3A5F6FCC-1943-4B43-BAC3-CFCF25D25FAD}" dt="2024-01-31T15:50:02.025" v="4659" actId="2696"/>
          <pc:sldLayoutMkLst>
            <pc:docMk/>
            <pc:sldMasterMk cId="1832730388" sldId="2147486866"/>
            <pc:sldLayoutMk cId="1284717774" sldId="2147486867"/>
          </pc:sldLayoutMkLst>
        </pc:sldLayoutChg>
        <pc:sldLayoutChg chg="del">
          <pc:chgData name="Aashis Lamsal" userId="42229be4-7f54-4205-9f3c-ef7aa246a95b" providerId="ADAL" clId="{3A5F6FCC-1943-4B43-BAC3-CFCF25D25FAD}" dt="2024-01-31T15:50:02.029" v="4660" actId="2696"/>
          <pc:sldLayoutMkLst>
            <pc:docMk/>
            <pc:sldMasterMk cId="1832730388" sldId="2147486866"/>
            <pc:sldLayoutMk cId="155944509" sldId="2147486868"/>
          </pc:sldLayoutMkLst>
        </pc:sldLayoutChg>
        <pc:sldLayoutChg chg="del">
          <pc:chgData name="Aashis Lamsal" userId="42229be4-7f54-4205-9f3c-ef7aa246a95b" providerId="ADAL" clId="{3A5F6FCC-1943-4B43-BAC3-CFCF25D25FAD}" dt="2024-01-31T15:50:02.034" v="4661" actId="2696"/>
          <pc:sldLayoutMkLst>
            <pc:docMk/>
            <pc:sldMasterMk cId="1832730388" sldId="2147486866"/>
            <pc:sldLayoutMk cId="3981955887" sldId="2147486869"/>
          </pc:sldLayoutMkLst>
        </pc:sldLayoutChg>
        <pc:sldLayoutChg chg="del">
          <pc:chgData name="Aashis Lamsal" userId="42229be4-7f54-4205-9f3c-ef7aa246a95b" providerId="ADAL" clId="{3A5F6FCC-1943-4B43-BAC3-CFCF25D25FAD}" dt="2024-01-31T15:50:02.038" v="4662" actId="2696"/>
          <pc:sldLayoutMkLst>
            <pc:docMk/>
            <pc:sldMasterMk cId="1832730388" sldId="2147486866"/>
            <pc:sldLayoutMk cId="2996572747" sldId="2147486870"/>
          </pc:sldLayoutMkLst>
        </pc:sldLayoutChg>
        <pc:sldLayoutChg chg="del">
          <pc:chgData name="Aashis Lamsal" userId="42229be4-7f54-4205-9f3c-ef7aa246a95b" providerId="ADAL" clId="{3A5F6FCC-1943-4B43-BAC3-CFCF25D25FAD}" dt="2024-01-31T15:50:02.042" v="4663" actId="2696"/>
          <pc:sldLayoutMkLst>
            <pc:docMk/>
            <pc:sldMasterMk cId="1832730388" sldId="2147486866"/>
            <pc:sldLayoutMk cId="3750671670" sldId="2147486871"/>
          </pc:sldLayoutMkLst>
        </pc:sldLayoutChg>
        <pc:sldLayoutChg chg="del setBg">
          <pc:chgData name="Aashis Lamsal" userId="42229be4-7f54-4205-9f3c-ef7aa246a95b" providerId="ADAL" clId="{3A5F6FCC-1943-4B43-BAC3-CFCF25D25FAD}" dt="2024-01-31T15:50:02.047" v="4664" actId="2696"/>
          <pc:sldLayoutMkLst>
            <pc:docMk/>
            <pc:sldMasterMk cId="1832730388" sldId="2147486866"/>
            <pc:sldLayoutMk cId="3762957898" sldId="2147486872"/>
          </pc:sldLayoutMkLst>
        </pc:sldLayoutChg>
        <pc:sldLayoutChg chg="del">
          <pc:chgData name="Aashis Lamsal" userId="42229be4-7f54-4205-9f3c-ef7aa246a95b" providerId="ADAL" clId="{3A5F6FCC-1943-4B43-BAC3-CFCF25D25FAD}" dt="2024-01-31T15:50:02.050" v="4665" actId="2696"/>
          <pc:sldLayoutMkLst>
            <pc:docMk/>
            <pc:sldMasterMk cId="1832730388" sldId="2147486866"/>
            <pc:sldLayoutMk cId="2476848532" sldId="2147486873"/>
          </pc:sldLayoutMkLst>
        </pc:sldLayoutChg>
        <pc:sldLayoutChg chg="del">
          <pc:chgData name="Aashis Lamsal" userId="42229be4-7f54-4205-9f3c-ef7aa246a95b" providerId="ADAL" clId="{3A5F6FCC-1943-4B43-BAC3-CFCF25D25FAD}" dt="2024-01-31T15:50:02.053" v="4666" actId="2696"/>
          <pc:sldLayoutMkLst>
            <pc:docMk/>
            <pc:sldMasterMk cId="1832730388" sldId="2147486866"/>
            <pc:sldLayoutMk cId="3218520002" sldId="2147486874"/>
          </pc:sldLayoutMkLst>
        </pc:sldLayoutChg>
        <pc:sldLayoutChg chg="del setBg">
          <pc:chgData name="Aashis Lamsal" userId="42229be4-7f54-4205-9f3c-ef7aa246a95b" providerId="ADAL" clId="{3A5F6FCC-1943-4B43-BAC3-CFCF25D25FAD}" dt="2024-01-31T15:50:02.057" v="4667" actId="2696"/>
          <pc:sldLayoutMkLst>
            <pc:docMk/>
            <pc:sldMasterMk cId="1832730388" sldId="2147486866"/>
            <pc:sldLayoutMk cId="3982759161" sldId="2147486875"/>
          </pc:sldLayoutMkLst>
        </pc:sldLayoutChg>
        <pc:sldLayoutChg chg="del setBg">
          <pc:chgData name="Aashis Lamsal" userId="42229be4-7f54-4205-9f3c-ef7aa246a95b" providerId="ADAL" clId="{3A5F6FCC-1943-4B43-BAC3-CFCF25D25FAD}" dt="2024-01-31T15:50:02.060" v="4668" actId="2696"/>
          <pc:sldLayoutMkLst>
            <pc:docMk/>
            <pc:sldMasterMk cId="1832730388" sldId="2147486866"/>
            <pc:sldLayoutMk cId="2678149210" sldId="2147486876"/>
          </pc:sldLayoutMkLst>
        </pc:sldLayoutChg>
        <pc:sldLayoutChg chg="del">
          <pc:chgData name="Aashis Lamsal" userId="42229be4-7f54-4205-9f3c-ef7aa246a95b" providerId="ADAL" clId="{3A5F6FCC-1943-4B43-BAC3-CFCF25D25FAD}" dt="2024-01-31T15:50:02.063" v="4669" actId="2696"/>
          <pc:sldLayoutMkLst>
            <pc:docMk/>
            <pc:sldMasterMk cId="1832730388" sldId="2147486866"/>
            <pc:sldLayoutMk cId="3830916818" sldId="2147486877"/>
          </pc:sldLayoutMkLst>
        </pc:sldLayoutChg>
        <pc:sldLayoutChg chg="del">
          <pc:chgData name="Aashis Lamsal" userId="42229be4-7f54-4205-9f3c-ef7aa246a95b" providerId="ADAL" clId="{3A5F6FCC-1943-4B43-BAC3-CFCF25D25FAD}" dt="2024-01-31T15:50:02.067" v="4670" actId="2696"/>
          <pc:sldLayoutMkLst>
            <pc:docMk/>
            <pc:sldMasterMk cId="1832730388" sldId="2147486866"/>
            <pc:sldLayoutMk cId="3483535607" sldId="2147486878"/>
          </pc:sldLayoutMkLst>
        </pc:sldLayoutChg>
        <pc:sldLayoutChg chg="del setBg">
          <pc:chgData name="Aashis Lamsal" userId="42229be4-7f54-4205-9f3c-ef7aa246a95b" providerId="ADAL" clId="{3A5F6FCC-1943-4B43-BAC3-CFCF25D25FAD}" dt="2024-01-31T15:50:02.070" v="4671" actId="2696"/>
          <pc:sldLayoutMkLst>
            <pc:docMk/>
            <pc:sldMasterMk cId="1832730388" sldId="2147486866"/>
            <pc:sldLayoutMk cId="2372624685" sldId="2147486879"/>
          </pc:sldLayoutMkLst>
        </pc:sldLayoutChg>
      </pc:sldMasterChg>
      <pc:sldMasterChg chg="new del mod addSldLayout delSldLayout modSldLayout">
        <pc:chgData name="Aashis Lamsal" userId="42229be4-7f54-4205-9f3c-ef7aa246a95b" providerId="ADAL" clId="{3A5F6FCC-1943-4B43-BAC3-CFCF25D25FAD}" dt="2024-01-16T17:57:09.873" v="80" actId="2696"/>
        <pc:sldMasterMkLst>
          <pc:docMk/>
          <pc:sldMasterMk cId="941034495" sldId="2147486880"/>
        </pc:sldMasterMkLst>
        <pc:sldLayoutChg chg="new del replId">
          <pc:chgData name="Aashis Lamsal" userId="42229be4-7f54-4205-9f3c-ef7aa246a95b" providerId="ADAL" clId="{3A5F6FCC-1943-4B43-BAC3-CFCF25D25FAD}" dt="2024-01-16T17:57:09.782" v="68" actId="2696"/>
          <pc:sldLayoutMkLst>
            <pc:docMk/>
            <pc:sldMasterMk cId="941034495" sldId="2147486880"/>
            <pc:sldLayoutMk cId="835332484" sldId="2147486881"/>
          </pc:sldLayoutMkLst>
        </pc:sldLayoutChg>
        <pc:sldLayoutChg chg="new del replId">
          <pc:chgData name="Aashis Lamsal" userId="42229be4-7f54-4205-9f3c-ef7aa246a95b" providerId="ADAL" clId="{3A5F6FCC-1943-4B43-BAC3-CFCF25D25FAD}" dt="2024-01-16T17:57:09.793" v="69" actId="2696"/>
          <pc:sldLayoutMkLst>
            <pc:docMk/>
            <pc:sldMasterMk cId="941034495" sldId="2147486880"/>
            <pc:sldLayoutMk cId="744288363" sldId="2147486882"/>
          </pc:sldLayoutMkLst>
        </pc:sldLayoutChg>
        <pc:sldLayoutChg chg="new del replId">
          <pc:chgData name="Aashis Lamsal" userId="42229be4-7f54-4205-9f3c-ef7aa246a95b" providerId="ADAL" clId="{3A5F6FCC-1943-4B43-BAC3-CFCF25D25FAD}" dt="2024-01-16T17:57:09.803" v="70" actId="2696"/>
          <pc:sldLayoutMkLst>
            <pc:docMk/>
            <pc:sldMasterMk cId="941034495" sldId="2147486880"/>
            <pc:sldLayoutMk cId="1132190552" sldId="2147486883"/>
          </pc:sldLayoutMkLst>
        </pc:sldLayoutChg>
        <pc:sldLayoutChg chg="new del replId">
          <pc:chgData name="Aashis Lamsal" userId="42229be4-7f54-4205-9f3c-ef7aa246a95b" providerId="ADAL" clId="{3A5F6FCC-1943-4B43-BAC3-CFCF25D25FAD}" dt="2024-01-16T17:57:09.813" v="71" actId="2696"/>
          <pc:sldLayoutMkLst>
            <pc:docMk/>
            <pc:sldMasterMk cId="941034495" sldId="2147486880"/>
            <pc:sldLayoutMk cId="2613023050" sldId="2147486884"/>
          </pc:sldLayoutMkLst>
        </pc:sldLayoutChg>
        <pc:sldLayoutChg chg="new del replId">
          <pc:chgData name="Aashis Lamsal" userId="42229be4-7f54-4205-9f3c-ef7aa246a95b" providerId="ADAL" clId="{3A5F6FCC-1943-4B43-BAC3-CFCF25D25FAD}" dt="2024-01-16T17:57:09.825" v="72" actId="2696"/>
          <pc:sldLayoutMkLst>
            <pc:docMk/>
            <pc:sldMasterMk cId="941034495" sldId="2147486880"/>
            <pc:sldLayoutMk cId="2652808121" sldId="2147486885"/>
          </pc:sldLayoutMkLst>
        </pc:sldLayoutChg>
        <pc:sldLayoutChg chg="new del replId">
          <pc:chgData name="Aashis Lamsal" userId="42229be4-7f54-4205-9f3c-ef7aa246a95b" providerId="ADAL" clId="{3A5F6FCC-1943-4B43-BAC3-CFCF25D25FAD}" dt="2024-01-16T17:57:09.828" v="73" actId="2696"/>
          <pc:sldLayoutMkLst>
            <pc:docMk/>
            <pc:sldMasterMk cId="941034495" sldId="2147486880"/>
            <pc:sldLayoutMk cId="1737766443" sldId="2147486886"/>
          </pc:sldLayoutMkLst>
        </pc:sldLayoutChg>
        <pc:sldLayoutChg chg="new del replId">
          <pc:chgData name="Aashis Lamsal" userId="42229be4-7f54-4205-9f3c-ef7aa246a95b" providerId="ADAL" clId="{3A5F6FCC-1943-4B43-BAC3-CFCF25D25FAD}" dt="2024-01-16T17:57:09.828" v="74" actId="2696"/>
          <pc:sldLayoutMkLst>
            <pc:docMk/>
            <pc:sldMasterMk cId="941034495" sldId="2147486880"/>
            <pc:sldLayoutMk cId="884153436" sldId="2147486887"/>
          </pc:sldLayoutMkLst>
        </pc:sldLayoutChg>
        <pc:sldLayoutChg chg="new del replId">
          <pc:chgData name="Aashis Lamsal" userId="42229be4-7f54-4205-9f3c-ef7aa246a95b" providerId="ADAL" clId="{3A5F6FCC-1943-4B43-BAC3-CFCF25D25FAD}" dt="2024-01-16T17:57:09.843" v="75" actId="2696"/>
          <pc:sldLayoutMkLst>
            <pc:docMk/>
            <pc:sldMasterMk cId="941034495" sldId="2147486880"/>
            <pc:sldLayoutMk cId="3249070689" sldId="2147486888"/>
          </pc:sldLayoutMkLst>
        </pc:sldLayoutChg>
        <pc:sldLayoutChg chg="new del replId">
          <pc:chgData name="Aashis Lamsal" userId="42229be4-7f54-4205-9f3c-ef7aa246a95b" providerId="ADAL" clId="{3A5F6FCC-1943-4B43-BAC3-CFCF25D25FAD}" dt="2024-01-16T17:57:09.843" v="76" actId="2696"/>
          <pc:sldLayoutMkLst>
            <pc:docMk/>
            <pc:sldMasterMk cId="941034495" sldId="2147486880"/>
            <pc:sldLayoutMk cId="389760718" sldId="2147486889"/>
          </pc:sldLayoutMkLst>
        </pc:sldLayoutChg>
        <pc:sldLayoutChg chg="new del replId">
          <pc:chgData name="Aashis Lamsal" userId="42229be4-7f54-4205-9f3c-ef7aa246a95b" providerId="ADAL" clId="{3A5F6FCC-1943-4B43-BAC3-CFCF25D25FAD}" dt="2024-01-16T17:57:09.853" v="77" actId="2696"/>
          <pc:sldLayoutMkLst>
            <pc:docMk/>
            <pc:sldMasterMk cId="941034495" sldId="2147486880"/>
            <pc:sldLayoutMk cId="4067307835" sldId="2147486890"/>
          </pc:sldLayoutMkLst>
        </pc:sldLayoutChg>
        <pc:sldLayoutChg chg="new del replId">
          <pc:chgData name="Aashis Lamsal" userId="42229be4-7f54-4205-9f3c-ef7aa246a95b" providerId="ADAL" clId="{3A5F6FCC-1943-4B43-BAC3-CFCF25D25FAD}" dt="2024-01-16T17:57:09.853" v="78" actId="2696"/>
          <pc:sldLayoutMkLst>
            <pc:docMk/>
            <pc:sldMasterMk cId="941034495" sldId="2147486880"/>
            <pc:sldLayoutMk cId="19406463" sldId="2147486891"/>
          </pc:sldLayoutMkLst>
        </pc:sldLayoutChg>
        <pc:sldLayoutChg chg="new del mod">
          <pc:chgData name="Aashis Lamsal" userId="42229be4-7f54-4205-9f3c-ef7aa246a95b" providerId="ADAL" clId="{3A5F6FCC-1943-4B43-BAC3-CFCF25D25FAD}" dt="2024-01-16T17:57:09.863" v="79" actId="2696"/>
          <pc:sldLayoutMkLst>
            <pc:docMk/>
            <pc:sldMasterMk cId="941034495" sldId="2147486880"/>
            <pc:sldLayoutMk cId="1371423714" sldId="2147486892"/>
          </pc:sldLayoutMkLst>
        </pc:sldLayoutChg>
      </pc:sldMasterChg>
      <pc:sldMasterChg chg="del delSldLayout modSldLayout">
        <pc:chgData name="Aashis Lamsal" userId="42229be4-7f54-4205-9f3c-ef7aa246a95b" providerId="ADAL" clId="{3A5F6FCC-1943-4B43-BAC3-CFCF25D25FAD}" dt="2024-01-31T15:50:12.062" v="4700" actId="2696"/>
        <pc:sldMasterMkLst>
          <pc:docMk/>
          <pc:sldMasterMk cId="3683767514" sldId="2147486880"/>
        </pc:sldMasterMkLst>
        <pc:sldLayoutChg chg="del">
          <pc:chgData name="Aashis Lamsal" userId="42229be4-7f54-4205-9f3c-ef7aa246a95b" providerId="ADAL" clId="{3A5F6FCC-1943-4B43-BAC3-CFCF25D25FAD}" dt="2024-01-31T15:50:12.004" v="4687" actId="2696"/>
          <pc:sldLayoutMkLst>
            <pc:docMk/>
            <pc:sldMasterMk cId="3683767514" sldId="2147486880"/>
            <pc:sldLayoutMk cId="2737275622" sldId="2147486881"/>
          </pc:sldLayoutMkLst>
        </pc:sldLayoutChg>
        <pc:sldLayoutChg chg="del">
          <pc:chgData name="Aashis Lamsal" userId="42229be4-7f54-4205-9f3c-ef7aa246a95b" providerId="ADAL" clId="{3A5F6FCC-1943-4B43-BAC3-CFCF25D25FAD}" dt="2024-01-31T15:50:12.011" v="4688" actId="2696"/>
          <pc:sldLayoutMkLst>
            <pc:docMk/>
            <pc:sldMasterMk cId="3683767514" sldId="2147486880"/>
            <pc:sldLayoutMk cId="1438552055" sldId="2147486882"/>
          </pc:sldLayoutMkLst>
        </pc:sldLayoutChg>
        <pc:sldLayoutChg chg="del">
          <pc:chgData name="Aashis Lamsal" userId="42229be4-7f54-4205-9f3c-ef7aa246a95b" providerId="ADAL" clId="{3A5F6FCC-1943-4B43-BAC3-CFCF25D25FAD}" dt="2024-01-31T15:50:12.017" v="4689" actId="2696"/>
          <pc:sldLayoutMkLst>
            <pc:docMk/>
            <pc:sldMasterMk cId="3683767514" sldId="2147486880"/>
            <pc:sldLayoutMk cId="4152721432" sldId="2147486883"/>
          </pc:sldLayoutMkLst>
        </pc:sldLayoutChg>
        <pc:sldLayoutChg chg="del">
          <pc:chgData name="Aashis Lamsal" userId="42229be4-7f54-4205-9f3c-ef7aa246a95b" providerId="ADAL" clId="{3A5F6FCC-1943-4B43-BAC3-CFCF25D25FAD}" dt="2024-01-31T15:50:12.021" v="4690" actId="2696"/>
          <pc:sldLayoutMkLst>
            <pc:docMk/>
            <pc:sldMasterMk cId="3683767514" sldId="2147486880"/>
            <pc:sldLayoutMk cId="3561968858" sldId="2147486884"/>
          </pc:sldLayoutMkLst>
        </pc:sldLayoutChg>
        <pc:sldLayoutChg chg="del">
          <pc:chgData name="Aashis Lamsal" userId="42229be4-7f54-4205-9f3c-ef7aa246a95b" providerId="ADAL" clId="{3A5F6FCC-1943-4B43-BAC3-CFCF25D25FAD}" dt="2024-01-31T15:50:12.028" v="4691" actId="2696"/>
          <pc:sldLayoutMkLst>
            <pc:docMk/>
            <pc:sldMasterMk cId="3683767514" sldId="2147486880"/>
            <pc:sldLayoutMk cId="4177204962" sldId="2147486885"/>
          </pc:sldLayoutMkLst>
        </pc:sldLayoutChg>
        <pc:sldLayoutChg chg="del setBg">
          <pc:chgData name="Aashis Lamsal" userId="42229be4-7f54-4205-9f3c-ef7aa246a95b" providerId="ADAL" clId="{3A5F6FCC-1943-4B43-BAC3-CFCF25D25FAD}" dt="2024-01-31T15:50:12.032" v="4692" actId="2696"/>
          <pc:sldLayoutMkLst>
            <pc:docMk/>
            <pc:sldMasterMk cId="3683767514" sldId="2147486880"/>
            <pc:sldLayoutMk cId="1886334901" sldId="2147486886"/>
          </pc:sldLayoutMkLst>
        </pc:sldLayoutChg>
        <pc:sldLayoutChg chg="del">
          <pc:chgData name="Aashis Lamsal" userId="42229be4-7f54-4205-9f3c-ef7aa246a95b" providerId="ADAL" clId="{3A5F6FCC-1943-4B43-BAC3-CFCF25D25FAD}" dt="2024-01-31T15:50:12.036" v="4693" actId="2696"/>
          <pc:sldLayoutMkLst>
            <pc:docMk/>
            <pc:sldMasterMk cId="3683767514" sldId="2147486880"/>
            <pc:sldLayoutMk cId="259765777" sldId="2147486887"/>
          </pc:sldLayoutMkLst>
        </pc:sldLayoutChg>
        <pc:sldLayoutChg chg="del">
          <pc:chgData name="Aashis Lamsal" userId="42229be4-7f54-4205-9f3c-ef7aa246a95b" providerId="ADAL" clId="{3A5F6FCC-1943-4B43-BAC3-CFCF25D25FAD}" dt="2024-01-31T15:50:12.040" v="4694" actId="2696"/>
          <pc:sldLayoutMkLst>
            <pc:docMk/>
            <pc:sldMasterMk cId="3683767514" sldId="2147486880"/>
            <pc:sldLayoutMk cId="4129733759" sldId="2147486888"/>
          </pc:sldLayoutMkLst>
        </pc:sldLayoutChg>
        <pc:sldLayoutChg chg="del setBg">
          <pc:chgData name="Aashis Lamsal" userId="42229be4-7f54-4205-9f3c-ef7aa246a95b" providerId="ADAL" clId="{3A5F6FCC-1943-4B43-BAC3-CFCF25D25FAD}" dt="2024-01-31T15:50:12.044" v="4695" actId="2696"/>
          <pc:sldLayoutMkLst>
            <pc:docMk/>
            <pc:sldMasterMk cId="3683767514" sldId="2147486880"/>
            <pc:sldLayoutMk cId="880068205" sldId="2147486889"/>
          </pc:sldLayoutMkLst>
        </pc:sldLayoutChg>
        <pc:sldLayoutChg chg="del setBg">
          <pc:chgData name="Aashis Lamsal" userId="42229be4-7f54-4205-9f3c-ef7aa246a95b" providerId="ADAL" clId="{3A5F6FCC-1943-4B43-BAC3-CFCF25D25FAD}" dt="2024-01-31T15:50:12.048" v="4696" actId="2696"/>
          <pc:sldLayoutMkLst>
            <pc:docMk/>
            <pc:sldMasterMk cId="3683767514" sldId="2147486880"/>
            <pc:sldLayoutMk cId="2874706852" sldId="2147486890"/>
          </pc:sldLayoutMkLst>
        </pc:sldLayoutChg>
        <pc:sldLayoutChg chg="del">
          <pc:chgData name="Aashis Lamsal" userId="42229be4-7f54-4205-9f3c-ef7aa246a95b" providerId="ADAL" clId="{3A5F6FCC-1943-4B43-BAC3-CFCF25D25FAD}" dt="2024-01-31T15:50:12.050" v="4697" actId="2696"/>
          <pc:sldLayoutMkLst>
            <pc:docMk/>
            <pc:sldMasterMk cId="3683767514" sldId="2147486880"/>
            <pc:sldLayoutMk cId="2630147905" sldId="2147486891"/>
          </pc:sldLayoutMkLst>
        </pc:sldLayoutChg>
        <pc:sldLayoutChg chg="del">
          <pc:chgData name="Aashis Lamsal" userId="42229be4-7f54-4205-9f3c-ef7aa246a95b" providerId="ADAL" clId="{3A5F6FCC-1943-4B43-BAC3-CFCF25D25FAD}" dt="2024-01-31T15:50:12.053" v="4698" actId="2696"/>
          <pc:sldLayoutMkLst>
            <pc:docMk/>
            <pc:sldMasterMk cId="3683767514" sldId="2147486880"/>
            <pc:sldLayoutMk cId="3624166980" sldId="2147486892"/>
          </pc:sldLayoutMkLst>
        </pc:sldLayoutChg>
        <pc:sldLayoutChg chg="del setBg">
          <pc:chgData name="Aashis Lamsal" userId="42229be4-7f54-4205-9f3c-ef7aa246a95b" providerId="ADAL" clId="{3A5F6FCC-1943-4B43-BAC3-CFCF25D25FAD}" dt="2024-01-31T15:50:12.056" v="4699" actId="2696"/>
          <pc:sldLayoutMkLst>
            <pc:docMk/>
            <pc:sldMasterMk cId="3683767514" sldId="2147486880"/>
            <pc:sldLayoutMk cId="977133024" sldId="2147486893"/>
          </pc:sldLayoutMkLst>
        </pc:sldLayoutChg>
      </pc:sldMasterChg>
    </pc:docChg>
  </pc:docChgLst>
  <pc:docChgLst>
    <pc:chgData name="Rich Ruh" userId="c1a23af0-b59b-4c49-893e-dac625f2e2f8" providerId="ADAL" clId="{5A4DEDAD-86B6-844B-986F-72655681ABE0}"/>
    <pc:docChg chg="undo custSel modSld">
      <pc:chgData name="Rich Ruh" userId="c1a23af0-b59b-4c49-893e-dac625f2e2f8" providerId="ADAL" clId="{5A4DEDAD-86B6-844B-986F-72655681ABE0}" dt="2024-03-01T23:55:57.809" v="35"/>
      <pc:docMkLst>
        <pc:docMk/>
      </pc:docMkLst>
      <pc:sldChg chg="modSp mod chgLayout">
        <pc:chgData name="Rich Ruh" userId="c1a23af0-b59b-4c49-893e-dac625f2e2f8" providerId="ADAL" clId="{5A4DEDAD-86B6-844B-986F-72655681ABE0}" dt="2024-03-01T23:14:44.700" v="0" actId="700"/>
        <pc:sldMkLst>
          <pc:docMk/>
          <pc:sldMk cId="2368103701" sldId="616"/>
        </pc:sldMkLst>
        <pc:spChg chg="mod ord">
          <ac:chgData name="Rich Ruh" userId="c1a23af0-b59b-4c49-893e-dac625f2e2f8" providerId="ADAL" clId="{5A4DEDAD-86B6-844B-986F-72655681ABE0}" dt="2024-03-01T23:14:44.700" v="0" actId="700"/>
          <ac:spMkLst>
            <pc:docMk/>
            <pc:sldMk cId="2368103701" sldId="616"/>
            <ac:spMk id="21" creationId="{E53F841D-5511-6D47-8569-9693612CD59E}"/>
          </ac:spMkLst>
        </pc:spChg>
        <pc:spChg chg="mod ord">
          <ac:chgData name="Rich Ruh" userId="c1a23af0-b59b-4c49-893e-dac625f2e2f8" providerId="ADAL" clId="{5A4DEDAD-86B6-844B-986F-72655681ABE0}" dt="2024-03-01T23:14:44.700" v="0" actId="700"/>
          <ac:spMkLst>
            <pc:docMk/>
            <pc:sldMk cId="2368103701" sldId="616"/>
            <ac:spMk id="23" creationId="{E2DB1B39-4BE9-5E40-8763-2E963F8C1B49}"/>
          </ac:spMkLst>
        </pc:spChg>
      </pc:sldChg>
      <pc:sldChg chg="modSp mod addCm">
        <pc:chgData name="Rich Ruh" userId="c1a23af0-b59b-4c49-893e-dac625f2e2f8" providerId="ADAL" clId="{5A4DEDAD-86B6-844B-986F-72655681ABE0}" dt="2024-03-01T23:16:57.427" v="3"/>
        <pc:sldMkLst>
          <pc:docMk/>
          <pc:sldMk cId="3648822143" sldId="617"/>
        </pc:sldMkLst>
        <pc:spChg chg="mod">
          <ac:chgData name="Rich Ruh" userId="c1a23af0-b59b-4c49-893e-dac625f2e2f8" providerId="ADAL" clId="{5A4DEDAD-86B6-844B-986F-72655681ABE0}" dt="2024-03-01T23:15:34.081" v="2" actId="6549"/>
          <ac:spMkLst>
            <pc:docMk/>
            <pc:sldMk cId="3648822143" sldId="617"/>
            <ac:spMk id="23" creationId="{E2DB1B39-4BE9-5E40-8763-2E963F8C1B4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16:57.427" v="3"/>
              <pc2:cmMkLst xmlns:pc2="http://schemas.microsoft.com/office/powerpoint/2019/9/main/command">
                <pc:docMk/>
                <pc:sldMk cId="3648822143" sldId="617"/>
                <pc2:cmMk id="{38A72D6B-6A11-3D4F-B195-F42291FAB3D3}"/>
              </pc2:cmMkLst>
            </pc226:cmChg>
          </p:ext>
        </pc:extLst>
      </pc:sldChg>
      <pc:sldChg chg="addCm">
        <pc:chgData name="Rich Ruh" userId="c1a23af0-b59b-4c49-893e-dac625f2e2f8" providerId="ADAL" clId="{5A4DEDAD-86B6-844B-986F-72655681ABE0}" dt="2024-03-01T23:17:44.537" v="4"/>
        <pc:sldMkLst>
          <pc:docMk/>
          <pc:sldMk cId="3816599614" sldId="63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17:44.537" v="4"/>
              <pc2:cmMkLst xmlns:pc2="http://schemas.microsoft.com/office/powerpoint/2019/9/main/command">
                <pc:docMk/>
                <pc:sldMk cId="3816599614" sldId="631"/>
                <pc2:cmMk id="{CA78EEE2-0684-2447-9BF5-801172DD230D}"/>
              </pc2:cmMkLst>
            </pc226:cmChg>
          </p:ext>
        </pc:extLst>
      </pc:sldChg>
      <pc:sldChg chg="modSp mod addCm">
        <pc:chgData name="Rich Ruh" userId="c1a23af0-b59b-4c49-893e-dac625f2e2f8" providerId="ADAL" clId="{5A4DEDAD-86B6-844B-986F-72655681ABE0}" dt="2024-03-01T23:29:07.850" v="17" actId="1076"/>
        <pc:sldMkLst>
          <pc:docMk/>
          <pc:sldMk cId="2649075160" sldId="749"/>
        </pc:sldMkLst>
        <pc:grpChg chg="mod">
          <ac:chgData name="Rich Ruh" userId="c1a23af0-b59b-4c49-893e-dac625f2e2f8" providerId="ADAL" clId="{5A4DEDAD-86B6-844B-986F-72655681ABE0}" dt="2024-03-01T23:29:07.850" v="17" actId="1076"/>
          <ac:grpSpMkLst>
            <pc:docMk/>
            <pc:sldMk cId="2649075160" sldId="749"/>
            <ac:grpSpMk id="6" creationId="{52B9A175-249F-C39C-A9F4-D69EA5085783}"/>
          </ac:grpSpMkLst>
        </pc:gr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29:06.456" v="16"/>
              <pc2:cmMkLst xmlns:pc2="http://schemas.microsoft.com/office/powerpoint/2019/9/main/command">
                <pc:docMk/>
                <pc:sldMk cId="2649075160" sldId="749"/>
                <pc2:cmMk id="{0E8C40F9-AC01-E840-91F7-25ED02CD007C}"/>
              </pc2:cmMkLst>
            </pc226:cmChg>
          </p:ext>
        </pc:extLst>
      </pc:sldChg>
      <pc:sldChg chg="modSp mod addCm">
        <pc:chgData name="Rich Ruh" userId="c1a23af0-b59b-4c49-893e-dac625f2e2f8" providerId="ADAL" clId="{5A4DEDAD-86B6-844B-986F-72655681ABE0}" dt="2024-03-01T23:23:22.535" v="10" actId="1076"/>
        <pc:sldMkLst>
          <pc:docMk/>
          <pc:sldMk cId="3077293267" sldId="750"/>
        </pc:sldMkLst>
        <pc:grpChg chg="mod">
          <ac:chgData name="Rich Ruh" userId="c1a23af0-b59b-4c49-893e-dac625f2e2f8" providerId="ADAL" clId="{5A4DEDAD-86B6-844B-986F-72655681ABE0}" dt="2024-03-01T23:23:22.535" v="10" actId="1076"/>
          <ac:grpSpMkLst>
            <pc:docMk/>
            <pc:sldMk cId="3077293267" sldId="750"/>
            <ac:grpSpMk id="6" creationId="{52B9A175-249F-C39C-A9F4-D69EA5085783}"/>
          </ac:grpSpMkLst>
        </pc:gr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23:11.167" v="8"/>
              <pc2:cmMkLst xmlns:pc2="http://schemas.microsoft.com/office/powerpoint/2019/9/main/command">
                <pc:docMk/>
                <pc:sldMk cId="3077293267" sldId="750"/>
                <pc2:cmMk id="{D8944DAF-DE00-4440-A9D9-612B89BEC984}"/>
              </pc2:cmMkLst>
            </pc226:cmChg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23:20.523" v="9"/>
              <pc2:cmMkLst xmlns:pc2="http://schemas.microsoft.com/office/powerpoint/2019/9/main/command">
                <pc:docMk/>
                <pc:sldMk cId="3077293267" sldId="750"/>
                <pc2:cmMk id="{9C164ECF-21C5-E245-945D-30549484293D}"/>
              </pc2:cmMkLst>
            </pc226:cmChg>
          </p:ext>
        </pc:extLst>
      </pc:sldChg>
      <pc:sldChg chg="addCm">
        <pc:chgData name="Rich Ruh" userId="c1a23af0-b59b-4c49-893e-dac625f2e2f8" providerId="ADAL" clId="{5A4DEDAD-86B6-844B-986F-72655681ABE0}" dt="2024-03-01T23:50:27.580" v="25"/>
        <pc:sldMkLst>
          <pc:docMk/>
          <pc:sldMk cId="3234332036" sldId="75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50:27.580" v="25"/>
              <pc2:cmMkLst xmlns:pc2="http://schemas.microsoft.com/office/powerpoint/2019/9/main/command">
                <pc:docMk/>
                <pc:sldMk cId="3234332036" sldId="751"/>
                <pc2:cmMk id="{CA8702E6-09A0-A34B-A677-22E73CF90A17}"/>
              </pc2:cmMkLst>
            </pc226:cmChg>
          </p:ext>
        </pc:extLst>
      </pc:sldChg>
      <pc:sldChg chg="addCm modCm">
        <pc:chgData name="Rich Ruh" userId="c1a23af0-b59b-4c49-893e-dac625f2e2f8" providerId="ADAL" clId="{5A4DEDAD-86B6-844B-986F-72655681ABE0}" dt="2024-03-01T23:27:26.802" v="14"/>
        <pc:sldMkLst>
          <pc:docMk/>
          <pc:sldMk cId="4016845307" sldId="75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27:26.802" v="14"/>
              <pc2:cmMkLst xmlns:pc2="http://schemas.microsoft.com/office/powerpoint/2019/9/main/command">
                <pc:docMk/>
                <pc:sldMk cId="4016845307" sldId="759"/>
                <pc2:cmMk id="{3AFD4C5F-D94F-2B44-AE8B-A93328CE4566}"/>
              </pc2:cmMkLst>
              <pc226:cmRplyChg chg="add">
                <pc226:chgData name="Rich Ruh" userId="c1a23af0-b59b-4c49-893e-dac625f2e2f8" providerId="ADAL" clId="{5A4DEDAD-86B6-844B-986F-72655681ABE0}" dt="2024-03-01T23:27:26.802" v="14"/>
                <pc2:cmRplyMkLst xmlns:pc2="http://schemas.microsoft.com/office/powerpoint/2019/9/main/command">
                  <pc:docMk/>
                  <pc:sldMk cId="4016845307" sldId="759"/>
                  <pc2:cmMk id="{3AFD4C5F-D94F-2B44-AE8B-A93328CE4566}"/>
                  <pc2:cmRplyMk id="{D7DC7496-B74B-5F4C-99FD-BA37C3A9D27D}"/>
                </pc2:cmRplyMkLst>
              </pc226:cmRplyChg>
            </pc226:cmChg>
          </p:ext>
        </pc:extLst>
      </pc:sldChg>
      <pc:sldChg chg="addCm modCm">
        <pc:chgData name="Rich Ruh" userId="c1a23af0-b59b-4c49-893e-dac625f2e2f8" providerId="ADAL" clId="{5A4DEDAD-86B6-844B-986F-72655681ABE0}" dt="2024-03-01T23:33:03.723" v="19"/>
        <pc:sldMkLst>
          <pc:docMk/>
          <pc:sldMk cId="1963747613" sldId="7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Rich Ruh" userId="c1a23af0-b59b-4c49-893e-dac625f2e2f8" providerId="ADAL" clId="{5A4DEDAD-86B6-844B-986F-72655681ABE0}" dt="2024-03-01T23:33:03.723" v="19"/>
              <pc2:cmMkLst xmlns:pc2="http://schemas.microsoft.com/office/powerpoint/2019/9/main/command">
                <pc:docMk/>
                <pc:sldMk cId="1963747613" sldId="765"/>
                <pc2:cmMk id="{52A33AA4-37CF-A944-ADC2-088E5DE16CB8}"/>
              </pc2:cmMkLst>
            </pc226:cmChg>
          </p:ext>
        </pc:extLst>
      </pc:sldChg>
      <pc:sldChg chg="addCm">
        <pc:chgData name="Rich Ruh" userId="c1a23af0-b59b-4c49-893e-dac625f2e2f8" providerId="ADAL" clId="{5A4DEDAD-86B6-844B-986F-72655681ABE0}" dt="2024-03-01T23:33:52.547" v="20"/>
        <pc:sldMkLst>
          <pc:docMk/>
          <pc:sldMk cId="102918552" sldId="7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33:52.547" v="20"/>
              <pc2:cmMkLst xmlns:pc2="http://schemas.microsoft.com/office/powerpoint/2019/9/main/command">
                <pc:docMk/>
                <pc:sldMk cId="102918552" sldId="766"/>
                <pc2:cmMk id="{5079E5F3-551E-1848-99EB-C94DD514877E}"/>
              </pc2:cmMkLst>
            </pc226:cmChg>
          </p:ext>
        </pc:extLst>
      </pc:sldChg>
      <pc:sldChg chg="addCm">
        <pc:chgData name="Rich Ruh" userId="c1a23af0-b59b-4c49-893e-dac625f2e2f8" providerId="ADAL" clId="{5A4DEDAD-86B6-844B-986F-72655681ABE0}" dt="2024-03-01T23:28:19.334" v="15"/>
        <pc:sldMkLst>
          <pc:docMk/>
          <pc:sldMk cId="2190761455" sldId="76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28:19.334" v="15"/>
              <pc2:cmMkLst xmlns:pc2="http://schemas.microsoft.com/office/powerpoint/2019/9/main/command">
                <pc:docMk/>
                <pc:sldMk cId="2190761455" sldId="768"/>
                <pc2:cmMk id="{B7C595DB-E0E9-F34A-9CA2-E678F44CE902}"/>
              </pc2:cmMkLst>
            </pc226:cmChg>
          </p:ext>
        </pc:extLst>
      </pc:sldChg>
      <pc:sldChg chg="addCm">
        <pc:chgData name="Rich Ruh" userId="c1a23af0-b59b-4c49-893e-dac625f2e2f8" providerId="ADAL" clId="{5A4DEDAD-86B6-844B-986F-72655681ABE0}" dt="2024-03-01T23:54:20.553" v="26"/>
        <pc:sldMkLst>
          <pc:docMk/>
          <pc:sldMk cId="4064320605" sldId="76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54:20.553" v="26"/>
              <pc2:cmMkLst xmlns:pc2="http://schemas.microsoft.com/office/powerpoint/2019/9/main/command">
                <pc:docMk/>
                <pc:sldMk cId="4064320605" sldId="769"/>
                <pc2:cmMk id="{A5ABB261-D41C-2742-8BA3-316F6D03A14E}"/>
              </pc2:cmMkLst>
            </pc226:cmChg>
          </p:ext>
        </pc:extLst>
      </pc:sldChg>
      <pc:sldChg chg="addCm">
        <pc:chgData name="Rich Ruh" userId="c1a23af0-b59b-4c49-893e-dac625f2e2f8" providerId="ADAL" clId="{5A4DEDAD-86B6-844B-986F-72655681ABE0}" dt="2024-03-01T23:49:05.926" v="24"/>
        <pc:sldMkLst>
          <pc:docMk/>
          <pc:sldMk cId="30455470" sldId="77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35:21.538" v="23"/>
              <pc2:cmMkLst xmlns:pc2="http://schemas.microsoft.com/office/powerpoint/2019/9/main/command">
                <pc:docMk/>
                <pc:sldMk cId="30455470" sldId="770"/>
                <pc2:cmMk id="{DBB4A42F-5CF8-4345-9F9D-FA59FE820D17}"/>
              </pc2:cmMkLst>
            </pc226:cmChg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49:05.926" v="24"/>
              <pc2:cmMkLst xmlns:pc2="http://schemas.microsoft.com/office/powerpoint/2019/9/main/command">
                <pc:docMk/>
                <pc:sldMk cId="30455470" sldId="770"/>
                <pc2:cmMk id="{051433C1-AB2D-4942-BF06-D234E2381441}"/>
              </pc2:cmMkLst>
            </pc226:cmChg>
          </p:ext>
        </pc:extLst>
      </pc:sldChg>
      <pc:sldChg chg="addCm">
        <pc:chgData name="Rich Ruh" userId="c1a23af0-b59b-4c49-893e-dac625f2e2f8" providerId="ADAL" clId="{5A4DEDAD-86B6-844B-986F-72655681ABE0}" dt="2024-03-01T23:20:09.423" v="5"/>
        <pc:sldMkLst>
          <pc:docMk/>
          <pc:sldMk cId="2381505349" sldId="77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20:09.423" v="5"/>
              <pc2:cmMkLst xmlns:pc2="http://schemas.microsoft.com/office/powerpoint/2019/9/main/command">
                <pc:docMk/>
                <pc:sldMk cId="2381505349" sldId="776"/>
                <pc2:cmMk id="{6A9002D1-66DE-6B4A-BC05-9193ACE562BF}"/>
              </pc2:cmMkLst>
            </pc226:cmChg>
          </p:ext>
        </pc:extLst>
      </pc:sldChg>
      <pc:sldChg chg="addCm modCm">
        <pc:chgData name="Rich Ruh" userId="c1a23af0-b59b-4c49-893e-dac625f2e2f8" providerId="ADAL" clId="{5A4DEDAD-86B6-844B-986F-72655681ABE0}" dt="2024-03-01T23:25:29.117" v="12"/>
        <pc:sldMkLst>
          <pc:docMk/>
          <pc:sldMk cId="1751310041" sldId="78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25:29.117" v="12"/>
              <pc2:cmMkLst xmlns:pc2="http://schemas.microsoft.com/office/powerpoint/2019/9/main/command">
                <pc:docMk/>
                <pc:sldMk cId="1751310041" sldId="783"/>
                <pc2:cmMk id="{B89893FA-CA08-864C-8112-CF9C1F8C2609}"/>
              </pc2:cmMkLst>
              <pc226:cmRplyChg chg="add">
                <pc226:chgData name="Rich Ruh" userId="c1a23af0-b59b-4c49-893e-dac625f2e2f8" providerId="ADAL" clId="{5A4DEDAD-86B6-844B-986F-72655681ABE0}" dt="2024-03-01T23:25:29.117" v="12"/>
                <pc2:cmRplyMkLst xmlns:pc2="http://schemas.microsoft.com/office/powerpoint/2019/9/main/command">
                  <pc:docMk/>
                  <pc:sldMk cId="1751310041" sldId="783"/>
                  <pc2:cmMk id="{B89893FA-CA08-864C-8112-CF9C1F8C2609}"/>
                  <pc2:cmRplyMk id="{C84156ED-32B5-D54A-A3C9-C54B2966AE0A}"/>
                </pc2:cmRplyMkLst>
              </pc226:cmRplyChg>
            </pc226:cmChg>
          </p:ext>
        </pc:extLst>
      </pc:sldChg>
      <pc:sldChg chg="addCm">
        <pc:chgData name="Rich Ruh" userId="c1a23af0-b59b-4c49-893e-dac625f2e2f8" providerId="ADAL" clId="{5A4DEDAD-86B6-844B-986F-72655681ABE0}" dt="2024-03-01T23:54:55.163" v="27"/>
        <pc:sldMkLst>
          <pc:docMk/>
          <pc:sldMk cId="1515413191" sldId="10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54:55.163" v="27"/>
              <pc2:cmMkLst xmlns:pc2="http://schemas.microsoft.com/office/powerpoint/2019/9/main/command">
                <pc:docMk/>
                <pc:sldMk cId="1515413191" sldId="1066"/>
                <pc2:cmMk id="{436EFCBB-9509-F049-BB39-03B977970A1A}"/>
              </pc2:cmMkLst>
            </pc226:cmChg>
          </p:ext>
        </pc:extLst>
      </pc:sldChg>
      <pc:sldChg chg="modSp mod addCm modCm">
        <pc:chgData name="Rich Ruh" userId="c1a23af0-b59b-4c49-893e-dac625f2e2f8" providerId="ADAL" clId="{5A4DEDAD-86B6-844B-986F-72655681ABE0}" dt="2024-03-01T23:55:57.809" v="35"/>
        <pc:sldMkLst>
          <pc:docMk/>
          <pc:sldMk cId="166840111" sldId="1068"/>
        </pc:sldMkLst>
        <pc:spChg chg="mod">
          <ac:chgData name="Rich Ruh" userId="c1a23af0-b59b-4c49-893e-dac625f2e2f8" providerId="ADAL" clId="{5A4DEDAD-86B6-844B-986F-72655681ABE0}" dt="2024-03-01T23:55:13.775" v="33" actId="20577"/>
          <ac:spMkLst>
            <pc:docMk/>
            <pc:sldMk cId="166840111" sldId="1068"/>
            <ac:spMk id="6" creationId="{3BE31A3D-1A46-E815-DF6E-51CB3AB2670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55:57.809" v="35"/>
              <pc2:cmMkLst xmlns:pc2="http://schemas.microsoft.com/office/powerpoint/2019/9/main/command">
                <pc:docMk/>
                <pc:sldMk cId="166840111" sldId="1068"/>
                <pc2:cmMk id="{7FA8B4CB-9E9E-FD49-9061-04FE7ECC7537}"/>
              </pc2:cmMkLst>
              <pc226:cmRplyChg chg="add">
                <pc226:chgData name="Rich Ruh" userId="c1a23af0-b59b-4c49-893e-dac625f2e2f8" providerId="ADAL" clId="{5A4DEDAD-86B6-844B-986F-72655681ABE0}" dt="2024-03-01T23:55:57.809" v="35"/>
                <pc2:cmRplyMkLst xmlns:pc2="http://schemas.microsoft.com/office/powerpoint/2019/9/main/command">
                  <pc:docMk/>
                  <pc:sldMk cId="166840111" sldId="1068"/>
                  <pc2:cmMk id="{7FA8B4CB-9E9E-FD49-9061-04FE7ECC7537}"/>
                  <pc2:cmRplyMk id="{2570C417-F324-6E41-BC1C-8148213027AB}"/>
                </pc2:cmRplyMkLst>
              </pc226:cmRplyChg>
            </pc226:cmChg>
          </p:ext>
        </pc:extLst>
      </pc:sldChg>
      <pc:sldChg chg="addCm">
        <pc:chgData name="Rich Ruh" userId="c1a23af0-b59b-4c49-893e-dac625f2e2f8" providerId="ADAL" clId="{5A4DEDAD-86B6-844B-986F-72655681ABE0}" dt="2024-03-01T23:21:08.334" v="6"/>
        <pc:sldMkLst>
          <pc:docMk/>
          <pc:sldMk cId="1420987668" sldId="107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21:08.334" v="6"/>
              <pc2:cmMkLst xmlns:pc2="http://schemas.microsoft.com/office/powerpoint/2019/9/main/command">
                <pc:docMk/>
                <pc:sldMk cId="1420987668" sldId="1071"/>
                <pc2:cmMk id="{AEEDE9F6-7434-7446-8A68-9D0336C28111}"/>
              </pc2:cmMkLst>
            </pc226:cmChg>
          </p:ext>
        </pc:extLst>
      </pc:sldChg>
      <pc:sldChg chg="addCm">
        <pc:chgData name="Rich Ruh" userId="c1a23af0-b59b-4c49-893e-dac625f2e2f8" providerId="ADAL" clId="{5A4DEDAD-86B6-844B-986F-72655681ABE0}" dt="2024-03-01T23:21:43.580" v="7"/>
        <pc:sldMkLst>
          <pc:docMk/>
          <pc:sldMk cId="1691869194" sldId="107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21:43.580" v="7"/>
              <pc2:cmMkLst xmlns:pc2="http://schemas.microsoft.com/office/powerpoint/2019/9/main/command">
                <pc:docMk/>
                <pc:sldMk cId="1691869194" sldId="1072"/>
                <pc2:cmMk id="{4EFF2987-8998-8D4F-A9C0-84D98A576073}"/>
              </pc2:cmMkLst>
            </pc226:cmChg>
          </p:ext>
        </pc:extLst>
      </pc:sldChg>
      <pc:sldChg chg="addCm modCm">
        <pc:chgData name="Rich Ruh" userId="c1a23af0-b59b-4c49-893e-dac625f2e2f8" providerId="ADAL" clId="{5A4DEDAD-86B6-844B-986F-72655681ABE0}" dt="2024-03-01T23:35:00.077" v="22"/>
        <pc:sldMkLst>
          <pc:docMk/>
          <pc:sldMk cId="1664859273" sldId="107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Rich Ruh" userId="c1a23af0-b59b-4c49-893e-dac625f2e2f8" providerId="ADAL" clId="{5A4DEDAD-86B6-844B-986F-72655681ABE0}" dt="2024-03-01T23:35:00.077" v="22"/>
              <pc2:cmMkLst xmlns:pc2="http://schemas.microsoft.com/office/powerpoint/2019/9/main/command">
                <pc:docMk/>
                <pc:sldMk cId="1664859273" sldId="1075"/>
                <pc2:cmMk id="{E8A0E300-9A78-4041-94BB-32DCDA0AE566}"/>
              </pc2:cmMkLst>
              <pc226:cmRplyChg chg="add">
                <pc226:chgData name="Rich Ruh" userId="c1a23af0-b59b-4c49-893e-dac625f2e2f8" providerId="ADAL" clId="{5A4DEDAD-86B6-844B-986F-72655681ABE0}" dt="2024-03-01T23:35:00.077" v="22"/>
                <pc2:cmRplyMkLst xmlns:pc2="http://schemas.microsoft.com/office/powerpoint/2019/9/main/command">
                  <pc:docMk/>
                  <pc:sldMk cId="1664859273" sldId="1075"/>
                  <pc2:cmMk id="{E8A0E300-9A78-4041-94BB-32DCDA0AE566}"/>
                  <pc2:cmRplyMk id="{ED94B4F3-CC7B-7840-822D-3F04B488BDD1}"/>
                </pc2:cmRplyMkLst>
              </pc226:cmRplyChg>
            </pc226:cmChg>
          </p:ext>
        </pc:extLst>
      </pc:sldChg>
    </pc:docChg>
  </pc:docChgLst>
  <pc:docChgLst>
    <pc:chgData name="Aashis Lamsal" userId="42229be4-7f54-4205-9f3c-ef7aa246a95b" providerId="ADAL" clId="{A1137061-3557-47BC-8C2C-2381363EBE0C}"/>
    <pc:docChg chg="undo custSel addSld delSld modSld">
      <pc:chgData name="Aashis Lamsal" userId="42229be4-7f54-4205-9f3c-ef7aa246a95b" providerId="ADAL" clId="{A1137061-3557-47BC-8C2C-2381363EBE0C}" dt="2024-02-29T20:45:23.041" v="569" actId="14100"/>
      <pc:docMkLst>
        <pc:docMk/>
      </pc:docMkLst>
      <pc:sldChg chg="addSp delSp modSp add mod">
        <pc:chgData name="Aashis Lamsal" userId="42229be4-7f54-4205-9f3c-ef7aa246a95b" providerId="ADAL" clId="{A1137061-3557-47BC-8C2C-2381363EBE0C}" dt="2024-02-29T20:06:02.587" v="488" actId="1076"/>
        <pc:sldMkLst>
          <pc:docMk/>
          <pc:sldMk cId="666563884" sldId="620"/>
        </pc:sldMkLst>
        <pc:spChg chg="add del mod">
          <ac:chgData name="Aashis Lamsal" userId="42229be4-7f54-4205-9f3c-ef7aa246a95b" providerId="ADAL" clId="{A1137061-3557-47BC-8C2C-2381363EBE0C}" dt="2024-02-29T19:28:34.143" v="199" actId="20577"/>
          <ac:spMkLst>
            <pc:docMk/>
            <pc:sldMk cId="666563884" sldId="620"/>
            <ac:spMk id="2" creationId="{5D3EEA6D-C02F-92A2-756E-B0FAEED65EBF}"/>
          </ac:spMkLst>
        </pc:spChg>
        <pc:spChg chg="add del mod">
          <ac:chgData name="Aashis Lamsal" userId="42229be4-7f54-4205-9f3c-ef7aa246a95b" providerId="ADAL" clId="{A1137061-3557-47BC-8C2C-2381363EBE0C}" dt="2024-02-29T19:28:10.198" v="174" actId="20577"/>
          <ac:spMkLst>
            <pc:docMk/>
            <pc:sldMk cId="666563884" sldId="620"/>
            <ac:spMk id="3" creationId="{E745AD94-04C4-B4A3-5EAD-A8AFE0261DB8}"/>
          </ac:spMkLst>
        </pc:spChg>
        <pc:spChg chg="add del mod">
          <ac:chgData name="Aashis Lamsal" userId="42229be4-7f54-4205-9f3c-ef7aa246a95b" providerId="ADAL" clId="{A1137061-3557-47BC-8C2C-2381363EBE0C}" dt="2024-02-29T19:32:05.484" v="202" actId="478"/>
          <ac:spMkLst>
            <pc:docMk/>
            <pc:sldMk cId="666563884" sldId="620"/>
            <ac:spMk id="8" creationId="{B159A7C3-B303-5E08-35B2-D8F1217AF8E0}"/>
          </ac:spMkLst>
        </pc:spChg>
        <pc:spChg chg="add del">
          <ac:chgData name="Aashis Lamsal" userId="42229be4-7f54-4205-9f3c-ef7aa246a95b" providerId="ADAL" clId="{A1137061-3557-47BC-8C2C-2381363EBE0C}" dt="2024-02-29T19:31:57.477" v="200" actId="22"/>
          <ac:spMkLst>
            <pc:docMk/>
            <pc:sldMk cId="666563884" sldId="620"/>
            <ac:spMk id="13" creationId="{F661B069-63C2-BA37-6495-9D28D84B67FC}"/>
          </ac:spMkLst>
        </pc:spChg>
        <pc:picChg chg="add del mod">
          <ac:chgData name="Aashis Lamsal" userId="42229be4-7f54-4205-9f3c-ef7aa246a95b" providerId="ADAL" clId="{A1137061-3557-47BC-8C2C-2381363EBE0C}" dt="2024-02-29T19:27:54.369" v="144" actId="14100"/>
          <ac:picMkLst>
            <pc:docMk/>
            <pc:sldMk cId="666563884" sldId="620"/>
            <ac:picMk id="4" creationId="{471FDE97-1B5A-07E5-AE73-48EB606947E7}"/>
          </ac:picMkLst>
        </pc:picChg>
        <pc:picChg chg="add del mod ord">
          <ac:chgData name="Aashis Lamsal" userId="42229be4-7f54-4205-9f3c-ef7aa246a95b" providerId="ADAL" clId="{A1137061-3557-47BC-8C2C-2381363EBE0C}" dt="2024-02-29T19:32:01.785" v="201" actId="478"/>
          <ac:picMkLst>
            <pc:docMk/>
            <pc:sldMk cId="666563884" sldId="620"/>
            <ac:picMk id="6" creationId="{B9A47B91-447B-8CA5-C7EC-347920314241}"/>
          </ac:picMkLst>
        </pc:picChg>
        <pc:picChg chg="add del mod modCrop">
          <ac:chgData name="Aashis Lamsal" userId="42229be4-7f54-4205-9f3c-ef7aa246a95b" providerId="ADAL" clId="{A1137061-3557-47BC-8C2C-2381363EBE0C}" dt="2024-02-29T20:05:38.760" v="483" actId="478"/>
          <ac:picMkLst>
            <pc:docMk/>
            <pc:sldMk cId="666563884" sldId="620"/>
            <ac:picMk id="10" creationId="{A0984F85-3F51-8F61-BA90-06D2E4ED22E3}"/>
          </ac:picMkLst>
        </pc:picChg>
        <pc:picChg chg="add mod">
          <ac:chgData name="Aashis Lamsal" userId="42229be4-7f54-4205-9f3c-ef7aa246a95b" providerId="ADAL" clId="{A1137061-3557-47BC-8C2C-2381363EBE0C}" dt="2024-02-29T20:06:02.587" v="488" actId="1076"/>
          <ac:picMkLst>
            <pc:docMk/>
            <pc:sldMk cId="666563884" sldId="620"/>
            <ac:picMk id="11" creationId="{F2B98B6D-0B0F-BFB0-75CA-3A807E9BAC63}"/>
          </ac:picMkLst>
        </pc:picChg>
      </pc:sldChg>
      <pc:sldChg chg="modSp mod">
        <pc:chgData name="Aashis Lamsal" userId="42229be4-7f54-4205-9f3c-ef7aa246a95b" providerId="ADAL" clId="{A1137061-3557-47BC-8C2C-2381363EBE0C}" dt="2024-02-29T19:24:28.300" v="134" actId="14100"/>
        <pc:sldMkLst>
          <pc:docMk/>
          <pc:sldMk cId="30455470" sldId="770"/>
        </pc:sldMkLst>
        <pc:spChg chg="mod">
          <ac:chgData name="Aashis Lamsal" userId="42229be4-7f54-4205-9f3c-ef7aa246a95b" providerId="ADAL" clId="{A1137061-3557-47BC-8C2C-2381363EBE0C}" dt="2024-02-29T19:24:28.300" v="134" actId="14100"/>
          <ac:spMkLst>
            <pc:docMk/>
            <pc:sldMk cId="30455470" sldId="770"/>
            <ac:spMk id="16" creationId="{08EA292A-7D08-79B0-5DBA-73F1E1139CC3}"/>
          </ac:spMkLst>
        </pc:spChg>
      </pc:sldChg>
      <pc:sldChg chg="modSp mod">
        <pc:chgData name="Aashis Lamsal" userId="42229be4-7f54-4205-9f3c-ef7aa246a95b" providerId="ADAL" clId="{A1137061-3557-47BC-8C2C-2381363EBE0C}" dt="2024-02-29T20:45:23.041" v="569" actId="14100"/>
        <pc:sldMkLst>
          <pc:docMk/>
          <pc:sldMk cId="1179475341" sldId="779"/>
        </pc:sldMkLst>
        <pc:spChg chg="mod">
          <ac:chgData name="Aashis Lamsal" userId="42229be4-7f54-4205-9f3c-ef7aa246a95b" providerId="ADAL" clId="{A1137061-3557-47BC-8C2C-2381363EBE0C}" dt="2024-02-29T20:45:23.041" v="569" actId="14100"/>
          <ac:spMkLst>
            <pc:docMk/>
            <pc:sldMk cId="1179475341" sldId="779"/>
            <ac:spMk id="15" creationId="{BE94C267-A57C-5A0F-4144-ECD20BB009AC}"/>
          </ac:spMkLst>
        </pc:spChg>
      </pc:sldChg>
      <pc:sldChg chg="new del">
        <pc:chgData name="Aashis Lamsal" userId="42229be4-7f54-4205-9f3c-ef7aa246a95b" providerId="ADAL" clId="{A1137061-3557-47BC-8C2C-2381363EBE0C}" dt="2024-02-29T19:58:19.210" v="213" actId="2696"/>
        <pc:sldMkLst>
          <pc:docMk/>
          <pc:sldMk cId="141798724" sldId="1076"/>
        </pc:sldMkLst>
      </pc:sldChg>
      <pc:sldChg chg="new del">
        <pc:chgData name="Aashis Lamsal" userId="42229be4-7f54-4205-9f3c-ef7aa246a95b" providerId="ADAL" clId="{A1137061-3557-47BC-8C2C-2381363EBE0C}" dt="2024-02-29T19:27:09.975" v="137" actId="47"/>
        <pc:sldMkLst>
          <pc:docMk/>
          <pc:sldMk cId="2308718806" sldId="1076"/>
        </pc:sldMkLst>
      </pc:sldChg>
      <pc:sldChg chg="addSp delSp modSp add mod">
        <pc:chgData name="Aashis Lamsal" userId="42229be4-7f54-4205-9f3c-ef7aa246a95b" providerId="ADAL" clId="{A1137061-3557-47BC-8C2C-2381363EBE0C}" dt="2024-02-29T20:23:44.771" v="515" actId="14100"/>
        <pc:sldMkLst>
          <pc:docMk/>
          <pc:sldMk cId="4106836056" sldId="1077"/>
        </pc:sldMkLst>
        <pc:spChg chg="add del mod">
          <ac:chgData name="Aashis Lamsal" userId="42229be4-7f54-4205-9f3c-ef7aa246a95b" providerId="ADAL" clId="{A1137061-3557-47BC-8C2C-2381363EBE0C}" dt="2024-02-29T20:08:38.237" v="494" actId="6549"/>
          <ac:spMkLst>
            <pc:docMk/>
            <pc:sldMk cId="4106836056" sldId="1077"/>
            <ac:spMk id="16" creationId="{08EA292A-7D08-79B0-5DBA-73F1E1139CC3}"/>
          </ac:spMkLst>
        </pc:spChg>
        <pc:grpChg chg="add del">
          <ac:chgData name="Aashis Lamsal" userId="42229be4-7f54-4205-9f3c-ef7aa246a95b" providerId="ADAL" clId="{A1137061-3557-47BC-8C2C-2381363EBE0C}" dt="2024-02-29T19:58:48.446" v="216" actId="478"/>
          <ac:grpSpMkLst>
            <pc:docMk/>
            <pc:sldMk cId="4106836056" sldId="1077"/>
            <ac:grpSpMk id="6" creationId="{52B9A175-249F-C39C-A9F4-D69EA5085783}"/>
          </ac:grpSpMkLst>
        </pc:grpChg>
        <pc:picChg chg="add del mod modCrop">
          <ac:chgData name="Aashis Lamsal" userId="42229be4-7f54-4205-9f3c-ef7aa246a95b" providerId="ADAL" clId="{A1137061-3557-47BC-8C2C-2381363EBE0C}" dt="2024-02-29T20:20:27.259" v="504" actId="478"/>
          <ac:picMkLst>
            <pc:docMk/>
            <pc:sldMk cId="4106836056" sldId="1077"/>
            <ac:picMk id="8" creationId="{4DE71943-B4E7-50CF-8185-F582669471CA}"/>
          </ac:picMkLst>
        </pc:picChg>
        <pc:picChg chg="add mod">
          <ac:chgData name="Aashis Lamsal" userId="42229be4-7f54-4205-9f3c-ef7aa246a95b" providerId="ADAL" clId="{A1137061-3557-47BC-8C2C-2381363EBE0C}" dt="2024-02-29T20:23:44.771" v="515" actId="14100"/>
          <ac:picMkLst>
            <pc:docMk/>
            <pc:sldMk cId="4106836056" sldId="1077"/>
            <ac:picMk id="10" creationId="{7551CF40-10AF-6F21-33FD-D5567AE9F77B}"/>
          </ac:picMkLst>
        </pc:picChg>
      </pc:sldChg>
      <pc:sldChg chg="addSp delSp modSp add mod">
        <pc:chgData name="Aashis Lamsal" userId="42229be4-7f54-4205-9f3c-ef7aa246a95b" providerId="ADAL" clId="{A1137061-3557-47BC-8C2C-2381363EBE0C}" dt="2024-02-29T20:23:53.671" v="516" actId="14100"/>
        <pc:sldMkLst>
          <pc:docMk/>
          <pc:sldMk cId="3137696552" sldId="1078"/>
        </pc:sldMkLst>
        <pc:picChg chg="del">
          <ac:chgData name="Aashis Lamsal" userId="42229be4-7f54-4205-9f3c-ef7aa246a95b" providerId="ADAL" clId="{A1137061-3557-47BC-8C2C-2381363EBE0C}" dt="2024-02-29T20:19:23.466" v="499" actId="478"/>
          <ac:picMkLst>
            <pc:docMk/>
            <pc:sldMk cId="3137696552" sldId="1078"/>
            <ac:picMk id="8" creationId="{4DE71943-B4E7-50CF-8185-F582669471CA}"/>
          </ac:picMkLst>
        </pc:picChg>
        <pc:picChg chg="add del mod">
          <ac:chgData name="Aashis Lamsal" userId="42229be4-7f54-4205-9f3c-ef7aa246a95b" providerId="ADAL" clId="{A1137061-3557-47BC-8C2C-2381363EBE0C}" dt="2024-02-29T20:19:37.117" v="503" actId="478"/>
          <ac:picMkLst>
            <pc:docMk/>
            <pc:sldMk cId="3137696552" sldId="1078"/>
            <ac:picMk id="9" creationId="{9A170493-98B7-76AA-F29E-12670B3FFC84}"/>
          </ac:picMkLst>
        </pc:picChg>
        <pc:picChg chg="add mod">
          <ac:chgData name="Aashis Lamsal" userId="42229be4-7f54-4205-9f3c-ef7aa246a95b" providerId="ADAL" clId="{A1137061-3557-47BC-8C2C-2381363EBE0C}" dt="2024-02-29T20:23:53.671" v="516" actId="14100"/>
          <ac:picMkLst>
            <pc:docMk/>
            <pc:sldMk cId="3137696552" sldId="1078"/>
            <ac:picMk id="11" creationId="{15E3A5BF-F282-22AE-1020-9C69070A731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66421" y="102414"/>
            <a:ext cx="3635654" cy="263347"/>
          </a:xfrm>
          <a:prstGeom prst="rect">
            <a:avLst/>
          </a:prstGeom>
        </p:spPr>
        <p:txBody>
          <a:bodyPr vert="horz" lIns="96661" tIns="48331" rIns="96661" bIns="48331" rtlCol="0" anchor="ctr"/>
          <a:lstStyle>
            <a:lvl1pPr algn="l">
              <a:defRPr sz="1300"/>
            </a:lvl1pPr>
          </a:lstStyle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Title of Presentation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796906" y="117429"/>
            <a:ext cx="3637876" cy="248331"/>
          </a:xfrm>
          <a:prstGeom prst="rect">
            <a:avLst/>
          </a:prstGeom>
        </p:spPr>
        <p:txBody>
          <a:bodyPr vert="horz" lIns="96661" tIns="48331" rIns="96661" bIns="48331" rtlCol="0" anchor="ctr"/>
          <a:lstStyle>
            <a:lvl1pPr algn="r">
              <a:defRPr sz="1300"/>
            </a:lvl1pPr>
          </a:lstStyle>
          <a:p>
            <a:fld id="{CFF81237-0D81-4B64-8F26-EEE4428B5EC0}" type="datetime1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pPr/>
              <a:t>3/7/2024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66421" y="6948172"/>
            <a:ext cx="3635655" cy="263347"/>
          </a:xfrm>
          <a:prstGeom prst="rect">
            <a:avLst/>
          </a:prstGeom>
        </p:spPr>
        <p:txBody>
          <a:bodyPr vert="horz" lIns="96661" tIns="48331" rIns="96661" bIns="48331" rtlCol="0" anchor="ctr"/>
          <a:lstStyle>
            <a:lvl1pPr algn="l">
              <a:defRPr sz="1300"/>
            </a:lvl1pPr>
          </a:lstStyle>
          <a:p>
            <a:r>
              <a:rPr lang="en-US" sz="800">
                <a:solidFill>
                  <a:schemeClr val="tx1">
                    <a:lumMod val="50000"/>
                    <a:lumOff val="50000"/>
                  </a:schemeClr>
                </a:solidFill>
              </a:rPr>
              <a:t>Copyright © 2023 Esri.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796906" y="6948172"/>
            <a:ext cx="3637876" cy="260926"/>
          </a:xfrm>
          <a:prstGeom prst="rect">
            <a:avLst/>
          </a:prstGeom>
        </p:spPr>
        <p:txBody>
          <a:bodyPr vert="horz" lIns="96661" tIns="48331" rIns="96661" bIns="48331" rtlCol="0" anchor="ctr"/>
          <a:lstStyle>
            <a:lvl1pPr algn="r">
              <a:defRPr sz="1300"/>
            </a:lvl1pPr>
          </a:lstStyle>
          <a:p>
            <a:fld id="{89BED56D-3A20-2943-930A-2361A9DDC1ED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" name="Picture 5" descr="Logo&#10;&#10;Description automatically generated with medium confidence">
            <a:extLst>
              <a:ext uri="{FF2B5EF4-FFF2-40B4-BE49-F238E27FC236}">
                <a16:creationId xmlns:a16="http://schemas.microsoft.com/office/drawing/2014/main" id="{7CD2FDE5-1F26-C84C-9B10-CC9C50E7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999393" y="117430"/>
            <a:ext cx="1600199" cy="260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796906" y="102414"/>
            <a:ext cx="3637876" cy="263347"/>
          </a:xfrm>
          <a:prstGeom prst="rect">
            <a:avLst/>
          </a:prstGeom>
        </p:spPr>
        <p:txBody>
          <a:bodyPr vert="horz" lIns="96661" tIns="48331" rIns="96661" bIns="48331" rtlCol="0" anchor="ctr"/>
          <a:lstStyle>
            <a:lvl1pPr algn="r">
              <a:defRPr lang="en-US" sz="13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fld id="{5CA8440C-8469-462C-8E65-F6557CAB48BD}" type="datetime1">
              <a:rPr lang="en-US" smtClean="0"/>
              <a:t>3/7/2024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2200" y="549275"/>
            <a:ext cx="4876800" cy="274320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33400" y="3474720"/>
            <a:ext cx="8534400" cy="32918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64199" y="6948172"/>
            <a:ext cx="3635654" cy="263347"/>
          </a:xfrm>
          <a:prstGeom prst="rect">
            <a:avLst/>
          </a:prstGeom>
        </p:spPr>
        <p:txBody>
          <a:bodyPr vert="horz" lIns="96661" tIns="48331" rIns="96661" bIns="48331" rtlCol="0" anchor="ctr"/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r>
              <a:rPr lang="en-US"/>
              <a:t>Copyright © 2023 Esri.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796906" y="6948172"/>
            <a:ext cx="3637876" cy="263347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Header Placeholder 1">
            <a:extLst>
              <a:ext uri="{FF2B5EF4-FFF2-40B4-BE49-F238E27FC236}">
                <a16:creationId xmlns:a16="http://schemas.microsoft.com/office/drawing/2014/main" id="{B638CFBE-76FA-C80C-2921-7A31BA9ADC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66421" y="102414"/>
            <a:ext cx="3635654" cy="263347"/>
          </a:xfrm>
          <a:prstGeom prst="rect">
            <a:avLst/>
          </a:prstGeom>
        </p:spPr>
        <p:txBody>
          <a:bodyPr vert="horz" lIns="96661" tIns="48331" rIns="96661" bIns="48331" rtlCol="0" anchor="ctr"/>
          <a:lstStyle>
            <a:lvl1pPr>
              <a:defRPr lang="en-US" sz="130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defRPr>
            </a:lvl1pPr>
          </a:lstStyle>
          <a:p>
            <a:r>
              <a:rPr lang="en-US"/>
              <a:t>Title of Presentation</a:t>
            </a:r>
          </a:p>
        </p:txBody>
      </p:sp>
      <p:pic>
        <p:nvPicPr>
          <p:cNvPr id="10" name="Picture 9" descr="Logo&#10;&#10;Description automatically generated with medium confidence">
            <a:extLst>
              <a:ext uri="{FF2B5EF4-FFF2-40B4-BE49-F238E27FC236}">
                <a16:creationId xmlns:a16="http://schemas.microsoft.com/office/drawing/2014/main" id="{F1515867-25DE-D5BF-4D8C-F147C0D5FB5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999393" y="117430"/>
            <a:ext cx="1600199" cy="260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Esri</a:t>
            </a:r>
            <a:r>
              <a:rPr lang="en-US" baseline="0"/>
              <a:t> Corporate Template-Dark v4.3</a:t>
            </a:r>
          </a:p>
          <a:p>
            <a:r>
              <a:rPr lang="en-US" baseline="0"/>
              <a:t>September 27, 2023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E617FC9-01E7-E072-7EB3-11D8EB55B8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433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https://www.esri.com/arcgis-blog/products/arcgis-pro/announcements/whats-new-in-arcgis-pro-3-2/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07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6162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Starting at 3.2, support was added for 64-bit field types: 64-bit 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ObjectID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 (OID) and 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BigInteger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. The 64-bit OID and 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BigInteger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 (64-bit integer) fields allow developers to represent larger integer values.</a:t>
            </a:r>
          </a:p>
          <a:p>
            <a:pPr algn="l"/>
            <a:endParaRPr lang="en-US" b="0" i="0">
              <a:solidFill>
                <a:srgbClr val="1F2328"/>
              </a:solidFill>
              <a:effectLst/>
              <a:latin typeface="-apple-system"/>
            </a:endParaRPr>
          </a:p>
          <a:p>
            <a:r>
              <a:rPr lang="en-US">
                <a:effectLst/>
              </a:rPr>
              <a:t>These 64-bit field types are based on IEEE 754 specifications; the standard allocates 1 bit for the sign, 11 for the exponent, and 52 for the significand. Therefore, the maximum possible integer value to write in a geodatabase's 64-bit data field is 9007199254740991 or (2^53)-1, but they can read values up to 18446744073709552000 or (2^64).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6727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Starting at 3.2, support was added for 64-bit field types: 64-bit 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ObjectID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 (OID) and 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BigInteger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. The 64-bit OID and 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BigInteger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 (64-bit integer) fields allow developers to represent larger integer values.</a:t>
            </a:r>
          </a:p>
          <a:p>
            <a:pPr algn="l"/>
            <a:endParaRPr lang="en-US" b="0" i="0">
              <a:solidFill>
                <a:srgbClr val="1F2328"/>
              </a:solidFill>
              <a:effectLst/>
              <a:latin typeface="-apple-system"/>
            </a:endParaRPr>
          </a:p>
          <a:p>
            <a:r>
              <a:rPr lang="en-US">
                <a:effectLst/>
              </a:rPr>
              <a:t>These 64-bit field types are based on IEEE 754 specifications; the standard allocates 1 bit for the sign, 11 for the exponent, and 52 for the significand. Therefore, the maximum possible integer value to write in a geodatabase's 64-bit data field is 9007199254740991 or (2^53)-1, but they can read values up to 18446744073709552000 or (2^64).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658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6336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1908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5962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56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496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937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7027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833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5306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2395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6832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9108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6815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4130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5149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265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422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4940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0432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8577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1905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99713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33840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60975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83306">
              <a:defRPr/>
            </a:pPr>
            <a:fld id="{3E7143C0-4F23-B545-9533-520B5A87CA1E}" type="slidenum">
              <a:rPr lang="en-US">
                <a:solidFill>
                  <a:prstClr val="black"/>
                </a:solidFill>
                <a:ea typeface="ＭＳ Ｐゴシック"/>
              </a:rPr>
              <a:pPr defTabSz="483306">
                <a:defRPr/>
              </a:pPr>
              <a:t>41</a:t>
            </a:fld>
            <a:endParaRPr lang="en-US">
              <a:solidFill>
                <a:prstClr val="black"/>
              </a:solidFill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5998484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78168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82011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5E6CBA3-9BF4-5598-DE46-0650A018DC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71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4C4C4C"/>
                </a:solidFill>
                <a:effectLst/>
                <a:latin typeface="Avenir Next W01"/>
              </a:rPr>
              <a:t>Whether you’re managing temporal data, numerical values, or intricate time zone conversions, these field types can improve the data management experience. </a:t>
            </a:r>
            <a:endParaRPr lang="en-US" b="0" i="0" dirty="0">
              <a:solidFill>
                <a:srgbClr val="1F2328"/>
              </a:solidFill>
              <a:effectLst/>
              <a:latin typeface="-apple-system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698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Starting at 3.2, support was added for 64-bit field types: 64-bit 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ObjectID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 (OID) and 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BigInteger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. The 64-bit OID and 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BigInteger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 (64-bit integer) fields allow developers to represent larger integer values.</a:t>
            </a:r>
          </a:p>
          <a:p>
            <a:pPr algn="l"/>
            <a:endParaRPr lang="en-US" b="0" i="0">
              <a:solidFill>
                <a:srgbClr val="1F2328"/>
              </a:solidFill>
              <a:effectLst/>
              <a:latin typeface="-apple-system"/>
            </a:endParaRPr>
          </a:p>
          <a:p>
            <a:r>
              <a:rPr lang="en-US">
                <a:effectLst/>
              </a:rPr>
              <a:t>These 64-bit field types are based on IEEE 754 specifications; the standard allocates 1 bit for the sign, 11 for the exponent, and 52 for the significand. Therefore, the maximum possible integer value to write in a geodatabase's 64-bit data field is 9007199254740991 or (2^53)-1, but they can read values up to 18446744073709552000 or (2^64).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4505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Starting at 3.2, support was added for 64-bit field types: 64-bit 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ObjectID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 (OID) and 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BigInteger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. The 64-bit OID and 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BigInteger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 (64-bit integer) fields allow developers to represent larger integer values.</a:t>
            </a:r>
          </a:p>
          <a:p>
            <a:pPr algn="l"/>
            <a:endParaRPr lang="en-US" b="0" i="0">
              <a:solidFill>
                <a:srgbClr val="1F2328"/>
              </a:solidFill>
              <a:effectLst/>
              <a:latin typeface="-apple-system"/>
            </a:endParaRPr>
          </a:p>
          <a:p>
            <a:r>
              <a:rPr lang="en-US">
                <a:effectLst/>
              </a:rPr>
              <a:t>These 64-bit field types are based on IEEE 754 specifications; the standard allocates 1 bit for the sign, 11 for the exponent, and 52 for the significand. Therefore, the maximum possible integer value to write in a geodatabase's 64-bit data field is 9007199254740991 or (2^53)-1, but they can read values up to 18446744073709552000 or (2^64).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764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Starting at 3.2, support was added for 64-bit field types: 64-bit 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ObjectID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 (OID) and 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BigInteger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. The 64-bit OID and 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BigInteger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 (64-bit integer) fields allow developers to represent larger integer values.</a:t>
            </a:r>
          </a:p>
          <a:p>
            <a:pPr algn="l"/>
            <a:endParaRPr lang="en-US" b="0" i="0">
              <a:solidFill>
                <a:srgbClr val="1F2328"/>
              </a:solidFill>
              <a:effectLst/>
              <a:latin typeface="-apple-system"/>
            </a:endParaRPr>
          </a:p>
          <a:p>
            <a:r>
              <a:rPr lang="en-US">
                <a:effectLst/>
              </a:rPr>
              <a:t>These 64-bit field types are based on IEEE 754 specifications; the standard allocates 1 bit for the sign, 11 for the exponent, and 52 for the significand. Therefore, the maximum possible integer value to write in a geodatabase's 64-bit data field is 9007199254740991 or (2^53)-1, but they can read values up to 18446744073709552000 or (2^64).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548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Starting at 3.2, support was added for 64-bit field types: 64-bit 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ObjectID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 (OID) and 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BigInteger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. The 64-bit OID and </a:t>
            </a:r>
            <a:r>
              <a:rPr lang="en-US" b="0" i="0" err="1">
                <a:solidFill>
                  <a:srgbClr val="1F2328"/>
                </a:solidFill>
                <a:effectLst/>
                <a:latin typeface="-apple-system"/>
              </a:rPr>
              <a:t>BigInteger</a:t>
            </a:r>
            <a:r>
              <a:rPr lang="en-US" b="0" i="0">
                <a:solidFill>
                  <a:srgbClr val="1F2328"/>
                </a:solidFill>
                <a:effectLst/>
                <a:latin typeface="-apple-system"/>
              </a:rPr>
              <a:t> (64-bit integer) fields allow developers to represent larger integer values.</a:t>
            </a:r>
          </a:p>
          <a:p>
            <a:pPr algn="l"/>
            <a:endParaRPr lang="en-US" b="0" i="0">
              <a:solidFill>
                <a:srgbClr val="1F2328"/>
              </a:solidFill>
              <a:effectLst/>
              <a:latin typeface="-apple-system"/>
            </a:endParaRPr>
          </a:p>
          <a:p>
            <a:r>
              <a:rPr lang="en-US">
                <a:effectLst/>
              </a:rPr>
              <a:t>These 64-bit field types are based on IEEE 754 specifications; the standard allocates 1 bit for the sign, 11 for the exponent, and 52 for the significand. Therefore, the maximum possible integer value to write in a geodatabase's 64-bit data field is 9007199254740991 or (2^53)-1, but they can read values up to 18446744073709552000 or (2^64).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354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https://www.esri.com/arcgis-blog/products/arcgis-pro/announcements/whats-new-in-arcgis-pro-3-2/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328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Esri logo with tagline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3/7/2024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ri logo with tagline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8652EF-63F5-217E-52B9-7D5D9A4F5B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48354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F69AD2-04A9-12BA-20A5-BB6BC05FB6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3536" y="3177425"/>
            <a:ext cx="2121592" cy="658425"/>
          </a:xfrm>
          <a:prstGeom prst="rect">
            <a:avLst/>
          </a:prstGeom>
        </p:spPr>
      </p:pic>
      <p:sp>
        <p:nvSpPr>
          <p:cNvPr id="11" name="UC 2021">
            <a:extLst>
              <a:ext uri="{FF2B5EF4-FFF2-40B4-BE49-F238E27FC236}">
                <a16:creationId xmlns:a16="http://schemas.microsoft.com/office/drawing/2014/main" id="{17DD8D7F-B438-8954-E42E-77A20540851C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6379029" y="3685753"/>
            <a:ext cx="4898571" cy="17999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FFC000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EF5347"/>
                </a:solidFill>
                <a:effectLst/>
                <a:uLnTx/>
                <a:uFillTx/>
                <a:latin typeface="Arial" panose="020B0604020202020204"/>
                <a:ea typeface="+mn-ea"/>
                <a:cs typeface="Arial"/>
              </a:rPr>
              <a:t>ESRI DEVELOPER SUMMIT 2023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A73F5EF-62FD-E0BF-987E-E6917B2FF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574" y="4480500"/>
            <a:ext cx="10357027" cy="914400"/>
          </a:xfrm>
          <a:prstGeom prst="rect">
            <a:avLst/>
          </a:prstGeom>
        </p:spPr>
        <p:txBody>
          <a:bodyPr anchor="ctr"/>
          <a:lstStyle/>
          <a:p>
            <a:pPr algn="r"/>
            <a:endParaRPr lang="en-US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83036E9B-C568-B0F5-1B7C-6E89EEA30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5517525"/>
            <a:ext cx="10367508" cy="488378"/>
          </a:xfrm>
          <a:prstGeom prst="rect">
            <a:avLst/>
          </a:prstGeom>
        </p:spPr>
        <p:txBody>
          <a:bodyPr anchor="t"/>
          <a:lstStyle/>
          <a:p>
            <a:pPr algn="r"/>
            <a:endParaRPr lang="en-US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717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ACD3208-371B-31D8-E6FA-0372BDB3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7119257" cy="7386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1DFE374-7611-9F0A-FDE2-C1AB78054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7119256" cy="338554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5406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08652EF-63F5-217E-52B9-7D5D9A4F5B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799870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-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37A365-1B23-1DDA-DFF2-2AB309ADEF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Content Placeholder 12">
            <a:extLst>
              <a:ext uri="{FF2B5EF4-FFF2-40B4-BE49-F238E27FC236}">
                <a16:creationId xmlns:a16="http://schemas.microsoft.com/office/drawing/2014/main" id="{EE544616-9A18-486D-B37E-FFA3A38067A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9509" y="2057400"/>
            <a:ext cx="10464187" cy="4257136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EAFF46"/>
              </a:buClr>
            </a:pPr>
            <a:endParaRPr lang="en-US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10318A8-EAEF-C27C-9EA2-7EC0FC3B17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1399032"/>
            <a:ext cx="10445496" cy="276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>
              <a:solidFill>
                <a:srgbClr val="EAFF46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76D94D-7181-2B66-06FC-81A78BC07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09" y="365125"/>
            <a:ext cx="1053429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110486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13D9F1-450E-DDC3-D927-3769A75A42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" y="0"/>
            <a:ext cx="12192001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8658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48003-4D43-C0F1-8167-A0E9535AB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4F220-C1B9-56F5-47A1-89E57AF1E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7265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8531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F28988E3-222D-6A6B-FD34-E430E66F70E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70A3632-3C20-AED2-BE19-002F3301B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2092"/>
            <a:ext cx="4427728" cy="147732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0BF0AE5-352C-301C-170D-85575985B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338554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235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1B21167-F139-340B-1F1E-9C8D98AB85F0}"/>
              </a:ext>
            </a:extLst>
          </p:cNvPr>
          <p:cNvSpPr/>
          <p:nvPr userDrawn="1"/>
        </p:nvSpPr>
        <p:spPr>
          <a:xfrm>
            <a:off x="1215026" y="4206240"/>
            <a:ext cx="3923608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EF5347">
                    <a:alpha val="60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Copyright © 2022 Esri. All rights reserved.</a:t>
            </a:r>
          </a:p>
        </p:txBody>
      </p:sp>
      <p:pic>
        <p:nvPicPr>
          <p:cNvPr id="2" name="Picture 1" descr="Esri logo, The Science of Where">
            <a:extLst>
              <a:ext uri="{FF2B5EF4-FFF2-40B4-BE49-F238E27FC236}">
                <a16:creationId xmlns:a16="http://schemas.microsoft.com/office/drawing/2014/main" id="{8771E835-5BB7-C6D8-0C02-6A57112C66F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7386" y="2365949"/>
            <a:ext cx="5717228" cy="176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091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5DF95B-0B80-6A4D-A813-6F9D9F38EBA2}" type="datetime1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3/7/2024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847EE6-F7C9-3041-A28D-502F5689C8E2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rgbClr val="FFFFFF">
                  <a:tint val="7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6232838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Esri logo with tagline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463447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62774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891655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226822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3/7/2024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245623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3/7/2024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510930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3/7/2024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807314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3/7/2024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156189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3/7/2024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99135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3/7/2024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1802007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300337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995270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ri logo with tagline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86607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3/7/2024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3/7/2024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3/7/2024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3/7/2024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3/7/2024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Section Title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3/7/2024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image" Target="../media/image8.jpe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147E5BF-0CE5-23C3-CAB3-C83A28C478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1E55035-14C0-691D-3E14-C2086FE0045D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9" name="Content Placeholder 12">
              <a:extLst>
                <a:ext uri="{FF2B5EF4-FFF2-40B4-BE49-F238E27FC236}">
                  <a16:creationId xmlns:a16="http://schemas.microsoft.com/office/drawing/2014/main" id="{6EF6A352-A372-3668-6247-36B412F8D5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10" name="Picture 9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EFD2BEA9-0C29-0F0C-3498-858257C3983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alphaModFix amt="7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22" r:id="rId9"/>
    <p:sldLayoutId id="2147486823" r:id="rId10"/>
    <p:sldLayoutId id="2147486811" r:id="rId11"/>
    <p:sldLayoutId id="2147486812" r:id="rId12"/>
    <p:sldLayoutId id="2147486816" r:id="rId13"/>
    <p:sldLayoutId id="2147486824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8805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26" r:id="rId1"/>
    <p:sldLayoutId id="2147486827" r:id="rId2"/>
    <p:sldLayoutId id="2147486828" r:id="rId3"/>
    <p:sldLayoutId id="2147486829" r:id="rId4"/>
    <p:sldLayoutId id="2147486830" r:id="rId5"/>
    <p:sldLayoutId id="2147486831" r:id="rId6"/>
    <p:sldLayoutId id="2147486832" r:id="rId7"/>
    <p:sldLayoutId id="2147486833" r:id="rId8"/>
    <p:sldLayoutId id="2147486834" r:id="rId9"/>
    <p:sldLayoutId id="214748683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9185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37" r:id="rId1"/>
    <p:sldLayoutId id="2147486838" r:id="rId2"/>
    <p:sldLayoutId id="2147486839" r:id="rId3"/>
    <p:sldLayoutId id="2147486840" r:id="rId4"/>
    <p:sldLayoutId id="2147486841" r:id="rId5"/>
    <p:sldLayoutId id="2147486842" r:id="rId6"/>
    <p:sldLayoutId id="2147486843" r:id="rId7"/>
    <p:sldLayoutId id="2147486844" r:id="rId8"/>
    <p:sldLayoutId id="2147486845" r:id="rId9"/>
    <p:sldLayoutId id="2147486846" r:id="rId10"/>
    <p:sldLayoutId id="2147486847" r:id="rId11"/>
    <p:sldLayoutId id="2147486848" r:id="rId12"/>
    <p:sldLayoutId id="2147486849" r:id="rId13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4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nEyXxCY4JE" TargetMode="External"/><Relationship Id="rId2" Type="http://schemas.openxmlformats.org/officeDocument/2006/relationships/hyperlink" Target="https://www.youtube.com/watch?v=vGaxjIxz2VA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34.png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sri/arcgis-pro-sdk/wiki/ProSnippets" TargetMode="External"/><Relationship Id="rId3" Type="http://schemas.openxmlformats.org/officeDocument/2006/relationships/hyperlink" Target="https://github.com/esri/arcgis-pro-sdk/wiki/ProConcepts-Geodatabase" TargetMode="External"/><Relationship Id="rId7" Type="http://schemas.openxmlformats.org/officeDocument/2006/relationships/hyperlink" Target="https://esri.github.io/arcgis-pro-sdk/content/OMDs/Utility-Network-Object-Model-Diagram.pd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github.com/esri/arcgis-pro-sdk/wiki/ProConcepts-Utility-Network" TargetMode="External"/><Relationship Id="rId5" Type="http://schemas.openxmlformats.org/officeDocument/2006/relationships/hyperlink" Target="https://github.com/esri/arcgis-pro-sdk/wiki/ProConcepts-DDL" TargetMode="External"/><Relationship Id="rId10" Type="http://schemas.openxmlformats.org/officeDocument/2006/relationships/hyperlink" Target="https://pro.arcgis.com/en/pro-app/latest/sdk/api-reference/#topic1.html" TargetMode="External"/><Relationship Id="rId4" Type="http://schemas.openxmlformats.org/officeDocument/2006/relationships/hyperlink" Target="http://esri.github.io/arcgis-pro-sdk/content/OMDs/Geodatabase-Object-Model-Diagram.pdf" TargetMode="External"/><Relationship Id="rId9" Type="http://schemas.openxmlformats.org/officeDocument/2006/relationships/hyperlink" Target="https://github.com/esri/arcgis-pro-sdk-community-samples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https://github.com/Esri/arcgis-pro-sdk/wiki/Tech-Sessions#2023-palm-springs" TargetMode="Externa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jpeg"/><Relationship Id="rId3" Type="http://schemas.openxmlformats.org/officeDocument/2006/relationships/image" Target="../media/image12.png"/><Relationship Id="rId7" Type="http://schemas.openxmlformats.org/officeDocument/2006/relationships/image" Target="../media/image56.png"/><Relationship Id="rId12" Type="http://schemas.openxmlformats.org/officeDocument/2006/relationships/image" Target="../media/image6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5.jpeg"/><Relationship Id="rId11" Type="http://schemas.openxmlformats.org/officeDocument/2006/relationships/image" Target="../media/image60.tiff"/><Relationship Id="rId5" Type="http://schemas.openxmlformats.org/officeDocument/2006/relationships/image" Target="../media/image54.svg"/><Relationship Id="rId15" Type="http://schemas.openxmlformats.org/officeDocument/2006/relationships/image" Target="../media/image64.png"/><Relationship Id="rId10" Type="http://schemas.openxmlformats.org/officeDocument/2006/relationships/image" Target="../media/image59.jpe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5.png"/><Relationship Id="rId7" Type="http://schemas.openxmlformats.org/officeDocument/2006/relationships/image" Target="../media/image6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hyperlink" Target="https://twitter.com/ArcGISDevs" TargetMode="External"/><Relationship Id="rId9" Type="http://schemas.openxmlformats.org/officeDocument/2006/relationships/image" Target="../media/image7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6F3753-4506-0675-91EF-8D57285C1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51" b="7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E7DADBA-5AD5-D3E7-B6E4-7651A07AF8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802" y="2202162"/>
            <a:ext cx="11278142" cy="914400"/>
          </a:xfrm>
        </p:spPr>
        <p:txBody>
          <a:bodyPr/>
          <a:lstStyle/>
          <a:p>
            <a:pPr algn="l"/>
            <a:r>
              <a:rPr lang="en-US" dirty="0"/>
              <a:t>ArcGIS Pro SDK for .NET: What's New in the Geodatabase and Utility Network APIs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F29E5FEF-C319-48C4-98E1-6F6E9AF550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2482" y="3239187"/>
            <a:ext cx="6306353" cy="914400"/>
          </a:xfrm>
        </p:spPr>
        <p:txBody>
          <a:bodyPr/>
          <a:lstStyle/>
          <a:p>
            <a:pPr algn="l"/>
            <a:r>
              <a:rPr lang="en-US">
                <a:solidFill>
                  <a:srgbClr val="FFE08C"/>
                </a:solidFill>
              </a:rPr>
              <a:t>Aashis Lamsal, Rich Ruh</a:t>
            </a:r>
          </a:p>
        </p:txBody>
      </p:sp>
      <p:sp>
        <p:nvSpPr>
          <p:cNvPr id="8" name="Event Name">
            <a:extLst>
              <a:ext uri="{FF2B5EF4-FFF2-40B4-BE49-F238E27FC236}">
                <a16:creationId xmlns:a16="http://schemas.microsoft.com/office/drawing/2014/main" id="{2D1FE438-BE6D-850A-791A-5CD184F63F17}"/>
              </a:ext>
            </a:extLst>
          </p:cNvPr>
          <p:cNvSpPr txBox="1">
            <a:spLocks/>
          </p:cNvSpPr>
          <p:nvPr/>
        </p:nvSpPr>
        <p:spPr bwMode="white">
          <a:xfrm>
            <a:off x="842482" y="6114559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Bef>
                <a:spcPts val="200"/>
              </a:spcBef>
              <a:spcAft>
                <a:spcPts val="0"/>
              </a:spcAft>
            </a:pPr>
            <a:r>
              <a:rPr lang="en-US" sz="1200" b="1" i="1">
                <a:solidFill>
                  <a:srgbClr val="82F5FF"/>
                </a:solidFill>
              </a:rPr>
              <a:t>2024 ESRI DEVELOPER SUMMIT</a:t>
            </a:r>
          </a:p>
        </p:txBody>
      </p:sp>
    </p:spTree>
    <p:extLst>
      <p:ext uri="{BB962C8B-B14F-4D97-AF65-F5344CB8AC3E}">
        <p14:creationId xmlns:p14="http://schemas.microsoft.com/office/powerpoint/2010/main" val="535275433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New Field Types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64-bit : Usage snippet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20ACC35-9F2F-964B-1B7D-E428851DE1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2731" y="2466975"/>
            <a:ext cx="7715250" cy="96202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B4D4F90-A9C3-D697-CD6B-A5F5E68C3F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9296" y="5707088"/>
            <a:ext cx="7348685" cy="90487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32B65F9-86F1-A37E-1A3D-02F0AF2567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9842" y="3623225"/>
            <a:ext cx="9334500" cy="31432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75D56D6-C025-4B52-F455-F4D67EA705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2731" y="4568752"/>
            <a:ext cx="10125075" cy="904875"/>
          </a:xfrm>
          <a:prstGeom prst="rect">
            <a:avLst/>
          </a:prstGeom>
        </p:spPr>
      </p:pic>
      <p:sp>
        <p:nvSpPr>
          <p:cNvPr id="7" name="Arrow: Left 6">
            <a:extLst>
              <a:ext uri="{FF2B5EF4-FFF2-40B4-BE49-F238E27FC236}">
                <a16:creationId xmlns:a16="http://schemas.microsoft.com/office/drawing/2014/main" id="{05C8F72F-789A-F33F-B0A1-B34D31DF3746}"/>
              </a:ext>
            </a:extLst>
          </p:cNvPr>
          <p:cNvSpPr/>
          <p:nvPr/>
        </p:nvSpPr>
        <p:spPr bwMode="auto">
          <a:xfrm>
            <a:off x="8987981" y="5991343"/>
            <a:ext cx="1778085" cy="562793"/>
          </a:xfrm>
          <a:prstGeom prst="leftArrow">
            <a:avLst/>
          </a:prstGeom>
          <a:solidFill>
            <a:srgbClr val="FF0000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prstClr val="white"/>
                </a:solidFill>
              </a:rPr>
              <a:t>Default</a:t>
            </a:r>
          </a:p>
        </p:txBody>
      </p:sp>
    </p:spTree>
    <p:extLst>
      <p:ext uri="{BB962C8B-B14F-4D97-AF65-F5344CB8AC3E}">
        <p14:creationId xmlns:p14="http://schemas.microsoft.com/office/powerpoint/2010/main" val="2411562240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New Field Types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err="1">
                <a:solidFill>
                  <a:srgbClr val="82F5FF"/>
                </a:solidFill>
              </a:rPr>
              <a:t>DateTime</a:t>
            </a:r>
            <a:endParaRPr lang="en-US">
              <a:solidFill>
                <a:srgbClr val="82F5FF"/>
              </a:solidFill>
            </a:endParaRP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10369296" cy="2103120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 dirty="0"/>
              <a:t>Time only</a:t>
            </a:r>
          </a:p>
          <a:p>
            <a:pPr>
              <a:buClr>
                <a:srgbClr val="82F5FF"/>
              </a:buClr>
            </a:pPr>
            <a:r>
              <a:rPr lang="en-US" dirty="0"/>
              <a:t>Date only</a:t>
            </a:r>
          </a:p>
          <a:p>
            <a:pPr>
              <a:buClr>
                <a:srgbClr val="82F5FF"/>
              </a:buClr>
            </a:pPr>
            <a:r>
              <a:rPr lang="en-US" dirty="0"/>
              <a:t>Timestamp offset</a:t>
            </a:r>
          </a:p>
          <a:p>
            <a:pPr>
              <a:buClr>
                <a:srgbClr val="82F5FF"/>
              </a:buClr>
            </a:pPr>
            <a:r>
              <a:rPr lang="en-US" dirty="0"/>
              <a:t>Date (High precision)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9D63D46-6475-BAA5-F6ED-9401AFFED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125718"/>
            <a:ext cx="6376690" cy="358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8106811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1988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New Field Types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err="1">
                <a:solidFill>
                  <a:srgbClr val="82F5FF"/>
                </a:solidFill>
              </a:rPr>
              <a:t>DateTime</a:t>
            </a:r>
            <a:endParaRPr lang="en-US">
              <a:solidFill>
                <a:srgbClr val="82F5FF"/>
              </a:solidFill>
            </a:endParaRP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4488679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/>
              <a:t> Time only</a:t>
            </a:r>
          </a:p>
          <a:p>
            <a:pPr lvl="1">
              <a:buClr>
                <a:srgbClr val="82F5FF"/>
              </a:buClr>
            </a:pPr>
            <a:r>
              <a:rPr lang="en-US" err="1">
                <a:solidFill>
                  <a:schemeClr val="tx2"/>
                </a:solidFill>
                <a:latin typeface="Consolas" panose="020B0609020204030204" pitchFamily="49" charset="0"/>
              </a:rPr>
              <a:t>FieldType.TimeOnly</a:t>
            </a:r>
            <a:endParaRPr lang="en-US">
              <a:solidFill>
                <a:schemeClr val="tx2"/>
              </a:solidFill>
              <a:latin typeface="Consolas" panose="020B0609020204030204" pitchFamily="49" charset="0"/>
            </a:endParaRPr>
          </a:p>
          <a:p>
            <a:pPr lvl="1">
              <a:buClr>
                <a:srgbClr val="82F5FF"/>
              </a:buClr>
            </a:pPr>
            <a:r>
              <a:rPr lang="en-US"/>
              <a:t>Stores time values without dates</a:t>
            </a:r>
          </a:p>
          <a:p>
            <a:pPr lvl="1">
              <a:buClr>
                <a:srgbClr val="82F5FF"/>
              </a:buClr>
            </a:pPr>
            <a:r>
              <a:rPr lang="en-US"/>
              <a:t>Business hours, transportation schedules, and more</a:t>
            </a:r>
          </a:p>
          <a:p>
            <a:pPr lvl="1">
              <a:buClr>
                <a:srgbClr val="82F5FF"/>
              </a:buClr>
            </a:pPr>
            <a:endParaRPr lang="en-US"/>
          </a:p>
          <a:p>
            <a:pPr>
              <a:buClr>
                <a:srgbClr val="82F5FF"/>
              </a:buClr>
            </a:pPr>
            <a:r>
              <a:rPr lang="en-US"/>
              <a:t> Date only</a:t>
            </a:r>
          </a:p>
          <a:p>
            <a:pPr lvl="1">
              <a:buClr>
                <a:srgbClr val="82F5FF"/>
              </a:buClr>
            </a:pPr>
            <a:r>
              <a:rPr lang="en-US" err="1">
                <a:solidFill>
                  <a:schemeClr val="tx2"/>
                </a:solidFill>
                <a:latin typeface="Consolas" panose="020B0609020204030204" pitchFamily="49" charset="0"/>
              </a:rPr>
              <a:t>FieldType.DateOnly</a:t>
            </a:r>
            <a:endParaRPr lang="en-US">
              <a:solidFill>
                <a:schemeClr val="tx2"/>
              </a:solidFill>
              <a:latin typeface="Consolas" panose="020B0609020204030204" pitchFamily="49" charset="0"/>
            </a:endParaRPr>
          </a:p>
          <a:p>
            <a:pPr lvl="1">
              <a:buClr>
                <a:srgbClr val="82F5FF"/>
              </a:buClr>
            </a:pPr>
            <a:r>
              <a:rPr lang="en-US"/>
              <a:t>Captures date without time</a:t>
            </a:r>
          </a:p>
          <a:p>
            <a:pPr lvl="1">
              <a:buClr>
                <a:srgbClr val="82F5FF"/>
              </a:buClr>
            </a:pPr>
            <a:r>
              <a:rPr lang="en-US"/>
              <a:t>Birth dates, vacation periods or school years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09DDF3-BA57-D68E-DE2A-9F3AD520B7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944" y="62604"/>
            <a:ext cx="6886572" cy="274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094182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5292" y="331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90547"/>
            <a:ext cx="10369296" cy="461665"/>
          </a:xfrm>
        </p:spPr>
        <p:txBody>
          <a:bodyPr/>
          <a:lstStyle/>
          <a:p>
            <a:r>
              <a:rPr lang="en-US" dirty="0"/>
              <a:t>New Field Types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err="1">
                <a:solidFill>
                  <a:srgbClr val="82F5FF"/>
                </a:solidFill>
              </a:rPr>
              <a:t>DateTime</a:t>
            </a:r>
            <a:endParaRPr lang="en-US">
              <a:solidFill>
                <a:srgbClr val="82F5FF"/>
              </a:solidFill>
            </a:endParaRP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399" y="2057400"/>
            <a:ext cx="7991061" cy="4488679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 dirty="0"/>
              <a:t>Timestamp offset</a:t>
            </a:r>
          </a:p>
          <a:p>
            <a:pPr lvl="1">
              <a:buClr>
                <a:srgbClr val="82F5FF"/>
              </a:buClr>
            </a:pPr>
            <a:r>
              <a:rPr lang="en-US" dirty="0" err="1">
                <a:solidFill>
                  <a:schemeClr val="tx2"/>
                </a:solidFill>
                <a:latin typeface="Consolas" panose="020B0609020204030204" pitchFamily="49" charset="0"/>
              </a:rPr>
              <a:t>FieldType.TimestampOffset</a:t>
            </a:r>
            <a:endParaRPr lang="en-US" dirty="0">
              <a:solidFill>
                <a:schemeClr val="tx2"/>
              </a:solidFill>
              <a:latin typeface="Consolas" panose="020B0609020204030204" pitchFamily="49" charset="0"/>
            </a:endParaRPr>
          </a:p>
          <a:p>
            <a:pPr lvl="1">
              <a:buClr>
                <a:srgbClr val="82F5FF"/>
              </a:buClr>
            </a:pPr>
            <a:r>
              <a:rPr lang="en-US" dirty="0"/>
              <a:t>Store date and time with an offset from coordinated universal time (UTC), perfect for managing time zone information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Earthquakes</a:t>
            </a:r>
          </a:p>
          <a:p>
            <a:pPr lvl="1">
              <a:buClr>
                <a:srgbClr val="82F5FF"/>
              </a:buClr>
            </a:pPr>
            <a:endParaRPr lang="en-US" dirty="0"/>
          </a:p>
          <a:p>
            <a:pPr>
              <a:buClr>
                <a:srgbClr val="82F5FF"/>
              </a:buClr>
            </a:pPr>
            <a:r>
              <a:rPr lang="en-US" dirty="0"/>
              <a:t>Date(high precision)</a:t>
            </a:r>
          </a:p>
          <a:p>
            <a:pPr lvl="1">
              <a:buClr>
                <a:srgbClr val="82F5FF"/>
              </a:buClr>
            </a:pPr>
            <a:r>
              <a:rPr lang="en-US" dirty="0" err="1">
                <a:solidFill>
                  <a:schemeClr val="tx2"/>
                </a:solidFill>
                <a:latin typeface="Consolas" panose="020B0609020204030204" pitchFamily="49" charset="0"/>
              </a:rPr>
              <a:t>FieldType.Date</a:t>
            </a:r>
            <a:endParaRPr lang="en-US" dirty="0">
              <a:solidFill>
                <a:schemeClr val="tx2"/>
              </a:solidFill>
              <a:latin typeface="Consolas" panose="020B0609020204030204" pitchFamily="49" charset="0"/>
            </a:endParaRPr>
          </a:p>
          <a:p>
            <a:pPr lvl="1">
              <a:buClr>
                <a:srgbClr val="82F5FF"/>
              </a:buClr>
            </a:pPr>
            <a:r>
              <a:rPr lang="en-US" dirty="0"/>
              <a:t>Store milliseconds</a:t>
            </a:r>
          </a:p>
          <a:p>
            <a:pPr>
              <a:buClr>
                <a:srgbClr val="82F5FF"/>
              </a:buClr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77DD8EC-7A7C-5F40-88BE-6C9189619F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944" y="62604"/>
            <a:ext cx="6886572" cy="274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50534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New Field Types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Date &amp; Time: Usage snippet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CD9C79-1FA9-00F1-26B5-FD68DD10286D}"/>
              </a:ext>
            </a:extLst>
          </p:cNvPr>
          <p:cNvSpPr txBox="1"/>
          <p:nvPr/>
        </p:nvSpPr>
        <p:spPr>
          <a:xfrm>
            <a:off x="2552367" y="1880979"/>
            <a:ext cx="6933538" cy="5985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sz="3600">
                <a:solidFill>
                  <a:schemeClr val="tx2">
                    <a:lumMod val="75000"/>
                  </a:schemeClr>
                </a:solidFill>
                <a:ea typeface="+mn-ea"/>
                <a:cs typeface="+mn-cs"/>
              </a:rPr>
              <a:t>7/14/2023 2:54:03.105 PM -05:00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653C59D-8F79-4927-D4DA-42697FEDB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2014" y="101933"/>
            <a:ext cx="4456978" cy="1779046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33037DC-4911-179E-1FB7-C1F594E5FC72}"/>
              </a:ext>
            </a:extLst>
          </p:cNvPr>
          <p:cNvGrpSpPr/>
          <p:nvPr/>
        </p:nvGrpSpPr>
        <p:grpSpPr>
          <a:xfrm>
            <a:off x="289163" y="2604848"/>
            <a:ext cx="11849829" cy="3994736"/>
            <a:chOff x="289163" y="2604848"/>
            <a:chExt cx="11849829" cy="399473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B703800-ABCA-106A-16C7-E8251648CF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4825"/>
            <a:stretch/>
          </p:blipFill>
          <p:spPr>
            <a:xfrm>
              <a:off x="289163" y="2604848"/>
              <a:ext cx="11849829" cy="399473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4998788-9187-9C61-B57F-491DE09B2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33815" y="4771835"/>
              <a:ext cx="2155889" cy="2819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20987668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39E1205-8B64-DEAB-90A1-AE64423C9BEF}"/>
              </a:ext>
            </a:extLst>
          </p:cNvPr>
          <p:cNvGrpSpPr/>
          <p:nvPr/>
        </p:nvGrpSpPr>
        <p:grpSpPr>
          <a:xfrm>
            <a:off x="289163" y="2604848"/>
            <a:ext cx="11849829" cy="3994736"/>
            <a:chOff x="289163" y="2604848"/>
            <a:chExt cx="11849829" cy="399473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CB703800-ABCA-106A-16C7-E8251648CF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4825"/>
            <a:stretch/>
          </p:blipFill>
          <p:spPr>
            <a:xfrm>
              <a:off x="289163" y="2604848"/>
              <a:ext cx="11849829" cy="399473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89AE342-8488-408A-4FFE-8417EA8AB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33815" y="4771835"/>
              <a:ext cx="2155889" cy="281994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New Field Types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Date &amp; Time: Usage snippet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CD9C79-1FA9-00F1-26B5-FD68DD10286D}"/>
              </a:ext>
            </a:extLst>
          </p:cNvPr>
          <p:cNvSpPr txBox="1"/>
          <p:nvPr/>
        </p:nvSpPr>
        <p:spPr>
          <a:xfrm>
            <a:off x="2552367" y="1880979"/>
            <a:ext cx="6933538" cy="5985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sz="3600">
                <a:solidFill>
                  <a:schemeClr val="tx2">
                    <a:lumMod val="75000"/>
                  </a:schemeClr>
                </a:solidFill>
                <a:ea typeface="+mn-ea"/>
                <a:cs typeface="+mn-cs"/>
              </a:rPr>
              <a:t>7/14/2023 2:54:03.105 PM -05:00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653C59D-8F79-4927-D4DA-42697FEDBF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2014" y="101933"/>
            <a:ext cx="4456978" cy="1779046"/>
          </a:xfrm>
          <a:prstGeom prst="rect">
            <a:avLst/>
          </a:prstGeom>
        </p:spPr>
      </p:pic>
      <p:sp>
        <p:nvSpPr>
          <p:cNvPr id="4" name="Arrow: Left 3">
            <a:extLst>
              <a:ext uri="{FF2B5EF4-FFF2-40B4-BE49-F238E27FC236}">
                <a16:creationId xmlns:a16="http://schemas.microsoft.com/office/drawing/2014/main" id="{B3FB9129-87A4-C1B8-F2ED-B4CFB63AF49F}"/>
              </a:ext>
            </a:extLst>
          </p:cNvPr>
          <p:cNvSpPr/>
          <p:nvPr/>
        </p:nvSpPr>
        <p:spPr bwMode="auto">
          <a:xfrm>
            <a:off x="2464902" y="5192201"/>
            <a:ext cx="1653873" cy="357809"/>
          </a:xfrm>
          <a:prstGeom prst="leftArrow">
            <a:avLst/>
          </a:prstGeom>
          <a:solidFill>
            <a:srgbClr val="FF2F2F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869194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-178391"/>
            <a:ext cx="12195528" cy="7036391"/>
            <a:chOff x="0" y="-169444"/>
            <a:chExt cx="12195528" cy="703639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0" y="-169444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Datastore Support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New Field Types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77DD8EC-7A7C-5F40-88BE-6C9189619F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78488"/>
            <a:ext cx="5784786" cy="2309053"/>
          </a:xfrm>
          <a:prstGeom prst="rect">
            <a:avLst/>
          </a:prstGeom>
        </p:spPr>
      </p:pic>
      <p:graphicFrame>
        <p:nvGraphicFramePr>
          <p:cNvPr id="10" name="Table 11">
            <a:extLst>
              <a:ext uri="{FF2B5EF4-FFF2-40B4-BE49-F238E27FC236}">
                <a16:creationId xmlns:a16="http://schemas.microsoft.com/office/drawing/2014/main" id="{15E5BC28-4515-1927-B994-A916D9B8BBA5}"/>
              </a:ext>
            </a:extLst>
          </p:cNvPr>
          <p:cNvGraphicFramePr>
            <a:graphicFrameLocks noGrp="1"/>
          </p:cNvGraphicFramePr>
          <p:nvPr>
            <p:ph sz="quarter" idx="12"/>
            <p:extLst>
              <p:ext uri="{D42A27DB-BD31-4B8C-83A1-F6EECF244321}">
                <p14:modId xmlns:p14="http://schemas.microsoft.com/office/powerpoint/2010/main" val="973230996"/>
              </p:ext>
            </p:extLst>
          </p:nvPr>
        </p:nvGraphicFramePr>
        <p:xfrm>
          <a:off x="914400" y="2943435"/>
          <a:ext cx="10936530" cy="357105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521489">
                  <a:extLst>
                    <a:ext uri="{9D8B030D-6E8A-4147-A177-3AD203B41FA5}">
                      <a16:colId xmlns:a16="http://schemas.microsoft.com/office/drawing/2014/main" val="1446449726"/>
                    </a:ext>
                  </a:extLst>
                </a:gridCol>
                <a:gridCol w="1309658">
                  <a:extLst>
                    <a:ext uri="{9D8B030D-6E8A-4147-A177-3AD203B41FA5}">
                      <a16:colId xmlns:a16="http://schemas.microsoft.com/office/drawing/2014/main" val="2822876771"/>
                    </a:ext>
                  </a:extLst>
                </a:gridCol>
                <a:gridCol w="1231469">
                  <a:extLst>
                    <a:ext uri="{9D8B030D-6E8A-4147-A177-3AD203B41FA5}">
                      <a16:colId xmlns:a16="http://schemas.microsoft.com/office/drawing/2014/main" val="1456575679"/>
                    </a:ext>
                  </a:extLst>
                </a:gridCol>
                <a:gridCol w="1329205">
                  <a:extLst>
                    <a:ext uri="{9D8B030D-6E8A-4147-A177-3AD203B41FA5}">
                      <a16:colId xmlns:a16="http://schemas.microsoft.com/office/drawing/2014/main" val="320292116"/>
                    </a:ext>
                  </a:extLst>
                </a:gridCol>
                <a:gridCol w="1856977">
                  <a:extLst>
                    <a:ext uri="{9D8B030D-6E8A-4147-A177-3AD203B41FA5}">
                      <a16:colId xmlns:a16="http://schemas.microsoft.com/office/drawing/2014/main" val="2521347448"/>
                    </a:ext>
                  </a:extLst>
                </a:gridCol>
                <a:gridCol w="1133734">
                  <a:extLst>
                    <a:ext uri="{9D8B030D-6E8A-4147-A177-3AD203B41FA5}">
                      <a16:colId xmlns:a16="http://schemas.microsoft.com/office/drawing/2014/main" val="3804888231"/>
                    </a:ext>
                  </a:extLst>
                </a:gridCol>
                <a:gridCol w="1553998">
                  <a:extLst>
                    <a:ext uri="{9D8B030D-6E8A-4147-A177-3AD203B41FA5}">
                      <a16:colId xmlns:a16="http://schemas.microsoft.com/office/drawing/2014/main" val="2950762677"/>
                    </a:ext>
                  </a:extLst>
                </a:gridCol>
              </a:tblGrid>
              <a:tr h="510151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Field Types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Memory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Mobile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SQL Server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Oracle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PostgreSQL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6193885"/>
                  </a:ext>
                </a:extLst>
              </a:tr>
              <a:tr h="510151"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OID (64-bit)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367393"/>
                  </a:ext>
                </a:extLst>
              </a:tr>
              <a:tr h="510151">
                <a:tc>
                  <a:txBody>
                    <a:bodyPr/>
                    <a:lstStyle/>
                    <a:p>
                      <a:pPr algn="ctr"/>
                      <a:r>
                        <a:rPr lang="en-US" b="1" err="1"/>
                        <a:t>BigInteger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841591"/>
                  </a:ext>
                </a:extLst>
              </a:tr>
              <a:tr h="510151">
                <a:tc>
                  <a:txBody>
                    <a:bodyPr/>
                    <a:lstStyle/>
                    <a:p>
                      <a:pPr algn="ctr"/>
                      <a:r>
                        <a:rPr lang="en-US" b="1" err="1"/>
                        <a:t>DateOnly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8081031"/>
                  </a:ext>
                </a:extLst>
              </a:tr>
              <a:tr h="510151">
                <a:tc>
                  <a:txBody>
                    <a:bodyPr/>
                    <a:lstStyle/>
                    <a:p>
                      <a:pPr algn="ctr"/>
                      <a:r>
                        <a:rPr lang="en-US" b="1" err="1"/>
                        <a:t>TimeOnly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026302"/>
                  </a:ext>
                </a:extLst>
              </a:tr>
              <a:tr h="510151"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TimestampOffset</a:t>
                      </a:r>
                      <a:endParaRPr lang="en-US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2492167"/>
                  </a:ext>
                </a:extLst>
              </a:tr>
              <a:tr h="510151">
                <a:tc>
                  <a:txBody>
                    <a:bodyPr/>
                    <a:lstStyle/>
                    <a:p>
                      <a:pPr algn="ctr"/>
                      <a:r>
                        <a:rPr lang="en-US" b="1"/>
                        <a:t>Date(High-precision)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66072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2190496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8229599" cy="738664"/>
          </a:xfrm>
        </p:spPr>
        <p:txBody>
          <a:bodyPr/>
          <a:lstStyle/>
          <a:p>
            <a:r>
              <a:rPr lang="en-US"/>
              <a:t>Access Attribute Rules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r>
              <a:rPr lang="en-US">
                <a:solidFill>
                  <a:srgbClr val="FFE08C"/>
                </a:solidFill>
              </a:rPr>
              <a:t>Geodatabase API</a:t>
            </a:r>
          </a:p>
        </p:txBody>
      </p:sp>
    </p:spTree>
    <p:extLst>
      <p:ext uri="{BB962C8B-B14F-4D97-AF65-F5344CB8AC3E}">
        <p14:creationId xmlns:p14="http://schemas.microsoft.com/office/powerpoint/2010/main" val="3920717972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5292" y="7620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Access Attribute Rules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860512"/>
            <a:ext cx="6949440" cy="4083088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 dirty="0">
                <a:cs typeface="Cascadia Code" panose="020B0609020000020004" pitchFamily="49" charset="0"/>
              </a:rPr>
              <a:t>Fetch </a:t>
            </a:r>
            <a:r>
              <a:rPr lang="en-US" dirty="0" err="1">
                <a:solidFill>
                  <a:schemeClr val="tx2"/>
                </a:solidFill>
                <a:latin typeface="Consolas" panose="020B0609020204030204" pitchFamily="49" charset="0"/>
                <a:cs typeface="Cascadia Code" panose="020B0609020000020004" pitchFamily="49" charset="0"/>
              </a:rPr>
              <a:t>AttributeRuleDefinition</a:t>
            </a:r>
            <a:r>
              <a:rPr lang="en-US" dirty="0">
                <a:cs typeface="Cascadia Code" panose="020B0609020000020004" pitchFamily="49" charset="0"/>
              </a:rPr>
              <a:t> from </a:t>
            </a:r>
            <a:r>
              <a:rPr lang="en-US" dirty="0" err="1">
                <a:solidFill>
                  <a:schemeClr val="tx2"/>
                </a:solidFill>
                <a:latin typeface="Consolas" panose="020B0609020204030204" pitchFamily="49" charset="0"/>
                <a:cs typeface="Cascadia Code" panose="020B0609020000020004" pitchFamily="49" charset="0"/>
              </a:rPr>
              <a:t>TableDefinition</a:t>
            </a:r>
            <a:endParaRPr lang="en-US" dirty="0">
              <a:solidFill>
                <a:schemeClr val="tx2"/>
              </a:solidFill>
              <a:latin typeface="Consolas" panose="020B0609020204030204" pitchFamily="49" charset="0"/>
              <a:cs typeface="Cascadia Code" panose="020B0609020000020004" pitchFamily="49" charset="0"/>
            </a:endParaRPr>
          </a:p>
          <a:p>
            <a:pPr>
              <a:buClr>
                <a:srgbClr val="82F5FF"/>
              </a:buClr>
            </a:pPr>
            <a:endParaRPr lang="en-US" sz="1400" dirty="0">
              <a:solidFill>
                <a:schemeClr val="tx2">
                  <a:lumMod val="75000"/>
                </a:schemeClr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Clr>
                <a:srgbClr val="82F5FF"/>
              </a:buClr>
              <a:buNone/>
            </a:pP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TableDefinition.GetAttributeRules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(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AttributeRuleType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ruleType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): 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IReadOnlyList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</a:t>
            </a:r>
            <a:r>
              <a:rPr lang="en-US" sz="1600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AttributeRuleDefinition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&gt; </a:t>
            </a:r>
          </a:p>
          <a:p>
            <a:pPr>
              <a:buClr>
                <a:srgbClr val="82F5FF"/>
              </a:buClr>
            </a:pPr>
            <a:endParaRPr lang="en-US" dirty="0">
              <a:solidFill>
                <a:schemeClr val="tx2">
                  <a:lumMod val="75000"/>
                </a:schemeClr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>
              <a:buClr>
                <a:srgbClr val="82F5FF"/>
              </a:buClr>
            </a:pP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AttributeRuleDefinition</a:t>
            </a:r>
            <a:r>
              <a:rPr lang="en-US" dirty="0"/>
              <a:t> class</a:t>
            </a:r>
            <a:endParaRPr lang="en-US" dirty="0">
              <a:solidFill>
                <a:schemeClr val="tx2">
                  <a:lumMod val="75000"/>
                </a:schemeClr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lvl="1">
              <a:buClr>
                <a:srgbClr val="82F5FF"/>
              </a:buClr>
            </a:pPr>
            <a:r>
              <a:rPr lang="en-US" dirty="0">
                <a:cs typeface="Cascadia Code" panose="020B0609020000020004" pitchFamily="49" charset="0"/>
              </a:rPr>
              <a:t>Rule name</a:t>
            </a:r>
          </a:p>
          <a:p>
            <a:pPr lvl="1">
              <a:buClr>
                <a:srgbClr val="82F5FF"/>
              </a:buClr>
            </a:pPr>
            <a:r>
              <a:rPr lang="en-US" dirty="0">
                <a:cs typeface="Cascadia Code" panose="020B0609020000020004" pitchFamily="49" charset="0"/>
              </a:rPr>
              <a:t>Rule type</a:t>
            </a:r>
          </a:p>
          <a:p>
            <a:pPr lvl="1">
              <a:buClr>
                <a:srgbClr val="82F5FF"/>
              </a:buClr>
            </a:pPr>
            <a:r>
              <a:rPr lang="en-US" dirty="0">
                <a:cs typeface="Cascadia Code" panose="020B0609020000020004" pitchFamily="49" charset="0"/>
              </a:rPr>
              <a:t>Arcade version</a:t>
            </a:r>
          </a:p>
          <a:p>
            <a:pPr lvl="1">
              <a:buClr>
                <a:srgbClr val="82F5FF"/>
              </a:buClr>
            </a:pPr>
            <a:r>
              <a:rPr lang="en-US" dirty="0">
                <a:cs typeface="Cascadia Code" panose="020B0609020000020004" pitchFamily="49" charset="0"/>
              </a:rPr>
              <a:t>Trigger event</a:t>
            </a:r>
          </a:p>
          <a:p>
            <a:pPr lvl="1">
              <a:buClr>
                <a:srgbClr val="82F5FF"/>
              </a:buClr>
            </a:pPr>
            <a:r>
              <a:rPr lang="en-US" dirty="0">
                <a:cs typeface="Cascadia Code" panose="020B0609020000020004" pitchFamily="49" charset="0"/>
              </a:rPr>
              <a:t>Attribute script</a:t>
            </a:r>
          </a:p>
          <a:p>
            <a:pPr lvl="1">
              <a:buClr>
                <a:srgbClr val="82F5FF"/>
              </a:buClr>
            </a:pPr>
            <a:endParaRPr lang="en-US" dirty="0">
              <a:solidFill>
                <a:schemeClr val="tx2">
                  <a:lumMod val="75000"/>
                </a:schemeClr>
              </a:solidFill>
              <a:latin typeface="+mj-lt"/>
              <a:cs typeface="Cascadia Code" panose="020B0609020000020004" pitchFamily="49" charset="0"/>
            </a:endParaRPr>
          </a:p>
          <a:p>
            <a:pPr>
              <a:buClr>
                <a:srgbClr val="82F5FF"/>
              </a:buClr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F914E85-094C-800D-A648-D3B639335E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2162" y="74195"/>
            <a:ext cx="4353516" cy="44063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BF8306-9C22-85DC-A32E-659031D71C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2162" y="4965007"/>
            <a:ext cx="1828543" cy="13402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EA7EC5-742A-5DD0-5839-F3E195880A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78920" y="4965007"/>
            <a:ext cx="2124665" cy="134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293267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87C8F-0D22-EC2F-2E78-1A0D7F30F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Attribute Rules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1893615-A98B-443C-E1D0-906BA9411B0F}"/>
              </a:ext>
            </a:extLst>
          </p:cNvPr>
          <p:cNvGrpSpPr/>
          <p:nvPr/>
        </p:nvGrpSpPr>
        <p:grpSpPr>
          <a:xfrm>
            <a:off x="1280960" y="2047273"/>
            <a:ext cx="9999688" cy="4615616"/>
            <a:chOff x="1274165" y="1862552"/>
            <a:chExt cx="10290746" cy="482569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346FCAB-4135-98EC-6766-A742A645B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4165" y="1862552"/>
              <a:ext cx="10290746" cy="4825690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202243B-3452-F9F9-4B39-92EE11634684}"/>
                </a:ext>
              </a:extLst>
            </p:cNvPr>
            <p:cNvSpPr/>
            <p:nvPr/>
          </p:nvSpPr>
          <p:spPr bwMode="auto">
            <a:xfrm>
              <a:off x="7674964" y="2900597"/>
              <a:ext cx="3702570" cy="299803"/>
            </a:xfrm>
            <a:prstGeom prst="rect">
              <a:avLst/>
            </a:prstGeom>
            <a:noFill/>
            <a:ln w="19050">
              <a:solidFill>
                <a:srgbClr val="FF0000">
                  <a:alpha val="41961"/>
                </a:srgbClr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2974707-3FD2-33FC-B374-367D8092EC3C}"/>
                </a:ext>
              </a:extLst>
            </p:cNvPr>
            <p:cNvSpPr/>
            <p:nvPr/>
          </p:nvSpPr>
          <p:spPr bwMode="auto">
            <a:xfrm>
              <a:off x="4871803" y="3585148"/>
              <a:ext cx="1439056" cy="299803"/>
            </a:xfrm>
            <a:prstGeom prst="rect">
              <a:avLst/>
            </a:prstGeom>
            <a:noFill/>
            <a:ln w="19050">
              <a:solidFill>
                <a:srgbClr val="FF2F2F">
                  <a:alpha val="41961"/>
                </a:srgbClr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</p:grp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43B23FB-7FAF-3688-3BE5-8EA9AFC0EF3B}"/>
              </a:ext>
            </a:extLst>
          </p:cNvPr>
          <p:cNvSpPr txBox="1">
            <a:spLocks/>
          </p:cNvSpPr>
          <p:nvPr/>
        </p:nvSpPr>
        <p:spPr>
          <a:xfrm>
            <a:off x="911352" y="1376065"/>
            <a:ext cx="10369296" cy="276999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tabLst/>
              <a:defRPr sz="1800" b="0" kern="1200">
                <a:solidFill>
                  <a:srgbClr val="C3E3F7"/>
                </a:solidFill>
                <a:latin typeface="+mn-lt"/>
                <a:ea typeface="+mn-ea"/>
                <a:cs typeface="Arial"/>
              </a:defRPr>
            </a:lvl1pPr>
            <a:lvl2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tabLst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0" indent="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0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>
                <a:solidFill>
                  <a:srgbClr val="82F5FF"/>
                </a:solidFill>
              </a:rPr>
              <a:t>Usage Snippet</a:t>
            </a:r>
          </a:p>
        </p:txBody>
      </p:sp>
    </p:spTree>
    <p:extLst>
      <p:ext uri="{BB962C8B-B14F-4D97-AF65-F5344CB8AC3E}">
        <p14:creationId xmlns:p14="http://schemas.microsoft.com/office/powerpoint/2010/main" val="155717992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E53F841D-5511-6D47-8569-9693612CD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Introduction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E2DB1B39-4BE9-5E40-8763-2E963F8C1B4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/>
              <a:t>The Pro SDK is a managed C# API for writing extensions with ArcGIS Pro​</a:t>
            </a:r>
          </a:p>
          <a:p>
            <a:pPr lvl="1"/>
            <a:r>
              <a:rPr lang="en-US"/>
              <a:t>Add-ins​</a:t>
            </a:r>
          </a:p>
          <a:p>
            <a:pPr lvl="1"/>
            <a:r>
              <a:rPr lang="en-US"/>
              <a:t>Configurations​</a:t>
            </a:r>
          </a:p>
          <a:p>
            <a:pPr lvl="1"/>
            <a:r>
              <a:rPr lang="en-US" err="1"/>
              <a:t>CoreHost</a:t>
            </a:r>
            <a:endParaRPr lang="en-US"/>
          </a:p>
          <a:p>
            <a:pPr lvl="1"/>
            <a:r>
              <a:rPr lang="en-US"/>
              <a:t>Plugin Datastores​</a:t>
            </a:r>
          </a:p>
          <a:p>
            <a:endParaRPr lang="en-US"/>
          </a:p>
          <a:p>
            <a:r>
              <a:rPr lang="en-US"/>
              <a:t>The Geodatabase API provides data querying and manipulation​</a:t>
            </a:r>
          </a:p>
          <a:p>
            <a:r>
              <a:rPr lang="en-US"/>
              <a:t>The Utility Network API provides access to utility network capabilities​</a:t>
            </a:r>
          </a:p>
          <a:p>
            <a:endParaRPr lang="en-US"/>
          </a:p>
          <a:p>
            <a:r>
              <a:rPr lang="en-US"/>
              <a:t>Why a “What’s New” talk?​</a:t>
            </a:r>
          </a:p>
          <a:p>
            <a:pPr lvl="1"/>
            <a:r>
              <a:rPr lang="en-US">
                <a:hlinkClick r:id="rId2"/>
              </a:rPr>
              <a:t>Overview of the Geodatabase API</a:t>
            </a:r>
            <a:r>
              <a:rPr lang="en-US"/>
              <a:t>​ </a:t>
            </a:r>
          </a:p>
          <a:p>
            <a:pPr lvl="1"/>
            <a:r>
              <a:rPr lang="en-US">
                <a:hlinkClick r:id="rId3"/>
              </a:rPr>
              <a:t>Overview of the Utility Network Management API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103701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C578092-1807-5B87-03A0-221E821AD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749CA788-506F-FAB5-3848-077F36F4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9" y="3145097"/>
            <a:ext cx="5761615" cy="738664"/>
          </a:xfrm>
        </p:spPr>
        <p:txBody>
          <a:bodyPr/>
          <a:lstStyle/>
          <a:p>
            <a:r>
              <a:rPr lang="en-US" err="1"/>
              <a:t>UtilityNetwork</a:t>
            </a:r>
            <a:r>
              <a:rPr lang="en-US"/>
              <a:t> API</a:t>
            </a:r>
          </a:p>
        </p:txBody>
      </p:sp>
    </p:spTree>
    <p:extLst>
      <p:ext uri="{BB962C8B-B14F-4D97-AF65-F5344CB8AC3E}">
        <p14:creationId xmlns:p14="http://schemas.microsoft.com/office/powerpoint/2010/main" val="349367911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1994006"/>
            <a:ext cx="8696324" cy="1477328"/>
          </a:xfrm>
        </p:spPr>
        <p:txBody>
          <a:bodyPr/>
          <a:lstStyle/>
          <a:p>
            <a:r>
              <a:rPr lang="en-US"/>
              <a:t>Export Subnetwork – JSON file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r>
              <a:rPr lang="en-US">
                <a:solidFill>
                  <a:srgbClr val="FFE08C"/>
                </a:solidFill>
              </a:rPr>
              <a:t>Utility Network API</a:t>
            </a:r>
          </a:p>
        </p:txBody>
      </p:sp>
    </p:spTree>
    <p:extLst>
      <p:ext uri="{BB962C8B-B14F-4D97-AF65-F5344CB8AC3E}">
        <p14:creationId xmlns:p14="http://schemas.microsoft.com/office/powerpoint/2010/main" val="574230073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0584" y="0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Subnetwork as JSON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553998"/>
          </a:xfrm>
        </p:spPr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Export to a JSON file</a:t>
            </a:r>
          </a:p>
          <a:p>
            <a:endParaRPr lang="en-US">
              <a:solidFill>
                <a:srgbClr val="82F5FF"/>
              </a:solidFill>
            </a:endParaRP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08304" y="1779418"/>
            <a:ext cx="11089759" cy="3907401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 dirty="0"/>
              <a:t> Subnetwork as a JSON file</a:t>
            </a:r>
          </a:p>
          <a:p>
            <a:pPr>
              <a:buClr>
                <a:srgbClr val="82F5FF"/>
              </a:buClr>
            </a:pPr>
            <a:endParaRPr lang="en-US" dirty="0"/>
          </a:p>
          <a:p>
            <a:pPr marL="0" indent="0">
              <a:buClr>
                <a:srgbClr val="82F5FF"/>
              </a:buClr>
              <a:buNone/>
            </a:pP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ascadia Code" panose="020B0609020000020004" pitchFamily="49" charset="0"/>
              </a:rPr>
              <a:t>Subnetwork.Export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ascadia Code" panose="020B0609020000020004" pitchFamily="49" charset="0"/>
              </a:rPr>
              <a:t>(Uri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ascadia Code" panose="020B0609020000020004" pitchFamily="49" charset="0"/>
              </a:rPr>
              <a:t>outputJsonPath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ascadia Code" panose="020B0609020000020004" pitchFamily="49" charset="0"/>
              </a:rPr>
              <a:t>,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ascadia Code" panose="020B0609020000020004" pitchFamily="49" charset="0"/>
              </a:rPr>
              <a:t>SubnetworkExportOptions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ascadia Code" panose="020B0609020000020004" pitchFamily="49" charset="0"/>
              </a:rPr>
              <a:t> options)</a:t>
            </a:r>
          </a:p>
          <a:p>
            <a:pPr>
              <a:buClr>
                <a:srgbClr val="82F5FF"/>
              </a:buClr>
            </a:pPr>
            <a:endParaRPr lang="en-US" dirty="0"/>
          </a:p>
          <a:p>
            <a:pPr>
              <a:buClr>
                <a:srgbClr val="82F5FF"/>
              </a:buClr>
            </a:pPr>
            <a:r>
              <a:rPr lang="en-US" dirty="0"/>
              <a:t>Useful for data transfer to external systems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Outage Management System (OMS)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Distribution Management System ( DMS)</a:t>
            </a:r>
          </a:p>
          <a:p>
            <a:pPr>
              <a:buClr>
                <a:srgbClr val="82F5FF"/>
              </a:buClr>
            </a:pPr>
            <a:endParaRPr lang="en-US" dirty="0"/>
          </a:p>
          <a:p>
            <a:pPr>
              <a:buClr>
                <a:srgbClr val="82F5FF"/>
              </a:buClr>
            </a:pPr>
            <a:r>
              <a:rPr lang="en-US" dirty="0"/>
              <a:t>Supplements the existing GP Tool </a:t>
            </a:r>
            <a:endParaRPr lang="en-US" dirty="0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ascadia Code" panose="020B0609020000020004" pitchFamily="49" charset="0"/>
            </a:endParaRPr>
          </a:p>
          <a:p>
            <a:pPr>
              <a:buClr>
                <a:srgbClr val="82F5FF"/>
              </a:buClr>
            </a:pPr>
            <a:endParaRPr lang="en-US" dirty="0"/>
          </a:p>
          <a:p>
            <a:pPr>
              <a:buClr>
                <a:srgbClr val="82F5FF"/>
              </a:buClr>
            </a:pPr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E8D54F7-EB0F-7889-A235-AA9B016573B3}"/>
              </a:ext>
            </a:extLst>
          </p:cNvPr>
          <p:cNvGrpSpPr/>
          <p:nvPr/>
        </p:nvGrpSpPr>
        <p:grpSpPr>
          <a:xfrm>
            <a:off x="5998465" y="3584449"/>
            <a:ext cx="6150388" cy="3247816"/>
            <a:chOff x="914400" y="3347432"/>
            <a:chExt cx="6279491" cy="3469522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DACBA106-D3B4-B7E8-B94E-DBC82C149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400" y="3347432"/>
              <a:ext cx="6279491" cy="3469522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F3CC0FD-314C-7188-1A86-E3915F8BF7A9}"/>
                </a:ext>
              </a:extLst>
            </p:cNvPr>
            <p:cNvSpPr/>
            <p:nvPr/>
          </p:nvSpPr>
          <p:spPr bwMode="auto">
            <a:xfrm>
              <a:off x="1096127" y="4426133"/>
              <a:ext cx="4186399" cy="276999"/>
            </a:xfrm>
            <a:prstGeom prst="rect">
              <a:avLst/>
            </a:prstGeom>
            <a:noFill/>
            <a:ln w="38100">
              <a:solidFill>
                <a:srgbClr val="FF3300">
                  <a:alpha val="42000"/>
                </a:srgbClr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ln>
                  <a:solidFill>
                    <a:srgbClr val="FFC000"/>
                  </a:solidFill>
                </a:ln>
                <a:solidFill>
                  <a:prstClr val="white"/>
                </a:solidFill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EE73F41-D3CA-431D-8243-34C96388E9DA}"/>
              </a:ext>
            </a:extLst>
          </p:cNvPr>
          <p:cNvGrpSpPr/>
          <p:nvPr/>
        </p:nvGrpSpPr>
        <p:grpSpPr>
          <a:xfrm>
            <a:off x="8788686" y="75255"/>
            <a:ext cx="3299290" cy="1716969"/>
            <a:chOff x="7488936" y="60127"/>
            <a:chExt cx="3299290" cy="171696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E471071-664B-227B-5652-0D3934863B2F}"/>
                </a:ext>
              </a:extLst>
            </p:cNvPr>
            <p:cNvGrpSpPr/>
            <p:nvPr/>
          </p:nvGrpSpPr>
          <p:grpSpPr>
            <a:xfrm>
              <a:off x="7488936" y="60127"/>
              <a:ext cx="3299290" cy="1716969"/>
              <a:chOff x="7710900" y="60127"/>
              <a:chExt cx="3077326" cy="1667781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821E0F60-D3ED-CE24-F979-E781F1E2321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10900" y="60127"/>
                <a:ext cx="3077326" cy="1667781"/>
              </a:xfrm>
              <a:prstGeom prst="rect">
                <a:avLst/>
              </a:prstGeom>
            </p:spPr>
          </p:pic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5AA4EBE-20F8-389F-65DA-DD0AC6D4FE69}"/>
                  </a:ext>
                </a:extLst>
              </p:cNvPr>
              <p:cNvSpPr/>
              <p:nvPr/>
            </p:nvSpPr>
            <p:spPr bwMode="auto">
              <a:xfrm>
                <a:off x="8046720" y="1272171"/>
                <a:ext cx="1463040" cy="259298"/>
              </a:xfrm>
              <a:prstGeom prst="rect">
                <a:avLst/>
              </a:prstGeom>
              <a:noFill/>
              <a:ln w="38100">
                <a:solidFill>
                  <a:srgbClr val="FF3300">
                    <a:alpha val="42000"/>
                  </a:srgbClr>
                </a:solidFill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0" tIns="0" rIns="0" bIns="0" numCol="1" rtlCol="0" anchor="ctr" anchorCtr="1" compatLnSpc="1">
                <a:prstTxWarp prst="textNoShape">
                  <a:avLst/>
                </a:prstTxWarp>
                <a:no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>
                  <a:ln>
                    <a:solidFill>
                      <a:srgbClr val="FFC000"/>
                    </a:solidFill>
                  </a:ln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25F0217-72F3-D24D-867A-C0F00CD84E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777587" y="76770"/>
              <a:ext cx="1005023" cy="13006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1310041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5292" y="699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Subnetwork as JSON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4924269" cy="276999"/>
          </a:xfrm>
        </p:spPr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Export Options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4359303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 dirty="0"/>
              <a:t>Defines the options to export a subnetwork</a:t>
            </a:r>
            <a:endParaRPr lang="en-US" dirty="0">
              <a:solidFill>
                <a:srgbClr val="FFFF00"/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>
              <a:buClr>
                <a:srgbClr val="82F5FF"/>
              </a:buClr>
            </a:pPr>
            <a:r>
              <a:rPr lang="en-US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SubnetworkExportOptions</a:t>
            </a:r>
            <a:r>
              <a:rPr lang="en-US" dirty="0"/>
              <a:t> class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Domain descriptions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Shape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NW Attributes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NW source attribute fields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Result types</a:t>
            </a:r>
          </a:p>
          <a:p>
            <a:pPr lvl="1">
              <a:buClr>
                <a:srgbClr val="82F5FF"/>
              </a:buClr>
            </a:pPr>
            <a:endParaRPr lang="en-US" dirty="0"/>
          </a:p>
          <a:p>
            <a:pPr marL="284163" lvl="1" indent="0">
              <a:buClr>
                <a:srgbClr val="82F5FF"/>
              </a:buClr>
              <a:buNone/>
            </a:pPr>
            <a:endParaRPr lang="en-US" dirty="0"/>
          </a:p>
          <a:p>
            <a:pPr marL="284163" lvl="1" indent="0">
              <a:buClr>
                <a:srgbClr val="82F5FF"/>
              </a:buClr>
              <a:buNone/>
            </a:pPr>
            <a:endParaRPr lang="en-US" dirty="0"/>
          </a:p>
          <a:p>
            <a:pPr>
              <a:buClr>
                <a:srgbClr val="82F5FF"/>
              </a:buClr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3CB29F4-5BE9-86D1-5370-2A41298B1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986" y="2571829"/>
            <a:ext cx="2056248" cy="94858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D9A1411-2251-0A90-26EF-CC13428596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7070" y="3699183"/>
            <a:ext cx="6167405" cy="27464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362F169-CE4E-ABF5-BFE3-59E650D7C2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6461" y="122892"/>
            <a:ext cx="3882277" cy="232050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61E9700-EBBC-CE5F-56CF-87DD8580E57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36995" y="2570013"/>
            <a:ext cx="2167480" cy="85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845307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5292" y="-7252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Subnetwork as JSON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4924269" cy="276999"/>
          </a:xfrm>
        </p:spPr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Export Options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181600" cy="1217200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 dirty="0"/>
              <a:t>Defines the options to export a subnetwork</a:t>
            </a:r>
            <a:endParaRPr lang="en-US" dirty="0">
              <a:solidFill>
                <a:srgbClr val="FFFF00"/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>
              <a:buClr>
                <a:srgbClr val="82F5FF"/>
              </a:buClr>
            </a:pPr>
            <a:r>
              <a:rPr lang="en-US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SubnetworkExportOptions</a:t>
            </a:r>
            <a:r>
              <a:rPr lang="en-US" dirty="0"/>
              <a:t> class</a:t>
            </a:r>
          </a:p>
          <a:p>
            <a:pPr>
              <a:buClr>
                <a:srgbClr val="82F5FF"/>
              </a:buClr>
            </a:pP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</a:rPr>
              <a:t>SetAcknowledged</a:t>
            </a:r>
            <a:r>
              <a:rPr lang="en-US" dirty="0"/>
              <a:t> property</a:t>
            </a:r>
          </a:p>
          <a:p>
            <a:pPr marL="622300" lvl="2" indent="0">
              <a:buClr>
                <a:srgbClr val="82F5FF"/>
              </a:buClr>
              <a:buNone/>
            </a:pPr>
            <a:r>
              <a:rPr lang="en-US" dirty="0"/>
              <a:t> </a:t>
            </a:r>
          </a:p>
          <a:p>
            <a:pPr lvl="1">
              <a:buClr>
                <a:srgbClr val="82F5FF"/>
              </a:buClr>
            </a:pPr>
            <a:endParaRPr lang="en-US" dirty="0"/>
          </a:p>
          <a:p>
            <a:pPr marL="284163" lvl="1" indent="0">
              <a:buClr>
                <a:srgbClr val="82F5FF"/>
              </a:buClr>
              <a:buNone/>
            </a:pPr>
            <a:endParaRPr lang="en-US" dirty="0"/>
          </a:p>
          <a:p>
            <a:pPr marL="284163" lvl="1" indent="0">
              <a:buClr>
                <a:srgbClr val="82F5FF"/>
              </a:buClr>
              <a:buNone/>
            </a:pPr>
            <a:endParaRPr lang="en-US" dirty="0"/>
          </a:p>
          <a:p>
            <a:pPr marL="0" indent="0">
              <a:buClr>
                <a:srgbClr val="82F5FF"/>
              </a:buClr>
              <a:buNone/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3CB29F4-5BE9-86D1-5370-2A41298B1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986" y="2571829"/>
            <a:ext cx="2056248" cy="94858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362F169-CE4E-ABF5-BFE3-59E650D7C2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6461" y="122892"/>
            <a:ext cx="3882277" cy="232050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61E9700-EBBC-CE5F-56CF-87DD8580E5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36995" y="2570013"/>
            <a:ext cx="2167480" cy="85782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A3F5247-FBF1-27E5-864B-4C17AD3538EC}"/>
              </a:ext>
            </a:extLst>
          </p:cNvPr>
          <p:cNvGrpSpPr/>
          <p:nvPr/>
        </p:nvGrpSpPr>
        <p:grpSpPr>
          <a:xfrm>
            <a:off x="5937070" y="3699183"/>
            <a:ext cx="6167405" cy="2746423"/>
            <a:chOff x="5937070" y="3699183"/>
            <a:chExt cx="6167405" cy="2746423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D9A1411-2251-0A90-26EF-CC13428596C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37070" y="3699183"/>
              <a:ext cx="6167405" cy="2746423"/>
            </a:xfrm>
            <a:prstGeom prst="rect">
              <a:avLst/>
            </a:prstGeom>
          </p:spPr>
        </p:pic>
        <p:sp>
          <p:nvSpPr>
            <p:cNvPr id="8" name="Arrow: Left 7">
              <a:extLst>
                <a:ext uri="{FF2B5EF4-FFF2-40B4-BE49-F238E27FC236}">
                  <a16:creationId xmlns:a16="http://schemas.microsoft.com/office/drawing/2014/main" id="{BF72607E-CB12-4344-45C1-E4B80D70CE5F}"/>
                </a:ext>
              </a:extLst>
            </p:cNvPr>
            <p:cNvSpPr/>
            <p:nvPr/>
          </p:nvSpPr>
          <p:spPr bwMode="auto">
            <a:xfrm>
              <a:off x="8595357" y="5597718"/>
              <a:ext cx="1653873" cy="286247"/>
            </a:xfrm>
            <a:prstGeom prst="leftArrow">
              <a:avLst/>
            </a:prstGeom>
            <a:solidFill>
              <a:srgbClr val="FF2F2F"/>
            </a:solidFill>
            <a:ln w="19050">
              <a:solidFill>
                <a:srgbClr val="FFFFFF">
                  <a:alpha val="41961"/>
                </a:srgbClr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</p:grpSp>
      <p:sp>
        <p:nvSpPr>
          <p:cNvPr id="10" name="Content Placeholder 14">
            <a:extLst>
              <a:ext uri="{FF2B5EF4-FFF2-40B4-BE49-F238E27FC236}">
                <a16:creationId xmlns:a16="http://schemas.microsoft.com/office/drawing/2014/main" id="{5A849B35-B2EB-FDAC-5AA2-25B65209FDCD}"/>
              </a:ext>
            </a:extLst>
          </p:cNvPr>
          <p:cNvSpPr txBox="1">
            <a:spLocks/>
          </p:cNvSpPr>
          <p:nvPr/>
        </p:nvSpPr>
        <p:spPr>
          <a:xfrm>
            <a:off x="922485" y="3357992"/>
            <a:ext cx="4952004" cy="2746422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82F5FF"/>
              </a:buClr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</a:rPr>
              <a:t>True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To delete subnetwork controllers from the subnetworks table that have been removed as a subnetwork controller</a:t>
            </a:r>
          </a:p>
          <a:p>
            <a:pPr>
              <a:buClr>
                <a:srgbClr val="82F5FF"/>
              </a:buClr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</a:rPr>
              <a:t>False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No controllers need to be deleted from the subnetworks table</a:t>
            </a:r>
          </a:p>
          <a:p>
            <a:pPr>
              <a:buClr>
                <a:srgbClr val="82F5FF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249787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0584" y="0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Subnetwork as JSON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553998"/>
          </a:xfrm>
        </p:spPr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Export to a JSON file</a:t>
            </a:r>
          </a:p>
          <a:p>
            <a:endParaRPr lang="en-US">
              <a:solidFill>
                <a:srgbClr val="82F5FF"/>
              </a:solidFill>
            </a:endParaRP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08304" y="1779419"/>
            <a:ext cx="11089759" cy="461665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Subnetwork.Export</a:t>
            </a:r>
            <a:r>
              <a:rPr lang="en-US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(Uri </a:t>
            </a:r>
            <a:r>
              <a:rPr lang="en-US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outputJsonPath</a:t>
            </a:r>
            <a:r>
              <a:rPr lang="en-US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SubnetworkExportOptions</a:t>
            </a:r>
            <a:r>
              <a:rPr lang="en-US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options)</a:t>
            </a:r>
          </a:p>
          <a:p>
            <a:pPr lvl="1">
              <a:buClr>
                <a:srgbClr val="82F5FF"/>
              </a:buClr>
            </a:pPr>
            <a:endParaRPr lang="en-US"/>
          </a:p>
          <a:p>
            <a:pPr>
              <a:buClr>
                <a:srgbClr val="82F5FF"/>
              </a:buClr>
            </a:pP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C864EA-13B3-2EEE-1FA7-46AEFCAC2D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306" b="83984"/>
          <a:stretch/>
        </p:blipFill>
        <p:spPr>
          <a:xfrm>
            <a:off x="2083242" y="2262405"/>
            <a:ext cx="7460079" cy="4616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68FC20-BC51-9E1D-DD2C-793F1BF661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936" r="19606"/>
          <a:stretch/>
        </p:blipFill>
        <p:spPr>
          <a:xfrm>
            <a:off x="2083242" y="2836231"/>
            <a:ext cx="6647290" cy="392087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36C510A-2E62-0811-0907-F14041E7EE0C}"/>
              </a:ext>
            </a:extLst>
          </p:cNvPr>
          <p:cNvGrpSpPr/>
          <p:nvPr/>
        </p:nvGrpSpPr>
        <p:grpSpPr>
          <a:xfrm>
            <a:off x="9758597" y="2290518"/>
            <a:ext cx="2326083" cy="4342629"/>
            <a:chOff x="10108758" y="2975654"/>
            <a:chExt cx="1848505" cy="328252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38D1E3A-A0DC-AF76-30EB-4640A7F52A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108758" y="2975654"/>
              <a:ext cx="1848505" cy="3282525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E8BEAD2-2963-320E-5785-41A30E42C2EF}"/>
                </a:ext>
              </a:extLst>
            </p:cNvPr>
            <p:cNvSpPr/>
            <p:nvPr/>
          </p:nvSpPr>
          <p:spPr bwMode="auto">
            <a:xfrm>
              <a:off x="10138239" y="4661941"/>
              <a:ext cx="1763952" cy="1543987"/>
            </a:xfrm>
            <a:prstGeom prst="rect">
              <a:avLst/>
            </a:prstGeom>
            <a:noFill/>
            <a:ln w="19050">
              <a:solidFill>
                <a:srgbClr val="FF3300">
                  <a:alpha val="42000"/>
                </a:srgbClr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0833912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7252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32670"/>
            <a:ext cx="6886936" cy="738664"/>
          </a:xfrm>
        </p:spPr>
        <p:txBody>
          <a:bodyPr/>
          <a:lstStyle/>
          <a:p>
            <a:r>
              <a:rPr lang="en-US"/>
              <a:t>Async Operations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r>
              <a:rPr lang="en-US" err="1">
                <a:solidFill>
                  <a:srgbClr val="FFE08C"/>
                </a:solidFill>
              </a:rPr>
              <a:t>UtilityNetwork</a:t>
            </a:r>
            <a:r>
              <a:rPr lang="en-US">
                <a:solidFill>
                  <a:srgbClr val="FFE08C"/>
                </a:solidFill>
              </a:rPr>
              <a:t> API</a:t>
            </a:r>
          </a:p>
        </p:txBody>
      </p:sp>
    </p:spTree>
    <p:extLst>
      <p:ext uri="{BB962C8B-B14F-4D97-AF65-F5344CB8AC3E}">
        <p14:creationId xmlns:p14="http://schemas.microsoft.com/office/powerpoint/2010/main" val="1817222173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5292" y="-13589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 Subnetwork update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890272"/>
            <a:ext cx="5270270" cy="2059936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 dirty="0"/>
              <a:t>Updates a subnetwork asynchronously</a:t>
            </a:r>
          </a:p>
          <a:p>
            <a:pPr>
              <a:buClr>
                <a:srgbClr val="82F5FF"/>
              </a:buClr>
            </a:pPr>
            <a:r>
              <a:rPr lang="en-US" dirty="0"/>
              <a:t>Slower than synchronous but won’t time out on the server</a:t>
            </a:r>
          </a:p>
          <a:p>
            <a:pPr>
              <a:buClr>
                <a:srgbClr val="82F5FF"/>
              </a:buClr>
            </a:pPr>
            <a:r>
              <a:rPr lang="en-US" dirty="0"/>
              <a:t>Default update type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Synchronous</a:t>
            </a:r>
          </a:p>
          <a:p>
            <a:pPr>
              <a:buClr>
                <a:srgbClr val="82F5FF"/>
              </a:buClr>
            </a:pPr>
            <a:endParaRPr lang="en-US" dirty="0"/>
          </a:p>
          <a:p>
            <a:pPr>
              <a:buClr>
                <a:srgbClr val="82F5FF"/>
              </a:buClr>
            </a:pPr>
            <a:endParaRPr lang="en-US" dirty="0">
              <a:solidFill>
                <a:srgbClr val="FFFF00"/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>
              <a:buClr>
                <a:srgbClr val="82F5FF"/>
              </a:buClr>
            </a:pPr>
            <a:endParaRPr lang="en-US" dirty="0">
              <a:solidFill>
                <a:srgbClr val="FFFF00"/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Clr>
                <a:srgbClr val="82F5FF"/>
              </a:buClr>
              <a:buNone/>
            </a:pPr>
            <a:endParaRPr lang="en-US" dirty="0">
              <a:solidFill>
                <a:srgbClr val="FFFF00"/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A0A5D2-85A4-F997-05E9-43A520173D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674" y="3625008"/>
            <a:ext cx="2322778" cy="91928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AFFAB8C-BDC6-4C8A-A15E-DE8702B071B0}"/>
              </a:ext>
            </a:extLst>
          </p:cNvPr>
          <p:cNvGrpSpPr/>
          <p:nvPr/>
        </p:nvGrpSpPr>
        <p:grpSpPr>
          <a:xfrm>
            <a:off x="6184669" y="17251"/>
            <a:ext cx="5972783" cy="3548910"/>
            <a:chOff x="5566735" y="17250"/>
            <a:chExt cx="6590717" cy="364147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009F309-5F5C-96AA-8879-F1A4E1000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66735" y="17250"/>
              <a:ext cx="6590717" cy="3641479"/>
            </a:xfrm>
            <a:prstGeom prst="rect">
              <a:avLst/>
            </a:prstGeom>
            <a:ln>
              <a:noFill/>
            </a:ln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327026C-36D0-5AA0-B628-9A9E68B87605}"/>
                </a:ext>
              </a:extLst>
            </p:cNvPr>
            <p:cNvSpPr/>
            <p:nvPr/>
          </p:nvSpPr>
          <p:spPr bwMode="auto">
            <a:xfrm>
              <a:off x="5779699" y="2846716"/>
              <a:ext cx="3502324" cy="276999"/>
            </a:xfrm>
            <a:prstGeom prst="rect">
              <a:avLst/>
            </a:prstGeom>
            <a:noFill/>
            <a:ln w="38100">
              <a:solidFill>
                <a:srgbClr val="FF2F2F">
                  <a:alpha val="42000"/>
                </a:srgbClr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ln>
                  <a:solidFill>
                    <a:srgbClr val="FFC000"/>
                  </a:solidFill>
                </a:ln>
                <a:solidFill>
                  <a:prstClr val="white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EB359C7-67C5-22AD-40C5-383E4AA19163}"/>
                </a:ext>
              </a:extLst>
            </p:cNvPr>
            <p:cNvSpPr/>
            <p:nvPr/>
          </p:nvSpPr>
          <p:spPr bwMode="auto">
            <a:xfrm>
              <a:off x="5779700" y="3282914"/>
              <a:ext cx="6299328" cy="276999"/>
            </a:xfrm>
            <a:prstGeom prst="rect">
              <a:avLst/>
            </a:prstGeom>
            <a:noFill/>
            <a:ln w="38100">
              <a:solidFill>
                <a:srgbClr val="FF2F2F">
                  <a:alpha val="42000"/>
                </a:srgbClr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ln>
                  <a:solidFill>
                    <a:srgbClr val="FFC000"/>
                  </a:solidFill>
                </a:ln>
                <a:solidFill>
                  <a:prstClr val="white"/>
                </a:solidFill>
              </a:endParaRP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6D792F4B-68FD-3661-5BC1-2373F193FF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24744" y="1677477"/>
            <a:ext cx="1513641" cy="14720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B3A8F6F-5003-5CD4-8D65-5594336749D3}"/>
              </a:ext>
            </a:extLst>
          </p:cNvPr>
          <p:cNvSpPr txBox="1"/>
          <p:nvPr/>
        </p:nvSpPr>
        <p:spPr>
          <a:xfrm>
            <a:off x="914400" y="4718858"/>
            <a:ext cx="11025258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indent="0">
              <a:buClr>
                <a:srgbClr val="82F5FF"/>
              </a:buClr>
              <a:buNone/>
            </a:pPr>
            <a:r>
              <a:rPr lang="en-US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Subnetwork.Update</a:t>
            </a:r>
            <a:r>
              <a:rPr lang="en-US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( </a:t>
            </a:r>
            <a:r>
              <a:rPr lang="en-US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ServiceSynchronizationType</a:t>
            </a:r>
            <a:r>
              <a:rPr lang="en-US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syncType</a:t>
            </a:r>
            <a:r>
              <a:rPr lang="en-US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) : void</a:t>
            </a:r>
          </a:p>
          <a:p>
            <a:pPr marL="0" indent="0">
              <a:buClr>
                <a:srgbClr val="82F5FF"/>
              </a:buClr>
              <a:buNone/>
            </a:pPr>
            <a:endParaRPr lang="en-US" dirty="0">
              <a:solidFill>
                <a:srgbClr val="FFFF00"/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0" indent="0">
              <a:buClr>
                <a:srgbClr val="82F5FF"/>
              </a:buClr>
              <a:buNone/>
            </a:pPr>
            <a:r>
              <a:rPr lang="en-US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Subnetwork.Update</a:t>
            </a:r>
            <a:r>
              <a:rPr lang="en-US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( </a:t>
            </a:r>
            <a:r>
              <a:rPr lang="en-US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TraceConfiguration</a:t>
            </a:r>
            <a:r>
              <a:rPr lang="en-US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traceConfig</a:t>
            </a:r>
            <a:r>
              <a:rPr lang="en-US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ServiceSynchronizationType</a:t>
            </a:r>
            <a:r>
              <a:rPr lang="en-US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syncType</a:t>
            </a:r>
            <a:r>
              <a:rPr lang="en-US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): void </a:t>
            </a:r>
          </a:p>
        </p:txBody>
      </p:sp>
    </p:spTree>
    <p:extLst>
      <p:ext uri="{BB962C8B-B14F-4D97-AF65-F5344CB8AC3E}">
        <p14:creationId xmlns:p14="http://schemas.microsoft.com/office/powerpoint/2010/main" val="2190761455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0584" y="-14479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Async Trace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399" y="2057400"/>
            <a:ext cx="11007237" cy="2252207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 dirty="0"/>
              <a:t>Trace UN asynchronously</a:t>
            </a:r>
          </a:p>
          <a:p>
            <a:pPr>
              <a:buClr>
                <a:srgbClr val="82F5FF"/>
              </a:buClr>
            </a:pPr>
            <a:r>
              <a:rPr lang="en-US" dirty="0"/>
              <a:t>Slower than synchronous but won’t time out on the server</a:t>
            </a:r>
          </a:p>
          <a:p>
            <a:pPr>
              <a:buClr>
                <a:srgbClr val="82F5FF"/>
              </a:buClr>
            </a:pPr>
            <a:r>
              <a:rPr lang="en-US" dirty="0"/>
              <a:t>Default trace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Synchronous</a:t>
            </a:r>
          </a:p>
          <a:p>
            <a:pPr marL="284163" lvl="1" indent="0">
              <a:buClr>
                <a:srgbClr val="82F5FF"/>
              </a:buClr>
              <a:buNone/>
            </a:pPr>
            <a:r>
              <a:rPr lang="en-US" sz="2000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Trace(</a:t>
            </a:r>
            <a:r>
              <a:rPr lang="en-US" sz="2000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TraceArgument</a:t>
            </a:r>
            <a:r>
              <a:rPr lang="en-US" sz="2000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sz="2000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traceArgument</a:t>
            </a:r>
            <a:r>
              <a:rPr lang="en-US" sz="2000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, </a:t>
            </a:r>
            <a:r>
              <a:rPr lang="en-US" sz="2000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ServiceSynchronizationType</a:t>
            </a:r>
            <a:r>
              <a:rPr lang="en-US" sz="2000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n-US" sz="2000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serviceSynchronizationType</a:t>
            </a:r>
            <a:r>
              <a:rPr lang="en-US" sz="2000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):</a:t>
            </a:r>
            <a:r>
              <a:rPr lang="en-US" sz="2000" dirty="0" err="1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IReadOnlyList</a:t>
            </a:r>
            <a:r>
              <a:rPr lang="en-US" sz="2000" dirty="0">
                <a:solidFill>
                  <a:srgbClr val="FFFF00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&lt;Result&gt; </a:t>
            </a:r>
          </a:p>
          <a:p>
            <a:pPr lvl="1">
              <a:buClr>
                <a:srgbClr val="82F5FF"/>
              </a:buClr>
            </a:pPr>
            <a:endParaRPr lang="en-US" dirty="0"/>
          </a:p>
          <a:p>
            <a:pPr>
              <a:buClr>
                <a:srgbClr val="82F5FF"/>
              </a:buClr>
            </a:pP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E76C1DA-CE35-54EE-A2C8-55EB4C3D1097}"/>
              </a:ext>
            </a:extLst>
          </p:cNvPr>
          <p:cNvGrpSpPr/>
          <p:nvPr/>
        </p:nvGrpSpPr>
        <p:grpSpPr>
          <a:xfrm>
            <a:off x="7223303" y="61623"/>
            <a:ext cx="4829987" cy="2313830"/>
            <a:chOff x="5077902" y="1928018"/>
            <a:chExt cx="6934200" cy="368617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83663E2-02EC-794A-C23E-5E65F46855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77902" y="1928018"/>
              <a:ext cx="6934200" cy="3686175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6E1C063-73A2-C74E-B5E7-58834F13718C}"/>
                </a:ext>
              </a:extLst>
            </p:cNvPr>
            <p:cNvSpPr/>
            <p:nvPr/>
          </p:nvSpPr>
          <p:spPr bwMode="auto">
            <a:xfrm>
              <a:off x="5455920" y="4468632"/>
              <a:ext cx="6178163" cy="1016181"/>
            </a:xfrm>
            <a:prstGeom prst="rect">
              <a:avLst/>
            </a:prstGeom>
            <a:noFill/>
            <a:ln w="38100">
              <a:solidFill>
                <a:srgbClr val="FF2F2F">
                  <a:alpha val="42000"/>
                </a:srgbClr>
              </a:solidFill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ln>
                  <a:solidFill>
                    <a:srgbClr val="FFC000"/>
                  </a:solidFill>
                </a:ln>
                <a:solidFill>
                  <a:prstClr val="white"/>
                </a:solidFill>
              </a:endParaRP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334AAEB8-8D23-9280-A4E0-C13222D519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936" y="4544170"/>
            <a:ext cx="11680701" cy="225220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6B0EEE0-6DAC-1230-5C5F-BE3AB5EFC4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2124" y="182741"/>
            <a:ext cx="899512" cy="87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96569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AC578092-1807-5B87-03A0-221E821AD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749CA788-506F-FAB5-3848-077F36F4A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7779" y="3145097"/>
            <a:ext cx="4118775" cy="738664"/>
          </a:xfrm>
        </p:spPr>
        <p:txBody>
          <a:bodyPr/>
          <a:lstStyle/>
          <a:p>
            <a:r>
              <a:rPr lang="en-US"/>
              <a:t>Miscellaneous</a:t>
            </a:r>
          </a:p>
        </p:txBody>
      </p:sp>
    </p:spTree>
    <p:extLst>
      <p:ext uri="{BB962C8B-B14F-4D97-AF65-F5344CB8AC3E}">
        <p14:creationId xmlns:p14="http://schemas.microsoft.com/office/powerpoint/2010/main" val="1258437789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E53F841D-5511-6D47-8569-9693612CD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New Releases since </a:t>
            </a:r>
            <a:r>
              <a:rPr lang="en-US" err="1"/>
              <a:t>DevSummit</a:t>
            </a:r>
            <a:r>
              <a:rPr lang="en-US"/>
              <a:t> 2023</a:t>
            </a:r>
          </a:p>
        </p:txBody>
      </p:sp>
      <p:sp>
        <p:nvSpPr>
          <p:cNvPr id="23" name="Content Placeholder 22">
            <a:extLst>
              <a:ext uri="{FF2B5EF4-FFF2-40B4-BE49-F238E27FC236}">
                <a16:creationId xmlns:a16="http://schemas.microsoft.com/office/drawing/2014/main" id="{E2DB1B39-4BE9-5E40-8763-2E963F8C1B4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ArcGIS Pro 3.2 (November 7, 2023)</a:t>
            </a:r>
          </a:p>
          <a:p>
            <a:endParaRPr lang="en-US" dirty="0"/>
          </a:p>
          <a:p>
            <a:r>
              <a:rPr lang="en-US" dirty="0"/>
              <a:t>Network Management Release</a:t>
            </a:r>
          </a:p>
          <a:p>
            <a:pPr lvl="1"/>
            <a:r>
              <a:rPr lang="en-US" dirty="0"/>
              <a:t>ArcGIS Pro 3.3 (Q2, 2024)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822143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7696199" cy="738664"/>
          </a:xfrm>
        </p:spPr>
        <p:txBody>
          <a:bodyPr/>
          <a:lstStyle/>
          <a:p>
            <a:r>
              <a:rPr lang="en-US"/>
              <a:t>Row as a Template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r>
              <a:rPr lang="en-US">
                <a:solidFill>
                  <a:srgbClr val="FFE08C"/>
                </a:solidFill>
              </a:rPr>
              <a:t>Geodatabase API</a:t>
            </a:r>
          </a:p>
        </p:txBody>
      </p:sp>
    </p:spTree>
    <p:extLst>
      <p:ext uri="{BB962C8B-B14F-4D97-AF65-F5344CB8AC3E}">
        <p14:creationId xmlns:p14="http://schemas.microsoft.com/office/powerpoint/2010/main" val="970027895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58151" y="-6795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/>
              <a:t>RowBuffer</a:t>
            </a:r>
            <a:r>
              <a:rPr lang="en-US"/>
              <a:t> from a Template Row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1800226"/>
            <a:ext cx="11277599" cy="1796990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 dirty="0" err="1"/>
              <a:t>RowBuffer</a:t>
            </a:r>
            <a:endParaRPr lang="en-US" dirty="0"/>
          </a:p>
          <a:p>
            <a:pPr lvl="1">
              <a:buClr>
                <a:srgbClr val="82F5FF"/>
              </a:buClr>
            </a:pPr>
            <a:r>
              <a:rPr lang="en-US" dirty="0"/>
              <a:t>A memory representation of the row that can be used to set field values before creating the row in the table</a:t>
            </a:r>
          </a:p>
          <a:p>
            <a:pPr>
              <a:buClr>
                <a:srgbClr val="82F5FF"/>
              </a:buClr>
            </a:pPr>
            <a:r>
              <a:rPr lang="en-US" dirty="0"/>
              <a:t>Efficient way of creating a row buffer using a template data (row)</a:t>
            </a:r>
          </a:p>
          <a:p>
            <a:pPr>
              <a:buClr>
                <a:srgbClr val="82F5FF"/>
              </a:buClr>
            </a:pPr>
            <a:r>
              <a:rPr lang="en-US" dirty="0"/>
              <a:t>Copies template row values  except </a:t>
            </a:r>
            <a:r>
              <a:rPr lang="en-US" dirty="0" err="1"/>
              <a:t>ObjectID</a:t>
            </a:r>
            <a:r>
              <a:rPr lang="en-US" dirty="0"/>
              <a:t> and </a:t>
            </a:r>
            <a:r>
              <a:rPr lang="en-US" dirty="0" err="1"/>
              <a:t>GlobalID</a:t>
            </a:r>
            <a:endParaRPr lang="en-US" dirty="0"/>
          </a:p>
          <a:p>
            <a:pPr lvl="1">
              <a:buClr>
                <a:srgbClr val="82F5FF"/>
              </a:buClr>
            </a:pPr>
            <a:endParaRPr lang="en-US" dirty="0"/>
          </a:p>
          <a:p>
            <a:pPr marL="284163" lvl="1" indent="0">
              <a:buClr>
                <a:srgbClr val="82F5FF"/>
              </a:buClr>
              <a:buNone/>
            </a:pPr>
            <a:endParaRPr lang="en-US" sz="2000" dirty="0">
              <a:solidFill>
                <a:srgbClr val="82F5FF"/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284163" lvl="1" indent="0">
              <a:buClr>
                <a:srgbClr val="82F5FF"/>
              </a:buClr>
              <a:buNone/>
            </a:pPr>
            <a:endParaRPr lang="en-US" dirty="0"/>
          </a:p>
        </p:txBody>
      </p:sp>
      <p:sp>
        <p:nvSpPr>
          <p:cNvPr id="16" name="Content Placeholder 14">
            <a:extLst>
              <a:ext uri="{FF2B5EF4-FFF2-40B4-BE49-F238E27FC236}">
                <a16:creationId xmlns:a16="http://schemas.microsoft.com/office/drawing/2014/main" id="{3111B9CA-DE7F-1F56-1D4C-AFBF2C889B07}"/>
              </a:ext>
            </a:extLst>
          </p:cNvPr>
          <p:cNvSpPr txBox="1">
            <a:spLocks/>
          </p:cNvSpPr>
          <p:nvPr/>
        </p:nvSpPr>
        <p:spPr>
          <a:xfrm>
            <a:off x="907345" y="3429001"/>
            <a:ext cx="7221671" cy="393192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284163" lvl="1" indent="0">
              <a:buClr>
                <a:srgbClr val="82F5FF"/>
              </a:buClr>
              <a:buFont typeface="Lucida Grande"/>
              <a:buNone/>
            </a:pP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ascadia Code" panose="020B0609020000020004" pitchFamily="49" charset="0"/>
              </a:rPr>
              <a:t>Table.CreateRowBuffer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ascadia Code" panose="020B0609020000020004" pitchFamily="49" charset="0"/>
              </a:rPr>
              <a:t>(Row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ascadia Code" panose="020B0609020000020004" pitchFamily="49" charset="0"/>
              </a:rPr>
              <a:t>templateRow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ascadia Code" panose="020B0609020000020004" pitchFamily="49" charset="0"/>
              </a:rPr>
              <a:t>):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Consolas" panose="020B0609020204030204" pitchFamily="49" charset="0"/>
                <a:cs typeface="Cascadia Code" panose="020B0609020000020004" pitchFamily="49" charset="0"/>
              </a:rPr>
              <a:t>RowBuffer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Consolas" panose="020B0609020204030204" pitchFamily="49" charset="0"/>
              <a:cs typeface="Cascadia Code" panose="020B0609020000020004" pitchFamily="49" charset="0"/>
            </a:endParaRPr>
          </a:p>
          <a:p>
            <a:pPr marL="284163" lvl="1" indent="0">
              <a:buClr>
                <a:srgbClr val="82F5FF"/>
              </a:buClr>
              <a:buFont typeface="Lucida Grande"/>
              <a:buNone/>
            </a:pPr>
            <a:endParaRPr lang="en-US" sz="2000" dirty="0">
              <a:solidFill>
                <a:srgbClr val="82F5FF"/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284163" lvl="1" indent="0">
              <a:buClr>
                <a:srgbClr val="82F5FF"/>
              </a:buClr>
              <a:buFont typeface="Lucida Grande"/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91CC4A-7F80-6803-ABEE-44A7375FA2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760" y="3808163"/>
            <a:ext cx="5129919" cy="302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075160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7696199" cy="738664"/>
          </a:xfrm>
        </p:spPr>
        <p:txBody>
          <a:bodyPr/>
          <a:lstStyle/>
          <a:p>
            <a:r>
              <a:rPr lang="en-US"/>
              <a:t>Iterate Feature Dataset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r>
              <a:rPr lang="en-US">
                <a:solidFill>
                  <a:srgbClr val="FFE08C"/>
                </a:solidFill>
              </a:rPr>
              <a:t>Geodatabase API</a:t>
            </a:r>
          </a:p>
        </p:txBody>
      </p:sp>
    </p:spTree>
    <p:extLst>
      <p:ext uri="{BB962C8B-B14F-4D97-AF65-F5344CB8AC3E}">
        <p14:creationId xmlns:p14="http://schemas.microsoft.com/office/powerpoint/2010/main" val="2304640026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17981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7394713" cy="461665"/>
          </a:xfrm>
        </p:spPr>
        <p:txBody>
          <a:bodyPr/>
          <a:lstStyle/>
          <a:p>
            <a:r>
              <a:rPr lang="en-US" dirty="0"/>
              <a:t>Iterate Dataset inside a Feature Dataset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6938729-3066-34EF-8997-985B21DAF0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10581"/>
            <a:ext cx="8444285" cy="4652612"/>
          </a:xfrm>
        </p:spPr>
        <p:txBody>
          <a:bodyPr/>
          <a:lstStyle/>
          <a:p>
            <a:r>
              <a:rPr lang="en-US" dirty="0"/>
              <a:t>Feature Dataset </a:t>
            </a:r>
          </a:p>
          <a:p>
            <a:pPr lvl="1"/>
            <a:r>
              <a:rPr lang="en-US" dirty="0"/>
              <a:t>A collection of related feature classes that share a common coordinate system</a:t>
            </a:r>
          </a:p>
          <a:p>
            <a:pPr marL="284163" lvl="1" indent="0">
              <a:buNone/>
            </a:pPr>
            <a:endParaRPr lang="en-US" sz="2000" dirty="0">
              <a:solidFill>
                <a:schemeClr val="tx2">
                  <a:lumMod val="75000"/>
                </a:schemeClr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284163" lvl="1" indent="0">
              <a:buNone/>
            </a:pP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FeatureDataset.GetDefinitions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&lt;T&gt;():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IReadOnlyList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&lt;T&gt; , where T: Definition</a:t>
            </a:r>
          </a:p>
          <a:p>
            <a:pPr marL="284163" lvl="1" indent="0">
              <a:buNone/>
            </a:pPr>
            <a:endParaRPr lang="en-US" sz="2000" dirty="0">
              <a:solidFill>
                <a:schemeClr val="tx2">
                  <a:lumMod val="75000"/>
                </a:schemeClr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284163" lvl="1" indent="0">
              <a:buNone/>
            </a:pP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FeatureDataset.GetDefinition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&lt;T&gt;(string name)):T, where T: Definition</a:t>
            </a:r>
          </a:p>
          <a:p>
            <a:endParaRPr lang="en-US" dirty="0"/>
          </a:p>
          <a:p>
            <a:r>
              <a:rPr lang="en-US" dirty="0"/>
              <a:t>Skips iterating from the geodatabase level</a:t>
            </a:r>
          </a:p>
          <a:p>
            <a:pPr lvl="1"/>
            <a:r>
              <a:rPr lang="en-US" dirty="0"/>
              <a:t>Skips checking existence inside the feature dataset</a:t>
            </a:r>
          </a:p>
          <a:p>
            <a:pPr marL="284163" lvl="1" indent="0">
              <a:buNone/>
            </a:pPr>
            <a:endParaRPr lang="en-US" sz="2000" dirty="0">
              <a:solidFill>
                <a:schemeClr val="tx2">
                  <a:lumMod val="75000"/>
                </a:schemeClr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A519BB6-ACBE-AF90-63B2-03BE756BE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6595" y="97748"/>
            <a:ext cx="2067339" cy="406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747613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5292" y="-13589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  <a:latin typeface="Cascadia Code" panose="020B0609020000020004" pitchFamily="49" charset="0"/>
                <a:cs typeface="Cascadia Code" panose="020B0609020000020004" pitchFamily="49" charset="0"/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Iterate Dataset inside a Feature Dataset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6938729-3066-34EF-8997-985B21DAF0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04298" y="1793657"/>
            <a:ext cx="11394219" cy="1856672"/>
          </a:xfrm>
        </p:spPr>
        <p:txBody>
          <a:bodyPr/>
          <a:lstStyle/>
          <a:p>
            <a:r>
              <a:rPr lang="en-US" dirty="0">
                <a:cs typeface="Cascadia Code" panose="020B0609020000020004" pitchFamily="49" charset="0"/>
              </a:rPr>
              <a:t>Iterator</a:t>
            </a:r>
          </a:p>
          <a:p>
            <a:pPr marL="284163" lvl="1" indent="0">
              <a:buNone/>
            </a:pP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FeatureDataset.GetDefinitions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&lt;T&gt;():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IReadOnlyList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&lt;T&gt; , where T: Definition</a:t>
            </a:r>
          </a:p>
          <a:p>
            <a:pPr marL="284163" lvl="1" indent="0">
              <a:buNone/>
            </a:pP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FeatureDataset.GetDefinition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&lt;T&gt;(string name)):T, where T: Definition</a:t>
            </a:r>
          </a:p>
          <a:p>
            <a:r>
              <a:rPr lang="en-US" dirty="0">
                <a:cs typeface="Cascadia Code" panose="020B0609020000020004" pitchFamily="49" charset="0"/>
              </a:rPr>
              <a:t>Definition</a:t>
            </a:r>
            <a:endParaRPr lang="en-US" dirty="0">
              <a:solidFill>
                <a:schemeClr val="tx2">
                  <a:lumMod val="75000"/>
                </a:schemeClr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284163" lvl="1" indent="0">
              <a:buNone/>
            </a:pP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FeatureDataset.GetDefinition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():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FeatureDatasetDefinition</a:t>
            </a:r>
            <a:endParaRPr lang="en-US" sz="2000" dirty="0">
              <a:solidFill>
                <a:schemeClr val="tx2">
                  <a:lumMod val="75000"/>
                </a:schemeClr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pPr marL="284163" lvl="1" indent="0">
              <a:buNone/>
            </a:pPr>
            <a:endParaRPr lang="en-US" sz="2000" dirty="0">
              <a:solidFill>
                <a:schemeClr val="tx2">
                  <a:lumMod val="75000"/>
                </a:schemeClr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0BD3DC1-CF3F-C17F-3CAE-22F1F6E5D8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64" y="4244293"/>
            <a:ext cx="12072844" cy="247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8552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2732670"/>
            <a:ext cx="6886936" cy="738664"/>
          </a:xfrm>
        </p:spPr>
        <p:txBody>
          <a:bodyPr/>
          <a:lstStyle/>
          <a:p>
            <a:r>
              <a:rPr lang="en-US" dirty="0"/>
              <a:t>The Road Ahead</a:t>
            </a:r>
          </a:p>
        </p:txBody>
      </p:sp>
    </p:spTree>
    <p:extLst>
      <p:ext uri="{BB962C8B-B14F-4D97-AF65-F5344CB8AC3E}">
        <p14:creationId xmlns:p14="http://schemas.microsoft.com/office/powerpoint/2010/main" val="3234332036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0584" y="-6795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06449"/>
            <a:ext cx="10369296" cy="461665"/>
          </a:xfrm>
        </p:spPr>
        <p:txBody>
          <a:bodyPr/>
          <a:lstStyle/>
          <a:p>
            <a:r>
              <a:rPr lang="en-US" dirty="0"/>
              <a:t>Pro SDK 3.3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Highlights!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08EA292A-7D08-79B0-5DBA-73F1E1139CC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65713"/>
            <a:ext cx="10369296" cy="2116673"/>
          </a:xfrm>
        </p:spPr>
        <p:txBody>
          <a:bodyPr/>
          <a:lstStyle/>
          <a:p>
            <a:r>
              <a:rPr lang="en-US" dirty="0"/>
              <a:t>Feature-level info from a trace</a:t>
            </a:r>
          </a:p>
          <a:p>
            <a:r>
              <a:rPr lang="en-US" dirty="0"/>
              <a:t>Export trace results as JSON</a:t>
            </a:r>
          </a:p>
          <a:p>
            <a:r>
              <a:rPr lang="en-US" dirty="0"/>
              <a:t>Comprehensive version conflict information</a:t>
            </a:r>
          </a:p>
          <a:p>
            <a:r>
              <a:rPr lang="en-US" dirty="0"/>
              <a:t>Support pagination in </a:t>
            </a:r>
            <a:r>
              <a:rPr lang="en-US" dirty="0" err="1"/>
              <a:t>QueryFilter</a:t>
            </a:r>
            <a:endParaRPr lang="en-US" dirty="0"/>
          </a:p>
          <a:p>
            <a:r>
              <a:rPr lang="en-US" dirty="0"/>
              <a:t>Expose datastore properties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320605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69"/>
            <a:ext cx="8803178" cy="738664"/>
          </a:xfrm>
        </p:spPr>
        <p:txBody>
          <a:bodyPr/>
          <a:lstStyle/>
          <a:p>
            <a:r>
              <a:rPr lang="en-US" dirty="0"/>
              <a:t>Feature-level Info From a Trace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r>
              <a:rPr lang="en-US" dirty="0" err="1">
                <a:solidFill>
                  <a:srgbClr val="FFE08C"/>
                </a:solidFill>
              </a:rPr>
              <a:t>UtilityNetwork</a:t>
            </a:r>
            <a:r>
              <a:rPr lang="en-US" dirty="0">
                <a:solidFill>
                  <a:srgbClr val="FFE08C"/>
                </a:solidFill>
              </a:rPr>
              <a:t> API</a:t>
            </a:r>
          </a:p>
        </p:txBody>
      </p:sp>
    </p:spTree>
    <p:extLst>
      <p:ext uri="{BB962C8B-B14F-4D97-AF65-F5344CB8AC3E}">
        <p14:creationId xmlns:p14="http://schemas.microsoft.com/office/powerpoint/2010/main" val="1664859273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0584" y="-14746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Feature-level Info From a Trace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Pro 3.3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08EA292A-7D08-79B0-5DBA-73F1E1139CC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0"/>
            <a:ext cx="10369296" cy="3886200"/>
          </a:xfrm>
        </p:spPr>
        <p:txBody>
          <a:bodyPr/>
          <a:lstStyle/>
          <a:p>
            <a:r>
              <a:rPr lang="en-US" dirty="0"/>
              <a:t>Fetch feature information during a trace </a:t>
            </a:r>
          </a:p>
          <a:p>
            <a:r>
              <a:rPr lang="en-US" dirty="0"/>
              <a:t>Why?</a:t>
            </a:r>
          </a:p>
          <a:p>
            <a:pPr lvl="1"/>
            <a:r>
              <a:rPr lang="en-US" dirty="0"/>
              <a:t>Avoids the overhead of querying</a:t>
            </a:r>
          </a:p>
          <a:p>
            <a:pPr lvl="2"/>
            <a:r>
              <a:rPr lang="en-US"/>
              <a:t>Source </a:t>
            </a:r>
            <a:r>
              <a:rPr lang="en-US" dirty="0"/>
              <a:t>feature class</a:t>
            </a:r>
          </a:p>
          <a:p>
            <a:pPr lvl="2"/>
            <a:r>
              <a:rPr lang="en-US" dirty="0"/>
              <a:t>Network attributes</a:t>
            </a:r>
          </a:p>
          <a:p>
            <a:endParaRPr lang="en-US" dirty="0"/>
          </a:p>
          <a:p>
            <a:r>
              <a:rPr lang="en-US" dirty="0"/>
              <a:t>Current workaround</a:t>
            </a:r>
          </a:p>
          <a:p>
            <a:pPr lvl="1"/>
            <a:r>
              <a:rPr lang="en-US" dirty="0"/>
              <a:t>Make multiple calls to the network source feature classes </a:t>
            </a:r>
          </a:p>
          <a:p>
            <a:pPr lvl="1"/>
            <a:r>
              <a:rPr lang="en-US" dirty="0"/>
              <a:t>Each of these is a round trip to the server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5470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0584" y="-6795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Feature-level Info From a Trace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Pro 3.3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08EA292A-7D08-79B0-5DBA-73F1E1139CC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562600" cy="2028824"/>
          </a:xfrm>
        </p:spPr>
        <p:txBody>
          <a:bodyPr/>
          <a:lstStyle/>
          <a:p>
            <a:r>
              <a:rPr lang="en-US" dirty="0"/>
              <a:t> 3 steps</a:t>
            </a:r>
          </a:p>
          <a:p>
            <a:pPr lvl="1"/>
            <a:r>
              <a:rPr lang="en-US" dirty="0"/>
              <a:t>Set </a:t>
            </a:r>
            <a:r>
              <a:rPr lang="en-US" dirty="0" err="1">
                <a:solidFill>
                  <a:schemeClr val="tx2"/>
                </a:solidFill>
              </a:rPr>
              <a:t>ResultType</a:t>
            </a:r>
            <a:endParaRPr lang="en-US" dirty="0">
              <a:solidFill>
                <a:schemeClr val="tx2"/>
              </a:solidFill>
            </a:endParaRPr>
          </a:p>
          <a:p>
            <a:pPr lvl="1"/>
            <a:r>
              <a:rPr lang="en-US" dirty="0"/>
              <a:t>Set </a:t>
            </a:r>
            <a:r>
              <a:rPr lang="en-US" dirty="0" err="1">
                <a:solidFill>
                  <a:schemeClr val="tx2"/>
                </a:solidFill>
              </a:rPr>
              <a:t>ResultOptions</a:t>
            </a:r>
            <a:endParaRPr lang="en-US" dirty="0">
              <a:solidFill>
                <a:schemeClr val="tx2"/>
              </a:solidFill>
            </a:endParaRPr>
          </a:p>
          <a:p>
            <a:pPr lvl="2"/>
            <a:r>
              <a:rPr lang="en-US" dirty="0"/>
              <a:t>NW Attributes &amp; </a:t>
            </a:r>
            <a:r>
              <a:rPr lang="en-US" dirty="0" err="1"/>
              <a:t>FeatureClass</a:t>
            </a:r>
            <a:r>
              <a:rPr lang="en-US" dirty="0"/>
              <a:t> Fields</a:t>
            </a:r>
          </a:p>
          <a:p>
            <a:pPr lvl="1"/>
            <a:r>
              <a:rPr lang="en-US" dirty="0"/>
              <a:t>Set </a:t>
            </a:r>
            <a:r>
              <a:rPr lang="en-US" dirty="0" err="1">
                <a:solidFill>
                  <a:schemeClr val="tx2"/>
                </a:solidFill>
              </a:rPr>
              <a:t>TraceArgument</a:t>
            </a:r>
            <a:r>
              <a:rPr lang="en-US" dirty="0"/>
              <a:t> &amp; call Trace()</a:t>
            </a:r>
          </a:p>
          <a:p>
            <a:pPr lvl="1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551CF40-10AF-6F21-33FD-D5567AE9F7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0544" y="3755355"/>
            <a:ext cx="8455731" cy="3074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83605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ED2C2-9AC8-4845-A8B0-3D446B82B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Today’s Outline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4B2C86-03A8-4B8E-9B65-58E68634312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2057399"/>
            <a:ext cx="10369296" cy="4375205"/>
          </a:xfrm>
        </p:spPr>
        <p:txBody>
          <a:bodyPr vert="horz" lIns="0" tIns="0" rIns="0" bIns="0" rtlCol="0" anchor="t">
            <a:noAutofit/>
          </a:bodyPr>
          <a:lstStyle/>
          <a:p>
            <a:pPr marL="113665" indent="-113665"/>
            <a:r>
              <a:rPr lang="en-US" dirty="0"/>
              <a:t>Geodatabase</a:t>
            </a:r>
          </a:p>
          <a:p>
            <a:pPr marL="404178" lvl="1" indent="-113665"/>
            <a:r>
              <a:rPr lang="en-US" dirty="0"/>
              <a:t>New Data Storage Field Types</a:t>
            </a:r>
          </a:p>
          <a:p>
            <a:pPr marL="404178" lvl="1" indent="-113665"/>
            <a:r>
              <a:rPr lang="en-US" dirty="0"/>
              <a:t>Access Attribute Rules </a:t>
            </a:r>
          </a:p>
          <a:p>
            <a:pPr marL="113665" indent="-113665"/>
            <a:r>
              <a:rPr lang="en-US" dirty="0"/>
              <a:t>Utility Network</a:t>
            </a:r>
          </a:p>
          <a:p>
            <a:pPr marL="404178" lvl="1" indent="-113665"/>
            <a:r>
              <a:rPr lang="en-US" dirty="0"/>
              <a:t>Export Subnetwork as JSON</a:t>
            </a:r>
          </a:p>
          <a:p>
            <a:pPr marL="404178" lvl="1" indent="-113665"/>
            <a:r>
              <a:rPr lang="en-US" dirty="0"/>
              <a:t>Async Trace and Subnetwork update</a:t>
            </a:r>
          </a:p>
          <a:p>
            <a:pPr marL="113665" indent="-113665"/>
            <a:r>
              <a:rPr lang="en-US" dirty="0"/>
              <a:t>Miscellaneous</a:t>
            </a:r>
          </a:p>
          <a:p>
            <a:pPr marL="113665" indent="-113665"/>
            <a:r>
              <a:rPr lang="en-US" dirty="0"/>
              <a:t>The Road Ahead</a:t>
            </a:r>
          </a:p>
          <a:p>
            <a:pPr marL="113665" indent="-113665"/>
            <a:r>
              <a:rPr lang="en-US" dirty="0"/>
              <a:t>Closing Thoughts</a:t>
            </a:r>
          </a:p>
          <a:p>
            <a:pPr marL="283845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599614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0584" y="-6795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Feature-level Info From a Trace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Pro 3.3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08EA292A-7D08-79B0-5DBA-73F1E1139CC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5562600" cy="2028824"/>
          </a:xfrm>
        </p:spPr>
        <p:txBody>
          <a:bodyPr/>
          <a:lstStyle/>
          <a:p>
            <a:r>
              <a:rPr lang="en-US" dirty="0"/>
              <a:t> 3 steps</a:t>
            </a:r>
          </a:p>
          <a:p>
            <a:pPr lvl="1"/>
            <a:r>
              <a:rPr lang="en-US" dirty="0"/>
              <a:t>Set </a:t>
            </a:r>
            <a:r>
              <a:rPr lang="en-US" dirty="0" err="1">
                <a:solidFill>
                  <a:schemeClr val="tx2"/>
                </a:solidFill>
              </a:rPr>
              <a:t>ResultType</a:t>
            </a:r>
            <a:endParaRPr lang="en-US" dirty="0">
              <a:solidFill>
                <a:schemeClr val="tx2"/>
              </a:solidFill>
            </a:endParaRPr>
          </a:p>
          <a:p>
            <a:pPr lvl="1"/>
            <a:r>
              <a:rPr lang="en-US" dirty="0"/>
              <a:t>Set </a:t>
            </a:r>
            <a:r>
              <a:rPr lang="en-US" dirty="0" err="1">
                <a:solidFill>
                  <a:schemeClr val="tx2"/>
                </a:solidFill>
              </a:rPr>
              <a:t>ResultOptions</a:t>
            </a:r>
            <a:endParaRPr lang="en-US" dirty="0">
              <a:solidFill>
                <a:schemeClr val="tx2"/>
              </a:solidFill>
            </a:endParaRPr>
          </a:p>
          <a:p>
            <a:pPr lvl="2"/>
            <a:r>
              <a:rPr lang="en-US" dirty="0"/>
              <a:t>NW Attributes &amp; </a:t>
            </a:r>
            <a:r>
              <a:rPr lang="en-US" dirty="0" err="1"/>
              <a:t>FeatureClass</a:t>
            </a:r>
            <a:r>
              <a:rPr lang="en-US" dirty="0"/>
              <a:t> Fields</a:t>
            </a:r>
          </a:p>
          <a:p>
            <a:pPr lvl="1"/>
            <a:r>
              <a:rPr lang="en-US" dirty="0"/>
              <a:t>Set </a:t>
            </a:r>
            <a:r>
              <a:rPr lang="en-US" dirty="0" err="1">
                <a:solidFill>
                  <a:schemeClr val="tx2"/>
                </a:solidFill>
              </a:rPr>
              <a:t>TraceArgument</a:t>
            </a:r>
            <a:r>
              <a:rPr lang="en-US" dirty="0"/>
              <a:t> &amp; call Trace()</a:t>
            </a:r>
          </a:p>
          <a:p>
            <a:pPr lvl="1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5E3A5BF-F282-22AE-1020-9C69070A73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0" y="3751845"/>
            <a:ext cx="8372475" cy="309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696552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71FDE97-1B5A-07E5-AE73-48EB60694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745AD94-04C4-B4A3-5EAD-A8AFE0261D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536466"/>
            <a:ext cx="4958036" cy="1402954"/>
          </a:xfrm>
        </p:spPr>
        <p:txBody>
          <a:bodyPr/>
          <a:lstStyle/>
          <a:p>
            <a:r>
              <a:rPr lang="en-US" dirty="0"/>
              <a:t>Feature-level Info From a Trace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D3EEA6D-C02F-92A2-756E-B0FAEED65E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E08C"/>
                </a:solidFill>
              </a:rPr>
              <a:t>Next Release! Pro SDK 3.3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B98B6D-0B0F-BFB0-75CA-3A807E9BAC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3637"/>
          <a:stretch/>
        </p:blipFill>
        <p:spPr>
          <a:xfrm>
            <a:off x="159174" y="2061222"/>
            <a:ext cx="6817698" cy="273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63884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0584" y="-6795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Areas of Investigation</a:t>
            </a:r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08EA292A-7D08-79B0-5DBA-73F1E1139CC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65713"/>
            <a:ext cx="7553739" cy="2577849"/>
          </a:xfrm>
        </p:spPr>
        <p:txBody>
          <a:bodyPr/>
          <a:lstStyle/>
          <a:p>
            <a:r>
              <a:rPr lang="en-US" dirty="0"/>
              <a:t>Support Linear Referencing</a:t>
            </a:r>
          </a:p>
          <a:p>
            <a:r>
              <a:rPr lang="en-US" dirty="0"/>
              <a:t>Calling REST endpoints on a branch-versioned feature service</a:t>
            </a:r>
          </a:p>
          <a:p>
            <a:r>
              <a:rPr lang="en-US" dirty="0"/>
              <a:t>Create replica and sync</a:t>
            </a:r>
          </a:p>
          <a:p>
            <a:r>
              <a:rPr lang="en-US" dirty="0"/>
              <a:t>Fine-grained topology support for local databases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6DBD93F-DD03-FAA6-D89C-401604FB4D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r>
              <a:rPr lang="en-US" dirty="0">
                <a:solidFill>
                  <a:srgbClr val="82F5FF"/>
                </a:solidFill>
              </a:rPr>
              <a:t>Further Down The Road</a:t>
            </a:r>
          </a:p>
        </p:txBody>
      </p:sp>
    </p:spTree>
    <p:extLst>
      <p:ext uri="{BB962C8B-B14F-4D97-AF65-F5344CB8AC3E}">
        <p14:creationId xmlns:p14="http://schemas.microsoft.com/office/powerpoint/2010/main" val="2603625879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AED1DF2-14D7-833C-B55F-950316D99B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684"/>
            <a:ext cx="12192000" cy="6858000"/>
          </a:xfrm>
          <a:prstGeom prst="rect">
            <a:avLst/>
          </a:prstGeo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9C077B19-55F7-4D6D-A88B-F87C50E44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5751" y="2732798"/>
            <a:ext cx="6448663" cy="738536"/>
          </a:xfrm>
        </p:spPr>
        <p:txBody>
          <a:bodyPr/>
          <a:lstStyle/>
          <a:p>
            <a:r>
              <a:rPr lang="en-US"/>
              <a:t>Closing Thoughts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1C3F5FE8-1FA9-68FC-4553-012634B76B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4907" y="3564496"/>
            <a:ext cx="6886936" cy="338554"/>
          </a:xfrm>
        </p:spPr>
        <p:txBody>
          <a:bodyPr/>
          <a:lstStyle/>
          <a:p>
            <a:r>
              <a:rPr lang="en-US" dirty="0">
                <a:solidFill>
                  <a:srgbClr val="FFE08C"/>
                </a:solidFill>
              </a:rPr>
              <a:t>Geodatabase and Utility Network APIs</a:t>
            </a:r>
          </a:p>
        </p:txBody>
      </p:sp>
    </p:spTree>
    <p:extLst>
      <p:ext uri="{BB962C8B-B14F-4D97-AF65-F5344CB8AC3E}">
        <p14:creationId xmlns:p14="http://schemas.microsoft.com/office/powerpoint/2010/main" val="982506157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F646F1C-42B7-0B35-5700-17EF7B5398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0584" y="-6795"/>
            <a:ext cx="12202584" cy="6871589"/>
            <a:chOff x="-7056" y="-4642"/>
            <a:chExt cx="12202584" cy="687158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8A1232B-654B-8F26-F7A5-CC6AEB38D40C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6" name="Picture 5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063DE0E-F7A3-A11E-EDC7-A419C1AC73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96ED2C2-9AC8-4845-A8B0-3D446B82B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Consider the Other Tools in the Toolbox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4B2C86-03A8-4B8E-9B65-58E68634312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5988" y="1703731"/>
            <a:ext cx="10369296" cy="4515915"/>
          </a:xfrm>
        </p:spPr>
        <p:txBody>
          <a:bodyPr/>
          <a:lstStyle/>
          <a:p>
            <a:r>
              <a:rPr lang="en-US" dirty="0"/>
              <a:t>Geoprocessing tools</a:t>
            </a:r>
          </a:p>
          <a:p>
            <a:r>
              <a:rPr lang="en-US" dirty="0"/>
              <a:t>Python scripts</a:t>
            </a:r>
          </a:p>
          <a:p>
            <a:r>
              <a:rPr lang="en-US" dirty="0"/>
              <a:t>Enterprise SDK</a:t>
            </a:r>
          </a:p>
          <a:p>
            <a:r>
              <a:rPr lang="en-US" dirty="0"/>
              <a:t>Maps SDK for JavaScript</a:t>
            </a:r>
          </a:p>
          <a:p>
            <a:r>
              <a:rPr lang="en-US" dirty="0"/>
              <a:t>Maps SDK for Native Apps (formerly known as </a:t>
            </a:r>
            <a:r>
              <a:rPr lang="en-US"/>
              <a:t>“Runtime”)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690144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1C47F1D-2C96-F766-BCF9-4CF383DCA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0584" y="-6795"/>
            <a:ext cx="12202584" cy="6871589"/>
            <a:chOff x="-7056" y="-4642"/>
            <a:chExt cx="12202584" cy="687158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32DA1B4-EDE6-0EFA-08AF-AB7C90BC7751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6" name="Picture 5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90C1296C-FCBA-F1B1-B3FE-1E7E9C470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196ED2C2-9AC8-4845-A8B0-3D446B82B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For More Information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4B2C86-03A8-4B8E-9B65-58E68634312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5988" y="1703731"/>
            <a:ext cx="10369296" cy="4515915"/>
          </a:xfrm>
        </p:spPr>
        <p:txBody>
          <a:bodyPr/>
          <a:lstStyle/>
          <a:p>
            <a:r>
              <a:rPr lang="en-US">
                <a:hlinkClick r:id="rId3"/>
              </a:rPr>
              <a:t>Geodatabase conceptual doc</a:t>
            </a:r>
            <a:endParaRPr lang="en-US"/>
          </a:p>
          <a:p>
            <a:pPr lvl="1"/>
            <a:r>
              <a:rPr lang="en-US">
                <a:hlinkClick r:id="rId4"/>
              </a:rPr>
              <a:t>Object model diagram</a:t>
            </a:r>
            <a:endParaRPr lang="en-US"/>
          </a:p>
          <a:p>
            <a:pPr lvl="1"/>
            <a:r>
              <a:rPr lang="en-US">
                <a:hlinkClick r:id="rId5"/>
              </a:rPr>
              <a:t>DDL conceptual doc</a:t>
            </a:r>
            <a:endParaRPr lang="en-US"/>
          </a:p>
          <a:p>
            <a:r>
              <a:rPr lang="en-US">
                <a:hlinkClick r:id="rId6"/>
              </a:rPr>
              <a:t>Utility network conceptual doc</a:t>
            </a:r>
            <a:endParaRPr lang="en-US"/>
          </a:p>
          <a:p>
            <a:pPr lvl="1"/>
            <a:r>
              <a:rPr lang="en-US">
                <a:hlinkClick r:id="rId7"/>
              </a:rPr>
              <a:t>Object model diagram</a:t>
            </a:r>
            <a:endParaRPr lang="en-US"/>
          </a:p>
          <a:p>
            <a:r>
              <a:rPr lang="en-US">
                <a:hlinkClick r:id="rId8"/>
              </a:rPr>
              <a:t>Snippets</a:t>
            </a:r>
            <a:endParaRPr lang="en-US"/>
          </a:p>
          <a:p>
            <a:r>
              <a:rPr lang="en-US">
                <a:hlinkClick r:id="rId9"/>
              </a:rPr>
              <a:t>Code samples</a:t>
            </a:r>
            <a:endParaRPr lang="en-US"/>
          </a:p>
          <a:p>
            <a:r>
              <a:rPr lang="en-US">
                <a:hlinkClick r:id="rId10"/>
              </a:rPr>
              <a:t>API reference</a:t>
            </a: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006673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/>
              <a:t>Questions?</a:t>
            </a:r>
          </a:p>
          <a:p>
            <a:r>
              <a:rPr lang="en-US"/>
              <a:t>Session resources can be found here:</a:t>
            </a:r>
            <a:endParaRPr lang="en-US" sz="2800"/>
          </a:p>
          <a:p>
            <a:pPr marL="0" indent="0" algn="ctr">
              <a:buNone/>
            </a:pPr>
            <a:r>
              <a:rPr lang="en-US" sz="200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https://github.com/Esri/arcgis-pro-sdk/wiki/Tech-Sessions#2024-palm-springs</a:t>
            </a:r>
            <a:endParaRPr lang="en-US" sz="2000"/>
          </a:p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43FA45-EAC6-C271-F387-177B0223E1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177" y="3429000"/>
            <a:ext cx="2872627" cy="283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 err="1"/>
              <a:t>Smoketree</a:t>
            </a:r>
            <a:r>
              <a:rPr lang="en-US" sz="2800" b="0" dirty="0"/>
              <a:t> A-E – Technical Sessions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041D984-11D2-D20D-EAF9-C4FA9FF751B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38200" y="986825"/>
            <a:ext cx="10661651" cy="765776"/>
          </a:xfrm>
        </p:spPr>
        <p:txBody>
          <a:bodyPr/>
          <a:lstStyle/>
          <a:p>
            <a:r>
              <a:rPr lang="en-US" sz="1800" b="0" i="1">
                <a:solidFill>
                  <a:srgbClr val="00B0F0"/>
                </a:solidFill>
              </a:rPr>
              <a:t>NOTE</a:t>
            </a:r>
            <a:r>
              <a:rPr lang="en-US" sz="1800" b="0">
                <a:solidFill>
                  <a:srgbClr val="00B0F0"/>
                </a:solidFill>
              </a:rPr>
              <a:t>:  </a:t>
            </a:r>
            <a:r>
              <a:rPr lang="en-US" sz="1800"/>
              <a:t>For</a:t>
            </a:r>
            <a:r>
              <a:rPr lang="en-US" sz="1800" b="0"/>
              <a:t> </a:t>
            </a:r>
            <a:r>
              <a:rPr lang="en-US" sz="1800" b="0" err="1"/>
              <a:t>DevSummit</a:t>
            </a:r>
            <a:r>
              <a:rPr lang="en-US" sz="1800" b="0"/>
              <a:t> Detailed Agenda search check the ‘Esri Products’ Filter checkbox for:</a:t>
            </a:r>
            <a:br>
              <a:rPr lang="en-US" sz="1800" b="0"/>
            </a:br>
            <a:r>
              <a:rPr lang="en-US" sz="1800" b="0"/>
              <a:t>             ArcGIS Pro SDK for .NET</a:t>
            </a:r>
          </a:p>
          <a:p>
            <a:endParaRPr lang="en-US">
              <a:solidFill>
                <a:srgbClr val="EAFF46"/>
              </a:solidFill>
            </a:endParaRP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6669042-0838-71A3-A1B1-20736266A8D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0" y="6143625"/>
            <a:ext cx="12000089" cy="373063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/>
              <a:t>Detailed Agenda: https://registration.esri.com/flow/esri/24epcdev/deveventportal/page/detailed-agenda</a:t>
            </a:r>
          </a:p>
        </p:txBody>
      </p:sp>
      <p:graphicFrame>
        <p:nvGraphicFramePr>
          <p:cNvPr id="2" name="Content Placeholder 6">
            <a:extLst>
              <a:ext uri="{FF2B5EF4-FFF2-40B4-BE49-F238E27FC236}">
                <a16:creationId xmlns:a16="http://schemas.microsoft.com/office/drawing/2014/main" id="{651FBD19-8D29-24DE-601C-B2F0E52A758A}"/>
              </a:ext>
            </a:extLst>
          </p:cNvPr>
          <p:cNvGraphicFramePr>
            <a:graphicFrameLocks/>
          </p:cNvGraphicFramePr>
          <p:nvPr/>
        </p:nvGraphicFramePr>
        <p:xfrm>
          <a:off x="688622" y="1663793"/>
          <a:ext cx="10811229" cy="4421232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1200563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001328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7609338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4"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rgbClr val="FFFFFF"/>
                          </a:solidFill>
                          <a:effectLst/>
                        </a:rPr>
                        <a:t>Tue, Mar 12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1:00 PM - 2:00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Pro SDK (Mesquite B)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2:30 PM - 3:30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Pro: The Road Ahead (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Smoketree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A-E)</a:t>
                      </a:r>
                      <a:endParaRPr lang="en-US" sz="1500" b="0" i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4:00 PM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-</a:t>
                      </a:r>
                      <a:r>
                        <a:rPr lang="en-US" sz="1500" u="none" strike="noStrike" dirty="0">
                          <a:effectLst/>
                        </a:rPr>
                        <a:t> 5:00 PM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ArcGIS Pro SDK for .NET: Introduction to Map and Geodatabase Topology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5:30 PM - 6:30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Approaches for Pro Extensibility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Wed, Mar 13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10:30 AM - 11:30 AM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Editing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(San Jacinto, Renaissance)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1:00 PM - 2:00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Addins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1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472650888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2:30 PM - 3:30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Asynchronous Programming for </a:t>
                      </a:r>
                      <a:r>
                        <a:rPr lang="en-US" sz="1500" b="0" u="none" strike="noStrike" kern="1200" dirty="0" err="1">
                          <a:solidFill>
                            <a:schemeClr val="dk1"/>
                          </a:solidFill>
                          <a:effectLst/>
                        </a:rPr>
                        <a:t>Addins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2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171677062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Thu, Mar 14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4:00 PM - 5:00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What's New in the Geodatabase and Utility Network APIs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84242839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4:00 PM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- </a:t>
                      </a: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5.00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3D Analyst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GH)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489490206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5:30 PM - 6:30 PM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Introduction to the Knowledge Graph API </a:t>
                      </a: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(Mesquite C)</a:t>
                      </a:r>
                      <a:endParaRPr lang="en-US" sz="1500" b="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3255067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54131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/>
              <a:t>ArcGIS Pro SDK for .NET – Demo theaters</a:t>
            </a:r>
            <a:endParaRPr lang="en-US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A6AE4C82-77C3-E627-335E-D8224271766D}"/>
              </a:ext>
            </a:extLst>
          </p:cNvPr>
          <p:cNvSpPr txBox="1">
            <a:spLocks/>
          </p:cNvSpPr>
          <p:nvPr/>
        </p:nvSpPr>
        <p:spPr>
          <a:xfrm>
            <a:off x="838200" y="986825"/>
            <a:ext cx="10661651" cy="765776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NOTE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:  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For </a:t>
            </a:r>
            <a:r>
              <a:rPr kumimoji="0" lang="en-US" sz="1800" b="0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DevSummit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Detailed Agenda search check the ‘Esri Products’ Filter checkbox for:</a:t>
            </a:r>
            <a:b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            ArcGIS Pro SDK for .NET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EAFF46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4" name="Content Placeholder 10">
            <a:extLst>
              <a:ext uri="{FF2B5EF4-FFF2-40B4-BE49-F238E27FC236}">
                <a16:creationId xmlns:a16="http://schemas.microsoft.com/office/drawing/2014/main" id="{DFD37691-FA63-9F9D-4B22-D64C77A41BBC}"/>
              </a:ext>
            </a:extLst>
          </p:cNvPr>
          <p:cNvSpPr txBox="1">
            <a:spLocks/>
          </p:cNvSpPr>
          <p:nvPr/>
        </p:nvSpPr>
        <p:spPr>
          <a:xfrm>
            <a:off x="0" y="6143625"/>
            <a:ext cx="12000089" cy="373063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Detailed Agenda: https://registration.esri.com/flow/esri/24epcdev/deveventportal/page/detailed-agenda</a:t>
            </a:r>
          </a:p>
        </p:txBody>
      </p:sp>
      <p:graphicFrame>
        <p:nvGraphicFramePr>
          <p:cNvPr id="2" name="Content Placeholder 6">
            <a:extLst>
              <a:ext uri="{FF2B5EF4-FFF2-40B4-BE49-F238E27FC236}">
                <a16:creationId xmlns:a16="http://schemas.microsoft.com/office/drawing/2014/main" id="{920229E3-278F-6DBC-61BF-47C201F284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8205176"/>
              </p:ext>
            </p:extLst>
          </p:nvPr>
        </p:nvGraphicFramePr>
        <p:xfrm>
          <a:off x="638355" y="1970488"/>
          <a:ext cx="11128075" cy="2294436"/>
        </p:xfrm>
        <a:graphic>
          <a:graphicData uri="http://schemas.openxmlformats.org/drawingml/2006/table">
            <a:tbl>
              <a:tblPr firstRow="1">
                <a:tableStyleId>{10A1B5D5-9B99-4C35-A422-299274C87663}</a:tableStyleId>
              </a:tblPr>
              <a:tblGrid>
                <a:gridCol w="1802733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1242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7212921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</a:tblGrid>
              <a:tr h="267630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Date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Time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400" b="1" u="none" strike="noStrike" kern="1200" dirty="0">
                          <a:solidFill>
                            <a:schemeClr val="lt1"/>
                          </a:solidFill>
                          <a:effectLst/>
                        </a:rPr>
                        <a:t>Session</a:t>
                      </a:r>
                      <a:endParaRPr lang="en-US" sz="1400" b="1" u="none" strike="noStrike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17399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Thursday, Mar 14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11:15 AM - 11:45 AM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Data Definition Language (DDL) in the ArcGIS Pro SDK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07705215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1:00 PM - 1:30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3D Analyst and TIN Layer Line of Sight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61238267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1:45 PM - 2:15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An Overview of Catalog Layers in Pro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461650134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2:30 PM - 3:00 PM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ArcGIS Pro SDK for .NET: Extending Editor Inspector UI with Embeddable Controls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877863819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3:15 PM - 3:45 PM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ArcGIS Pro SDK for .NET: What's New for the Parcel Editing API</a:t>
                      </a:r>
                      <a:endParaRPr lang="en-US" sz="15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5040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FC2AB5C-EBF8-F594-C83B-332C8C43C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7495"/>
            <a:ext cx="12192001" cy="685800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BE4F601-EEBF-215C-918A-83B5BE987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Please Share Your Feedback in the App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5AF314-F57D-4842-9487-E20089D3D048}"/>
              </a:ext>
            </a:extLst>
          </p:cNvPr>
          <p:cNvSpPr txBox="1"/>
          <p:nvPr/>
        </p:nvSpPr>
        <p:spPr>
          <a:xfrm>
            <a:off x="1605700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/>
              <a:t>Download the Esri Events app and find your event</a:t>
            </a:r>
          </a:p>
        </p:txBody>
      </p:sp>
      <p:grpSp>
        <p:nvGrpSpPr>
          <p:cNvPr id="5" name="Group 4" descr="Step 1">
            <a:extLst>
              <a:ext uri="{FF2B5EF4-FFF2-40B4-BE49-F238E27FC236}">
                <a16:creationId xmlns:a16="http://schemas.microsoft.com/office/drawing/2014/main" id="{FECED265-E03B-4A1C-A101-D14029853E4B}"/>
              </a:ext>
            </a:extLst>
          </p:cNvPr>
          <p:cNvGrpSpPr/>
          <p:nvPr/>
        </p:nvGrpSpPr>
        <p:grpSpPr>
          <a:xfrm>
            <a:off x="1511487" y="2504270"/>
            <a:ext cx="1921724" cy="3516069"/>
            <a:chOff x="1511487" y="2504270"/>
            <a:chExt cx="1921724" cy="3516069"/>
          </a:xfrm>
        </p:grpSpPr>
        <p:pic>
          <p:nvPicPr>
            <p:cNvPr id="35" name="Picture 8">
              <a:extLst>
                <a:ext uri="{FF2B5EF4-FFF2-40B4-BE49-F238E27FC236}">
                  <a16:creationId xmlns:a16="http://schemas.microsoft.com/office/drawing/2014/main" id="{94423F6C-E71D-1446-9DEE-D45B8795C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1511487" y="2504270"/>
              <a:ext cx="1921724" cy="3516069"/>
            </a:xfrm>
            <a:prstGeom prst="rect">
              <a:avLst/>
            </a:prstGeom>
          </p:spPr>
        </p:pic>
        <p:pic>
          <p:nvPicPr>
            <p:cNvPr id="36" name="Picture 35" descr="Step 1">
              <a:extLst>
                <a:ext uri="{FF2B5EF4-FFF2-40B4-BE49-F238E27FC236}">
                  <a16:creationId xmlns:a16="http://schemas.microsoft.com/office/drawing/2014/main" id="{67AABF1D-708B-9A49-9BF1-EDF12AB80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39" t="4174" r="-239" b="12799"/>
            <a:stretch/>
          </p:blipFill>
          <p:spPr>
            <a:xfrm>
              <a:off x="1581621" y="2647837"/>
              <a:ext cx="1785525" cy="3208149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D52F90AA-6977-6B6D-03DB-ECD87B29AF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7447" r="1154"/>
            <a:stretch/>
          </p:blipFill>
          <p:spPr>
            <a:xfrm>
              <a:off x="1622339" y="5067851"/>
              <a:ext cx="1692361" cy="632852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E48294A-2BAA-126B-5ACC-7A7397C3836D}"/>
                </a:ext>
              </a:extLst>
            </p:cNvPr>
            <p:cNvSpPr/>
            <p:nvPr/>
          </p:nvSpPr>
          <p:spPr bwMode="auto">
            <a:xfrm>
              <a:off x="1605700" y="3491062"/>
              <a:ext cx="1733298" cy="731984"/>
            </a:xfrm>
            <a:prstGeom prst="rect">
              <a:avLst/>
            </a:prstGeom>
            <a:solidFill>
              <a:srgbClr val="F7F7F7"/>
            </a:soli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  <p:pic>
          <p:nvPicPr>
            <p:cNvPr id="4" name="Picture 3" descr="A computer screen shot&#10;&#10;Description automatically generated">
              <a:extLst>
                <a:ext uri="{FF2B5EF4-FFF2-40B4-BE49-F238E27FC236}">
                  <a16:creationId xmlns:a16="http://schemas.microsoft.com/office/drawing/2014/main" id="{7BAE464A-E80F-0484-497C-B2586EF6AA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5400"/>
            <a:stretch/>
          </p:blipFill>
          <p:spPr>
            <a:xfrm>
              <a:off x="1619947" y="3530642"/>
              <a:ext cx="1694645" cy="648738"/>
            </a:xfrm>
            <a:prstGeom prst="rect">
              <a:avLst/>
            </a:prstGeom>
          </p:spPr>
        </p:pic>
      </p:grpSp>
      <p:sp>
        <p:nvSpPr>
          <p:cNvPr id="25" name="Right Arrow 38">
            <a:extLst>
              <a:ext uri="{FF2B5EF4-FFF2-40B4-BE49-F238E27FC236}">
                <a16:creationId xmlns:a16="http://schemas.microsoft.com/office/drawing/2014/main" id="{8FADF273-5FA9-B148-AE02-6C67E631D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3208835" y="3632943"/>
            <a:ext cx="777941" cy="484727"/>
          </a:xfrm>
          <a:prstGeom prst="rightArrow">
            <a:avLst/>
          </a:prstGeom>
          <a:gradFill flip="none" rotWithShape="1">
            <a:gsLst>
              <a:gs pos="98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9F6EAA-203F-0A4C-89DA-8A12D68A6EF6}"/>
              </a:ext>
            </a:extLst>
          </p:cNvPr>
          <p:cNvSpPr txBox="1"/>
          <p:nvPr/>
        </p:nvSpPr>
        <p:spPr>
          <a:xfrm>
            <a:off x="4011467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>
                <a:solidFill>
                  <a:srgbClr val="82F5FF"/>
                </a:solidFill>
              </a:rPr>
              <a:t>Select the session you attended</a:t>
            </a:r>
          </a:p>
        </p:txBody>
      </p:sp>
      <p:grpSp>
        <p:nvGrpSpPr>
          <p:cNvPr id="14" name="Group 13" descr="Step 2">
            <a:extLst>
              <a:ext uri="{FF2B5EF4-FFF2-40B4-BE49-F238E27FC236}">
                <a16:creationId xmlns:a16="http://schemas.microsoft.com/office/drawing/2014/main" id="{517FEF7C-AAED-6943-855D-7E6B40EC4E52}"/>
              </a:ext>
            </a:extLst>
          </p:cNvPr>
          <p:cNvGrpSpPr/>
          <p:nvPr/>
        </p:nvGrpSpPr>
        <p:grpSpPr>
          <a:xfrm>
            <a:off x="3917254" y="2504270"/>
            <a:ext cx="1921724" cy="3516069"/>
            <a:chOff x="3125273" y="2289667"/>
            <a:chExt cx="1745068" cy="3192852"/>
          </a:xfrm>
        </p:grpSpPr>
        <p:pic>
          <p:nvPicPr>
            <p:cNvPr id="15" name="Picture 14" descr="A screenshot of a cell phone&#10;&#10;Description generated with very high confidence">
              <a:extLst>
                <a:ext uri="{FF2B5EF4-FFF2-40B4-BE49-F238E27FC236}">
                  <a16:creationId xmlns:a16="http://schemas.microsoft.com/office/drawing/2014/main" id="{BD203922-372C-BA4E-A198-37419F1C9A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7021" y="2443993"/>
              <a:ext cx="1607862" cy="2888675"/>
            </a:xfrm>
            <a:prstGeom prst="rect">
              <a:avLst/>
            </a:prstGeom>
          </p:spPr>
        </p:pic>
        <p:pic>
          <p:nvPicPr>
            <p:cNvPr id="16" name="Picture 8">
              <a:extLst>
                <a:ext uri="{FF2B5EF4-FFF2-40B4-BE49-F238E27FC236}">
                  <a16:creationId xmlns:a16="http://schemas.microsoft.com/office/drawing/2014/main" id="{E131BD53-AA07-7946-A59F-4170DD5AC1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3125273" y="2289667"/>
              <a:ext cx="1745068" cy="319285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EEB9005-592D-5340-B66F-D4FEACDD1B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264" b="11908"/>
            <a:stretch/>
          </p:blipFill>
          <p:spPr>
            <a:xfrm>
              <a:off x="3184457" y="2416320"/>
              <a:ext cx="1627632" cy="2917493"/>
            </a:xfrm>
            <a:prstGeom prst="rect">
              <a:avLst/>
            </a:prstGeom>
          </p:spPr>
        </p:pic>
      </p:grpSp>
      <p:sp>
        <p:nvSpPr>
          <p:cNvPr id="26" name="Right Arrow 38">
            <a:extLst>
              <a:ext uri="{FF2B5EF4-FFF2-40B4-BE49-F238E27FC236}">
                <a16:creationId xmlns:a16="http://schemas.microsoft.com/office/drawing/2014/main" id="{C9E1A03B-FD0F-3B45-B92F-D21CC58A7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5609701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3336C3-971C-ED47-A35D-06297059F7DC}"/>
              </a:ext>
            </a:extLst>
          </p:cNvPr>
          <p:cNvSpPr txBox="1"/>
          <p:nvPr/>
        </p:nvSpPr>
        <p:spPr>
          <a:xfrm>
            <a:off x="6417234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/>
              <a:t>Scroll down to “Survey”</a:t>
            </a:r>
          </a:p>
        </p:txBody>
      </p:sp>
      <p:grpSp>
        <p:nvGrpSpPr>
          <p:cNvPr id="18" name="Group 17" descr="Step 3">
            <a:extLst>
              <a:ext uri="{FF2B5EF4-FFF2-40B4-BE49-F238E27FC236}">
                <a16:creationId xmlns:a16="http://schemas.microsoft.com/office/drawing/2014/main" id="{3CDD739D-668C-A44D-A26B-49B9F3C4351E}"/>
              </a:ext>
            </a:extLst>
          </p:cNvPr>
          <p:cNvGrpSpPr/>
          <p:nvPr/>
        </p:nvGrpSpPr>
        <p:grpSpPr>
          <a:xfrm>
            <a:off x="6323021" y="2504270"/>
            <a:ext cx="1921724" cy="3516069"/>
            <a:chOff x="5226240" y="2289667"/>
            <a:chExt cx="1745068" cy="3192852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2F6D0DA-5C62-D848-8F92-DCBE91DB5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92508" y="2463294"/>
              <a:ext cx="1618488" cy="2878751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927FCCC-3631-474D-8EBE-7C679934D2A9}"/>
                </a:ext>
              </a:extLst>
            </p:cNvPr>
            <p:cNvSpPr/>
            <p:nvPr/>
          </p:nvSpPr>
          <p:spPr bwMode="auto">
            <a:xfrm>
              <a:off x="5292508" y="2445031"/>
              <a:ext cx="1618488" cy="97438"/>
            </a:xfrm>
            <a:prstGeom prst="rect">
              <a:avLst/>
            </a:prstGeom>
            <a:solidFill>
              <a:srgbClr val="232323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2" name="Picture 8">
              <a:extLst>
                <a:ext uri="{FF2B5EF4-FFF2-40B4-BE49-F238E27FC236}">
                  <a16:creationId xmlns:a16="http://schemas.microsoft.com/office/drawing/2014/main" id="{0F3D4B8A-164A-E04B-9746-88BA8CFCF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5226240" y="2289667"/>
              <a:ext cx="1745068" cy="3192852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9D78115A-9EC7-C14F-92FD-AF12B3E6CA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11593"/>
            <a:stretch/>
          </p:blipFill>
          <p:spPr>
            <a:xfrm>
              <a:off x="5288838" y="2428985"/>
              <a:ext cx="1627632" cy="291924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7F72B39A-AC95-FF4C-9323-DAC9FAE933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528" b="88481"/>
            <a:stretch/>
          </p:blipFill>
          <p:spPr>
            <a:xfrm>
              <a:off x="5286686" y="2428985"/>
              <a:ext cx="1627632" cy="211014"/>
            </a:xfrm>
            <a:prstGeom prst="rect">
              <a:avLst/>
            </a:prstGeom>
          </p:spPr>
        </p:pic>
      </p:grpSp>
      <p:sp>
        <p:nvSpPr>
          <p:cNvPr id="27" name="Right Arrow 38">
            <a:extLst>
              <a:ext uri="{FF2B5EF4-FFF2-40B4-BE49-F238E27FC236}">
                <a16:creationId xmlns:a16="http://schemas.microsoft.com/office/drawing/2014/main" id="{192E5CAA-4490-DA49-8153-C6E2395FE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7935728" y="4350962"/>
            <a:ext cx="777941" cy="484727"/>
          </a:xfrm>
          <a:prstGeom prst="rightArrow">
            <a:avLst/>
          </a:prstGeom>
          <a:gradFill flip="none" rotWithShape="1">
            <a:gsLst>
              <a:gs pos="99000">
                <a:srgbClr val="82F5FF"/>
              </a:gs>
              <a:gs pos="0">
                <a:srgbClr val="002060">
                  <a:alpha val="0"/>
                </a:srgbClr>
              </a:gs>
            </a:gsLst>
            <a:lin ang="0" scaled="1"/>
            <a:tileRect/>
          </a:gradFill>
          <a:ln>
            <a:noFill/>
            <a:headEnd type="none" w="med" len="med"/>
            <a:tailEnd type="none" w="med" len="med"/>
          </a:ln>
          <a:effectLst>
            <a:outerShdw blurRad="254000" dist="38100" dir="10800000" algn="r" rotWithShape="0">
              <a:schemeClr val="tx1">
                <a:alpha val="40000"/>
              </a:scheme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CFF59F-58D2-4348-8987-4053B342320A}"/>
              </a:ext>
            </a:extLst>
          </p:cNvPr>
          <p:cNvSpPr txBox="1"/>
          <p:nvPr/>
        </p:nvSpPr>
        <p:spPr>
          <a:xfrm>
            <a:off x="8823001" y="1683638"/>
            <a:ext cx="1733298" cy="634695"/>
          </a:xfrm>
          <a:prstGeom prst="rect">
            <a:avLst/>
          </a:prstGeom>
          <a:noFill/>
          <a:effectLst/>
        </p:spPr>
        <p:txBody>
          <a:bodyPr wrap="square" lIns="0" tIns="0" rIns="0" bIns="0" rtlCol="0" anchor="ctr">
            <a:noAutofit/>
          </a:bodyPr>
          <a:lstStyle/>
          <a:p>
            <a:pPr algn="ctr" eaLnBrk="0" hangingPunct="0"/>
            <a:r>
              <a:rPr lang="en-US" sz="1400">
                <a:solidFill>
                  <a:srgbClr val="82F5FF"/>
                </a:solidFill>
              </a:rPr>
              <a:t>Log in to access the survey</a:t>
            </a:r>
          </a:p>
        </p:txBody>
      </p:sp>
      <p:grpSp>
        <p:nvGrpSpPr>
          <p:cNvPr id="29" name="Group 28" descr="Step 4">
            <a:extLst>
              <a:ext uri="{FF2B5EF4-FFF2-40B4-BE49-F238E27FC236}">
                <a16:creationId xmlns:a16="http://schemas.microsoft.com/office/drawing/2014/main" id="{4E8DF0E9-6BE6-9745-ABFB-7B6F1FAB83D3}"/>
              </a:ext>
            </a:extLst>
          </p:cNvPr>
          <p:cNvGrpSpPr/>
          <p:nvPr/>
        </p:nvGrpSpPr>
        <p:grpSpPr>
          <a:xfrm>
            <a:off x="8728788" y="2504270"/>
            <a:ext cx="1921724" cy="3516069"/>
            <a:chOff x="8728788" y="2289666"/>
            <a:chExt cx="1921724" cy="3516069"/>
          </a:xfrm>
        </p:grpSpPr>
        <p:pic>
          <p:nvPicPr>
            <p:cNvPr id="30" name="Picture 8">
              <a:extLst>
                <a:ext uri="{FF2B5EF4-FFF2-40B4-BE49-F238E27FC236}">
                  <a16:creationId xmlns:a16="http://schemas.microsoft.com/office/drawing/2014/main" id="{4B5123E9-439B-034E-8863-FC09DC7251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8728788" y="2289666"/>
              <a:ext cx="1921724" cy="3516069"/>
            </a:xfrm>
            <a:prstGeom prst="rect">
              <a:avLst/>
            </a:prstGeom>
          </p:spPr>
        </p:pic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283D9D4E-8941-2641-9D4D-CA61483E816A}"/>
                </a:ext>
              </a:extLst>
            </p:cNvPr>
            <p:cNvGrpSpPr/>
            <p:nvPr/>
          </p:nvGrpSpPr>
          <p:grpSpPr>
            <a:xfrm>
              <a:off x="8795989" y="2443515"/>
              <a:ext cx="1801368" cy="3214334"/>
              <a:chOff x="8795989" y="2443515"/>
              <a:chExt cx="1801368" cy="3214334"/>
            </a:xfrm>
          </p:grpSpPr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4F869627-FED5-D64A-92DD-63A0588962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5776" b="89445"/>
              <a:stretch/>
            </p:blipFill>
            <p:spPr>
              <a:xfrm>
                <a:off x="8795989" y="2443515"/>
                <a:ext cx="1801368" cy="186411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D68AF69-FE44-D04B-BBFF-7723E9F2E9C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21917" b="493"/>
              <a:stretch/>
            </p:blipFill>
            <p:spPr>
              <a:xfrm>
                <a:off x="8795990" y="2635248"/>
                <a:ext cx="1799083" cy="302260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31997542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07ACD8-48CC-F979-C1B0-402458AC0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994006"/>
            <a:ext cx="9613127" cy="1477328"/>
          </a:xfrm>
        </p:spPr>
        <p:txBody>
          <a:bodyPr/>
          <a:lstStyle/>
          <a:p>
            <a:r>
              <a:rPr lang="en-US"/>
              <a:t>New Data Storage Field Types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6886936" cy="338554"/>
          </a:xfrm>
        </p:spPr>
        <p:txBody>
          <a:bodyPr/>
          <a:lstStyle/>
          <a:p>
            <a:r>
              <a:rPr lang="en-US">
                <a:solidFill>
                  <a:srgbClr val="FFE08C"/>
                </a:solidFill>
              </a:rPr>
              <a:t>Geodatabase API</a:t>
            </a:r>
          </a:p>
        </p:txBody>
      </p:sp>
    </p:spTree>
    <p:extLst>
      <p:ext uri="{BB962C8B-B14F-4D97-AF65-F5344CB8AC3E}">
        <p14:creationId xmlns:p14="http://schemas.microsoft.com/office/powerpoint/2010/main" val="3187278753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F4E3A200-C7E5-8FA1-A13B-BF6F92CF86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7056" y="-4642"/>
            <a:ext cx="12202584" cy="6871589"/>
            <a:chOff x="-7056" y="-4642"/>
            <a:chExt cx="12202584" cy="687158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0956C0F-9479-B233-DF50-2386732C6886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9" name="Content Placeholder 12">
              <a:extLst>
                <a:ext uri="{FF2B5EF4-FFF2-40B4-BE49-F238E27FC236}">
                  <a16:creationId xmlns:a16="http://schemas.microsoft.com/office/drawing/2014/main" id="{B8AF88D3-352C-0EE1-8DC6-5396A494D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40000"/>
            </a:blip>
            <a:stretch>
              <a:fillRect/>
            </a:stretch>
          </p:blipFill>
          <p:spPr>
            <a:xfrm>
              <a:off x="0" y="-4641"/>
              <a:ext cx="12188472" cy="6869265"/>
            </a:xfrm>
            <a:prstGeom prst="rect">
              <a:avLst/>
            </a:prstGeom>
            <a:noFill/>
          </p:spPr>
        </p:pic>
        <p:pic>
          <p:nvPicPr>
            <p:cNvPr id="22" name="Picture 21" descr="A computer screen with colorful lines&#10;&#10;Description automatically generated">
              <a:extLst>
                <a:ext uri="{FF2B5EF4-FFF2-40B4-BE49-F238E27FC236}">
                  <a16:creationId xmlns:a16="http://schemas.microsoft.com/office/drawing/2014/main" id="{77ACC46D-A929-9FE5-9694-EB3272B50E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-4529" r="5414"/>
            <a:stretch/>
          </p:blipFill>
          <p:spPr>
            <a:xfrm>
              <a:off x="-7056" y="-4640"/>
              <a:ext cx="12192001" cy="6862640"/>
            </a:xfrm>
            <a:prstGeom prst="rect">
              <a:avLst/>
            </a:prstGeom>
          </p:spPr>
        </p:pic>
      </p:grpSp>
      <p:sp>
        <p:nvSpPr>
          <p:cNvPr id="10" name="Title 9">
            <a:extLst>
              <a:ext uri="{FF2B5EF4-FFF2-40B4-BE49-F238E27FC236}">
                <a16:creationId xmlns:a16="http://schemas.microsoft.com/office/drawing/2014/main" id="{921A8D64-5ED7-C677-405B-30AB7E41A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Connect With Us On Social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C59D668-8282-F4FB-305F-1D83415E5CA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E08C"/>
                </a:solidFill>
              </a:rPr>
              <a:t>And Join the Conversation Using #EsriDevSummit2024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283D5F36-F14B-3032-5F09-51F9F5C4D5F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560610" y="1913916"/>
            <a:ext cx="4194148" cy="3772466"/>
          </a:xfrm>
        </p:spPr>
        <p:txBody>
          <a:bodyPr/>
          <a:lstStyle/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twitter.com/EsriDevs</a:t>
            </a:r>
            <a:endParaRPr lang="en-US">
              <a:effectLst/>
              <a:latin typeface="Helvetica Neue" panose="02000503000000020004" pitchFamily="2" charset="0"/>
              <a:hlinkClick r:id="rId4"/>
            </a:endParaRP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twitter.com/EsriDevEvents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youtube.com/c/</a:t>
            </a:r>
            <a:r>
              <a:rPr lang="en-US" u="sng">
                <a:latin typeface="Helvetica Neue" panose="02000503000000020004" pitchFamily="2" charset="0"/>
                <a:hlinkClick r:id="rId4"/>
              </a:rPr>
              <a:t>Esri</a:t>
            </a: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Developers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links.esri.com/DevVideos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github.com/Esri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github.com/EsriDevSummit</a:t>
            </a:r>
          </a:p>
          <a:p>
            <a:pPr marL="0" indent="0">
              <a:lnSpc>
                <a:spcPct val="150000"/>
              </a:lnSpc>
              <a:buClr>
                <a:srgbClr val="EAFF46"/>
              </a:buClr>
              <a:buNone/>
            </a:pPr>
            <a:r>
              <a:rPr lang="en-US" u="sng">
                <a:effectLst/>
                <a:latin typeface="Helvetica Neue" panose="02000503000000020004" pitchFamily="2" charset="0"/>
                <a:hlinkClick r:id="rId4"/>
              </a:rPr>
              <a:t>links.esri.com/EsriDevCommunity </a:t>
            </a:r>
            <a:endParaRPr lang="en-US" u="sng">
              <a:effectLst/>
              <a:latin typeface="Helvetica Neue" panose="02000503000000020004" pitchFamily="2" charset="0"/>
            </a:endParaRPr>
          </a:p>
          <a:p>
            <a:pPr marL="0" indent="0">
              <a:buClr>
                <a:srgbClr val="EAFF46"/>
              </a:buClr>
              <a:buNone/>
            </a:pPr>
            <a:endParaRPr lang="en-US"/>
          </a:p>
        </p:txBody>
      </p:sp>
      <p:pic>
        <p:nvPicPr>
          <p:cNvPr id="13" name="Picture 12" descr="A picture containing clipart&#10;&#10;Description automatically generated">
            <a:extLst>
              <a:ext uri="{FF2B5EF4-FFF2-40B4-BE49-F238E27FC236}">
                <a16:creationId xmlns:a16="http://schemas.microsoft.com/office/drawing/2014/main" id="{BC7DF767-D185-20C2-2FFC-EBC770487E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057" y="4275113"/>
            <a:ext cx="342000" cy="342000"/>
          </a:xfrm>
          <a:prstGeom prst="rect">
            <a:avLst/>
          </a:prstGeom>
        </p:spPr>
      </p:pic>
      <p:pic>
        <p:nvPicPr>
          <p:cNvPr id="14" name="Picture 13" descr="Logo, icon&#10;&#10;Description automatically generated">
            <a:extLst>
              <a:ext uri="{FF2B5EF4-FFF2-40B4-BE49-F238E27FC236}">
                <a16:creationId xmlns:a16="http://schemas.microsoft.com/office/drawing/2014/main" id="{AABD6F9B-3FF5-2875-37EB-7ECF20CCE8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4244" y="1990318"/>
            <a:ext cx="341627" cy="341627"/>
          </a:xfrm>
          <a:prstGeom prst="rect">
            <a:avLst/>
          </a:prstGeom>
        </p:spPr>
      </p:pic>
      <p:pic>
        <p:nvPicPr>
          <p:cNvPr id="15" name="Picture 14" descr="Logo, icon&#10;&#10;Description automatically generated">
            <a:extLst>
              <a:ext uri="{FF2B5EF4-FFF2-40B4-BE49-F238E27FC236}">
                <a16:creationId xmlns:a16="http://schemas.microsoft.com/office/drawing/2014/main" id="{17485D76-66F7-985C-C794-146068E93A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4244" y="2528617"/>
            <a:ext cx="341627" cy="341627"/>
          </a:xfrm>
          <a:prstGeom prst="rect">
            <a:avLst/>
          </a:prstGeom>
        </p:spPr>
      </p:pic>
      <p:pic>
        <p:nvPicPr>
          <p:cNvPr id="16" name="Picture 15" descr="A picture containing clipart&#10;&#10;Description automatically generated">
            <a:extLst>
              <a:ext uri="{FF2B5EF4-FFF2-40B4-BE49-F238E27FC236}">
                <a16:creationId xmlns:a16="http://schemas.microsoft.com/office/drawing/2014/main" id="{6530C532-543B-F3FC-4AFC-1D9AFC8951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244" y="4837738"/>
            <a:ext cx="342000" cy="342000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51638F7A-A742-1731-24F2-3171BD9BA6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4057" y="3132529"/>
            <a:ext cx="342000" cy="3420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2693A709-4913-1E78-FBCC-FF807C07A7E7}"/>
              </a:ext>
            </a:extLst>
          </p:cNvPr>
          <p:cNvSpPr/>
          <p:nvPr/>
        </p:nvSpPr>
        <p:spPr bwMode="auto">
          <a:xfrm>
            <a:off x="994056" y="3706522"/>
            <a:ext cx="342000" cy="342000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ES" sz="1400">
              <a:solidFill>
                <a:schemeClr val="bg1"/>
              </a:solidFill>
            </a:endParaRPr>
          </a:p>
        </p:txBody>
      </p:sp>
      <p:pic>
        <p:nvPicPr>
          <p:cNvPr id="19" name="Picture 18" descr="Icon&#10;&#10;Description automatically generated">
            <a:extLst>
              <a:ext uri="{FF2B5EF4-FFF2-40B4-BE49-F238E27FC236}">
                <a16:creationId xmlns:a16="http://schemas.microsoft.com/office/drawing/2014/main" id="{B6E0C8EC-5698-D4CF-891A-0BC892F5683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4056" y="5420784"/>
            <a:ext cx="342000" cy="342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7C2C7BC-6043-F5B8-5C86-894322CC5B9F}"/>
              </a:ext>
            </a:extLst>
          </p:cNvPr>
          <p:cNvSpPr txBox="1"/>
          <p:nvPr/>
        </p:nvSpPr>
        <p:spPr>
          <a:xfrm>
            <a:off x="4092329" y="2032538"/>
            <a:ext cx="4810197" cy="34772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>
            <a:noAutofit/>
          </a:bodyPr>
          <a:lstStyle/>
          <a:p>
            <a:pPr eaLnBrk="0" hangingPunct="0"/>
            <a:r>
              <a:rPr lang="en-US" sz="2000">
                <a:ea typeface="+mn-ea"/>
                <a:cs typeface="+mn-cs"/>
              </a:rPr>
              <a:t>#</a:t>
            </a:r>
            <a:r>
              <a:rPr lang="en-US" sz="2000"/>
              <a:t>EsriDevSummit2024</a:t>
            </a:r>
            <a:endParaRPr lang="en-US" sz="200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8860919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7344D85-D9D4-99EE-C283-A4F98E6689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439271" y="0"/>
            <a:ext cx="12631271" cy="6858000"/>
            <a:chOff x="-439271" y="0"/>
            <a:chExt cx="12631271" cy="6858000"/>
          </a:xfrm>
        </p:grpSpPr>
        <p:pic>
          <p:nvPicPr>
            <p:cNvPr id="3" name="Picture 2" descr="A blue and orange wavy lines&#10;&#10;Description automatically generated">
              <a:extLst>
                <a:ext uri="{FF2B5EF4-FFF2-40B4-BE49-F238E27FC236}">
                  <a16:creationId xmlns:a16="http://schemas.microsoft.com/office/drawing/2014/main" id="{23F694B9-F7D6-EBDE-9CC7-CD4A9E3BC0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7AA74F34-884C-C234-9769-61D997EF8C8A}"/>
                </a:ext>
              </a:extLst>
            </p:cNvPr>
            <p:cNvSpPr/>
            <p:nvPr/>
          </p:nvSpPr>
          <p:spPr bwMode="auto">
            <a:xfrm>
              <a:off x="-439271" y="1152245"/>
              <a:ext cx="11486773" cy="4553510"/>
            </a:xfrm>
            <a:prstGeom prst="ellipse">
              <a:avLst/>
            </a:prstGeom>
            <a:gradFill flip="none" rotWithShape="1">
              <a:gsLst>
                <a:gs pos="40000">
                  <a:srgbClr val="004043">
                    <a:alpha val="0"/>
                  </a:srgbClr>
                </a:gs>
                <a:gs pos="9000">
                  <a:srgbClr val="004043">
                    <a:alpha val="19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</a:endParaRPr>
            </a:p>
          </p:txBody>
        </p: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E1B82D40-9B82-44A7-D1DD-20719C78A5C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267700" y="6472238"/>
            <a:ext cx="3924300" cy="2540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82F5FF">
                    <a:alpha val="47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2024 Esri. All rights reserved.</a:t>
            </a:r>
          </a:p>
        </p:txBody>
      </p:sp>
      <p:pic>
        <p:nvPicPr>
          <p:cNvPr id="8" name="Picture 7" descr="Esri logo, The Science of Where">
            <a:extLst>
              <a:ext uri="{FF2B5EF4-FFF2-40B4-BE49-F238E27FC236}">
                <a16:creationId xmlns:a16="http://schemas.microsoft.com/office/drawing/2014/main" id="{9AC64EB7-520A-A060-71A7-0581579265A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7386" y="2365949"/>
            <a:ext cx="5717228" cy="176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043230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5292" y="1156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New Field Types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276999"/>
          </a:xfrm>
        </p:spPr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Improve data storage capabilities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>
              <a:buClr>
                <a:srgbClr val="82F5FF"/>
              </a:buClr>
            </a:pPr>
            <a:r>
              <a:rPr lang="en-US"/>
              <a:t> Support 64-bit Fields</a:t>
            </a:r>
          </a:p>
          <a:p>
            <a:pPr>
              <a:buClr>
                <a:srgbClr val="82F5FF"/>
              </a:buClr>
            </a:pPr>
            <a:r>
              <a:rPr lang="en-US"/>
              <a:t> Enhanced </a:t>
            </a:r>
            <a:r>
              <a:rPr lang="en-US" err="1"/>
              <a:t>DateTime</a:t>
            </a:r>
            <a:r>
              <a:rPr lang="en-US"/>
              <a:t>  Fields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D69F977-ABAD-E418-64AE-DD18B5FE10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3744" y="3119758"/>
            <a:ext cx="5460979" cy="365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978669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5292" y="-6795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New Field Types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4400" y="1399032"/>
            <a:ext cx="10369296" cy="553998"/>
          </a:xfrm>
        </p:spPr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64-bit</a:t>
            </a:r>
          </a:p>
          <a:p>
            <a:endParaRPr lang="en-US">
              <a:solidFill>
                <a:srgbClr val="82F5FF"/>
              </a:solidFill>
            </a:endParaRP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14400" y="2057401"/>
            <a:ext cx="4947138" cy="1292902"/>
          </a:xfrm>
        </p:spPr>
        <p:txBody>
          <a:bodyPr/>
          <a:lstStyle/>
          <a:p>
            <a:pPr>
              <a:buClr>
                <a:srgbClr val="82F5FF"/>
              </a:buClr>
            </a:pPr>
            <a:r>
              <a:rPr lang="en-US" dirty="0"/>
              <a:t>OID Field</a:t>
            </a:r>
          </a:p>
          <a:p>
            <a:pPr lvl="1">
              <a:buClr>
                <a:srgbClr val="82F5FF"/>
              </a:buClr>
            </a:pPr>
            <a:r>
              <a:rPr lang="en-US" dirty="0"/>
              <a:t>OID supports both 32-bit &amp; 64-bit</a:t>
            </a:r>
          </a:p>
          <a:p>
            <a:pPr lvl="1">
              <a:buClr>
                <a:srgbClr val="82F5FF"/>
              </a:buClr>
            </a:pPr>
            <a:r>
              <a:rPr lang="en-US" dirty="0" err="1">
                <a:solidFill>
                  <a:schemeClr val="tx2"/>
                </a:solidFill>
                <a:latin typeface="Consolas" panose="020B0609020204030204" pitchFamily="49" charset="0"/>
              </a:rPr>
              <a:t>FieldType.OID</a:t>
            </a:r>
            <a:endParaRPr lang="en-US" dirty="0">
              <a:solidFill>
                <a:schemeClr val="tx2"/>
              </a:solidFill>
              <a:latin typeface="Consolas" panose="020B0609020204030204" pitchFamily="49" charset="0"/>
            </a:endParaRPr>
          </a:p>
          <a:p>
            <a:pPr lvl="1">
              <a:buClr>
                <a:srgbClr val="82F5FF"/>
              </a:buClr>
            </a:pPr>
            <a:endParaRPr lang="en-US" dirty="0"/>
          </a:p>
          <a:p>
            <a:pPr>
              <a:buClr>
                <a:srgbClr val="82F5FF"/>
              </a:buClr>
            </a:pPr>
            <a:r>
              <a:rPr lang="en-US" dirty="0" err="1"/>
              <a:t>BigInteger</a:t>
            </a:r>
            <a:r>
              <a:rPr lang="en-US" dirty="0"/>
              <a:t> (64-bit Integer)</a:t>
            </a:r>
          </a:p>
          <a:p>
            <a:pPr lvl="1">
              <a:buClr>
                <a:srgbClr val="82F5FF"/>
              </a:buClr>
            </a:pPr>
            <a:r>
              <a:rPr lang="en-US" dirty="0" err="1">
                <a:solidFill>
                  <a:schemeClr val="tx2"/>
                </a:solidFill>
                <a:latin typeface="Consolas" panose="020B0609020204030204" pitchFamily="49" charset="0"/>
              </a:rPr>
              <a:t>FieldType.BigInteger</a:t>
            </a:r>
            <a:r>
              <a:rPr lang="en-US" dirty="0">
                <a:solidFill>
                  <a:schemeClr val="tx2"/>
                </a:solidFill>
                <a:latin typeface="Consolas" panose="020B0609020204030204" pitchFamily="49" charset="0"/>
              </a:rPr>
              <a:t> // 64-bit</a:t>
            </a:r>
          </a:p>
          <a:p>
            <a:pPr lvl="1">
              <a:buClr>
                <a:srgbClr val="82F5FF"/>
              </a:buClr>
            </a:pPr>
            <a:r>
              <a:rPr lang="en-US" dirty="0" err="1">
                <a:solidFill>
                  <a:schemeClr val="tx2"/>
                </a:solidFill>
                <a:latin typeface="Consolas" panose="020B0609020204030204" pitchFamily="49" charset="0"/>
              </a:rPr>
              <a:t>FieldType.Integer</a:t>
            </a:r>
            <a:r>
              <a:rPr lang="en-US" dirty="0">
                <a:solidFill>
                  <a:schemeClr val="tx2"/>
                </a:solidFill>
                <a:latin typeface="Consolas" panose="020B0609020204030204" pitchFamily="49" charset="0"/>
              </a:rPr>
              <a:t> // 32-bit</a:t>
            </a:r>
          </a:p>
          <a:p>
            <a:pPr lvl="1">
              <a:buClr>
                <a:srgbClr val="82F5FF"/>
              </a:buClr>
            </a:pPr>
            <a:endParaRPr lang="en-US" dirty="0">
              <a:solidFill>
                <a:schemeClr val="tx2"/>
              </a:solidFill>
              <a:latin typeface="Consolas" panose="020B0609020204030204" pitchFamily="49" charset="0"/>
            </a:endParaRPr>
          </a:p>
          <a:p>
            <a:pPr lvl="1">
              <a:buClr>
                <a:srgbClr val="82F5FF"/>
              </a:buClr>
            </a:pPr>
            <a:endParaRPr lang="en-US" dirty="0"/>
          </a:p>
          <a:p>
            <a:pPr>
              <a:buClr>
                <a:srgbClr val="82F5FF"/>
              </a:buClr>
            </a:pPr>
            <a:endParaRPr lang="en-US" dirty="0"/>
          </a:p>
          <a:p>
            <a:pPr>
              <a:buClr>
                <a:srgbClr val="82F5FF"/>
              </a:buClr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90FEFE-AC03-77CB-EB60-741CA80A50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917" y="5184816"/>
            <a:ext cx="9804166" cy="974231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2887E9A6-E893-903C-7FB9-93E99679E8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391067"/>
              </p:ext>
            </p:extLst>
          </p:nvPr>
        </p:nvGraphicFramePr>
        <p:xfrm>
          <a:off x="7294197" y="1090816"/>
          <a:ext cx="435083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5418">
                  <a:extLst>
                    <a:ext uri="{9D8B030D-6E8A-4147-A177-3AD203B41FA5}">
                      <a16:colId xmlns:a16="http://schemas.microsoft.com/office/drawing/2014/main" val="374146833"/>
                    </a:ext>
                  </a:extLst>
                </a:gridCol>
                <a:gridCol w="2175418">
                  <a:extLst>
                    <a:ext uri="{9D8B030D-6E8A-4147-A177-3AD203B41FA5}">
                      <a16:colId xmlns:a16="http://schemas.microsoft.com/office/drawing/2014/main" val="958411176"/>
                    </a:ext>
                  </a:extLst>
                </a:gridCol>
              </a:tblGrid>
              <a:tr h="237017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Length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615730"/>
                  </a:ext>
                </a:extLst>
              </a:tr>
              <a:tr h="237017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OID – 64-bit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 bytes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6882940"/>
                  </a:ext>
                </a:extLst>
              </a:tr>
              <a:tr h="237017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OID – 32-bit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 bytes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8722226"/>
                  </a:ext>
                </a:extLst>
              </a:tr>
              <a:tr h="237017">
                <a:tc>
                  <a:txBody>
                    <a:bodyPr/>
                    <a:lstStyle/>
                    <a:p>
                      <a:pPr algn="ctr"/>
                      <a:r>
                        <a:rPr lang="en-US" err="1"/>
                        <a:t>BigInteger</a:t>
                      </a:r>
                      <a:r>
                        <a:rPr lang="en-US"/>
                        <a:t> (64-bit)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 bytes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4605635"/>
                  </a:ext>
                </a:extLst>
              </a:tr>
              <a:tr h="237017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Integer ( 32-bit)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 bytes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9309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9475341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0584" y="-7951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New Field Types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64-bit : Usage snippet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20ACC35-9F2F-964B-1B7D-E428851DE1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2731" y="2466975"/>
            <a:ext cx="7715250" cy="96202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32B65F9-86F1-A37E-1A3D-02F0AF2567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9842" y="3623225"/>
            <a:ext cx="9334500" cy="31432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75D56D6-C025-4B52-F455-F4D67EA705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2731" y="4568752"/>
            <a:ext cx="1012507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064438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B9A175-249F-C39C-A9F4-D69EA5085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-10584" y="-7951"/>
            <a:ext cx="12202584" cy="6871589"/>
            <a:chOff x="-7056" y="-4642"/>
            <a:chExt cx="12202584" cy="6871589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6DA536C-88C7-6C51-900B-90762A1A9478}"/>
                </a:ext>
              </a:extLst>
            </p:cNvPr>
            <p:cNvSpPr/>
            <p:nvPr/>
          </p:nvSpPr>
          <p:spPr bwMode="auto">
            <a:xfrm>
              <a:off x="0" y="-4642"/>
              <a:ext cx="12195528" cy="6871589"/>
            </a:xfrm>
            <a:prstGeom prst="rect">
              <a:avLst/>
            </a:prstGeom>
            <a:gradFill>
              <a:gsLst>
                <a:gs pos="98000">
                  <a:srgbClr val="00375B"/>
                </a:gs>
                <a:gs pos="0">
                  <a:srgbClr val="037D98">
                    <a:lumMod val="95000"/>
                  </a:srgbClr>
                </a:gs>
              </a:gsLst>
              <a:lin ang="5400000" scaled="0"/>
            </a:gradFill>
            <a:ln w="19050">
              <a:noFill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square" lIns="0" tIns="0" rIns="0" bIns="0" numCol="1" rtlCol="0" anchor="ctr" anchorCtr="1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>
                <a:solidFill>
                  <a:prstClr val="white"/>
                </a:solidFill>
              </a:endParaRPr>
            </a:p>
          </p:txBody>
        </p:sp>
        <p:pic>
          <p:nvPicPr>
            <p:cNvPr id="5" name="Picture 4" descr="A blue light on a black background&#10;&#10;Description automatically generated">
              <a:extLst>
                <a:ext uri="{FF2B5EF4-FFF2-40B4-BE49-F238E27FC236}">
                  <a16:creationId xmlns:a16="http://schemas.microsoft.com/office/drawing/2014/main" id="{CBE13059-A731-8964-0B4F-61266439D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30000"/>
            </a:blip>
            <a:stretch>
              <a:fillRect/>
            </a:stretch>
          </p:blipFill>
          <p:spPr>
            <a:xfrm>
              <a:off x="-7056" y="-4642"/>
              <a:ext cx="12195528" cy="6869267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New Field Types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CE0A5-D73E-63DC-A2D1-AC4979BAF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82F5FF"/>
                </a:solidFill>
              </a:rPr>
              <a:t>64-bit : Usage snippet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20ACC35-9F2F-964B-1B7D-E428851DE1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2731" y="2466975"/>
            <a:ext cx="7715250" cy="96202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32B65F9-86F1-A37E-1A3D-02F0AF2567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9842" y="3623225"/>
            <a:ext cx="9334500" cy="31432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75D56D6-C025-4B52-F455-F4D67EA705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2731" y="4568752"/>
            <a:ext cx="10125075" cy="904875"/>
          </a:xfrm>
          <a:prstGeom prst="rect">
            <a:avLst/>
          </a:prstGeom>
        </p:spPr>
      </p:pic>
      <p:sp>
        <p:nvSpPr>
          <p:cNvPr id="25" name="Arrow: Left 24">
            <a:extLst>
              <a:ext uri="{FF2B5EF4-FFF2-40B4-BE49-F238E27FC236}">
                <a16:creationId xmlns:a16="http://schemas.microsoft.com/office/drawing/2014/main" id="{767426B2-E9BC-D4FD-5263-D28DFFAFA16F}"/>
              </a:ext>
            </a:extLst>
          </p:cNvPr>
          <p:cNvSpPr/>
          <p:nvPr/>
        </p:nvSpPr>
        <p:spPr bwMode="auto">
          <a:xfrm>
            <a:off x="2707776" y="2857511"/>
            <a:ext cx="1778085" cy="315601"/>
          </a:xfrm>
          <a:prstGeom prst="leftArrow">
            <a:avLst/>
          </a:prstGeom>
          <a:solidFill>
            <a:srgbClr val="FF0000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18094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2849481B-1D3E-D149-B421-48D6D1583BF4}" vid="{60C00BA4-AC3C-3D4D-98A4-97CACE28F04A}"/>
    </a:ext>
  </a:extLst>
</a:theme>
</file>

<file path=ppt/theme/theme2.xml><?xml version="1.0" encoding="utf-8"?>
<a:theme xmlns:a="http://schemas.openxmlformats.org/drawingml/2006/main" name="Custom Design">
  <a:themeElements>
    <a:clrScheme name="Custom 1">
      <a:dk1>
        <a:srgbClr val="FFFFFF"/>
      </a:dk1>
      <a:lt1>
        <a:srgbClr val="000000"/>
      </a:lt1>
      <a:dk2>
        <a:srgbClr val="E7E6E6"/>
      </a:dk2>
      <a:lt2>
        <a:srgbClr val="44546A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2849481B-1D3E-D149-B421-48D6D1583BF4}" vid="{60C00BA4-AC3C-3D4D-98A4-97CACE28F04A}"/>
    </a:ext>
  </a:extLst>
</a:theme>
</file>

<file path=ppt/theme/theme4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Esri Branding Colors 2013_Blue Background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9F2FF"/>
      </a:hlink>
      <a:folHlink>
        <a:srgbClr val="94E6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5f3f57c-2ebc-4c3b-98a3-8fceb6d25ba8">
      <Terms xmlns="http://schemas.microsoft.com/office/infopath/2007/PartnerControls"/>
    </lcf76f155ced4ddcb4097134ff3c332f>
    <TaxCatchAll xmlns="d1cd6fb8-9f75-4a4e-ba19-f8afe0aa8e3f" xsi:nil="true"/>
    <_dlc_DocId xmlns="d1cd6fb8-9f75-4a4e-ba19-f8afe0aa8e3f">P7457YNZQEFK-1362962714-296216</_dlc_DocId>
    <_dlc_DocIdUrl xmlns="d1cd6fb8-9f75-4a4e-ba19-f8afe0aa8e3f">
      <Url>https://esriis.sharepoint.com/sites/Geodatabase577/_layouts/15/DocIdRedir.aspx?ID=P7457YNZQEFK-1362962714-296216</Url>
      <Description>P7457YNZQEFK-1362962714-296216</Description>
    </_dlc_DocIdUrl>
    <SharedWithUsers xmlns="d1cd6fb8-9f75-4a4e-ba19-f8afe0aa8e3f">
      <UserInfo>
        <DisplayName>Rich Ruh</DisplayName>
        <AccountId>58</AccountId>
        <AccountType/>
      </UserInfo>
    </SharedWithUsers>
  </documentManagement>
</p:properties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8E0AC0A08BF446BDB32045E14F5422" ma:contentTypeVersion="18" ma:contentTypeDescription="Create a new document." ma:contentTypeScope="" ma:versionID="c5143de342ac8a3f879f34ad9e2aba28">
  <xsd:schema xmlns:xsd="http://www.w3.org/2001/XMLSchema" xmlns:xs="http://www.w3.org/2001/XMLSchema" xmlns:p="http://schemas.microsoft.com/office/2006/metadata/properties" xmlns:ns2="a5f3f57c-2ebc-4c3b-98a3-8fceb6d25ba8" xmlns:ns3="d1cd6fb8-9f75-4a4e-ba19-f8afe0aa8e3f" targetNamespace="http://schemas.microsoft.com/office/2006/metadata/properties" ma:root="true" ma:fieldsID="0d5db7c5f801015c445d6c88124669d4" ns2:_="" ns3:_="">
    <xsd:import namespace="a5f3f57c-2ebc-4c3b-98a3-8fceb6d25ba8"/>
    <xsd:import namespace="d1cd6fb8-9f75-4a4e-ba19-f8afe0aa8e3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_dlc_DocId" minOccurs="0"/>
                <xsd:element ref="ns3:_dlc_DocIdUrl" minOccurs="0"/>
                <xsd:element ref="ns3:_dlc_DocIdPersistId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3f57c-2ebc-4c3b-98a3-8fceb6d25b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4373b550-10be-49fa-a249-6a5a55e59eb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cd6fb8-9f75-4a4e-ba19-f8afe0aa8e3f" elementFormDefault="qualified">
    <xsd:import namespace="http://schemas.microsoft.com/office/2006/documentManagement/types"/>
    <xsd:import namespace="http://schemas.microsoft.com/office/infopath/2007/PartnerControls"/>
    <xsd:element name="_dlc_DocId" ma:index="17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8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9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3fd3c9ad-a7b8-43d8-9f19-1b68c1cd2c26}" ma:internalName="TaxCatchAll" ma:showField="CatchAllData" ma:web="d1cd6fb8-9f75-4a4e-ba19-f8afe0aa8e3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77910754-ECA3-4F3D-AF98-B72DCB6804A5}">
  <ds:schemaRefs>
    <ds:schemaRef ds:uri="http://schemas.microsoft.com/sharepoint/events"/>
  </ds:schemaRefs>
</ds:datastoreItem>
</file>

<file path=customXml/itemProps22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3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81E133DB-697E-4C10-B192-8899027B1EC6}">
  <ds:schemaRefs>
    <ds:schemaRef ds:uri="http://schemas.microsoft.com/office/2006/documentManagement/types"/>
    <ds:schemaRef ds:uri="a5f3f57c-2ebc-4c3b-98a3-8fceb6d25ba8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d1cd6fb8-9f75-4a4e-ba19-f8afe0aa8e3f"/>
    <ds:schemaRef ds:uri="http://purl.org/dc/terms/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57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16837BFA-73FD-42D9-9201-F2E425319529}">
  <ds:schemaRefs>
    <ds:schemaRef ds:uri="a5f3f57c-2ebc-4c3b-98a3-8fceb6d25ba8"/>
    <ds:schemaRef ds:uri="d1cd6fb8-9f75-4a4e-ba19-f8afe0aa8e3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63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646</TotalTime>
  <Words>2350</Words>
  <Application>Microsoft Office PowerPoint</Application>
  <PresentationFormat>Widescreen</PresentationFormat>
  <Paragraphs>402</Paragraphs>
  <Slides>51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51</vt:i4>
      </vt:variant>
    </vt:vector>
  </HeadingPairs>
  <TitlesOfParts>
    <vt:vector size="62" baseType="lpstr">
      <vt:lpstr>ＭＳ Ｐゴシック</vt:lpstr>
      <vt:lpstr>-apple-system</vt:lpstr>
      <vt:lpstr>Arial</vt:lpstr>
      <vt:lpstr>Avenir Next W01</vt:lpstr>
      <vt:lpstr>Cascadia Code</vt:lpstr>
      <vt:lpstr>Consolas</vt:lpstr>
      <vt:lpstr>Helvetica Neue</vt:lpstr>
      <vt:lpstr>Lucida Grande</vt:lpstr>
      <vt:lpstr>Esri_Corporate_Template-Dark</vt:lpstr>
      <vt:lpstr>Custom Design</vt:lpstr>
      <vt:lpstr>1_Esri_Corporate_Template-Dark</vt:lpstr>
      <vt:lpstr>ArcGIS Pro SDK for .NET: What's New in the Geodatabase and Utility Network APIs</vt:lpstr>
      <vt:lpstr>Introduction</vt:lpstr>
      <vt:lpstr>New Releases since DevSummit 2023</vt:lpstr>
      <vt:lpstr>Today’s Outline</vt:lpstr>
      <vt:lpstr>New Data Storage Field Types</vt:lpstr>
      <vt:lpstr>New Field Types</vt:lpstr>
      <vt:lpstr>New Field Types</vt:lpstr>
      <vt:lpstr>New Field Types</vt:lpstr>
      <vt:lpstr>New Field Types</vt:lpstr>
      <vt:lpstr>New Field Types</vt:lpstr>
      <vt:lpstr>New Field Types</vt:lpstr>
      <vt:lpstr>New Field Types</vt:lpstr>
      <vt:lpstr>New Field Types</vt:lpstr>
      <vt:lpstr>New Field Types</vt:lpstr>
      <vt:lpstr>New Field Types</vt:lpstr>
      <vt:lpstr>Datastore Support</vt:lpstr>
      <vt:lpstr>Access Attribute Rules</vt:lpstr>
      <vt:lpstr>Access Attribute Rules</vt:lpstr>
      <vt:lpstr>Access Attribute Rules</vt:lpstr>
      <vt:lpstr>UtilityNetwork API</vt:lpstr>
      <vt:lpstr>Export Subnetwork – JSON file</vt:lpstr>
      <vt:lpstr>Subnetwork as JSON </vt:lpstr>
      <vt:lpstr>Subnetwork as JSON </vt:lpstr>
      <vt:lpstr>Subnetwork as JSON </vt:lpstr>
      <vt:lpstr>Subnetwork as JSON </vt:lpstr>
      <vt:lpstr>Async Operations</vt:lpstr>
      <vt:lpstr>Async Subnetwork update</vt:lpstr>
      <vt:lpstr>Async Trace</vt:lpstr>
      <vt:lpstr>Miscellaneous</vt:lpstr>
      <vt:lpstr>Row as a Template</vt:lpstr>
      <vt:lpstr>RowBuffer from a Template Row</vt:lpstr>
      <vt:lpstr>Iterate Feature Dataset</vt:lpstr>
      <vt:lpstr>Iterate Dataset inside a Feature Dataset</vt:lpstr>
      <vt:lpstr>Iterate Dataset inside a Feature Dataset</vt:lpstr>
      <vt:lpstr>The Road Ahead</vt:lpstr>
      <vt:lpstr>Pro SDK 3.3</vt:lpstr>
      <vt:lpstr>Feature-level Info From a Trace</vt:lpstr>
      <vt:lpstr>Feature-level Info From a Trace</vt:lpstr>
      <vt:lpstr>Feature-level Info From a Trace</vt:lpstr>
      <vt:lpstr>Feature-level Info From a Trace</vt:lpstr>
      <vt:lpstr>Feature-level Info From a Trace</vt:lpstr>
      <vt:lpstr>Areas of Investigation</vt:lpstr>
      <vt:lpstr>Closing Thoughts</vt:lpstr>
      <vt:lpstr>Consider the Other Tools in the Toolbox</vt:lpstr>
      <vt:lpstr>For More Information</vt:lpstr>
      <vt:lpstr>PowerPoint Presentation</vt:lpstr>
      <vt:lpstr>Smoketree A-E – Technical Sessions</vt:lpstr>
      <vt:lpstr>ArcGIS Pro SDK for .NET – Demo theaters</vt:lpstr>
      <vt:lpstr>Please Share Your Feedback in the App</vt:lpstr>
      <vt:lpstr>Connect With Us On Social</vt:lpstr>
      <vt:lpstr>Copyright © 2024 Esri. All rights reserved.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Kyle Heinemann</dc:creator>
  <cp:lastModifiedBy>Aashis Lamsal</cp:lastModifiedBy>
  <cp:revision>1</cp:revision>
  <cp:lastPrinted>2021-08-10T23:54:02Z</cp:lastPrinted>
  <dcterms:created xsi:type="dcterms:W3CDTF">2023-09-08T14:16:35Z</dcterms:created>
  <dcterms:modified xsi:type="dcterms:W3CDTF">2024-03-07T20:32:38Z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0x010100BC8E0AC0A08BF446BDB32045E14F5422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MediaServiceImageTags">
    <vt:lpwstr/>
  </property>
  <property fmtid="{D5CDD505-2E9C-101B-9397-08002B2CF9AE}" pid="9" name="_dlc_DocIdItemGuid">
    <vt:lpwstr>8ba66aca-0ae5-4753-9222-58491e9aa9df</vt:lpwstr>
  </property>
</Properties>
</file>